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10.fntdata" ContentType="application/x-fontdata"/>
  <Override PartName="/ppt/fonts/font11.fntdata" ContentType="application/x-fontdata"/>
  <Override PartName="/ppt/fonts/font12.fntdata" ContentType="application/x-fontdata"/>
  <Override PartName="/ppt/fonts/font13.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fonts/font8.fntdata" ContentType="application/x-fontdata"/>
  <Override PartName="/ppt/fonts/font9.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364" r:id="rId5"/>
    <p:sldId id="262" r:id="rId6"/>
    <p:sldId id="375" r:id="rId7"/>
    <p:sldId id="261" r:id="rId8"/>
    <p:sldId id="376" r:id="rId9"/>
    <p:sldId id="377" r:id="rId10"/>
    <p:sldId id="264" r:id="rId11"/>
    <p:sldId id="288" r:id="rId12"/>
    <p:sldId id="322" r:id="rId13"/>
    <p:sldId id="259" r:id="rId14"/>
    <p:sldId id="269" r:id="rId15"/>
    <p:sldId id="365" r:id="rId16"/>
    <p:sldId id="366" r:id="rId17"/>
    <p:sldId id="290" r:id="rId18"/>
  </p:sldIdLst>
  <p:sldSz cx="9144000" cy="5143500"/>
  <p:notesSz cx="6858000" cy="9144000"/>
  <p:embeddedFontLst>
    <p:embeddedFont>
      <p:font typeface="Cabin"/>
      <p:regular r:id="rId22"/>
    </p:embeddedFont>
    <p:embeddedFont>
      <p:font typeface="Arimo" panose="020B0604020202020204"/>
      <p:regular r:id="rId23"/>
    </p:embeddedFont>
    <p:embeddedFont>
      <p:font typeface="PT Sans" panose="020B0503020203020204"/>
      <p:regular r:id="rId24"/>
    </p:embeddedFont>
    <p:embeddedFont>
      <p:font typeface="STSong" panose="02010600040101010101" charset="-122"/>
      <p:regular r:id="rId25"/>
    </p:embeddedFont>
    <p:embeddedFont>
      <p:font typeface="Calisto MT" panose="02040603050505030304" charset="0"/>
      <p:regular r:id="rId26"/>
      <p:bold r:id="rId27"/>
      <p:italic r:id="rId28"/>
      <p:boldItalic r:id="rId29"/>
    </p:embeddedFont>
    <p:embeddedFont>
      <p:font typeface="Ink Free" panose="03080402000500000000" charset="0"/>
      <p:regular r:id="rId30"/>
    </p:embeddedFont>
    <p:embeddedFont>
      <p:font typeface="Candara" panose="020E050203030302020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font" Target="fonts/font13.fntdata"/><Relationship Id="rId33" Type="http://schemas.openxmlformats.org/officeDocument/2006/relationships/font" Target="fonts/font12.fntdata"/><Relationship Id="rId32" Type="http://schemas.openxmlformats.org/officeDocument/2006/relationships/font" Target="fonts/font11.fntdata"/><Relationship Id="rId31" Type="http://schemas.openxmlformats.org/officeDocument/2006/relationships/font" Target="fonts/font10.fntdata"/><Relationship Id="rId30" Type="http://schemas.openxmlformats.org/officeDocument/2006/relationships/font" Target="fonts/font9.fntdata"/><Relationship Id="rId3" Type="http://schemas.openxmlformats.org/officeDocument/2006/relationships/slide" Target="slides/slide1.xml"/><Relationship Id="rId29" Type="http://schemas.openxmlformats.org/officeDocument/2006/relationships/font" Target="fonts/font8.fntdata"/><Relationship Id="rId28" Type="http://schemas.openxmlformats.org/officeDocument/2006/relationships/font" Target="fonts/font7.fntdata"/><Relationship Id="rId27" Type="http://schemas.openxmlformats.org/officeDocument/2006/relationships/font" Target="fonts/font6.fntdata"/><Relationship Id="rId26" Type="http://schemas.openxmlformats.org/officeDocument/2006/relationships/font" Target="fonts/font5.fntdata"/><Relationship Id="rId25" Type="http://schemas.openxmlformats.org/officeDocument/2006/relationships/font" Target="fonts/font4.fntdata"/><Relationship Id="rId24" Type="http://schemas.openxmlformats.org/officeDocument/2006/relationships/font" Target="fonts/font3.fntdata"/><Relationship Id="rId23" Type="http://schemas.openxmlformats.org/officeDocument/2006/relationships/font" Target="fonts/font2.fntdata"/><Relationship Id="rId22" Type="http://schemas.openxmlformats.org/officeDocument/2006/relationships/font" Target="fonts/font1.fntdata"/><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32" name="Shape 1232"/>
        <p:cNvGrpSpPr/>
        <p:nvPr/>
      </p:nvGrpSpPr>
      <p:grpSpPr>
        <a:xfrm>
          <a:off x="0" y="0"/>
          <a:ext cx="0" cy="0"/>
          <a:chOff x="0" y="0"/>
          <a:chExt cx="0" cy="0"/>
        </a:xfrm>
      </p:grpSpPr>
      <p:sp>
        <p:nvSpPr>
          <p:cNvPr id="1233" name="Google Shape;1233;g2507a9c7b76_0_129: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4" name="Google Shape;1234;g2507a9c7b76_0_12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455" name="Shape 1455"/>
        <p:cNvGrpSpPr/>
        <p:nvPr/>
      </p:nvGrpSpPr>
      <p:grpSpPr>
        <a:xfrm>
          <a:off x="0" y="0"/>
          <a:ext cx="0" cy="0"/>
          <a:chOff x="0" y="0"/>
          <a:chExt cx="0" cy="0"/>
        </a:xfrm>
      </p:grpSpPr>
      <p:sp>
        <p:nvSpPr>
          <p:cNvPr id="1456" name="Google Shape;1456;g14072739ea5_12_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7" name="Google Shape;1457;g14072739ea5_12_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425" name="Shape 1425"/>
        <p:cNvGrpSpPr/>
        <p:nvPr/>
      </p:nvGrpSpPr>
      <p:grpSpPr>
        <a:xfrm>
          <a:off x="0" y="0"/>
          <a:ext cx="0" cy="0"/>
          <a:chOff x="0" y="0"/>
          <a:chExt cx="0" cy="0"/>
        </a:xfrm>
      </p:grpSpPr>
      <p:sp>
        <p:nvSpPr>
          <p:cNvPr id="1426" name="Google Shape;1426;g2509537ed54_0_42: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7" name="Google Shape;1427;g2509537ed54_0_42: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534" name="Shape 1534"/>
        <p:cNvGrpSpPr/>
        <p:nvPr/>
      </p:nvGrpSpPr>
      <p:grpSpPr>
        <a:xfrm>
          <a:off x="0" y="0"/>
          <a:ext cx="0" cy="0"/>
          <a:chOff x="0" y="0"/>
          <a:chExt cx="0" cy="0"/>
        </a:xfrm>
      </p:grpSpPr>
      <p:sp>
        <p:nvSpPr>
          <p:cNvPr id="1535" name="Google Shape;1535;g54dda1946d_6_332: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6" name="Google Shape;1536;g54dda1946d_6_332: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2232" name="Shape 2232"/>
        <p:cNvGrpSpPr/>
        <p:nvPr/>
      </p:nvGrpSpPr>
      <p:grpSpPr>
        <a:xfrm>
          <a:off x="0" y="0"/>
          <a:ext cx="0" cy="0"/>
          <a:chOff x="0" y="0"/>
          <a:chExt cx="0" cy="0"/>
        </a:xfrm>
      </p:grpSpPr>
      <p:sp>
        <p:nvSpPr>
          <p:cNvPr id="2233" name="Google Shape;2233;g2509537ed54_0_16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4" name="Google Shape;2234;g2509537ed54_0_16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17" name="Shape 1317"/>
        <p:cNvGrpSpPr/>
        <p:nvPr/>
      </p:nvGrpSpPr>
      <p:grpSpPr>
        <a:xfrm>
          <a:off x="0" y="0"/>
          <a:ext cx="0" cy="0"/>
          <a:chOff x="0" y="0"/>
          <a:chExt cx="0" cy="0"/>
        </a:xfrm>
      </p:grpSpPr>
      <p:sp>
        <p:nvSpPr>
          <p:cNvPr id="1318" name="Google Shape;1318;g54dda1946d_6_257: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9" name="Google Shape;1319;g54dda1946d_6_257: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688" name="Shape 1688"/>
        <p:cNvGrpSpPr/>
        <p:nvPr/>
      </p:nvGrpSpPr>
      <p:grpSpPr>
        <a:xfrm>
          <a:off x="0" y="0"/>
          <a:ext cx="0" cy="0"/>
          <a:chOff x="0" y="0"/>
          <a:chExt cx="0" cy="0"/>
        </a:xfrm>
      </p:grpSpPr>
      <p:sp>
        <p:nvSpPr>
          <p:cNvPr id="1689" name="Google Shape;1689;g54dda1946d_6_377: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54dda1946d_6_377: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2263" name="Shape 2263"/>
        <p:cNvGrpSpPr/>
        <p:nvPr/>
      </p:nvGrpSpPr>
      <p:grpSpPr>
        <a:xfrm>
          <a:off x="0" y="0"/>
          <a:ext cx="0" cy="0"/>
          <a:chOff x="0" y="0"/>
          <a:chExt cx="0" cy="0"/>
        </a:xfrm>
      </p:grpSpPr>
      <p:sp>
        <p:nvSpPr>
          <p:cNvPr id="2264" name="Google Shape;2264;g135e18421cc_13_1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5" name="Google Shape;2265;g135e18421cc_13_1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4" Type="http://schemas.openxmlformats.org/officeDocument/2006/relationships/hyperlink" Target="http://bit.ly/2TtBDfr" TargetMode="External"/><Relationship Id="rId3" Type="http://schemas.openxmlformats.org/officeDocument/2006/relationships/hyperlink" Target="http://bit.ly/2TyoMsr" TargetMode="External"/><Relationship Id="rId2" Type="http://schemas.openxmlformats.org/officeDocument/2006/relationships/hyperlink" Target="https://bit.ly/3A1uf1Q" TargetMode="External"/><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881675" y="854625"/>
            <a:ext cx="5051100" cy="2894100"/>
          </a:xfrm>
          <a:prstGeom prst="rect">
            <a:avLst/>
          </a:prstGeom>
        </p:spPr>
        <p:txBody>
          <a:bodyPr spcFirstLastPara="1" wrap="square" lIns="91425" tIns="91425" rIns="91425" bIns="91425" anchor="b" anchorCtr="0">
            <a:noAutofit/>
          </a:bodyPr>
          <a:lstStyle>
            <a:lvl1pPr lvl="0">
              <a:spcBef>
                <a:spcPts val="0"/>
              </a:spcBef>
              <a:spcAft>
                <a:spcPts val="0"/>
              </a:spcAft>
              <a:buClr>
                <a:srgbClr val="191919"/>
              </a:buClr>
              <a:buSzPts val="5200"/>
              <a:buNone/>
              <a:defRPr sz="45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p:txBody>
      </p:sp>
      <p:sp>
        <p:nvSpPr>
          <p:cNvPr id="10" name="Google Shape;10;p2"/>
          <p:cNvSpPr txBox="1"/>
          <p:nvPr>
            <p:ph type="subTitle" idx="1"/>
          </p:nvPr>
        </p:nvSpPr>
        <p:spPr>
          <a:xfrm>
            <a:off x="881675" y="3748650"/>
            <a:ext cx="5051100" cy="4758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sz="1600">
                <a:solidFill>
                  <a:schemeClr val="dk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grpSp>
        <p:nvGrpSpPr>
          <p:cNvPr id="11" name="Google Shape;11;p2"/>
          <p:cNvGrpSpPr/>
          <p:nvPr/>
        </p:nvGrpSpPr>
        <p:grpSpPr>
          <a:xfrm>
            <a:off x="3476062" y="4507519"/>
            <a:ext cx="1194664" cy="1182298"/>
            <a:chOff x="4982398" y="3787086"/>
            <a:chExt cx="1427999" cy="1413218"/>
          </a:xfrm>
        </p:grpSpPr>
        <p:sp>
          <p:nvSpPr>
            <p:cNvPr id="12" name="Google Shape;12;p2"/>
            <p:cNvSpPr/>
            <p:nvPr/>
          </p:nvSpPr>
          <p:spPr>
            <a:xfrm>
              <a:off x="4982398" y="3787086"/>
              <a:ext cx="1427999" cy="1413218"/>
            </a:xfrm>
            <a:custGeom>
              <a:avLst/>
              <a:gdLst/>
              <a:ahLst/>
              <a:cxnLst/>
              <a:rect l="l" t="t" r="r" b="b"/>
              <a:pathLst>
                <a:path w="16858" h="16684" extrusionOk="0">
                  <a:moveTo>
                    <a:pt x="1" y="5950"/>
                  </a:moveTo>
                  <a:lnTo>
                    <a:pt x="11099" y="0"/>
                  </a:lnTo>
                  <a:cubicBezTo>
                    <a:pt x="13610" y="3598"/>
                    <a:pt x="13470" y="7360"/>
                    <a:pt x="16857" y="10734"/>
                  </a:cubicBezTo>
                  <a:lnTo>
                    <a:pt x="5758" y="16684"/>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13;p2"/>
            <p:cNvSpPr/>
            <p:nvPr/>
          </p:nvSpPr>
          <p:spPr>
            <a:xfrm>
              <a:off x="5793873" y="4366952"/>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 name="Google Shape;14;p2"/>
            <p:cNvSpPr/>
            <p:nvPr/>
          </p:nvSpPr>
          <p:spPr>
            <a:xfrm>
              <a:off x="5673138" y="4331861"/>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5" name="Google Shape;15;p2"/>
          <p:cNvGrpSpPr/>
          <p:nvPr/>
        </p:nvGrpSpPr>
        <p:grpSpPr>
          <a:xfrm>
            <a:off x="5161795" y="-4"/>
            <a:ext cx="1507873" cy="564308"/>
            <a:chOff x="5161795" y="-4"/>
            <a:chExt cx="1507873" cy="564308"/>
          </a:xfrm>
        </p:grpSpPr>
        <p:sp>
          <p:nvSpPr>
            <p:cNvPr id="16" name="Google Shape;16;p2"/>
            <p:cNvSpPr/>
            <p:nvPr/>
          </p:nvSpPr>
          <p:spPr>
            <a:xfrm flipH="1">
              <a:off x="5633868" y="-4"/>
              <a:ext cx="1035801" cy="564308"/>
            </a:xfrm>
            <a:custGeom>
              <a:avLst/>
              <a:gdLst/>
              <a:ahLst/>
              <a:cxnLst/>
              <a:rect l="l" t="t" r="r" b="b"/>
              <a:pathLst>
                <a:path w="8490" h="4625" extrusionOk="0">
                  <a:moveTo>
                    <a:pt x="0" y="1"/>
                  </a:moveTo>
                  <a:cubicBezTo>
                    <a:pt x="94" y="877"/>
                    <a:pt x="464" y="1758"/>
                    <a:pt x="1106" y="2498"/>
                  </a:cubicBezTo>
                  <a:cubicBezTo>
                    <a:pt x="2699" y="4325"/>
                    <a:pt x="5383" y="4625"/>
                    <a:pt x="7098" y="3168"/>
                  </a:cubicBezTo>
                  <a:cubicBezTo>
                    <a:pt x="8035" y="2371"/>
                    <a:pt x="8489" y="1210"/>
                    <a:pt x="8452" y="2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 name="Google Shape;17;p2"/>
            <p:cNvSpPr/>
            <p:nvPr/>
          </p:nvSpPr>
          <p:spPr>
            <a:xfrm flipH="1">
              <a:off x="5161795" y="190207"/>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8" name="Google Shape;18;p2"/>
          <p:cNvSpPr/>
          <p:nvPr/>
        </p:nvSpPr>
        <p:spPr>
          <a:xfrm flipH="1">
            <a:off x="395825" y="1944041"/>
            <a:ext cx="241627" cy="294668"/>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9" name="Google Shape;19;p2"/>
          <p:cNvGrpSpPr/>
          <p:nvPr/>
        </p:nvGrpSpPr>
        <p:grpSpPr>
          <a:xfrm>
            <a:off x="-637584" y="375672"/>
            <a:ext cx="1306327" cy="1281151"/>
            <a:chOff x="-637584" y="375672"/>
            <a:chExt cx="1306327" cy="1281151"/>
          </a:xfrm>
        </p:grpSpPr>
        <p:sp>
          <p:nvSpPr>
            <p:cNvPr id="20" name="Google Shape;20;p2"/>
            <p:cNvSpPr/>
            <p:nvPr/>
          </p:nvSpPr>
          <p:spPr>
            <a:xfrm flipH="1">
              <a:off x="-637584" y="375672"/>
              <a:ext cx="1275026" cy="1281151"/>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1" name="Google Shape;21;p2"/>
            <p:cNvGrpSpPr/>
            <p:nvPr/>
          </p:nvGrpSpPr>
          <p:grpSpPr>
            <a:xfrm rot="-5400000">
              <a:off x="245786" y="680302"/>
              <a:ext cx="316235" cy="529678"/>
              <a:chOff x="5642299" y="4640192"/>
              <a:chExt cx="378000" cy="633132"/>
            </a:xfrm>
          </p:grpSpPr>
          <p:sp>
            <p:nvSpPr>
              <p:cNvPr id="22" name="Google Shape;22;p2"/>
              <p:cNvSpPr/>
              <p:nvPr/>
            </p:nvSpPr>
            <p:spPr>
              <a:xfrm>
                <a:off x="5763034" y="4675283"/>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23;p2"/>
              <p:cNvSpPr/>
              <p:nvPr/>
            </p:nvSpPr>
            <p:spPr>
              <a:xfrm>
                <a:off x="5642299" y="4640192"/>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24" name="Google Shape;24;p2"/>
          <p:cNvGrpSpPr/>
          <p:nvPr/>
        </p:nvGrpSpPr>
        <p:grpSpPr>
          <a:xfrm>
            <a:off x="-334164" y="3868986"/>
            <a:ext cx="1331288" cy="1652452"/>
            <a:chOff x="-334164" y="3868986"/>
            <a:chExt cx="1331288" cy="1652452"/>
          </a:xfrm>
        </p:grpSpPr>
        <p:sp>
          <p:nvSpPr>
            <p:cNvPr id="25" name="Google Shape;25;p2"/>
            <p:cNvSpPr/>
            <p:nvPr/>
          </p:nvSpPr>
          <p:spPr>
            <a:xfrm flipH="1">
              <a:off x="788624" y="4564048"/>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6" name="Google Shape;26;p2"/>
            <p:cNvGrpSpPr/>
            <p:nvPr/>
          </p:nvGrpSpPr>
          <p:grpSpPr>
            <a:xfrm rot="-5400000">
              <a:off x="-502887" y="4037708"/>
              <a:ext cx="1652452" cy="1315006"/>
              <a:chOff x="4639548" y="1512483"/>
              <a:chExt cx="561829" cy="447068"/>
            </a:xfrm>
          </p:grpSpPr>
          <p:sp>
            <p:nvSpPr>
              <p:cNvPr id="27" name="Google Shape;27;p2"/>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28;p2"/>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 name="Google Shape;29;p2"/>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 name="Google Shape;30;p2"/>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 name="Google Shape;31;p2"/>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32;p2"/>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 name="Google Shape;33;p2"/>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 name="Google Shape;34;p2"/>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 name="Google Shape;35;p2"/>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 name="Google Shape;36;p2"/>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7" name="Google Shape;37;p2"/>
            <p:cNvSpPr/>
            <p:nvPr/>
          </p:nvSpPr>
          <p:spPr>
            <a:xfrm flipH="1">
              <a:off x="637849" y="4925998"/>
              <a:ext cx="150772" cy="184265"/>
            </a:xfrm>
            <a:custGeom>
              <a:avLst/>
              <a:gdLst/>
              <a:ahLst/>
              <a:cxnLst/>
              <a:rect l="l" t="t" r="r" b="b"/>
              <a:pathLst>
                <a:path w="1945" h="2377" extrusionOk="0">
                  <a:moveTo>
                    <a:pt x="0" y="1210"/>
                  </a:moveTo>
                  <a:cubicBezTo>
                    <a:pt x="483" y="1050"/>
                    <a:pt x="731" y="788"/>
                    <a:pt x="970" y="1"/>
                  </a:cubicBezTo>
                  <a:cubicBezTo>
                    <a:pt x="1176" y="629"/>
                    <a:pt x="1500" y="1027"/>
                    <a:pt x="1945" y="1167"/>
                  </a:cubicBezTo>
                  <a:cubicBezTo>
                    <a:pt x="1401" y="1331"/>
                    <a:pt x="1129" y="1865"/>
                    <a:pt x="919" y="2376"/>
                  </a:cubicBezTo>
                  <a:cubicBezTo>
                    <a:pt x="839" y="1889"/>
                    <a:pt x="572" y="1350"/>
                    <a:pt x="0" y="12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8" name="Google Shape;38;p2"/>
          <p:cNvGrpSpPr/>
          <p:nvPr/>
        </p:nvGrpSpPr>
        <p:grpSpPr>
          <a:xfrm rot="1211682">
            <a:off x="2614164" y="-19622"/>
            <a:ext cx="555402" cy="267776"/>
            <a:chOff x="4742292" y="1179785"/>
            <a:chExt cx="109824" cy="52950"/>
          </a:xfrm>
        </p:grpSpPr>
        <p:sp>
          <p:nvSpPr>
            <p:cNvPr id="39" name="Google Shape;39;p2"/>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 name="Google Shape;40;p2"/>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282" name="Shape 282"/>
        <p:cNvGrpSpPr/>
        <p:nvPr/>
      </p:nvGrpSpPr>
      <p:grpSpPr>
        <a:xfrm>
          <a:off x="0" y="0"/>
          <a:ext cx="0" cy="0"/>
          <a:chOff x="0" y="0"/>
          <a:chExt cx="0" cy="0"/>
        </a:xfrm>
      </p:grpSpPr>
      <p:grpSp>
        <p:nvGrpSpPr>
          <p:cNvPr id="283" name="Google Shape;283;p11"/>
          <p:cNvGrpSpPr/>
          <p:nvPr/>
        </p:nvGrpSpPr>
        <p:grpSpPr>
          <a:xfrm>
            <a:off x="-625633" y="238416"/>
            <a:ext cx="1881033" cy="1682113"/>
            <a:chOff x="-625633" y="238416"/>
            <a:chExt cx="1881033" cy="1682113"/>
          </a:xfrm>
        </p:grpSpPr>
        <p:grpSp>
          <p:nvGrpSpPr>
            <p:cNvPr id="284" name="Google Shape;284;p11"/>
            <p:cNvGrpSpPr/>
            <p:nvPr/>
          </p:nvGrpSpPr>
          <p:grpSpPr>
            <a:xfrm rot="5400000">
              <a:off x="-612075" y="224858"/>
              <a:ext cx="1682113" cy="1709229"/>
              <a:chOff x="-1444706" y="2573579"/>
              <a:chExt cx="1009187" cy="1025455"/>
            </a:xfrm>
          </p:grpSpPr>
          <p:sp>
            <p:nvSpPr>
              <p:cNvPr id="285" name="Google Shape;285;p11"/>
              <p:cNvSpPr/>
              <p:nvPr/>
            </p:nvSpPr>
            <p:spPr>
              <a:xfrm>
                <a:off x="-1444706" y="2573579"/>
                <a:ext cx="1009187" cy="1025455"/>
              </a:xfrm>
              <a:custGeom>
                <a:avLst/>
                <a:gdLst/>
                <a:ahLst/>
                <a:cxnLst/>
                <a:rect l="l" t="t" r="r" b="b"/>
                <a:pathLst>
                  <a:path w="11104" h="11283" extrusionOk="0">
                    <a:moveTo>
                      <a:pt x="1930" y="2498"/>
                    </a:moveTo>
                    <a:cubicBezTo>
                      <a:pt x="3865" y="338"/>
                      <a:pt x="7056" y="1"/>
                      <a:pt x="9052" y="1734"/>
                    </a:cubicBezTo>
                    <a:cubicBezTo>
                      <a:pt x="11047" y="3468"/>
                      <a:pt x="11104" y="6621"/>
                      <a:pt x="9164" y="8785"/>
                    </a:cubicBezTo>
                    <a:cubicBezTo>
                      <a:pt x="7229" y="10945"/>
                      <a:pt x="4039" y="11282"/>
                      <a:pt x="2043" y="9549"/>
                    </a:cubicBezTo>
                    <a:cubicBezTo>
                      <a:pt x="52" y="7815"/>
                      <a:pt x="0" y="4662"/>
                      <a:pt x="1930" y="24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 name="Google Shape;286;p11"/>
              <p:cNvSpPr/>
              <p:nvPr/>
            </p:nvSpPr>
            <p:spPr>
              <a:xfrm>
                <a:off x="-832448" y="2583030"/>
                <a:ext cx="154595" cy="144780"/>
              </a:xfrm>
              <a:custGeom>
                <a:avLst/>
                <a:gdLst/>
                <a:ahLst/>
                <a:cxnLst/>
                <a:rect l="l" t="t" r="r" b="b"/>
                <a:pathLst>
                  <a:path w="1701" h="1593" extrusionOk="0">
                    <a:moveTo>
                      <a:pt x="890" y="117"/>
                    </a:moveTo>
                    <a:cubicBezTo>
                      <a:pt x="1045" y="117"/>
                      <a:pt x="1204" y="169"/>
                      <a:pt x="1331" y="281"/>
                    </a:cubicBezTo>
                    <a:cubicBezTo>
                      <a:pt x="1471" y="398"/>
                      <a:pt x="1556" y="562"/>
                      <a:pt x="1565" y="745"/>
                    </a:cubicBezTo>
                    <a:cubicBezTo>
                      <a:pt x="1574" y="928"/>
                      <a:pt x="1518" y="1101"/>
                      <a:pt x="1401" y="1237"/>
                    </a:cubicBezTo>
                    <a:cubicBezTo>
                      <a:pt x="1265" y="1391"/>
                      <a:pt x="1075" y="1471"/>
                      <a:pt x="885" y="1471"/>
                    </a:cubicBezTo>
                    <a:cubicBezTo>
                      <a:pt x="728" y="1471"/>
                      <a:pt x="572" y="1417"/>
                      <a:pt x="445" y="1307"/>
                    </a:cubicBezTo>
                    <a:cubicBezTo>
                      <a:pt x="164" y="1059"/>
                      <a:pt x="131" y="632"/>
                      <a:pt x="375" y="351"/>
                    </a:cubicBezTo>
                    <a:cubicBezTo>
                      <a:pt x="511" y="201"/>
                      <a:pt x="703" y="117"/>
                      <a:pt x="890" y="117"/>
                    </a:cubicBezTo>
                    <a:close/>
                    <a:moveTo>
                      <a:pt x="892" y="0"/>
                    </a:moveTo>
                    <a:cubicBezTo>
                      <a:pt x="669" y="0"/>
                      <a:pt x="446" y="94"/>
                      <a:pt x="286" y="276"/>
                    </a:cubicBezTo>
                    <a:cubicBezTo>
                      <a:pt x="0" y="604"/>
                      <a:pt x="38" y="1106"/>
                      <a:pt x="370" y="1396"/>
                    </a:cubicBezTo>
                    <a:cubicBezTo>
                      <a:pt x="511" y="1518"/>
                      <a:pt x="698" y="1588"/>
                      <a:pt x="886" y="1588"/>
                    </a:cubicBezTo>
                    <a:cubicBezTo>
                      <a:pt x="909" y="1588"/>
                      <a:pt x="928" y="1588"/>
                      <a:pt x="942" y="1593"/>
                    </a:cubicBezTo>
                    <a:cubicBezTo>
                      <a:pt x="1153" y="1574"/>
                      <a:pt x="1350" y="1476"/>
                      <a:pt x="1490" y="1316"/>
                    </a:cubicBezTo>
                    <a:cubicBezTo>
                      <a:pt x="1631" y="1153"/>
                      <a:pt x="1701" y="946"/>
                      <a:pt x="1682" y="740"/>
                    </a:cubicBezTo>
                    <a:cubicBezTo>
                      <a:pt x="1663" y="529"/>
                      <a:pt x="1565" y="333"/>
                      <a:pt x="1406" y="192"/>
                    </a:cubicBezTo>
                    <a:cubicBezTo>
                      <a:pt x="1258" y="63"/>
                      <a:pt x="1075" y="0"/>
                      <a:pt x="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87" name="Google Shape;287;p11"/>
            <p:cNvSpPr/>
            <p:nvPr/>
          </p:nvSpPr>
          <p:spPr>
            <a:xfrm>
              <a:off x="1031374" y="238417"/>
              <a:ext cx="224026" cy="272976"/>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88" name="Google Shape;288;p11"/>
          <p:cNvGrpSpPr/>
          <p:nvPr/>
        </p:nvGrpSpPr>
        <p:grpSpPr>
          <a:xfrm>
            <a:off x="6831822" y="4312815"/>
            <a:ext cx="1709221" cy="1136981"/>
            <a:chOff x="6831822" y="4312815"/>
            <a:chExt cx="1709221" cy="1136981"/>
          </a:xfrm>
        </p:grpSpPr>
        <p:sp>
          <p:nvSpPr>
            <p:cNvPr id="289" name="Google Shape;289;p11"/>
            <p:cNvSpPr/>
            <p:nvPr/>
          </p:nvSpPr>
          <p:spPr>
            <a:xfrm>
              <a:off x="6831822" y="4312815"/>
              <a:ext cx="1709221" cy="1136981"/>
            </a:xfrm>
            <a:custGeom>
              <a:avLst/>
              <a:gdLst/>
              <a:ahLst/>
              <a:cxnLst/>
              <a:rect l="l" t="t" r="r" b="b"/>
              <a:pathLst>
                <a:path w="8889" h="5913" extrusionOk="0">
                  <a:moveTo>
                    <a:pt x="8888" y="2352"/>
                  </a:moveTo>
                  <a:cubicBezTo>
                    <a:pt x="8532" y="3205"/>
                    <a:pt x="7899" y="3978"/>
                    <a:pt x="7028" y="4535"/>
                  </a:cubicBezTo>
                  <a:cubicBezTo>
                    <a:pt x="4882" y="5912"/>
                    <a:pt x="2100" y="5453"/>
                    <a:pt x="811" y="3514"/>
                  </a:cubicBezTo>
                  <a:cubicBezTo>
                    <a:pt x="108" y="2455"/>
                    <a:pt x="1" y="1171"/>
                    <a:pt x="39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 name="Google Shape;290;p11"/>
            <p:cNvSpPr/>
            <p:nvPr/>
          </p:nvSpPr>
          <p:spPr>
            <a:xfrm>
              <a:off x="8017151" y="4933601"/>
              <a:ext cx="390146" cy="365534"/>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91" name="Google Shape;291;p11"/>
          <p:cNvGrpSpPr/>
          <p:nvPr/>
        </p:nvGrpSpPr>
        <p:grpSpPr>
          <a:xfrm rot="9220542" flipH="1">
            <a:off x="5177898" y="-664169"/>
            <a:ext cx="1985304" cy="1579900"/>
            <a:chOff x="4639548" y="1512483"/>
            <a:chExt cx="561829" cy="447068"/>
          </a:xfrm>
        </p:grpSpPr>
        <p:sp>
          <p:nvSpPr>
            <p:cNvPr id="292" name="Google Shape;292;p11"/>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 name="Google Shape;293;p11"/>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 name="Google Shape;294;p11"/>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 name="Google Shape;295;p11"/>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 name="Google Shape;296;p11"/>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 name="Google Shape;297;p11"/>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 name="Google Shape;298;p11"/>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 name="Google Shape;299;p11"/>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 name="Google Shape;300;p11"/>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 name="Google Shape;301;p11"/>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02" name="Google Shape;302;p11"/>
          <p:cNvGrpSpPr/>
          <p:nvPr/>
        </p:nvGrpSpPr>
        <p:grpSpPr>
          <a:xfrm>
            <a:off x="8141026" y="-228186"/>
            <a:ext cx="1098858" cy="865589"/>
            <a:chOff x="8141026" y="-228186"/>
            <a:chExt cx="1098858" cy="865589"/>
          </a:xfrm>
        </p:grpSpPr>
        <p:sp>
          <p:nvSpPr>
            <p:cNvPr id="303" name="Google Shape;303;p11"/>
            <p:cNvSpPr/>
            <p:nvPr/>
          </p:nvSpPr>
          <p:spPr>
            <a:xfrm>
              <a:off x="8141026" y="-228186"/>
              <a:ext cx="1098858" cy="707944"/>
            </a:xfrm>
            <a:custGeom>
              <a:avLst/>
              <a:gdLst/>
              <a:ahLst/>
              <a:cxnLst/>
              <a:rect l="l" t="t" r="r" b="b"/>
              <a:pathLst>
                <a:path w="11222" h="7230" extrusionOk="0">
                  <a:moveTo>
                    <a:pt x="11221" y="2577"/>
                  </a:moveTo>
                  <a:cubicBezTo>
                    <a:pt x="10814" y="3669"/>
                    <a:pt x="10050" y="4672"/>
                    <a:pt x="8977" y="5407"/>
                  </a:cubicBezTo>
                  <a:cubicBezTo>
                    <a:pt x="6344" y="7230"/>
                    <a:pt x="2826" y="6780"/>
                    <a:pt x="1125" y="4400"/>
                  </a:cubicBezTo>
                  <a:cubicBezTo>
                    <a:pt x="193" y="3097"/>
                    <a:pt x="1" y="1491"/>
                    <a:pt x="4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 name="Google Shape;304;p11"/>
            <p:cNvSpPr/>
            <p:nvPr/>
          </p:nvSpPr>
          <p:spPr>
            <a:xfrm>
              <a:off x="8886875" y="441602"/>
              <a:ext cx="160700" cy="19580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05" name="Google Shape;305;p11"/>
          <p:cNvSpPr/>
          <p:nvPr/>
        </p:nvSpPr>
        <p:spPr>
          <a:xfrm>
            <a:off x="602116" y="4004223"/>
            <a:ext cx="1208399" cy="1343275"/>
          </a:xfrm>
          <a:custGeom>
            <a:avLst/>
            <a:gdLst/>
            <a:ahLst/>
            <a:cxnLst/>
            <a:rect l="l" t="t" r="r" b="b"/>
            <a:pathLst>
              <a:path w="19809" h="22020" extrusionOk="0">
                <a:moveTo>
                  <a:pt x="3449" y="4887"/>
                </a:moveTo>
                <a:cubicBezTo>
                  <a:pt x="6902" y="675"/>
                  <a:pt x="12589" y="0"/>
                  <a:pt x="16155" y="3387"/>
                </a:cubicBezTo>
                <a:cubicBezTo>
                  <a:pt x="19720" y="6770"/>
                  <a:pt x="19809" y="12926"/>
                  <a:pt x="16361" y="17138"/>
                </a:cubicBezTo>
                <a:cubicBezTo>
                  <a:pt x="12908" y="21350"/>
                  <a:pt x="7220" y="22019"/>
                  <a:pt x="3655" y="18637"/>
                </a:cubicBezTo>
                <a:cubicBezTo>
                  <a:pt x="85" y="15250"/>
                  <a:pt x="1" y="9098"/>
                  <a:pt x="3449" y="488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 name="Google Shape;306;p11"/>
          <p:cNvSpPr/>
          <p:nvPr/>
        </p:nvSpPr>
        <p:spPr>
          <a:xfrm>
            <a:off x="5104413" y="4695427"/>
            <a:ext cx="160700" cy="19580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 name="Google Shape;307;p11"/>
          <p:cNvSpPr txBox="1"/>
          <p:nvPr>
            <p:ph type="title" hasCustomPrompt="1"/>
          </p:nvPr>
        </p:nvSpPr>
        <p:spPr>
          <a:xfrm>
            <a:off x="1283975" y="1744125"/>
            <a:ext cx="6576000" cy="10296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6000">
                <a:solidFill>
                  <a:schemeClr val="accent2"/>
                </a:solidFill>
              </a:defRPr>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308" name="Google Shape;308;p11"/>
          <p:cNvSpPr txBox="1"/>
          <p:nvPr>
            <p:ph type="subTitle" idx="1"/>
          </p:nvPr>
        </p:nvSpPr>
        <p:spPr>
          <a:xfrm>
            <a:off x="1283975" y="2774099"/>
            <a:ext cx="6576000" cy="497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bg>
      <p:bgPr>
        <a:solidFill>
          <a:srgbClr val="FFFFFF"/>
        </a:solidFill>
        <a:effectLst/>
      </p:bgPr>
    </p:bg>
    <p:spTree>
      <p:nvGrpSpPr>
        <p:cNvPr id="309" name="Shape 309"/>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310" name="Shape 310"/>
        <p:cNvGrpSpPr/>
        <p:nvPr/>
      </p:nvGrpSpPr>
      <p:grpSpPr>
        <a:xfrm>
          <a:off x="0" y="0"/>
          <a:ext cx="0" cy="0"/>
          <a:chOff x="0" y="0"/>
          <a:chExt cx="0" cy="0"/>
        </a:xfrm>
      </p:grpSpPr>
      <p:grpSp>
        <p:nvGrpSpPr>
          <p:cNvPr id="311" name="Google Shape;311;p13"/>
          <p:cNvGrpSpPr/>
          <p:nvPr/>
        </p:nvGrpSpPr>
        <p:grpSpPr>
          <a:xfrm>
            <a:off x="618605" y="4550997"/>
            <a:ext cx="831677" cy="625299"/>
            <a:chOff x="618605" y="4550997"/>
            <a:chExt cx="831677" cy="625299"/>
          </a:xfrm>
        </p:grpSpPr>
        <p:sp>
          <p:nvSpPr>
            <p:cNvPr id="312" name="Google Shape;312;p13"/>
            <p:cNvSpPr/>
            <p:nvPr/>
          </p:nvSpPr>
          <p:spPr>
            <a:xfrm>
              <a:off x="618605" y="4550997"/>
              <a:ext cx="599798" cy="625299"/>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 name="Google Shape;313;p13"/>
            <p:cNvSpPr/>
            <p:nvPr/>
          </p:nvSpPr>
          <p:spPr>
            <a:xfrm>
              <a:off x="1305702" y="4850615"/>
              <a:ext cx="144580" cy="176812"/>
            </a:xfrm>
            <a:custGeom>
              <a:avLst/>
              <a:gdLst/>
              <a:ahLst/>
              <a:cxnLst/>
              <a:rect l="l" t="t" r="r" b="b"/>
              <a:pathLst>
                <a:path w="1238" h="1514" extrusionOk="0">
                  <a:moveTo>
                    <a:pt x="1237" y="768"/>
                  </a:moveTo>
                  <a:cubicBezTo>
                    <a:pt x="928" y="670"/>
                    <a:pt x="769" y="497"/>
                    <a:pt x="624" y="0"/>
                  </a:cubicBezTo>
                  <a:cubicBezTo>
                    <a:pt x="492" y="398"/>
                    <a:pt x="291" y="651"/>
                    <a:pt x="1" y="745"/>
                  </a:cubicBezTo>
                  <a:cubicBezTo>
                    <a:pt x="347" y="848"/>
                    <a:pt x="516" y="1185"/>
                    <a:pt x="652" y="1513"/>
                  </a:cubicBezTo>
                  <a:cubicBezTo>
                    <a:pt x="699" y="1199"/>
                    <a:pt x="867" y="862"/>
                    <a:pt x="1237" y="7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14" name="Google Shape;314;p13"/>
          <p:cNvSpPr/>
          <p:nvPr/>
        </p:nvSpPr>
        <p:spPr>
          <a:xfrm>
            <a:off x="499224" y="1629225"/>
            <a:ext cx="121174" cy="14767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 name="Google Shape;315;p13"/>
          <p:cNvSpPr/>
          <p:nvPr/>
        </p:nvSpPr>
        <p:spPr>
          <a:xfrm>
            <a:off x="7684922" y="128899"/>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16" name="Google Shape;316;p13"/>
          <p:cNvGrpSpPr/>
          <p:nvPr/>
        </p:nvGrpSpPr>
        <p:grpSpPr>
          <a:xfrm>
            <a:off x="74704" y="-1034282"/>
            <a:ext cx="3178143" cy="1982320"/>
            <a:chOff x="74704" y="-1034282"/>
            <a:chExt cx="3178143" cy="1982320"/>
          </a:xfrm>
        </p:grpSpPr>
        <p:grpSp>
          <p:nvGrpSpPr>
            <p:cNvPr id="317" name="Google Shape;317;p13"/>
            <p:cNvGrpSpPr/>
            <p:nvPr/>
          </p:nvGrpSpPr>
          <p:grpSpPr>
            <a:xfrm rot="5400000">
              <a:off x="-101384" y="72211"/>
              <a:ext cx="1051916" cy="699739"/>
              <a:chOff x="-3412766" y="1236840"/>
              <a:chExt cx="743298" cy="494445"/>
            </a:xfrm>
          </p:grpSpPr>
          <p:sp>
            <p:nvSpPr>
              <p:cNvPr id="318" name="Google Shape;318;p13"/>
              <p:cNvSpPr/>
              <p:nvPr/>
            </p:nvSpPr>
            <p:spPr>
              <a:xfrm>
                <a:off x="-3412766" y="1236840"/>
                <a:ext cx="743298" cy="494445"/>
              </a:xfrm>
              <a:custGeom>
                <a:avLst/>
                <a:gdLst/>
                <a:ahLst/>
                <a:cxnLst/>
                <a:rect l="l" t="t" r="r" b="b"/>
                <a:pathLst>
                  <a:path w="8889" h="5913" extrusionOk="0">
                    <a:moveTo>
                      <a:pt x="8888" y="2352"/>
                    </a:moveTo>
                    <a:cubicBezTo>
                      <a:pt x="8532" y="3205"/>
                      <a:pt x="7899" y="3978"/>
                      <a:pt x="7028" y="4535"/>
                    </a:cubicBezTo>
                    <a:cubicBezTo>
                      <a:pt x="4882" y="5912"/>
                      <a:pt x="2100" y="5453"/>
                      <a:pt x="811" y="3514"/>
                    </a:cubicBezTo>
                    <a:cubicBezTo>
                      <a:pt x="108" y="2455"/>
                      <a:pt x="1" y="1171"/>
                      <a:pt x="3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 name="Google Shape;319;p13"/>
              <p:cNvSpPr/>
              <p:nvPr/>
            </p:nvSpPr>
            <p:spPr>
              <a:xfrm>
                <a:off x="-3219616" y="1247543"/>
                <a:ext cx="169665" cy="158962"/>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20" name="Google Shape;320;p13"/>
            <p:cNvSpPr/>
            <p:nvPr/>
          </p:nvSpPr>
          <p:spPr>
            <a:xfrm>
              <a:off x="934822" y="128899"/>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21" name="Google Shape;321;p13"/>
            <p:cNvGrpSpPr/>
            <p:nvPr/>
          </p:nvGrpSpPr>
          <p:grpSpPr>
            <a:xfrm rot="-9851311">
              <a:off x="1562118" y="-846231"/>
              <a:ext cx="1551833" cy="1234949"/>
              <a:chOff x="4639548" y="1512483"/>
              <a:chExt cx="561829" cy="447068"/>
            </a:xfrm>
          </p:grpSpPr>
          <p:sp>
            <p:nvSpPr>
              <p:cNvPr id="322" name="Google Shape;322;p13"/>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 name="Google Shape;323;p13"/>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 name="Google Shape;324;p13"/>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 name="Google Shape;325;p13"/>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 name="Google Shape;326;p13"/>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 name="Google Shape;327;p13"/>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 name="Google Shape;328;p13"/>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 name="Google Shape;329;p13"/>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 name="Google Shape;330;p13"/>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 name="Google Shape;331;p13"/>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332" name="Google Shape;332;p13"/>
          <p:cNvGrpSpPr/>
          <p:nvPr/>
        </p:nvGrpSpPr>
        <p:grpSpPr>
          <a:xfrm>
            <a:off x="5788843" y="2405802"/>
            <a:ext cx="4591399" cy="3756609"/>
            <a:chOff x="5788843" y="2405802"/>
            <a:chExt cx="4591399" cy="3756609"/>
          </a:xfrm>
        </p:grpSpPr>
        <p:grpSp>
          <p:nvGrpSpPr>
            <p:cNvPr id="333" name="Google Shape;333;p13"/>
            <p:cNvGrpSpPr/>
            <p:nvPr/>
          </p:nvGrpSpPr>
          <p:grpSpPr>
            <a:xfrm rot="-1274596">
              <a:off x="8268685" y="3981486"/>
              <a:ext cx="1826648" cy="1915075"/>
              <a:chOff x="-1422729" y="2762416"/>
              <a:chExt cx="928516" cy="973401"/>
            </a:xfrm>
          </p:grpSpPr>
          <p:sp>
            <p:nvSpPr>
              <p:cNvPr id="334" name="Google Shape;334;p13"/>
              <p:cNvSpPr/>
              <p:nvPr/>
            </p:nvSpPr>
            <p:spPr>
              <a:xfrm>
                <a:off x="-1422729" y="2792333"/>
                <a:ext cx="928516" cy="943484"/>
              </a:xfrm>
              <a:custGeom>
                <a:avLst/>
                <a:gdLst/>
                <a:ahLst/>
                <a:cxnLst/>
                <a:rect l="l" t="t" r="r" b="b"/>
                <a:pathLst>
                  <a:path w="11104" h="11283" extrusionOk="0">
                    <a:moveTo>
                      <a:pt x="1930" y="2498"/>
                    </a:moveTo>
                    <a:cubicBezTo>
                      <a:pt x="3865" y="338"/>
                      <a:pt x="7056" y="1"/>
                      <a:pt x="9052" y="1734"/>
                    </a:cubicBezTo>
                    <a:cubicBezTo>
                      <a:pt x="11047" y="3468"/>
                      <a:pt x="11104" y="6621"/>
                      <a:pt x="9164" y="8785"/>
                    </a:cubicBezTo>
                    <a:cubicBezTo>
                      <a:pt x="7229" y="10945"/>
                      <a:pt x="4039" y="11282"/>
                      <a:pt x="2043" y="9549"/>
                    </a:cubicBezTo>
                    <a:cubicBezTo>
                      <a:pt x="52" y="7815"/>
                      <a:pt x="0" y="4662"/>
                      <a:pt x="1930" y="24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 name="Google Shape;335;p13"/>
              <p:cNvSpPr/>
              <p:nvPr/>
            </p:nvSpPr>
            <p:spPr>
              <a:xfrm>
                <a:off x="-1058254" y="2762416"/>
                <a:ext cx="199561" cy="186895"/>
              </a:xfrm>
              <a:custGeom>
                <a:avLst/>
                <a:gdLst/>
                <a:ahLst/>
                <a:cxnLst/>
                <a:rect l="l" t="t" r="r" b="b"/>
                <a:pathLst>
                  <a:path w="1701" h="1593" extrusionOk="0">
                    <a:moveTo>
                      <a:pt x="890" y="117"/>
                    </a:moveTo>
                    <a:cubicBezTo>
                      <a:pt x="1045" y="117"/>
                      <a:pt x="1204" y="169"/>
                      <a:pt x="1331" y="281"/>
                    </a:cubicBezTo>
                    <a:cubicBezTo>
                      <a:pt x="1471" y="398"/>
                      <a:pt x="1556" y="562"/>
                      <a:pt x="1565" y="745"/>
                    </a:cubicBezTo>
                    <a:cubicBezTo>
                      <a:pt x="1574" y="928"/>
                      <a:pt x="1518" y="1101"/>
                      <a:pt x="1401" y="1237"/>
                    </a:cubicBezTo>
                    <a:cubicBezTo>
                      <a:pt x="1265" y="1391"/>
                      <a:pt x="1075" y="1471"/>
                      <a:pt x="885" y="1471"/>
                    </a:cubicBezTo>
                    <a:cubicBezTo>
                      <a:pt x="728" y="1471"/>
                      <a:pt x="572" y="1417"/>
                      <a:pt x="445" y="1307"/>
                    </a:cubicBezTo>
                    <a:cubicBezTo>
                      <a:pt x="164" y="1059"/>
                      <a:pt x="131" y="632"/>
                      <a:pt x="375" y="351"/>
                    </a:cubicBezTo>
                    <a:cubicBezTo>
                      <a:pt x="511" y="201"/>
                      <a:pt x="703" y="117"/>
                      <a:pt x="890" y="117"/>
                    </a:cubicBezTo>
                    <a:close/>
                    <a:moveTo>
                      <a:pt x="892" y="0"/>
                    </a:moveTo>
                    <a:cubicBezTo>
                      <a:pt x="669" y="0"/>
                      <a:pt x="446" y="94"/>
                      <a:pt x="286" y="276"/>
                    </a:cubicBezTo>
                    <a:cubicBezTo>
                      <a:pt x="0" y="604"/>
                      <a:pt x="38" y="1106"/>
                      <a:pt x="370" y="1396"/>
                    </a:cubicBezTo>
                    <a:cubicBezTo>
                      <a:pt x="511" y="1518"/>
                      <a:pt x="698" y="1588"/>
                      <a:pt x="886" y="1588"/>
                    </a:cubicBezTo>
                    <a:cubicBezTo>
                      <a:pt x="909" y="1588"/>
                      <a:pt x="928" y="1588"/>
                      <a:pt x="942" y="1593"/>
                    </a:cubicBezTo>
                    <a:cubicBezTo>
                      <a:pt x="1153" y="1574"/>
                      <a:pt x="1350" y="1476"/>
                      <a:pt x="1490" y="1316"/>
                    </a:cubicBezTo>
                    <a:cubicBezTo>
                      <a:pt x="1631" y="1153"/>
                      <a:pt x="1701" y="946"/>
                      <a:pt x="1682" y="740"/>
                    </a:cubicBezTo>
                    <a:cubicBezTo>
                      <a:pt x="1663" y="529"/>
                      <a:pt x="1565" y="333"/>
                      <a:pt x="1406" y="192"/>
                    </a:cubicBezTo>
                    <a:cubicBezTo>
                      <a:pt x="1258" y="63"/>
                      <a:pt x="1075" y="0"/>
                      <a:pt x="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36" name="Google Shape;336;p13"/>
            <p:cNvSpPr/>
            <p:nvPr/>
          </p:nvSpPr>
          <p:spPr>
            <a:xfrm>
              <a:off x="7746252" y="4806428"/>
              <a:ext cx="118750" cy="145324"/>
            </a:xfrm>
            <a:custGeom>
              <a:avLst/>
              <a:gdLst/>
              <a:ahLst/>
              <a:cxnLst/>
              <a:rect l="l" t="t" r="r" b="b"/>
              <a:pathLst>
                <a:path w="1233" h="1509" extrusionOk="0">
                  <a:moveTo>
                    <a:pt x="1233" y="764"/>
                  </a:moveTo>
                  <a:cubicBezTo>
                    <a:pt x="924" y="665"/>
                    <a:pt x="764" y="497"/>
                    <a:pt x="619" y="0"/>
                  </a:cubicBezTo>
                  <a:cubicBezTo>
                    <a:pt x="493" y="398"/>
                    <a:pt x="286" y="647"/>
                    <a:pt x="1" y="740"/>
                  </a:cubicBezTo>
                  <a:cubicBezTo>
                    <a:pt x="343" y="848"/>
                    <a:pt x="516" y="1181"/>
                    <a:pt x="647" y="1509"/>
                  </a:cubicBezTo>
                  <a:cubicBezTo>
                    <a:pt x="703" y="1199"/>
                    <a:pt x="872" y="853"/>
                    <a:pt x="1233" y="76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 name="Google Shape;337;p13"/>
            <p:cNvSpPr/>
            <p:nvPr/>
          </p:nvSpPr>
          <p:spPr>
            <a:xfrm rot="5277652">
              <a:off x="8815604" y="2403983"/>
              <a:ext cx="599800" cy="625301"/>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 name="Google Shape;338;p13"/>
            <p:cNvSpPr/>
            <p:nvPr/>
          </p:nvSpPr>
          <p:spPr>
            <a:xfrm>
              <a:off x="8792372" y="3314274"/>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39" name="Google Shape;339;p13"/>
            <p:cNvGrpSpPr/>
            <p:nvPr/>
          </p:nvGrpSpPr>
          <p:grpSpPr>
            <a:xfrm rot="1196781">
              <a:off x="5941566" y="4735222"/>
              <a:ext cx="1444180" cy="1149287"/>
              <a:chOff x="4639548" y="1512483"/>
              <a:chExt cx="561829" cy="447068"/>
            </a:xfrm>
          </p:grpSpPr>
          <p:sp>
            <p:nvSpPr>
              <p:cNvPr id="340" name="Google Shape;340;p13"/>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 name="Google Shape;341;p13"/>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 name="Google Shape;342;p13"/>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 name="Google Shape;343;p13"/>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 name="Google Shape;344;p13"/>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 name="Google Shape;345;p13"/>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 name="Google Shape;346;p13"/>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 name="Google Shape;347;p13"/>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 name="Google Shape;348;p13"/>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 name="Google Shape;349;p13"/>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350" name="Google Shape;350;p13"/>
          <p:cNvSpPr txBox="1"/>
          <p:nvPr>
            <p:ph type="title"/>
          </p:nvPr>
        </p:nvSpPr>
        <p:spPr>
          <a:xfrm>
            <a:off x="720000" y="539496"/>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Font typeface="Cabin"/>
              <a:buNone/>
              <a:defRPr>
                <a:latin typeface="Cabin"/>
                <a:ea typeface="Cabin"/>
                <a:cs typeface="Cabin"/>
                <a:sym typeface="Cabin"/>
              </a:defRPr>
            </a:lvl2pPr>
            <a:lvl3pPr lvl="2" rtl="0">
              <a:spcBef>
                <a:spcPts val="0"/>
              </a:spcBef>
              <a:spcAft>
                <a:spcPts val="0"/>
              </a:spcAft>
              <a:buSzPts val="3500"/>
              <a:buFont typeface="Cabin"/>
              <a:buNone/>
              <a:defRPr>
                <a:latin typeface="Cabin"/>
                <a:ea typeface="Cabin"/>
                <a:cs typeface="Cabin"/>
                <a:sym typeface="Cabin"/>
              </a:defRPr>
            </a:lvl3pPr>
            <a:lvl4pPr lvl="3" rtl="0">
              <a:spcBef>
                <a:spcPts val="0"/>
              </a:spcBef>
              <a:spcAft>
                <a:spcPts val="0"/>
              </a:spcAft>
              <a:buSzPts val="3500"/>
              <a:buFont typeface="Cabin"/>
              <a:buNone/>
              <a:defRPr>
                <a:latin typeface="Cabin"/>
                <a:ea typeface="Cabin"/>
                <a:cs typeface="Cabin"/>
                <a:sym typeface="Cabin"/>
              </a:defRPr>
            </a:lvl4pPr>
            <a:lvl5pPr lvl="4" rtl="0">
              <a:spcBef>
                <a:spcPts val="0"/>
              </a:spcBef>
              <a:spcAft>
                <a:spcPts val="0"/>
              </a:spcAft>
              <a:buSzPts val="3500"/>
              <a:buFont typeface="Cabin"/>
              <a:buNone/>
              <a:defRPr>
                <a:latin typeface="Cabin"/>
                <a:ea typeface="Cabin"/>
                <a:cs typeface="Cabin"/>
                <a:sym typeface="Cabin"/>
              </a:defRPr>
            </a:lvl5pPr>
            <a:lvl6pPr lvl="5" rtl="0">
              <a:spcBef>
                <a:spcPts val="0"/>
              </a:spcBef>
              <a:spcAft>
                <a:spcPts val="0"/>
              </a:spcAft>
              <a:buSzPts val="3500"/>
              <a:buFont typeface="Cabin"/>
              <a:buNone/>
              <a:defRPr>
                <a:latin typeface="Cabin"/>
                <a:ea typeface="Cabin"/>
                <a:cs typeface="Cabin"/>
                <a:sym typeface="Cabin"/>
              </a:defRPr>
            </a:lvl6pPr>
            <a:lvl7pPr lvl="6" rtl="0">
              <a:spcBef>
                <a:spcPts val="0"/>
              </a:spcBef>
              <a:spcAft>
                <a:spcPts val="0"/>
              </a:spcAft>
              <a:buSzPts val="3500"/>
              <a:buFont typeface="Cabin"/>
              <a:buNone/>
              <a:defRPr>
                <a:latin typeface="Cabin"/>
                <a:ea typeface="Cabin"/>
                <a:cs typeface="Cabin"/>
                <a:sym typeface="Cabin"/>
              </a:defRPr>
            </a:lvl7pPr>
            <a:lvl8pPr lvl="7" rtl="0">
              <a:spcBef>
                <a:spcPts val="0"/>
              </a:spcBef>
              <a:spcAft>
                <a:spcPts val="0"/>
              </a:spcAft>
              <a:buSzPts val="3500"/>
              <a:buFont typeface="Cabin"/>
              <a:buNone/>
              <a:defRPr>
                <a:latin typeface="Cabin"/>
                <a:ea typeface="Cabin"/>
                <a:cs typeface="Cabin"/>
                <a:sym typeface="Cabin"/>
              </a:defRPr>
            </a:lvl8pPr>
            <a:lvl9pPr lvl="8" rtl="0">
              <a:spcBef>
                <a:spcPts val="0"/>
              </a:spcBef>
              <a:spcAft>
                <a:spcPts val="0"/>
              </a:spcAft>
              <a:buSzPts val="3500"/>
              <a:buFont typeface="Cabin"/>
              <a:buNone/>
              <a:defRPr>
                <a:latin typeface="Cabin"/>
                <a:ea typeface="Cabin"/>
                <a:cs typeface="Cabin"/>
                <a:sym typeface="Cabin"/>
              </a:defRPr>
            </a:lvl9pPr>
          </a:lstStyle>
          <a:p/>
        </p:txBody>
      </p:sp>
      <p:sp>
        <p:nvSpPr>
          <p:cNvPr id="351" name="Google Shape;351;p13"/>
          <p:cNvSpPr txBox="1"/>
          <p:nvPr>
            <p:ph type="subTitle" idx="1"/>
          </p:nvPr>
        </p:nvSpPr>
        <p:spPr>
          <a:xfrm>
            <a:off x="1548413" y="2211688"/>
            <a:ext cx="30114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352" name="Google Shape;352;p13"/>
          <p:cNvSpPr txBox="1"/>
          <p:nvPr>
            <p:ph type="subTitle" idx="2"/>
          </p:nvPr>
        </p:nvSpPr>
        <p:spPr>
          <a:xfrm>
            <a:off x="5407126" y="2211676"/>
            <a:ext cx="30114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353" name="Google Shape;353;p13"/>
          <p:cNvSpPr txBox="1"/>
          <p:nvPr>
            <p:ph type="subTitle" idx="3"/>
          </p:nvPr>
        </p:nvSpPr>
        <p:spPr>
          <a:xfrm>
            <a:off x="1548413" y="3920688"/>
            <a:ext cx="30114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354" name="Google Shape;354;p13"/>
          <p:cNvSpPr txBox="1"/>
          <p:nvPr>
            <p:ph type="subTitle" idx="4"/>
          </p:nvPr>
        </p:nvSpPr>
        <p:spPr>
          <a:xfrm>
            <a:off x="5407126" y="3920688"/>
            <a:ext cx="30114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355" name="Google Shape;355;p13"/>
          <p:cNvSpPr txBox="1"/>
          <p:nvPr>
            <p:ph type="title" idx="5" hasCustomPrompt="1"/>
          </p:nvPr>
        </p:nvSpPr>
        <p:spPr>
          <a:xfrm>
            <a:off x="713225" y="1823188"/>
            <a:ext cx="835200" cy="572700"/>
          </a:xfrm>
          <a:prstGeom prst="rect">
            <a:avLst/>
          </a:prstGeom>
          <a:no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a:solidFill>
                  <a:schemeClr val="accent2"/>
                </a:solidFill>
              </a:defRPr>
            </a:lvl1pPr>
            <a:lvl2pPr lvl="1" rtl="0">
              <a:spcBef>
                <a:spcPts val="0"/>
              </a:spcBef>
              <a:spcAft>
                <a:spcPts val="0"/>
              </a:spcAft>
              <a:buSzPts val="3000"/>
              <a:buFont typeface="Cabin"/>
              <a:buNone/>
              <a:defRPr sz="3000">
                <a:latin typeface="Cabin"/>
                <a:ea typeface="Cabin"/>
                <a:cs typeface="Cabin"/>
                <a:sym typeface="Cabin"/>
              </a:defRPr>
            </a:lvl2pPr>
            <a:lvl3pPr lvl="2" rtl="0">
              <a:spcBef>
                <a:spcPts val="0"/>
              </a:spcBef>
              <a:spcAft>
                <a:spcPts val="0"/>
              </a:spcAft>
              <a:buSzPts val="3000"/>
              <a:buFont typeface="Cabin"/>
              <a:buNone/>
              <a:defRPr sz="3000">
                <a:latin typeface="Cabin"/>
                <a:ea typeface="Cabin"/>
                <a:cs typeface="Cabin"/>
                <a:sym typeface="Cabin"/>
              </a:defRPr>
            </a:lvl3pPr>
            <a:lvl4pPr lvl="3" rtl="0">
              <a:spcBef>
                <a:spcPts val="0"/>
              </a:spcBef>
              <a:spcAft>
                <a:spcPts val="0"/>
              </a:spcAft>
              <a:buSzPts val="3000"/>
              <a:buFont typeface="Cabin"/>
              <a:buNone/>
              <a:defRPr sz="3000">
                <a:latin typeface="Cabin"/>
                <a:ea typeface="Cabin"/>
                <a:cs typeface="Cabin"/>
                <a:sym typeface="Cabin"/>
              </a:defRPr>
            </a:lvl4pPr>
            <a:lvl5pPr lvl="4" rtl="0">
              <a:spcBef>
                <a:spcPts val="0"/>
              </a:spcBef>
              <a:spcAft>
                <a:spcPts val="0"/>
              </a:spcAft>
              <a:buSzPts val="3000"/>
              <a:buFont typeface="Cabin"/>
              <a:buNone/>
              <a:defRPr sz="3000">
                <a:latin typeface="Cabin"/>
                <a:ea typeface="Cabin"/>
                <a:cs typeface="Cabin"/>
                <a:sym typeface="Cabin"/>
              </a:defRPr>
            </a:lvl5pPr>
            <a:lvl6pPr lvl="5" rtl="0">
              <a:spcBef>
                <a:spcPts val="0"/>
              </a:spcBef>
              <a:spcAft>
                <a:spcPts val="0"/>
              </a:spcAft>
              <a:buSzPts val="3000"/>
              <a:buFont typeface="Cabin"/>
              <a:buNone/>
              <a:defRPr sz="3000">
                <a:latin typeface="Cabin"/>
                <a:ea typeface="Cabin"/>
                <a:cs typeface="Cabin"/>
                <a:sym typeface="Cabin"/>
              </a:defRPr>
            </a:lvl6pPr>
            <a:lvl7pPr lvl="6" rtl="0">
              <a:spcBef>
                <a:spcPts val="0"/>
              </a:spcBef>
              <a:spcAft>
                <a:spcPts val="0"/>
              </a:spcAft>
              <a:buSzPts val="3000"/>
              <a:buFont typeface="Cabin"/>
              <a:buNone/>
              <a:defRPr sz="3000">
                <a:latin typeface="Cabin"/>
                <a:ea typeface="Cabin"/>
                <a:cs typeface="Cabin"/>
                <a:sym typeface="Cabin"/>
              </a:defRPr>
            </a:lvl7pPr>
            <a:lvl8pPr lvl="7" rtl="0">
              <a:spcBef>
                <a:spcPts val="0"/>
              </a:spcBef>
              <a:spcAft>
                <a:spcPts val="0"/>
              </a:spcAft>
              <a:buSzPts val="3000"/>
              <a:buFont typeface="Cabin"/>
              <a:buNone/>
              <a:defRPr sz="3000">
                <a:latin typeface="Cabin"/>
                <a:ea typeface="Cabin"/>
                <a:cs typeface="Cabin"/>
                <a:sym typeface="Cabin"/>
              </a:defRPr>
            </a:lvl8pPr>
            <a:lvl9pPr lvl="8" rtl="0">
              <a:spcBef>
                <a:spcPts val="0"/>
              </a:spcBef>
              <a:spcAft>
                <a:spcPts val="0"/>
              </a:spcAft>
              <a:buSzPts val="3000"/>
              <a:buFont typeface="Cabin"/>
              <a:buNone/>
              <a:defRPr sz="3000">
                <a:latin typeface="Cabin"/>
                <a:ea typeface="Cabin"/>
                <a:cs typeface="Cabin"/>
                <a:sym typeface="Cabin"/>
              </a:defRPr>
            </a:lvl9pPr>
          </a:lstStyle>
          <a:p>
            <a:r>
              <a:t>xx%</a:t>
            </a:r>
          </a:p>
        </p:txBody>
      </p:sp>
      <p:sp>
        <p:nvSpPr>
          <p:cNvPr id="356" name="Google Shape;356;p13"/>
          <p:cNvSpPr txBox="1"/>
          <p:nvPr>
            <p:ph type="title" idx="6" hasCustomPrompt="1"/>
          </p:nvPr>
        </p:nvSpPr>
        <p:spPr>
          <a:xfrm>
            <a:off x="713225" y="3551087"/>
            <a:ext cx="835200" cy="572700"/>
          </a:xfrm>
          <a:prstGeom prst="rect">
            <a:avLst/>
          </a:prstGeom>
          <a:no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a:solidFill>
                  <a:schemeClr val="accent2"/>
                </a:solidFill>
              </a:defRPr>
            </a:lvl1pPr>
            <a:lvl2pPr lvl="1" rtl="0">
              <a:spcBef>
                <a:spcPts val="0"/>
              </a:spcBef>
              <a:spcAft>
                <a:spcPts val="0"/>
              </a:spcAft>
              <a:buSzPts val="3000"/>
              <a:buFont typeface="Cabin"/>
              <a:buNone/>
              <a:defRPr sz="3000">
                <a:latin typeface="Cabin"/>
                <a:ea typeface="Cabin"/>
                <a:cs typeface="Cabin"/>
                <a:sym typeface="Cabin"/>
              </a:defRPr>
            </a:lvl2pPr>
            <a:lvl3pPr lvl="2" rtl="0">
              <a:spcBef>
                <a:spcPts val="0"/>
              </a:spcBef>
              <a:spcAft>
                <a:spcPts val="0"/>
              </a:spcAft>
              <a:buSzPts val="3000"/>
              <a:buFont typeface="Cabin"/>
              <a:buNone/>
              <a:defRPr sz="3000">
                <a:latin typeface="Cabin"/>
                <a:ea typeface="Cabin"/>
                <a:cs typeface="Cabin"/>
                <a:sym typeface="Cabin"/>
              </a:defRPr>
            </a:lvl3pPr>
            <a:lvl4pPr lvl="3" rtl="0">
              <a:spcBef>
                <a:spcPts val="0"/>
              </a:spcBef>
              <a:spcAft>
                <a:spcPts val="0"/>
              </a:spcAft>
              <a:buSzPts val="3000"/>
              <a:buFont typeface="Cabin"/>
              <a:buNone/>
              <a:defRPr sz="3000">
                <a:latin typeface="Cabin"/>
                <a:ea typeface="Cabin"/>
                <a:cs typeface="Cabin"/>
                <a:sym typeface="Cabin"/>
              </a:defRPr>
            </a:lvl4pPr>
            <a:lvl5pPr lvl="4" rtl="0">
              <a:spcBef>
                <a:spcPts val="0"/>
              </a:spcBef>
              <a:spcAft>
                <a:spcPts val="0"/>
              </a:spcAft>
              <a:buSzPts val="3000"/>
              <a:buFont typeface="Cabin"/>
              <a:buNone/>
              <a:defRPr sz="3000">
                <a:latin typeface="Cabin"/>
                <a:ea typeface="Cabin"/>
                <a:cs typeface="Cabin"/>
                <a:sym typeface="Cabin"/>
              </a:defRPr>
            </a:lvl5pPr>
            <a:lvl6pPr lvl="5" rtl="0">
              <a:spcBef>
                <a:spcPts val="0"/>
              </a:spcBef>
              <a:spcAft>
                <a:spcPts val="0"/>
              </a:spcAft>
              <a:buSzPts val="3000"/>
              <a:buFont typeface="Cabin"/>
              <a:buNone/>
              <a:defRPr sz="3000">
                <a:latin typeface="Cabin"/>
                <a:ea typeface="Cabin"/>
                <a:cs typeface="Cabin"/>
                <a:sym typeface="Cabin"/>
              </a:defRPr>
            </a:lvl6pPr>
            <a:lvl7pPr lvl="6" rtl="0">
              <a:spcBef>
                <a:spcPts val="0"/>
              </a:spcBef>
              <a:spcAft>
                <a:spcPts val="0"/>
              </a:spcAft>
              <a:buSzPts val="3000"/>
              <a:buFont typeface="Cabin"/>
              <a:buNone/>
              <a:defRPr sz="3000">
                <a:latin typeface="Cabin"/>
                <a:ea typeface="Cabin"/>
                <a:cs typeface="Cabin"/>
                <a:sym typeface="Cabin"/>
              </a:defRPr>
            </a:lvl7pPr>
            <a:lvl8pPr lvl="7" rtl="0">
              <a:spcBef>
                <a:spcPts val="0"/>
              </a:spcBef>
              <a:spcAft>
                <a:spcPts val="0"/>
              </a:spcAft>
              <a:buSzPts val="3000"/>
              <a:buFont typeface="Cabin"/>
              <a:buNone/>
              <a:defRPr sz="3000">
                <a:latin typeface="Cabin"/>
                <a:ea typeface="Cabin"/>
                <a:cs typeface="Cabin"/>
                <a:sym typeface="Cabin"/>
              </a:defRPr>
            </a:lvl8pPr>
            <a:lvl9pPr lvl="8" rtl="0">
              <a:spcBef>
                <a:spcPts val="0"/>
              </a:spcBef>
              <a:spcAft>
                <a:spcPts val="0"/>
              </a:spcAft>
              <a:buSzPts val="3000"/>
              <a:buFont typeface="Cabin"/>
              <a:buNone/>
              <a:defRPr sz="3000">
                <a:latin typeface="Cabin"/>
                <a:ea typeface="Cabin"/>
                <a:cs typeface="Cabin"/>
                <a:sym typeface="Cabin"/>
              </a:defRPr>
            </a:lvl9pPr>
          </a:lstStyle>
          <a:p>
            <a:r>
              <a:t>xx%</a:t>
            </a:r>
          </a:p>
        </p:txBody>
      </p:sp>
      <p:sp>
        <p:nvSpPr>
          <p:cNvPr id="357" name="Google Shape;357;p13"/>
          <p:cNvSpPr txBox="1"/>
          <p:nvPr>
            <p:ph type="title" idx="7" hasCustomPrompt="1"/>
          </p:nvPr>
        </p:nvSpPr>
        <p:spPr>
          <a:xfrm>
            <a:off x="4571976" y="1823188"/>
            <a:ext cx="835200" cy="572700"/>
          </a:xfrm>
          <a:prstGeom prst="rect">
            <a:avLst/>
          </a:prstGeom>
          <a:no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a:solidFill>
                  <a:schemeClr val="accent2"/>
                </a:solidFill>
              </a:defRPr>
            </a:lvl1pPr>
            <a:lvl2pPr lvl="1" rtl="0">
              <a:spcBef>
                <a:spcPts val="0"/>
              </a:spcBef>
              <a:spcAft>
                <a:spcPts val="0"/>
              </a:spcAft>
              <a:buSzPts val="3000"/>
              <a:buFont typeface="Cabin"/>
              <a:buNone/>
              <a:defRPr sz="3000">
                <a:latin typeface="Cabin"/>
                <a:ea typeface="Cabin"/>
                <a:cs typeface="Cabin"/>
                <a:sym typeface="Cabin"/>
              </a:defRPr>
            </a:lvl2pPr>
            <a:lvl3pPr lvl="2" rtl="0">
              <a:spcBef>
                <a:spcPts val="0"/>
              </a:spcBef>
              <a:spcAft>
                <a:spcPts val="0"/>
              </a:spcAft>
              <a:buSzPts val="3000"/>
              <a:buFont typeface="Cabin"/>
              <a:buNone/>
              <a:defRPr sz="3000">
                <a:latin typeface="Cabin"/>
                <a:ea typeface="Cabin"/>
                <a:cs typeface="Cabin"/>
                <a:sym typeface="Cabin"/>
              </a:defRPr>
            </a:lvl3pPr>
            <a:lvl4pPr lvl="3" rtl="0">
              <a:spcBef>
                <a:spcPts val="0"/>
              </a:spcBef>
              <a:spcAft>
                <a:spcPts val="0"/>
              </a:spcAft>
              <a:buSzPts val="3000"/>
              <a:buFont typeface="Cabin"/>
              <a:buNone/>
              <a:defRPr sz="3000">
                <a:latin typeface="Cabin"/>
                <a:ea typeface="Cabin"/>
                <a:cs typeface="Cabin"/>
                <a:sym typeface="Cabin"/>
              </a:defRPr>
            </a:lvl4pPr>
            <a:lvl5pPr lvl="4" rtl="0">
              <a:spcBef>
                <a:spcPts val="0"/>
              </a:spcBef>
              <a:spcAft>
                <a:spcPts val="0"/>
              </a:spcAft>
              <a:buSzPts val="3000"/>
              <a:buFont typeface="Cabin"/>
              <a:buNone/>
              <a:defRPr sz="3000">
                <a:latin typeface="Cabin"/>
                <a:ea typeface="Cabin"/>
                <a:cs typeface="Cabin"/>
                <a:sym typeface="Cabin"/>
              </a:defRPr>
            </a:lvl5pPr>
            <a:lvl6pPr lvl="5" rtl="0">
              <a:spcBef>
                <a:spcPts val="0"/>
              </a:spcBef>
              <a:spcAft>
                <a:spcPts val="0"/>
              </a:spcAft>
              <a:buSzPts val="3000"/>
              <a:buFont typeface="Cabin"/>
              <a:buNone/>
              <a:defRPr sz="3000">
                <a:latin typeface="Cabin"/>
                <a:ea typeface="Cabin"/>
                <a:cs typeface="Cabin"/>
                <a:sym typeface="Cabin"/>
              </a:defRPr>
            </a:lvl6pPr>
            <a:lvl7pPr lvl="6" rtl="0">
              <a:spcBef>
                <a:spcPts val="0"/>
              </a:spcBef>
              <a:spcAft>
                <a:spcPts val="0"/>
              </a:spcAft>
              <a:buSzPts val="3000"/>
              <a:buFont typeface="Cabin"/>
              <a:buNone/>
              <a:defRPr sz="3000">
                <a:latin typeface="Cabin"/>
                <a:ea typeface="Cabin"/>
                <a:cs typeface="Cabin"/>
                <a:sym typeface="Cabin"/>
              </a:defRPr>
            </a:lvl7pPr>
            <a:lvl8pPr lvl="7" rtl="0">
              <a:spcBef>
                <a:spcPts val="0"/>
              </a:spcBef>
              <a:spcAft>
                <a:spcPts val="0"/>
              </a:spcAft>
              <a:buSzPts val="3000"/>
              <a:buFont typeface="Cabin"/>
              <a:buNone/>
              <a:defRPr sz="3000">
                <a:latin typeface="Cabin"/>
                <a:ea typeface="Cabin"/>
                <a:cs typeface="Cabin"/>
                <a:sym typeface="Cabin"/>
              </a:defRPr>
            </a:lvl8pPr>
            <a:lvl9pPr lvl="8" rtl="0">
              <a:spcBef>
                <a:spcPts val="0"/>
              </a:spcBef>
              <a:spcAft>
                <a:spcPts val="0"/>
              </a:spcAft>
              <a:buSzPts val="3000"/>
              <a:buFont typeface="Cabin"/>
              <a:buNone/>
              <a:defRPr sz="3000">
                <a:latin typeface="Cabin"/>
                <a:ea typeface="Cabin"/>
                <a:cs typeface="Cabin"/>
                <a:sym typeface="Cabin"/>
              </a:defRPr>
            </a:lvl9pPr>
          </a:lstStyle>
          <a:p>
            <a:r>
              <a:t>xx%</a:t>
            </a:r>
          </a:p>
        </p:txBody>
      </p:sp>
      <p:sp>
        <p:nvSpPr>
          <p:cNvPr id="358" name="Google Shape;358;p13"/>
          <p:cNvSpPr txBox="1"/>
          <p:nvPr>
            <p:ph type="title" idx="8" hasCustomPrompt="1"/>
          </p:nvPr>
        </p:nvSpPr>
        <p:spPr>
          <a:xfrm>
            <a:off x="4571975" y="3551088"/>
            <a:ext cx="835200" cy="572700"/>
          </a:xfrm>
          <a:prstGeom prst="rect">
            <a:avLst/>
          </a:prstGeom>
          <a:no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a:solidFill>
                  <a:schemeClr val="accent2"/>
                </a:solidFill>
              </a:defRPr>
            </a:lvl1pPr>
            <a:lvl2pPr lvl="1" rtl="0">
              <a:spcBef>
                <a:spcPts val="0"/>
              </a:spcBef>
              <a:spcAft>
                <a:spcPts val="0"/>
              </a:spcAft>
              <a:buSzPts val="3000"/>
              <a:buFont typeface="Cabin"/>
              <a:buNone/>
              <a:defRPr sz="3000">
                <a:latin typeface="Cabin"/>
                <a:ea typeface="Cabin"/>
                <a:cs typeface="Cabin"/>
                <a:sym typeface="Cabin"/>
              </a:defRPr>
            </a:lvl2pPr>
            <a:lvl3pPr lvl="2" rtl="0">
              <a:spcBef>
                <a:spcPts val="0"/>
              </a:spcBef>
              <a:spcAft>
                <a:spcPts val="0"/>
              </a:spcAft>
              <a:buSzPts val="3000"/>
              <a:buFont typeface="Cabin"/>
              <a:buNone/>
              <a:defRPr sz="3000">
                <a:latin typeface="Cabin"/>
                <a:ea typeface="Cabin"/>
                <a:cs typeface="Cabin"/>
                <a:sym typeface="Cabin"/>
              </a:defRPr>
            </a:lvl3pPr>
            <a:lvl4pPr lvl="3" rtl="0">
              <a:spcBef>
                <a:spcPts val="0"/>
              </a:spcBef>
              <a:spcAft>
                <a:spcPts val="0"/>
              </a:spcAft>
              <a:buSzPts val="3000"/>
              <a:buFont typeface="Cabin"/>
              <a:buNone/>
              <a:defRPr sz="3000">
                <a:latin typeface="Cabin"/>
                <a:ea typeface="Cabin"/>
                <a:cs typeface="Cabin"/>
                <a:sym typeface="Cabin"/>
              </a:defRPr>
            </a:lvl4pPr>
            <a:lvl5pPr lvl="4" rtl="0">
              <a:spcBef>
                <a:spcPts val="0"/>
              </a:spcBef>
              <a:spcAft>
                <a:spcPts val="0"/>
              </a:spcAft>
              <a:buSzPts val="3000"/>
              <a:buFont typeface="Cabin"/>
              <a:buNone/>
              <a:defRPr sz="3000">
                <a:latin typeface="Cabin"/>
                <a:ea typeface="Cabin"/>
                <a:cs typeface="Cabin"/>
                <a:sym typeface="Cabin"/>
              </a:defRPr>
            </a:lvl5pPr>
            <a:lvl6pPr lvl="5" rtl="0">
              <a:spcBef>
                <a:spcPts val="0"/>
              </a:spcBef>
              <a:spcAft>
                <a:spcPts val="0"/>
              </a:spcAft>
              <a:buSzPts val="3000"/>
              <a:buFont typeface="Cabin"/>
              <a:buNone/>
              <a:defRPr sz="3000">
                <a:latin typeface="Cabin"/>
                <a:ea typeface="Cabin"/>
                <a:cs typeface="Cabin"/>
                <a:sym typeface="Cabin"/>
              </a:defRPr>
            </a:lvl6pPr>
            <a:lvl7pPr lvl="6" rtl="0">
              <a:spcBef>
                <a:spcPts val="0"/>
              </a:spcBef>
              <a:spcAft>
                <a:spcPts val="0"/>
              </a:spcAft>
              <a:buSzPts val="3000"/>
              <a:buFont typeface="Cabin"/>
              <a:buNone/>
              <a:defRPr sz="3000">
                <a:latin typeface="Cabin"/>
                <a:ea typeface="Cabin"/>
                <a:cs typeface="Cabin"/>
                <a:sym typeface="Cabin"/>
              </a:defRPr>
            </a:lvl7pPr>
            <a:lvl8pPr lvl="7" rtl="0">
              <a:spcBef>
                <a:spcPts val="0"/>
              </a:spcBef>
              <a:spcAft>
                <a:spcPts val="0"/>
              </a:spcAft>
              <a:buSzPts val="3000"/>
              <a:buFont typeface="Cabin"/>
              <a:buNone/>
              <a:defRPr sz="3000">
                <a:latin typeface="Cabin"/>
                <a:ea typeface="Cabin"/>
                <a:cs typeface="Cabin"/>
                <a:sym typeface="Cabin"/>
              </a:defRPr>
            </a:lvl8pPr>
            <a:lvl9pPr lvl="8" rtl="0">
              <a:spcBef>
                <a:spcPts val="0"/>
              </a:spcBef>
              <a:spcAft>
                <a:spcPts val="0"/>
              </a:spcAft>
              <a:buSzPts val="3000"/>
              <a:buFont typeface="Cabin"/>
              <a:buNone/>
              <a:defRPr sz="3000">
                <a:latin typeface="Cabin"/>
                <a:ea typeface="Cabin"/>
                <a:cs typeface="Cabin"/>
                <a:sym typeface="Cabin"/>
              </a:defRPr>
            </a:lvl9pPr>
          </a:lstStyle>
          <a:p>
            <a:r>
              <a:t>xx%</a:t>
            </a:r>
          </a:p>
        </p:txBody>
      </p:sp>
      <p:sp>
        <p:nvSpPr>
          <p:cNvPr id="359" name="Google Shape;359;p13"/>
          <p:cNvSpPr txBox="1"/>
          <p:nvPr>
            <p:ph type="subTitle" idx="9"/>
          </p:nvPr>
        </p:nvSpPr>
        <p:spPr>
          <a:xfrm>
            <a:off x="1548413" y="1305288"/>
            <a:ext cx="3011400" cy="1051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rtl="0">
              <a:lnSpc>
                <a:spcPct val="100000"/>
              </a:lnSpc>
              <a:spcBef>
                <a:spcPts val="0"/>
              </a:spcBef>
              <a:spcAft>
                <a:spcPts val="0"/>
              </a:spcAft>
              <a:buSzPts val="2400"/>
              <a:buFont typeface="Cabin"/>
              <a:buNone/>
              <a:defRPr sz="2400">
                <a:latin typeface="Cabin"/>
                <a:ea typeface="Cabin"/>
                <a:cs typeface="Cabin"/>
                <a:sym typeface="Cabin"/>
              </a:defRPr>
            </a:lvl2pPr>
            <a:lvl3pPr lvl="2" rtl="0">
              <a:lnSpc>
                <a:spcPct val="100000"/>
              </a:lnSpc>
              <a:spcBef>
                <a:spcPts val="0"/>
              </a:spcBef>
              <a:spcAft>
                <a:spcPts val="0"/>
              </a:spcAft>
              <a:buSzPts val="2400"/>
              <a:buFont typeface="Cabin"/>
              <a:buNone/>
              <a:defRPr sz="2400">
                <a:latin typeface="Cabin"/>
                <a:ea typeface="Cabin"/>
                <a:cs typeface="Cabin"/>
                <a:sym typeface="Cabin"/>
              </a:defRPr>
            </a:lvl3pPr>
            <a:lvl4pPr lvl="3" rtl="0">
              <a:lnSpc>
                <a:spcPct val="100000"/>
              </a:lnSpc>
              <a:spcBef>
                <a:spcPts val="0"/>
              </a:spcBef>
              <a:spcAft>
                <a:spcPts val="0"/>
              </a:spcAft>
              <a:buSzPts val="2400"/>
              <a:buFont typeface="Cabin"/>
              <a:buNone/>
              <a:defRPr sz="2400">
                <a:latin typeface="Cabin"/>
                <a:ea typeface="Cabin"/>
                <a:cs typeface="Cabin"/>
                <a:sym typeface="Cabin"/>
              </a:defRPr>
            </a:lvl4pPr>
            <a:lvl5pPr lvl="4" rtl="0">
              <a:lnSpc>
                <a:spcPct val="100000"/>
              </a:lnSpc>
              <a:spcBef>
                <a:spcPts val="0"/>
              </a:spcBef>
              <a:spcAft>
                <a:spcPts val="0"/>
              </a:spcAft>
              <a:buSzPts val="2400"/>
              <a:buFont typeface="Cabin"/>
              <a:buNone/>
              <a:defRPr sz="2400">
                <a:latin typeface="Cabin"/>
                <a:ea typeface="Cabin"/>
                <a:cs typeface="Cabin"/>
                <a:sym typeface="Cabin"/>
              </a:defRPr>
            </a:lvl5pPr>
            <a:lvl6pPr lvl="5" rtl="0">
              <a:lnSpc>
                <a:spcPct val="100000"/>
              </a:lnSpc>
              <a:spcBef>
                <a:spcPts val="0"/>
              </a:spcBef>
              <a:spcAft>
                <a:spcPts val="0"/>
              </a:spcAft>
              <a:buSzPts val="2400"/>
              <a:buFont typeface="Cabin"/>
              <a:buNone/>
              <a:defRPr sz="2400">
                <a:latin typeface="Cabin"/>
                <a:ea typeface="Cabin"/>
                <a:cs typeface="Cabin"/>
                <a:sym typeface="Cabin"/>
              </a:defRPr>
            </a:lvl6pPr>
            <a:lvl7pPr lvl="6" rtl="0">
              <a:lnSpc>
                <a:spcPct val="100000"/>
              </a:lnSpc>
              <a:spcBef>
                <a:spcPts val="0"/>
              </a:spcBef>
              <a:spcAft>
                <a:spcPts val="0"/>
              </a:spcAft>
              <a:buSzPts val="2400"/>
              <a:buFont typeface="Cabin"/>
              <a:buNone/>
              <a:defRPr sz="2400">
                <a:latin typeface="Cabin"/>
                <a:ea typeface="Cabin"/>
                <a:cs typeface="Cabin"/>
                <a:sym typeface="Cabin"/>
              </a:defRPr>
            </a:lvl7pPr>
            <a:lvl8pPr lvl="7" rtl="0">
              <a:lnSpc>
                <a:spcPct val="100000"/>
              </a:lnSpc>
              <a:spcBef>
                <a:spcPts val="0"/>
              </a:spcBef>
              <a:spcAft>
                <a:spcPts val="0"/>
              </a:spcAft>
              <a:buSzPts val="2400"/>
              <a:buFont typeface="Cabin"/>
              <a:buNone/>
              <a:defRPr sz="2400">
                <a:latin typeface="Cabin"/>
                <a:ea typeface="Cabin"/>
                <a:cs typeface="Cabin"/>
                <a:sym typeface="Cabin"/>
              </a:defRPr>
            </a:lvl8pPr>
            <a:lvl9pPr lvl="8"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360" name="Google Shape;360;p13"/>
          <p:cNvSpPr txBox="1"/>
          <p:nvPr>
            <p:ph type="subTitle" idx="13"/>
          </p:nvPr>
        </p:nvSpPr>
        <p:spPr>
          <a:xfrm>
            <a:off x="5407125" y="1305413"/>
            <a:ext cx="3011400" cy="1051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rtl="0">
              <a:lnSpc>
                <a:spcPct val="100000"/>
              </a:lnSpc>
              <a:spcBef>
                <a:spcPts val="0"/>
              </a:spcBef>
              <a:spcAft>
                <a:spcPts val="0"/>
              </a:spcAft>
              <a:buSzPts val="2400"/>
              <a:buFont typeface="Cabin"/>
              <a:buNone/>
              <a:defRPr sz="2400">
                <a:latin typeface="Cabin"/>
                <a:ea typeface="Cabin"/>
                <a:cs typeface="Cabin"/>
                <a:sym typeface="Cabin"/>
              </a:defRPr>
            </a:lvl2pPr>
            <a:lvl3pPr lvl="2" rtl="0">
              <a:lnSpc>
                <a:spcPct val="100000"/>
              </a:lnSpc>
              <a:spcBef>
                <a:spcPts val="0"/>
              </a:spcBef>
              <a:spcAft>
                <a:spcPts val="0"/>
              </a:spcAft>
              <a:buSzPts val="2400"/>
              <a:buFont typeface="Cabin"/>
              <a:buNone/>
              <a:defRPr sz="2400">
                <a:latin typeface="Cabin"/>
                <a:ea typeface="Cabin"/>
                <a:cs typeface="Cabin"/>
                <a:sym typeface="Cabin"/>
              </a:defRPr>
            </a:lvl3pPr>
            <a:lvl4pPr lvl="3" rtl="0">
              <a:lnSpc>
                <a:spcPct val="100000"/>
              </a:lnSpc>
              <a:spcBef>
                <a:spcPts val="0"/>
              </a:spcBef>
              <a:spcAft>
                <a:spcPts val="0"/>
              </a:spcAft>
              <a:buSzPts val="2400"/>
              <a:buFont typeface="Cabin"/>
              <a:buNone/>
              <a:defRPr sz="2400">
                <a:latin typeface="Cabin"/>
                <a:ea typeface="Cabin"/>
                <a:cs typeface="Cabin"/>
                <a:sym typeface="Cabin"/>
              </a:defRPr>
            </a:lvl4pPr>
            <a:lvl5pPr lvl="4" rtl="0">
              <a:lnSpc>
                <a:spcPct val="100000"/>
              </a:lnSpc>
              <a:spcBef>
                <a:spcPts val="0"/>
              </a:spcBef>
              <a:spcAft>
                <a:spcPts val="0"/>
              </a:spcAft>
              <a:buSzPts val="2400"/>
              <a:buFont typeface="Cabin"/>
              <a:buNone/>
              <a:defRPr sz="2400">
                <a:latin typeface="Cabin"/>
                <a:ea typeface="Cabin"/>
                <a:cs typeface="Cabin"/>
                <a:sym typeface="Cabin"/>
              </a:defRPr>
            </a:lvl5pPr>
            <a:lvl6pPr lvl="5" rtl="0">
              <a:lnSpc>
                <a:spcPct val="100000"/>
              </a:lnSpc>
              <a:spcBef>
                <a:spcPts val="0"/>
              </a:spcBef>
              <a:spcAft>
                <a:spcPts val="0"/>
              </a:spcAft>
              <a:buSzPts val="2400"/>
              <a:buFont typeface="Cabin"/>
              <a:buNone/>
              <a:defRPr sz="2400">
                <a:latin typeface="Cabin"/>
                <a:ea typeface="Cabin"/>
                <a:cs typeface="Cabin"/>
                <a:sym typeface="Cabin"/>
              </a:defRPr>
            </a:lvl6pPr>
            <a:lvl7pPr lvl="6" rtl="0">
              <a:lnSpc>
                <a:spcPct val="100000"/>
              </a:lnSpc>
              <a:spcBef>
                <a:spcPts val="0"/>
              </a:spcBef>
              <a:spcAft>
                <a:spcPts val="0"/>
              </a:spcAft>
              <a:buSzPts val="2400"/>
              <a:buFont typeface="Cabin"/>
              <a:buNone/>
              <a:defRPr sz="2400">
                <a:latin typeface="Cabin"/>
                <a:ea typeface="Cabin"/>
                <a:cs typeface="Cabin"/>
                <a:sym typeface="Cabin"/>
              </a:defRPr>
            </a:lvl7pPr>
            <a:lvl8pPr lvl="7" rtl="0">
              <a:lnSpc>
                <a:spcPct val="100000"/>
              </a:lnSpc>
              <a:spcBef>
                <a:spcPts val="0"/>
              </a:spcBef>
              <a:spcAft>
                <a:spcPts val="0"/>
              </a:spcAft>
              <a:buSzPts val="2400"/>
              <a:buFont typeface="Cabin"/>
              <a:buNone/>
              <a:defRPr sz="2400">
                <a:latin typeface="Cabin"/>
                <a:ea typeface="Cabin"/>
                <a:cs typeface="Cabin"/>
                <a:sym typeface="Cabin"/>
              </a:defRPr>
            </a:lvl8pPr>
            <a:lvl9pPr lvl="8"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361" name="Google Shape;361;p13"/>
          <p:cNvSpPr txBox="1"/>
          <p:nvPr>
            <p:ph type="subTitle" idx="14"/>
          </p:nvPr>
        </p:nvSpPr>
        <p:spPr>
          <a:xfrm>
            <a:off x="1548413" y="3013913"/>
            <a:ext cx="3011400" cy="1051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rtl="0">
              <a:lnSpc>
                <a:spcPct val="100000"/>
              </a:lnSpc>
              <a:spcBef>
                <a:spcPts val="0"/>
              </a:spcBef>
              <a:spcAft>
                <a:spcPts val="0"/>
              </a:spcAft>
              <a:buSzPts val="2400"/>
              <a:buFont typeface="Cabin"/>
              <a:buNone/>
              <a:defRPr sz="2400">
                <a:latin typeface="Cabin"/>
                <a:ea typeface="Cabin"/>
                <a:cs typeface="Cabin"/>
                <a:sym typeface="Cabin"/>
              </a:defRPr>
            </a:lvl2pPr>
            <a:lvl3pPr lvl="2" rtl="0">
              <a:lnSpc>
                <a:spcPct val="100000"/>
              </a:lnSpc>
              <a:spcBef>
                <a:spcPts val="0"/>
              </a:spcBef>
              <a:spcAft>
                <a:spcPts val="0"/>
              </a:spcAft>
              <a:buSzPts val="2400"/>
              <a:buFont typeface="Cabin"/>
              <a:buNone/>
              <a:defRPr sz="2400">
                <a:latin typeface="Cabin"/>
                <a:ea typeface="Cabin"/>
                <a:cs typeface="Cabin"/>
                <a:sym typeface="Cabin"/>
              </a:defRPr>
            </a:lvl3pPr>
            <a:lvl4pPr lvl="3" rtl="0">
              <a:lnSpc>
                <a:spcPct val="100000"/>
              </a:lnSpc>
              <a:spcBef>
                <a:spcPts val="0"/>
              </a:spcBef>
              <a:spcAft>
                <a:spcPts val="0"/>
              </a:spcAft>
              <a:buSzPts val="2400"/>
              <a:buFont typeface="Cabin"/>
              <a:buNone/>
              <a:defRPr sz="2400">
                <a:latin typeface="Cabin"/>
                <a:ea typeface="Cabin"/>
                <a:cs typeface="Cabin"/>
                <a:sym typeface="Cabin"/>
              </a:defRPr>
            </a:lvl4pPr>
            <a:lvl5pPr lvl="4" rtl="0">
              <a:lnSpc>
                <a:spcPct val="100000"/>
              </a:lnSpc>
              <a:spcBef>
                <a:spcPts val="0"/>
              </a:spcBef>
              <a:spcAft>
                <a:spcPts val="0"/>
              </a:spcAft>
              <a:buSzPts val="2400"/>
              <a:buFont typeface="Cabin"/>
              <a:buNone/>
              <a:defRPr sz="2400">
                <a:latin typeface="Cabin"/>
                <a:ea typeface="Cabin"/>
                <a:cs typeface="Cabin"/>
                <a:sym typeface="Cabin"/>
              </a:defRPr>
            </a:lvl5pPr>
            <a:lvl6pPr lvl="5" rtl="0">
              <a:lnSpc>
                <a:spcPct val="100000"/>
              </a:lnSpc>
              <a:spcBef>
                <a:spcPts val="0"/>
              </a:spcBef>
              <a:spcAft>
                <a:spcPts val="0"/>
              </a:spcAft>
              <a:buSzPts val="2400"/>
              <a:buFont typeface="Cabin"/>
              <a:buNone/>
              <a:defRPr sz="2400">
                <a:latin typeface="Cabin"/>
                <a:ea typeface="Cabin"/>
                <a:cs typeface="Cabin"/>
                <a:sym typeface="Cabin"/>
              </a:defRPr>
            </a:lvl6pPr>
            <a:lvl7pPr lvl="6" rtl="0">
              <a:lnSpc>
                <a:spcPct val="100000"/>
              </a:lnSpc>
              <a:spcBef>
                <a:spcPts val="0"/>
              </a:spcBef>
              <a:spcAft>
                <a:spcPts val="0"/>
              </a:spcAft>
              <a:buSzPts val="2400"/>
              <a:buFont typeface="Cabin"/>
              <a:buNone/>
              <a:defRPr sz="2400">
                <a:latin typeface="Cabin"/>
                <a:ea typeface="Cabin"/>
                <a:cs typeface="Cabin"/>
                <a:sym typeface="Cabin"/>
              </a:defRPr>
            </a:lvl7pPr>
            <a:lvl8pPr lvl="7" rtl="0">
              <a:lnSpc>
                <a:spcPct val="100000"/>
              </a:lnSpc>
              <a:spcBef>
                <a:spcPts val="0"/>
              </a:spcBef>
              <a:spcAft>
                <a:spcPts val="0"/>
              </a:spcAft>
              <a:buSzPts val="2400"/>
              <a:buFont typeface="Cabin"/>
              <a:buNone/>
              <a:defRPr sz="2400">
                <a:latin typeface="Cabin"/>
                <a:ea typeface="Cabin"/>
                <a:cs typeface="Cabin"/>
                <a:sym typeface="Cabin"/>
              </a:defRPr>
            </a:lvl8pPr>
            <a:lvl9pPr lvl="8"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362" name="Google Shape;362;p13"/>
          <p:cNvSpPr txBox="1"/>
          <p:nvPr>
            <p:ph type="subTitle" idx="15"/>
          </p:nvPr>
        </p:nvSpPr>
        <p:spPr>
          <a:xfrm>
            <a:off x="5407125" y="3013913"/>
            <a:ext cx="3011400" cy="1051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rtl="0">
              <a:lnSpc>
                <a:spcPct val="100000"/>
              </a:lnSpc>
              <a:spcBef>
                <a:spcPts val="0"/>
              </a:spcBef>
              <a:spcAft>
                <a:spcPts val="0"/>
              </a:spcAft>
              <a:buSzPts val="2400"/>
              <a:buFont typeface="Cabin"/>
              <a:buNone/>
              <a:defRPr sz="2400">
                <a:latin typeface="Cabin"/>
                <a:ea typeface="Cabin"/>
                <a:cs typeface="Cabin"/>
                <a:sym typeface="Cabin"/>
              </a:defRPr>
            </a:lvl2pPr>
            <a:lvl3pPr lvl="2" rtl="0">
              <a:lnSpc>
                <a:spcPct val="100000"/>
              </a:lnSpc>
              <a:spcBef>
                <a:spcPts val="0"/>
              </a:spcBef>
              <a:spcAft>
                <a:spcPts val="0"/>
              </a:spcAft>
              <a:buSzPts val="2400"/>
              <a:buFont typeface="Cabin"/>
              <a:buNone/>
              <a:defRPr sz="2400">
                <a:latin typeface="Cabin"/>
                <a:ea typeface="Cabin"/>
                <a:cs typeface="Cabin"/>
                <a:sym typeface="Cabin"/>
              </a:defRPr>
            </a:lvl3pPr>
            <a:lvl4pPr lvl="3" rtl="0">
              <a:lnSpc>
                <a:spcPct val="100000"/>
              </a:lnSpc>
              <a:spcBef>
                <a:spcPts val="0"/>
              </a:spcBef>
              <a:spcAft>
                <a:spcPts val="0"/>
              </a:spcAft>
              <a:buSzPts val="2400"/>
              <a:buFont typeface="Cabin"/>
              <a:buNone/>
              <a:defRPr sz="2400">
                <a:latin typeface="Cabin"/>
                <a:ea typeface="Cabin"/>
                <a:cs typeface="Cabin"/>
                <a:sym typeface="Cabin"/>
              </a:defRPr>
            </a:lvl4pPr>
            <a:lvl5pPr lvl="4" rtl="0">
              <a:lnSpc>
                <a:spcPct val="100000"/>
              </a:lnSpc>
              <a:spcBef>
                <a:spcPts val="0"/>
              </a:spcBef>
              <a:spcAft>
                <a:spcPts val="0"/>
              </a:spcAft>
              <a:buSzPts val="2400"/>
              <a:buFont typeface="Cabin"/>
              <a:buNone/>
              <a:defRPr sz="2400">
                <a:latin typeface="Cabin"/>
                <a:ea typeface="Cabin"/>
                <a:cs typeface="Cabin"/>
                <a:sym typeface="Cabin"/>
              </a:defRPr>
            </a:lvl5pPr>
            <a:lvl6pPr lvl="5" rtl="0">
              <a:lnSpc>
                <a:spcPct val="100000"/>
              </a:lnSpc>
              <a:spcBef>
                <a:spcPts val="0"/>
              </a:spcBef>
              <a:spcAft>
                <a:spcPts val="0"/>
              </a:spcAft>
              <a:buSzPts val="2400"/>
              <a:buFont typeface="Cabin"/>
              <a:buNone/>
              <a:defRPr sz="2400">
                <a:latin typeface="Cabin"/>
                <a:ea typeface="Cabin"/>
                <a:cs typeface="Cabin"/>
                <a:sym typeface="Cabin"/>
              </a:defRPr>
            </a:lvl6pPr>
            <a:lvl7pPr lvl="6" rtl="0">
              <a:lnSpc>
                <a:spcPct val="100000"/>
              </a:lnSpc>
              <a:spcBef>
                <a:spcPts val="0"/>
              </a:spcBef>
              <a:spcAft>
                <a:spcPts val="0"/>
              </a:spcAft>
              <a:buSzPts val="2400"/>
              <a:buFont typeface="Cabin"/>
              <a:buNone/>
              <a:defRPr sz="2400">
                <a:latin typeface="Cabin"/>
                <a:ea typeface="Cabin"/>
                <a:cs typeface="Cabin"/>
                <a:sym typeface="Cabin"/>
              </a:defRPr>
            </a:lvl7pPr>
            <a:lvl8pPr lvl="7" rtl="0">
              <a:lnSpc>
                <a:spcPct val="100000"/>
              </a:lnSpc>
              <a:spcBef>
                <a:spcPts val="0"/>
              </a:spcBef>
              <a:spcAft>
                <a:spcPts val="0"/>
              </a:spcAft>
              <a:buSzPts val="2400"/>
              <a:buFont typeface="Cabin"/>
              <a:buNone/>
              <a:defRPr sz="2400">
                <a:latin typeface="Cabin"/>
                <a:ea typeface="Cabin"/>
                <a:cs typeface="Cabin"/>
                <a:sym typeface="Cabin"/>
              </a:defRPr>
            </a:lvl8pPr>
            <a:lvl9pPr lvl="8" rtl="0">
              <a:lnSpc>
                <a:spcPct val="100000"/>
              </a:lnSpc>
              <a:spcBef>
                <a:spcPts val="0"/>
              </a:spcBef>
              <a:spcAft>
                <a:spcPts val="0"/>
              </a:spcAft>
              <a:buSzPts val="2400"/>
              <a:buFont typeface="Cabin"/>
              <a:buNone/>
              <a:defRPr sz="2400">
                <a:latin typeface="Cabin"/>
                <a:ea typeface="Cabin"/>
                <a:cs typeface="Cabin"/>
                <a:sym typeface="Cabin"/>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363" name="Shape 363"/>
        <p:cNvGrpSpPr/>
        <p:nvPr/>
      </p:nvGrpSpPr>
      <p:grpSpPr>
        <a:xfrm>
          <a:off x="0" y="0"/>
          <a:ext cx="0" cy="0"/>
          <a:chOff x="0" y="0"/>
          <a:chExt cx="0" cy="0"/>
        </a:xfrm>
      </p:grpSpPr>
      <p:sp>
        <p:nvSpPr>
          <p:cNvPr id="364" name="Google Shape;364;p14"/>
          <p:cNvSpPr/>
          <p:nvPr/>
        </p:nvSpPr>
        <p:spPr>
          <a:xfrm>
            <a:off x="1431231" y="4856226"/>
            <a:ext cx="321841" cy="457567"/>
          </a:xfrm>
          <a:custGeom>
            <a:avLst/>
            <a:gdLst/>
            <a:ahLst/>
            <a:cxnLst/>
            <a:rect l="l" t="t" r="r" b="b"/>
            <a:pathLst>
              <a:path w="1758" h="2499" extrusionOk="0">
                <a:moveTo>
                  <a:pt x="99" y="0"/>
                </a:moveTo>
                <a:cubicBezTo>
                  <a:pt x="67" y="0"/>
                  <a:pt x="47" y="22"/>
                  <a:pt x="43" y="52"/>
                </a:cubicBezTo>
                <a:cubicBezTo>
                  <a:pt x="0" y="512"/>
                  <a:pt x="122" y="610"/>
                  <a:pt x="296" y="629"/>
                </a:cubicBezTo>
                <a:cubicBezTo>
                  <a:pt x="342" y="629"/>
                  <a:pt x="394" y="629"/>
                  <a:pt x="446" y="624"/>
                </a:cubicBezTo>
                <a:cubicBezTo>
                  <a:pt x="492" y="615"/>
                  <a:pt x="539" y="615"/>
                  <a:pt x="581" y="615"/>
                </a:cubicBezTo>
                <a:cubicBezTo>
                  <a:pt x="727" y="624"/>
                  <a:pt x="844" y="722"/>
                  <a:pt x="811" y="1247"/>
                </a:cubicBezTo>
                <a:cubicBezTo>
                  <a:pt x="792" y="1528"/>
                  <a:pt x="961" y="1594"/>
                  <a:pt x="1153" y="1664"/>
                </a:cubicBezTo>
                <a:cubicBezTo>
                  <a:pt x="1373" y="1748"/>
                  <a:pt x="1636" y="1842"/>
                  <a:pt x="1593" y="2432"/>
                </a:cubicBezTo>
                <a:cubicBezTo>
                  <a:pt x="1589" y="2465"/>
                  <a:pt x="1612" y="2498"/>
                  <a:pt x="1645" y="2498"/>
                </a:cubicBezTo>
                <a:cubicBezTo>
                  <a:pt x="1648" y="2498"/>
                  <a:pt x="1651" y="2499"/>
                  <a:pt x="1654" y="2499"/>
                </a:cubicBezTo>
                <a:cubicBezTo>
                  <a:pt x="1687" y="2499"/>
                  <a:pt x="1711" y="2476"/>
                  <a:pt x="1711" y="2442"/>
                </a:cubicBezTo>
                <a:cubicBezTo>
                  <a:pt x="1757" y="1762"/>
                  <a:pt x="1448" y="1655"/>
                  <a:pt x="1195" y="1561"/>
                </a:cubicBezTo>
                <a:cubicBezTo>
                  <a:pt x="1045" y="1505"/>
                  <a:pt x="914" y="1458"/>
                  <a:pt x="928" y="1261"/>
                </a:cubicBezTo>
                <a:cubicBezTo>
                  <a:pt x="966" y="633"/>
                  <a:pt x="797" y="512"/>
                  <a:pt x="591" y="498"/>
                </a:cubicBezTo>
                <a:cubicBezTo>
                  <a:pt x="539" y="498"/>
                  <a:pt x="488" y="498"/>
                  <a:pt x="441" y="507"/>
                </a:cubicBezTo>
                <a:cubicBezTo>
                  <a:pt x="408" y="510"/>
                  <a:pt x="375" y="514"/>
                  <a:pt x="343" y="514"/>
                </a:cubicBezTo>
                <a:cubicBezTo>
                  <a:pt x="330" y="514"/>
                  <a:pt x="317" y="513"/>
                  <a:pt x="305" y="512"/>
                </a:cubicBezTo>
                <a:cubicBezTo>
                  <a:pt x="202" y="507"/>
                  <a:pt x="122" y="423"/>
                  <a:pt x="160" y="66"/>
                </a:cubicBezTo>
                <a:cubicBezTo>
                  <a:pt x="164" y="29"/>
                  <a:pt x="141" y="6"/>
                  <a:pt x="108" y="1"/>
                </a:cubicBezTo>
                <a:cubicBezTo>
                  <a:pt x="105" y="0"/>
                  <a:pt x="102"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 name="Google Shape;365;p14"/>
          <p:cNvSpPr/>
          <p:nvPr/>
        </p:nvSpPr>
        <p:spPr>
          <a:xfrm>
            <a:off x="1526421" y="4812469"/>
            <a:ext cx="321841" cy="457018"/>
          </a:xfrm>
          <a:custGeom>
            <a:avLst/>
            <a:gdLst/>
            <a:ahLst/>
            <a:cxnLst/>
            <a:rect l="l" t="t" r="r" b="b"/>
            <a:pathLst>
              <a:path w="1758" h="2496" extrusionOk="0">
                <a:moveTo>
                  <a:pt x="99" y="0"/>
                </a:moveTo>
                <a:cubicBezTo>
                  <a:pt x="67" y="0"/>
                  <a:pt x="47" y="23"/>
                  <a:pt x="43" y="53"/>
                </a:cubicBezTo>
                <a:cubicBezTo>
                  <a:pt x="1" y="512"/>
                  <a:pt x="127" y="610"/>
                  <a:pt x="296" y="629"/>
                </a:cubicBezTo>
                <a:cubicBezTo>
                  <a:pt x="343" y="629"/>
                  <a:pt x="394" y="629"/>
                  <a:pt x="446" y="619"/>
                </a:cubicBezTo>
                <a:cubicBezTo>
                  <a:pt x="492" y="615"/>
                  <a:pt x="539" y="615"/>
                  <a:pt x="581" y="615"/>
                </a:cubicBezTo>
                <a:cubicBezTo>
                  <a:pt x="727" y="619"/>
                  <a:pt x="844" y="722"/>
                  <a:pt x="811" y="1247"/>
                </a:cubicBezTo>
                <a:cubicBezTo>
                  <a:pt x="792" y="1528"/>
                  <a:pt x="961" y="1594"/>
                  <a:pt x="1158" y="1664"/>
                </a:cubicBezTo>
                <a:cubicBezTo>
                  <a:pt x="1373" y="1744"/>
                  <a:pt x="1636" y="1837"/>
                  <a:pt x="1593" y="2432"/>
                </a:cubicBezTo>
                <a:cubicBezTo>
                  <a:pt x="1589" y="2465"/>
                  <a:pt x="1612" y="2493"/>
                  <a:pt x="1650" y="2493"/>
                </a:cubicBezTo>
                <a:cubicBezTo>
                  <a:pt x="1654" y="2495"/>
                  <a:pt x="1658" y="2495"/>
                  <a:pt x="1662" y="2495"/>
                </a:cubicBezTo>
                <a:cubicBezTo>
                  <a:pt x="1689" y="2495"/>
                  <a:pt x="1711" y="2470"/>
                  <a:pt x="1711" y="2442"/>
                </a:cubicBezTo>
                <a:cubicBezTo>
                  <a:pt x="1757" y="1763"/>
                  <a:pt x="1448" y="1645"/>
                  <a:pt x="1195" y="1556"/>
                </a:cubicBezTo>
                <a:cubicBezTo>
                  <a:pt x="1045" y="1505"/>
                  <a:pt x="914" y="1458"/>
                  <a:pt x="928" y="1261"/>
                </a:cubicBezTo>
                <a:cubicBezTo>
                  <a:pt x="970" y="633"/>
                  <a:pt x="797" y="512"/>
                  <a:pt x="596" y="498"/>
                </a:cubicBezTo>
                <a:cubicBezTo>
                  <a:pt x="539" y="498"/>
                  <a:pt x="488" y="498"/>
                  <a:pt x="441" y="502"/>
                </a:cubicBezTo>
                <a:cubicBezTo>
                  <a:pt x="407" y="509"/>
                  <a:pt x="372" y="513"/>
                  <a:pt x="340" y="513"/>
                </a:cubicBezTo>
                <a:cubicBezTo>
                  <a:pt x="328" y="513"/>
                  <a:pt x="316" y="513"/>
                  <a:pt x="305" y="512"/>
                </a:cubicBezTo>
                <a:cubicBezTo>
                  <a:pt x="202" y="502"/>
                  <a:pt x="127" y="423"/>
                  <a:pt x="160" y="67"/>
                </a:cubicBezTo>
                <a:cubicBezTo>
                  <a:pt x="164" y="29"/>
                  <a:pt x="141" y="6"/>
                  <a:pt x="108" y="1"/>
                </a:cubicBezTo>
                <a:cubicBezTo>
                  <a:pt x="105" y="1"/>
                  <a:pt x="102"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66" name="Google Shape;366;p14"/>
          <p:cNvGrpSpPr/>
          <p:nvPr/>
        </p:nvGrpSpPr>
        <p:grpSpPr>
          <a:xfrm>
            <a:off x="7654433" y="3927681"/>
            <a:ext cx="1808733" cy="1476191"/>
            <a:chOff x="7654433" y="3927681"/>
            <a:chExt cx="1808733" cy="1476191"/>
          </a:xfrm>
        </p:grpSpPr>
        <p:sp>
          <p:nvSpPr>
            <p:cNvPr id="367" name="Google Shape;367;p14"/>
            <p:cNvSpPr/>
            <p:nvPr/>
          </p:nvSpPr>
          <p:spPr>
            <a:xfrm>
              <a:off x="7654438" y="3927681"/>
              <a:ext cx="1808729" cy="1476191"/>
            </a:xfrm>
            <a:custGeom>
              <a:avLst/>
              <a:gdLst/>
              <a:ahLst/>
              <a:cxnLst/>
              <a:rect l="l" t="t" r="r" b="b"/>
              <a:pathLst>
                <a:path w="16131" h="13165" extrusionOk="0">
                  <a:moveTo>
                    <a:pt x="16074" y="5973"/>
                  </a:moveTo>
                  <a:cubicBezTo>
                    <a:pt x="16014" y="2525"/>
                    <a:pt x="12383" y="0"/>
                    <a:pt x="7965" y="342"/>
                  </a:cubicBezTo>
                  <a:cubicBezTo>
                    <a:pt x="3542" y="679"/>
                    <a:pt x="0" y="3743"/>
                    <a:pt x="52" y="7191"/>
                  </a:cubicBezTo>
                  <a:cubicBezTo>
                    <a:pt x="108" y="10640"/>
                    <a:pt x="3739" y="13165"/>
                    <a:pt x="8162" y="12827"/>
                  </a:cubicBezTo>
                  <a:cubicBezTo>
                    <a:pt x="12589" y="12485"/>
                    <a:pt x="16131" y="9421"/>
                    <a:pt x="16074" y="597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 name="Google Shape;368;p14"/>
            <p:cNvSpPr/>
            <p:nvPr/>
          </p:nvSpPr>
          <p:spPr>
            <a:xfrm>
              <a:off x="7654433" y="4962578"/>
              <a:ext cx="359923" cy="351215"/>
            </a:xfrm>
            <a:custGeom>
              <a:avLst/>
              <a:gdLst/>
              <a:ahLst/>
              <a:cxnLst/>
              <a:rect l="l" t="t" r="r" b="b"/>
              <a:pathLst>
                <a:path w="2184" h="2131" extrusionOk="0">
                  <a:moveTo>
                    <a:pt x="1111" y="117"/>
                  </a:moveTo>
                  <a:cubicBezTo>
                    <a:pt x="1314" y="117"/>
                    <a:pt x="1514" y="185"/>
                    <a:pt x="1682" y="322"/>
                  </a:cubicBezTo>
                  <a:lnTo>
                    <a:pt x="1687" y="326"/>
                  </a:lnTo>
                  <a:cubicBezTo>
                    <a:pt x="1888" y="490"/>
                    <a:pt x="2010" y="720"/>
                    <a:pt x="2034" y="959"/>
                  </a:cubicBezTo>
                  <a:cubicBezTo>
                    <a:pt x="2062" y="1202"/>
                    <a:pt x="1996" y="1451"/>
                    <a:pt x="1832" y="1657"/>
                  </a:cubicBezTo>
                  <a:lnTo>
                    <a:pt x="1827" y="1661"/>
                  </a:lnTo>
                  <a:cubicBezTo>
                    <a:pt x="1663" y="1863"/>
                    <a:pt x="1434" y="1985"/>
                    <a:pt x="1195" y="2008"/>
                  </a:cubicBezTo>
                  <a:cubicBezTo>
                    <a:pt x="1158" y="2012"/>
                    <a:pt x="1120" y="2015"/>
                    <a:pt x="1082" y="2015"/>
                  </a:cubicBezTo>
                  <a:cubicBezTo>
                    <a:pt x="878" y="2015"/>
                    <a:pt x="671" y="1950"/>
                    <a:pt x="497" y="1811"/>
                  </a:cubicBezTo>
                  <a:lnTo>
                    <a:pt x="492" y="1802"/>
                  </a:lnTo>
                  <a:cubicBezTo>
                    <a:pt x="295" y="1638"/>
                    <a:pt x="169" y="1413"/>
                    <a:pt x="146" y="1170"/>
                  </a:cubicBezTo>
                  <a:cubicBezTo>
                    <a:pt x="122" y="931"/>
                    <a:pt x="188" y="678"/>
                    <a:pt x="352" y="476"/>
                  </a:cubicBezTo>
                  <a:cubicBezTo>
                    <a:pt x="516" y="270"/>
                    <a:pt x="750" y="148"/>
                    <a:pt x="989" y="125"/>
                  </a:cubicBezTo>
                  <a:cubicBezTo>
                    <a:pt x="1029" y="119"/>
                    <a:pt x="1070" y="117"/>
                    <a:pt x="1111" y="117"/>
                  </a:cubicBezTo>
                  <a:close/>
                  <a:moveTo>
                    <a:pt x="1099" y="0"/>
                  </a:moveTo>
                  <a:cubicBezTo>
                    <a:pt x="1059" y="0"/>
                    <a:pt x="1019" y="3"/>
                    <a:pt x="979" y="8"/>
                  </a:cubicBezTo>
                  <a:cubicBezTo>
                    <a:pt x="708" y="36"/>
                    <a:pt x="450" y="172"/>
                    <a:pt x="263" y="396"/>
                  </a:cubicBezTo>
                  <a:cubicBezTo>
                    <a:pt x="75" y="626"/>
                    <a:pt x="0" y="907"/>
                    <a:pt x="38" y="1184"/>
                  </a:cubicBezTo>
                  <a:cubicBezTo>
                    <a:pt x="66" y="1451"/>
                    <a:pt x="202" y="1708"/>
                    <a:pt x="427" y="1896"/>
                  </a:cubicBezTo>
                  <a:cubicBezTo>
                    <a:pt x="625" y="2054"/>
                    <a:pt x="865" y="2131"/>
                    <a:pt x="1102" y="2131"/>
                  </a:cubicBezTo>
                  <a:cubicBezTo>
                    <a:pt x="1140" y="2131"/>
                    <a:pt x="1177" y="2129"/>
                    <a:pt x="1214" y="2125"/>
                  </a:cubicBezTo>
                  <a:cubicBezTo>
                    <a:pt x="1481" y="2097"/>
                    <a:pt x="1738" y="1961"/>
                    <a:pt x="1926" y="1732"/>
                  </a:cubicBezTo>
                  <a:cubicBezTo>
                    <a:pt x="2109" y="1507"/>
                    <a:pt x="2184" y="1216"/>
                    <a:pt x="2155" y="949"/>
                  </a:cubicBezTo>
                  <a:cubicBezTo>
                    <a:pt x="2127" y="678"/>
                    <a:pt x="1991" y="420"/>
                    <a:pt x="1762" y="233"/>
                  </a:cubicBezTo>
                  <a:cubicBezTo>
                    <a:pt x="1570" y="81"/>
                    <a:pt x="1331" y="0"/>
                    <a:pt x="10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69" name="Google Shape;369;p14"/>
          <p:cNvSpPr/>
          <p:nvPr/>
        </p:nvSpPr>
        <p:spPr>
          <a:xfrm>
            <a:off x="1650344" y="4749601"/>
            <a:ext cx="321841" cy="457567"/>
          </a:xfrm>
          <a:custGeom>
            <a:avLst/>
            <a:gdLst/>
            <a:ahLst/>
            <a:cxnLst/>
            <a:rect l="l" t="t" r="r" b="b"/>
            <a:pathLst>
              <a:path w="1758" h="2499" extrusionOk="0">
                <a:moveTo>
                  <a:pt x="99" y="0"/>
                </a:moveTo>
                <a:cubicBezTo>
                  <a:pt x="67" y="0"/>
                  <a:pt x="47" y="22"/>
                  <a:pt x="43" y="52"/>
                </a:cubicBezTo>
                <a:cubicBezTo>
                  <a:pt x="0" y="512"/>
                  <a:pt x="122" y="610"/>
                  <a:pt x="296" y="629"/>
                </a:cubicBezTo>
                <a:cubicBezTo>
                  <a:pt x="342" y="629"/>
                  <a:pt x="394" y="629"/>
                  <a:pt x="446" y="624"/>
                </a:cubicBezTo>
                <a:cubicBezTo>
                  <a:pt x="492" y="615"/>
                  <a:pt x="539" y="615"/>
                  <a:pt x="581" y="615"/>
                </a:cubicBezTo>
                <a:cubicBezTo>
                  <a:pt x="727" y="624"/>
                  <a:pt x="844" y="722"/>
                  <a:pt x="811" y="1247"/>
                </a:cubicBezTo>
                <a:cubicBezTo>
                  <a:pt x="792" y="1528"/>
                  <a:pt x="961" y="1594"/>
                  <a:pt x="1153" y="1664"/>
                </a:cubicBezTo>
                <a:cubicBezTo>
                  <a:pt x="1373" y="1748"/>
                  <a:pt x="1636" y="1842"/>
                  <a:pt x="1593" y="2432"/>
                </a:cubicBezTo>
                <a:cubicBezTo>
                  <a:pt x="1589" y="2465"/>
                  <a:pt x="1612" y="2498"/>
                  <a:pt x="1645" y="2498"/>
                </a:cubicBezTo>
                <a:cubicBezTo>
                  <a:pt x="1648" y="2498"/>
                  <a:pt x="1651" y="2499"/>
                  <a:pt x="1654" y="2499"/>
                </a:cubicBezTo>
                <a:cubicBezTo>
                  <a:pt x="1687" y="2499"/>
                  <a:pt x="1711" y="2476"/>
                  <a:pt x="1711" y="2442"/>
                </a:cubicBezTo>
                <a:cubicBezTo>
                  <a:pt x="1757" y="1762"/>
                  <a:pt x="1448" y="1655"/>
                  <a:pt x="1195" y="1561"/>
                </a:cubicBezTo>
                <a:cubicBezTo>
                  <a:pt x="1045" y="1505"/>
                  <a:pt x="914" y="1458"/>
                  <a:pt x="928" y="1261"/>
                </a:cubicBezTo>
                <a:cubicBezTo>
                  <a:pt x="966" y="633"/>
                  <a:pt x="797" y="512"/>
                  <a:pt x="591" y="498"/>
                </a:cubicBezTo>
                <a:cubicBezTo>
                  <a:pt x="539" y="498"/>
                  <a:pt x="488" y="498"/>
                  <a:pt x="441" y="507"/>
                </a:cubicBezTo>
                <a:cubicBezTo>
                  <a:pt x="408" y="510"/>
                  <a:pt x="375" y="514"/>
                  <a:pt x="343" y="514"/>
                </a:cubicBezTo>
                <a:cubicBezTo>
                  <a:pt x="330" y="514"/>
                  <a:pt x="317" y="513"/>
                  <a:pt x="305" y="512"/>
                </a:cubicBezTo>
                <a:cubicBezTo>
                  <a:pt x="202" y="507"/>
                  <a:pt x="122" y="423"/>
                  <a:pt x="160" y="66"/>
                </a:cubicBezTo>
                <a:cubicBezTo>
                  <a:pt x="164" y="29"/>
                  <a:pt x="141" y="6"/>
                  <a:pt x="108" y="1"/>
                </a:cubicBezTo>
                <a:cubicBezTo>
                  <a:pt x="105" y="0"/>
                  <a:pt x="102"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 name="Google Shape;370;p14"/>
          <p:cNvSpPr/>
          <p:nvPr/>
        </p:nvSpPr>
        <p:spPr>
          <a:xfrm>
            <a:off x="1745534" y="4705844"/>
            <a:ext cx="321841" cy="457018"/>
          </a:xfrm>
          <a:custGeom>
            <a:avLst/>
            <a:gdLst/>
            <a:ahLst/>
            <a:cxnLst/>
            <a:rect l="l" t="t" r="r" b="b"/>
            <a:pathLst>
              <a:path w="1758" h="2496" extrusionOk="0">
                <a:moveTo>
                  <a:pt x="99" y="0"/>
                </a:moveTo>
                <a:cubicBezTo>
                  <a:pt x="67" y="0"/>
                  <a:pt x="47" y="23"/>
                  <a:pt x="43" y="53"/>
                </a:cubicBezTo>
                <a:cubicBezTo>
                  <a:pt x="1" y="512"/>
                  <a:pt x="127" y="610"/>
                  <a:pt x="296" y="629"/>
                </a:cubicBezTo>
                <a:cubicBezTo>
                  <a:pt x="343" y="629"/>
                  <a:pt x="394" y="629"/>
                  <a:pt x="446" y="619"/>
                </a:cubicBezTo>
                <a:cubicBezTo>
                  <a:pt x="492" y="615"/>
                  <a:pt x="539" y="615"/>
                  <a:pt x="581" y="615"/>
                </a:cubicBezTo>
                <a:cubicBezTo>
                  <a:pt x="727" y="619"/>
                  <a:pt x="844" y="722"/>
                  <a:pt x="811" y="1247"/>
                </a:cubicBezTo>
                <a:cubicBezTo>
                  <a:pt x="792" y="1528"/>
                  <a:pt x="961" y="1594"/>
                  <a:pt x="1158" y="1664"/>
                </a:cubicBezTo>
                <a:cubicBezTo>
                  <a:pt x="1373" y="1744"/>
                  <a:pt x="1636" y="1837"/>
                  <a:pt x="1593" y="2432"/>
                </a:cubicBezTo>
                <a:cubicBezTo>
                  <a:pt x="1589" y="2465"/>
                  <a:pt x="1612" y="2493"/>
                  <a:pt x="1650" y="2493"/>
                </a:cubicBezTo>
                <a:cubicBezTo>
                  <a:pt x="1654" y="2495"/>
                  <a:pt x="1658" y="2495"/>
                  <a:pt x="1662" y="2495"/>
                </a:cubicBezTo>
                <a:cubicBezTo>
                  <a:pt x="1689" y="2495"/>
                  <a:pt x="1711" y="2470"/>
                  <a:pt x="1711" y="2442"/>
                </a:cubicBezTo>
                <a:cubicBezTo>
                  <a:pt x="1757" y="1763"/>
                  <a:pt x="1448" y="1645"/>
                  <a:pt x="1195" y="1556"/>
                </a:cubicBezTo>
                <a:cubicBezTo>
                  <a:pt x="1045" y="1505"/>
                  <a:pt x="914" y="1458"/>
                  <a:pt x="928" y="1261"/>
                </a:cubicBezTo>
                <a:cubicBezTo>
                  <a:pt x="970" y="633"/>
                  <a:pt x="797" y="512"/>
                  <a:pt x="596" y="498"/>
                </a:cubicBezTo>
                <a:cubicBezTo>
                  <a:pt x="539" y="498"/>
                  <a:pt x="488" y="498"/>
                  <a:pt x="441" y="502"/>
                </a:cubicBezTo>
                <a:cubicBezTo>
                  <a:pt x="407" y="509"/>
                  <a:pt x="372" y="513"/>
                  <a:pt x="340" y="513"/>
                </a:cubicBezTo>
                <a:cubicBezTo>
                  <a:pt x="328" y="513"/>
                  <a:pt x="316" y="513"/>
                  <a:pt x="305" y="512"/>
                </a:cubicBezTo>
                <a:cubicBezTo>
                  <a:pt x="202" y="502"/>
                  <a:pt x="127" y="423"/>
                  <a:pt x="160" y="67"/>
                </a:cubicBezTo>
                <a:cubicBezTo>
                  <a:pt x="164" y="29"/>
                  <a:pt x="141" y="6"/>
                  <a:pt x="108" y="1"/>
                </a:cubicBezTo>
                <a:cubicBezTo>
                  <a:pt x="105" y="1"/>
                  <a:pt x="102"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 name="Google Shape;371;p14"/>
          <p:cNvSpPr/>
          <p:nvPr/>
        </p:nvSpPr>
        <p:spPr>
          <a:xfrm rot="5400000">
            <a:off x="8757767" y="153559"/>
            <a:ext cx="321841" cy="457567"/>
          </a:xfrm>
          <a:custGeom>
            <a:avLst/>
            <a:gdLst/>
            <a:ahLst/>
            <a:cxnLst/>
            <a:rect l="l" t="t" r="r" b="b"/>
            <a:pathLst>
              <a:path w="1758" h="2499" extrusionOk="0">
                <a:moveTo>
                  <a:pt x="99" y="0"/>
                </a:moveTo>
                <a:cubicBezTo>
                  <a:pt x="67" y="0"/>
                  <a:pt x="47" y="22"/>
                  <a:pt x="43" y="52"/>
                </a:cubicBezTo>
                <a:cubicBezTo>
                  <a:pt x="0" y="512"/>
                  <a:pt x="122" y="610"/>
                  <a:pt x="296" y="629"/>
                </a:cubicBezTo>
                <a:cubicBezTo>
                  <a:pt x="342" y="629"/>
                  <a:pt x="394" y="629"/>
                  <a:pt x="446" y="624"/>
                </a:cubicBezTo>
                <a:cubicBezTo>
                  <a:pt x="492" y="615"/>
                  <a:pt x="539" y="615"/>
                  <a:pt x="581" y="615"/>
                </a:cubicBezTo>
                <a:cubicBezTo>
                  <a:pt x="727" y="624"/>
                  <a:pt x="844" y="722"/>
                  <a:pt x="811" y="1247"/>
                </a:cubicBezTo>
                <a:cubicBezTo>
                  <a:pt x="792" y="1528"/>
                  <a:pt x="961" y="1594"/>
                  <a:pt x="1153" y="1664"/>
                </a:cubicBezTo>
                <a:cubicBezTo>
                  <a:pt x="1373" y="1748"/>
                  <a:pt x="1636" y="1842"/>
                  <a:pt x="1593" y="2432"/>
                </a:cubicBezTo>
                <a:cubicBezTo>
                  <a:pt x="1589" y="2465"/>
                  <a:pt x="1612" y="2498"/>
                  <a:pt x="1645" y="2498"/>
                </a:cubicBezTo>
                <a:cubicBezTo>
                  <a:pt x="1648" y="2498"/>
                  <a:pt x="1651" y="2499"/>
                  <a:pt x="1654" y="2499"/>
                </a:cubicBezTo>
                <a:cubicBezTo>
                  <a:pt x="1687" y="2499"/>
                  <a:pt x="1711" y="2476"/>
                  <a:pt x="1711" y="2442"/>
                </a:cubicBezTo>
                <a:cubicBezTo>
                  <a:pt x="1757" y="1762"/>
                  <a:pt x="1448" y="1655"/>
                  <a:pt x="1195" y="1561"/>
                </a:cubicBezTo>
                <a:cubicBezTo>
                  <a:pt x="1045" y="1505"/>
                  <a:pt x="914" y="1458"/>
                  <a:pt x="928" y="1261"/>
                </a:cubicBezTo>
                <a:cubicBezTo>
                  <a:pt x="966" y="633"/>
                  <a:pt x="797" y="512"/>
                  <a:pt x="591" y="498"/>
                </a:cubicBezTo>
                <a:cubicBezTo>
                  <a:pt x="539" y="498"/>
                  <a:pt x="488" y="498"/>
                  <a:pt x="441" y="507"/>
                </a:cubicBezTo>
                <a:cubicBezTo>
                  <a:pt x="408" y="510"/>
                  <a:pt x="375" y="514"/>
                  <a:pt x="343" y="514"/>
                </a:cubicBezTo>
                <a:cubicBezTo>
                  <a:pt x="330" y="514"/>
                  <a:pt x="317" y="513"/>
                  <a:pt x="305" y="512"/>
                </a:cubicBezTo>
                <a:cubicBezTo>
                  <a:pt x="202" y="507"/>
                  <a:pt x="122" y="423"/>
                  <a:pt x="160" y="66"/>
                </a:cubicBezTo>
                <a:cubicBezTo>
                  <a:pt x="164" y="29"/>
                  <a:pt x="141" y="6"/>
                  <a:pt x="108" y="1"/>
                </a:cubicBezTo>
                <a:cubicBezTo>
                  <a:pt x="105" y="0"/>
                  <a:pt x="102"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 name="Google Shape;372;p14"/>
          <p:cNvSpPr/>
          <p:nvPr/>
        </p:nvSpPr>
        <p:spPr>
          <a:xfrm rot="5400000">
            <a:off x="8801798" y="249023"/>
            <a:ext cx="321841" cy="457018"/>
          </a:xfrm>
          <a:custGeom>
            <a:avLst/>
            <a:gdLst/>
            <a:ahLst/>
            <a:cxnLst/>
            <a:rect l="l" t="t" r="r" b="b"/>
            <a:pathLst>
              <a:path w="1758" h="2496" extrusionOk="0">
                <a:moveTo>
                  <a:pt x="99" y="0"/>
                </a:moveTo>
                <a:cubicBezTo>
                  <a:pt x="67" y="0"/>
                  <a:pt x="47" y="23"/>
                  <a:pt x="43" y="53"/>
                </a:cubicBezTo>
                <a:cubicBezTo>
                  <a:pt x="1" y="512"/>
                  <a:pt x="127" y="610"/>
                  <a:pt x="296" y="629"/>
                </a:cubicBezTo>
                <a:cubicBezTo>
                  <a:pt x="343" y="629"/>
                  <a:pt x="394" y="629"/>
                  <a:pt x="446" y="619"/>
                </a:cubicBezTo>
                <a:cubicBezTo>
                  <a:pt x="492" y="615"/>
                  <a:pt x="539" y="615"/>
                  <a:pt x="581" y="615"/>
                </a:cubicBezTo>
                <a:cubicBezTo>
                  <a:pt x="727" y="619"/>
                  <a:pt x="844" y="722"/>
                  <a:pt x="811" y="1247"/>
                </a:cubicBezTo>
                <a:cubicBezTo>
                  <a:pt x="792" y="1528"/>
                  <a:pt x="961" y="1594"/>
                  <a:pt x="1158" y="1664"/>
                </a:cubicBezTo>
                <a:cubicBezTo>
                  <a:pt x="1373" y="1744"/>
                  <a:pt x="1636" y="1837"/>
                  <a:pt x="1593" y="2432"/>
                </a:cubicBezTo>
                <a:cubicBezTo>
                  <a:pt x="1589" y="2465"/>
                  <a:pt x="1612" y="2493"/>
                  <a:pt x="1650" y="2493"/>
                </a:cubicBezTo>
                <a:cubicBezTo>
                  <a:pt x="1654" y="2495"/>
                  <a:pt x="1658" y="2495"/>
                  <a:pt x="1662" y="2495"/>
                </a:cubicBezTo>
                <a:cubicBezTo>
                  <a:pt x="1689" y="2495"/>
                  <a:pt x="1711" y="2470"/>
                  <a:pt x="1711" y="2442"/>
                </a:cubicBezTo>
                <a:cubicBezTo>
                  <a:pt x="1757" y="1763"/>
                  <a:pt x="1448" y="1645"/>
                  <a:pt x="1195" y="1556"/>
                </a:cubicBezTo>
                <a:cubicBezTo>
                  <a:pt x="1045" y="1505"/>
                  <a:pt x="914" y="1458"/>
                  <a:pt x="928" y="1261"/>
                </a:cubicBezTo>
                <a:cubicBezTo>
                  <a:pt x="970" y="633"/>
                  <a:pt x="797" y="512"/>
                  <a:pt x="596" y="498"/>
                </a:cubicBezTo>
                <a:cubicBezTo>
                  <a:pt x="539" y="498"/>
                  <a:pt x="488" y="498"/>
                  <a:pt x="441" y="502"/>
                </a:cubicBezTo>
                <a:cubicBezTo>
                  <a:pt x="407" y="509"/>
                  <a:pt x="372" y="513"/>
                  <a:pt x="340" y="513"/>
                </a:cubicBezTo>
                <a:cubicBezTo>
                  <a:pt x="328" y="513"/>
                  <a:pt x="316" y="513"/>
                  <a:pt x="305" y="512"/>
                </a:cubicBezTo>
                <a:cubicBezTo>
                  <a:pt x="202" y="502"/>
                  <a:pt x="127" y="423"/>
                  <a:pt x="160" y="67"/>
                </a:cubicBezTo>
                <a:cubicBezTo>
                  <a:pt x="164" y="29"/>
                  <a:pt x="141" y="6"/>
                  <a:pt x="108" y="1"/>
                </a:cubicBezTo>
                <a:cubicBezTo>
                  <a:pt x="105" y="1"/>
                  <a:pt x="102"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 name="Google Shape;373;p14"/>
          <p:cNvSpPr/>
          <p:nvPr/>
        </p:nvSpPr>
        <p:spPr>
          <a:xfrm rot="5400000">
            <a:off x="8864392" y="372671"/>
            <a:ext cx="321841" cy="457567"/>
          </a:xfrm>
          <a:custGeom>
            <a:avLst/>
            <a:gdLst/>
            <a:ahLst/>
            <a:cxnLst/>
            <a:rect l="l" t="t" r="r" b="b"/>
            <a:pathLst>
              <a:path w="1758" h="2499" extrusionOk="0">
                <a:moveTo>
                  <a:pt x="99" y="0"/>
                </a:moveTo>
                <a:cubicBezTo>
                  <a:pt x="67" y="0"/>
                  <a:pt x="47" y="22"/>
                  <a:pt x="43" y="52"/>
                </a:cubicBezTo>
                <a:cubicBezTo>
                  <a:pt x="0" y="512"/>
                  <a:pt x="122" y="610"/>
                  <a:pt x="296" y="629"/>
                </a:cubicBezTo>
                <a:cubicBezTo>
                  <a:pt x="342" y="629"/>
                  <a:pt x="394" y="629"/>
                  <a:pt x="446" y="624"/>
                </a:cubicBezTo>
                <a:cubicBezTo>
                  <a:pt x="492" y="615"/>
                  <a:pt x="539" y="615"/>
                  <a:pt x="581" y="615"/>
                </a:cubicBezTo>
                <a:cubicBezTo>
                  <a:pt x="727" y="624"/>
                  <a:pt x="844" y="722"/>
                  <a:pt x="811" y="1247"/>
                </a:cubicBezTo>
                <a:cubicBezTo>
                  <a:pt x="792" y="1528"/>
                  <a:pt x="961" y="1594"/>
                  <a:pt x="1153" y="1664"/>
                </a:cubicBezTo>
                <a:cubicBezTo>
                  <a:pt x="1373" y="1748"/>
                  <a:pt x="1636" y="1842"/>
                  <a:pt x="1593" y="2432"/>
                </a:cubicBezTo>
                <a:cubicBezTo>
                  <a:pt x="1589" y="2465"/>
                  <a:pt x="1612" y="2498"/>
                  <a:pt x="1645" y="2498"/>
                </a:cubicBezTo>
                <a:cubicBezTo>
                  <a:pt x="1648" y="2498"/>
                  <a:pt x="1651" y="2499"/>
                  <a:pt x="1654" y="2499"/>
                </a:cubicBezTo>
                <a:cubicBezTo>
                  <a:pt x="1687" y="2499"/>
                  <a:pt x="1711" y="2476"/>
                  <a:pt x="1711" y="2442"/>
                </a:cubicBezTo>
                <a:cubicBezTo>
                  <a:pt x="1757" y="1762"/>
                  <a:pt x="1448" y="1655"/>
                  <a:pt x="1195" y="1561"/>
                </a:cubicBezTo>
                <a:cubicBezTo>
                  <a:pt x="1045" y="1505"/>
                  <a:pt x="914" y="1458"/>
                  <a:pt x="928" y="1261"/>
                </a:cubicBezTo>
                <a:cubicBezTo>
                  <a:pt x="966" y="633"/>
                  <a:pt x="797" y="512"/>
                  <a:pt x="591" y="498"/>
                </a:cubicBezTo>
                <a:cubicBezTo>
                  <a:pt x="539" y="498"/>
                  <a:pt x="488" y="498"/>
                  <a:pt x="441" y="507"/>
                </a:cubicBezTo>
                <a:cubicBezTo>
                  <a:pt x="408" y="510"/>
                  <a:pt x="375" y="514"/>
                  <a:pt x="343" y="514"/>
                </a:cubicBezTo>
                <a:cubicBezTo>
                  <a:pt x="330" y="514"/>
                  <a:pt x="317" y="513"/>
                  <a:pt x="305" y="512"/>
                </a:cubicBezTo>
                <a:cubicBezTo>
                  <a:pt x="202" y="507"/>
                  <a:pt x="122" y="423"/>
                  <a:pt x="160" y="66"/>
                </a:cubicBezTo>
                <a:cubicBezTo>
                  <a:pt x="164" y="29"/>
                  <a:pt x="141" y="6"/>
                  <a:pt x="108" y="1"/>
                </a:cubicBezTo>
                <a:cubicBezTo>
                  <a:pt x="105" y="0"/>
                  <a:pt x="102"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74" name="Google Shape;374;p14"/>
          <p:cNvGrpSpPr/>
          <p:nvPr/>
        </p:nvGrpSpPr>
        <p:grpSpPr>
          <a:xfrm>
            <a:off x="-698426" y="-820773"/>
            <a:ext cx="2885476" cy="1980913"/>
            <a:chOff x="-698426" y="-820773"/>
            <a:chExt cx="2885476" cy="1980913"/>
          </a:xfrm>
        </p:grpSpPr>
        <p:sp>
          <p:nvSpPr>
            <p:cNvPr id="375" name="Google Shape;375;p14"/>
            <p:cNvSpPr/>
            <p:nvPr/>
          </p:nvSpPr>
          <p:spPr>
            <a:xfrm rot="-2469364">
              <a:off x="-535453" y="-398807"/>
              <a:ext cx="1709219" cy="1136980"/>
            </a:xfrm>
            <a:custGeom>
              <a:avLst/>
              <a:gdLst/>
              <a:ahLst/>
              <a:cxnLst/>
              <a:rect l="l" t="t" r="r" b="b"/>
              <a:pathLst>
                <a:path w="8889" h="5913" extrusionOk="0">
                  <a:moveTo>
                    <a:pt x="8888" y="2352"/>
                  </a:moveTo>
                  <a:cubicBezTo>
                    <a:pt x="8532" y="3205"/>
                    <a:pt x="7899" y="3978"/>
                    <a:pt x="7028" y="4535"/>
                  </a:cubicBezTo>
                  <a:cubicBezTo>
                    <a:pt x="4882" y="5912"/>
                    <a:pt x="2100" y="5453"/>
                    <a:pt x="811" y="3514"/>
                  </a:cubicBezTo>
                  <a:cubicBezTo>
                    <a:pt x="108" y="2455"/>
                    <a:pt x="1" y="1171"/>
                    <a:pt x="39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 name="Google Shape;376;p14"/>
            <p:cNvSpPr/>
            <p:nvPr/>
          </p:nvSpPr>
          <p:spPr>
            <a:xfrm rot="-2469364">
              <a:off x="-230560" y="-83002"/>
              <a:ext cx="390146" cy="365533"/>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 name="Google Shape;377;p14"/>
            <p:cNvSpPr/>
            <p:nvPr/>
          </p:nvSpPr>
          <p:spPr>
            <a:xfrm>
              <a:off x="1963024" y="151842"/>
              <a:ext cx="224026" cy="272976"/>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 name="Google Shape;378;p14"/>
            <p:cNvSpPr/>
            <p:nvPr/>
          </p:nvSpPr>
          <p:spPr>
            <a:xfrm rot="-2469364">
              <a:off x="652060" y="105566"/>
              <a:ext cx="390146" cy="365533"/>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79" name="Google Shape;379;p14"/>
          <p:cNvSpPr/>
          <p:nvPr/>
        </p:nvSpPr>
        <p:spPr>
          <a:xfrm>
            <a:off x="6589850" y="441602"/>
            <a:ext cx="160700" cy="19580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 name="Google Shape;380;p14"/>
          <p:cNvSpPr/>
          <p:nvPr/>
        </p:nvSpPr>
        <p:spPr>
          <a:xfrm>
            <a:off x="4210150" y="4749602"/>
            <a:ext cx="160700" cy="19580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 name="Google Shape;381;p14"/>
          <p:cNvSpPr txBox="1"/>
          <p:nvPr>
            <p:ph type="title"/>
          </p:nvPr>
        </p:nvSpPr>
        <p:spPr>
          <a:xfrm>
            <a:off x="3448325" y="3018825"/>
            <a:ext cx="4982700" cy="451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None/>
              <a:defRPr sz="22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p:txBody>
      </p:sp>
      <p:sp>
        <p:nvSpPr>
          <p:cNvPr id="382" name="Google Shape;382;p14"/>
          <p:cNvSpPr txBox="1"/>
          <p:nvPr>
            <p:ph type="subTitle" idx="1"/>
          </p:nvPr>
        </p:nvSpPr>
        <p:spPr>
          <a:xfrm>
            <a:off x="3448325" y="1673475"/>
            <a:ext cx="4982700" cy="1428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000"/>
              <a:buNone/>
              <a:defRPr sz="2300"/>
            </a:lvl1pPr>
            <a:lvl2pPr lvl="1" algn="ctr" rtl="0">
              <a:lnSpc>
                <a:spcPct val="100000"/>
              </a:lnSpc>
              <a:spcBef>
                <a:spcPts val="0"/>
              </a:spcBef>
              <a:spcAft>
                <a:spcPts val="0"/>
              </a:spcAft>
              <a:buSzPts val="3000"/>
              <a:buNone/>
              <a:defRPr sz="3000"/>
            </a:lvl2pPr>
            <a:lvl3pPr lvl="2" algn="ctr" rtl="0">
              <a:lnSpc>
                <a:spcPct val="100000"/>
              </a:lnSpc>
              <a:spcBef>
                <a:spcPts val="0"/>
              </a:spcBef>
              <a:spcAft>
                <a:spcPts val="0"/>
              </a:spcAft>
              <a:buSzPts val="3000"/>
              <a:buNone/>
              <a:defRPr sz="3000"/>
            </a:lvl3pPr>
            <a:lvl4pPr lvl="3" algn="ctr" rtl="0">
              <a:lnSpc>
                <a:spcPct val="100000"/>
              </a:lnSpc>
              <a:spcBef>
                <a:spcPts val="0"/>
              </a:spcBef>
              <a:spcAft>
                <a:spcPts val="0"/>
              </a:spcAft>
              <a:buSzPts val="3000"/>
              <a:buNone/>
              <a:defRPr sz="3000"/>
            </a:lvl4pPr>
            <a:lvl5pPr lvl="4" algn="ctr" rtl="0">
              <a:lnSpc>
                <a:spcPct val="100000"/>
              </a:lnSpc>
              <a:spcBef>
                <a:spcPts val="0"/>
              </a:spcBef>
              <a:spcAft>
                <a:spcPts val="0"/>
              </a:spcAft>
              <a:buSzPts val="3000"/>
              <a:buNone/>
              <a:defRPr sz="3000"/>
            </a:lvl5pPr>
            <a:lvl6pPr lvl="5" algn="ctr" rtl="0">
              <a:lnSpc>
                <a:spcPct val="100000"/>
              </a:lnSpc>
              <a:spcBef>
                <a:spcPts val="0"/>
              </a:spcBef>
              <a:spcAft>
                <a:spcPts val="0"/>
              </a:spcAft>
              <a:buSzPts val="3000"/>
              <a:buNone/>
              <a:defRPr sz="3000"/>
            </a:lvl6pPr>
            <a:lvl7pPr lvl="6" algn="ctr" rtl="0">
              <a:lnSpc>
                <a:spcPct val="100000"/>
              </a:lnSpc>
              <a:spcBef>
                <a:spcPts val="0"/>
              </a:spcBef>
              <a:spcAft>
                <a:spcPts val="0"/>
              </a:spcAft>
              <a:buSzPts val="3000"/>
              <a:buNone/>
              <a:defRPr sz="3000"/>
            </a:lvl7pPr>
            <a:lvl8pPr lvl="7" algn="ctr" rtl="0">
              <a:lnSpc>
                <a:spcPct val="100000"/>
              </a:lnSpc>
              <a:spcBef>
                <a:spcPts val="0"/>
              </a:spcBef>
              <a:spcAft>
                <a:spcPts val="0"/>
              </a:spcAft>
              <a:buSzPts val="3000"/>
              <a:buNone/>
              <a:defRPr sz="3000"/>
            </a:lvl8pPr>
            <a:lvl9pPr lvl="8" algn="ctr" rtl="0">
              <a:lnSpc>
                <a:spcPct val="100000"/>
              </a:lnSpc>
              <a:spcBef>
                <a:spcPts val="0"/>
              </a:spcBef>
              <a:spcAft>
                <a:spcPts val="0"/>
              </a:spcAft>
              <a:buSzPts val="3000"/>
              <a:buNone/>
              <a:defRPr sz="30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383" name="Shape 383"/>
        <p:cNvGrpSpPr/>
        <p:nvPr/>
      </p:nvGrpSpPr>
      <p:grpSpPr>
        <a:xfrm>
          <a:off x="0" y="0"/>
          <a:ext cx="0" cy="0"/>
          <a:chOff x="0" y="0"/>
          <a:chExt cx="0" cy="0"/>
        </a:xfrm>
      </p:grpSpPr>
      <p:grpSp>
        <p:nvGrpSpPr>
          <p:cNvPr id="384" name="Google Shape;384;p15"/>
          <p:cNvGrpSpPr/>
          <p:nvPr/>
        </p:nvGrpSpPr>
        <p:grpSpPr>
          <a:xfrm>
            <a:off x="7715365" y="-156972"/>
            <a:ext cx="1842302" cy="1681659"/>
            <a:chOff x="7715365" y="-156972"/>
            <a:chExt cx="1842302" cy="1681659"/>
          </a:xfrm>
        </p:grpSpPr>
        <p:sp>
          <p:nvSpPr>
            <p:cNvPr id="385" name="Google Shape;385;p15"/>
            <p:cNvSpPr/>
            <p:nvPr/>
          </p:nvSpPr>
          <p:spPr>
            <a:xfrm flipH="1">
              <a:off x="7715365" y="-156972"/>
              <a:ext cx="1842302" cy="1681659"/>
            </a:xfrm>
            <a:custGeom>
              <a:avLst/>
              <a:gdLst/>
              <a:ahLst/>
              <a:cxnLst/>
              <a:rect l="l" t="t" r="r" b="b"/>
              <a:pathLst>
                <a:path w="8865" h="8092" extrusionOk="0">
                  <a:moveTo>
                    <a:pt x="8452" y="1"/>
                  </a:moveTo>
                  <a:lnTo>
                    <a:pt x="708" y="1"/>
                  </a:lnTo>
                  <a:lnTo>
                    <a:pt x="0" y="7993"/>
                  </a:lnTo>
                  <a:cubicBezTo>
                    <a:pt x="2305" y="8092"/>
                    <a:pt x="3936" y="5623"/>
                    <a:pt x="4451" y="3622"/>
                  </a:cubicBezTo>
                  <a:cubicBezTo>
                    <a:pt x="4966" y="1622"/>
                    <a:pt x="8864" y="2240"/>
                    <a:pt x="84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86" name="Google Shape;386;p15"/>
            <p:cNvGrpSpPr/>
            <p:nvPr/>
          </p:nvGrpSpPr>
          <p:grpSpPr>
            <a:xfrm rot="4345405">
              <a:off x="8368455" y="245348"/>
              <a:ext cx="358882" cy="553963"/>
              <a:chOff x="1899520" y="1394738"/>
              <a:chExt cx="225782" cy="348533"/>
            </a:xfrm>
          </p:grpSpPr>
          <p:sp>
            <p:nvSpPr>
              <p:cNvPr id="387" name="Google Shape;387;p15"/>
              <p:cNvSpPr/>
              <p:nvPr/>
            </p:nvSpPr>
            <p:spPr>
              <a:xfrm flipH="1">
                <a:off x="2022773" y="1394738"/>
                <a:ext cx="102529" cy="311505"/>
              </a:xfrm>
              <a:custGeom>
                <a:avLst/>
                <a:gdLst/>
                <a:ahLst/>
                <a:cxnLst/>
                <a:rect l="l" t="t" r="r" b="b"/>
                <a:pathLst>
                  <a:path w="994" h="3020" extrusionOk="0">
                    <a:moveTo>
                      <a:pt x="845" y="0"/>
                    </a:moveTo>
                    <a:cubicBezTo>
                      <a:pt x="833" y="0"/>
                      <a:pt x="821" y="4"/>
                      <a:pt x="811" y="12"/>
                    </a:cubicBezTo>
                    <a:cubicBezTo>
                      <a:pt x="427" y="297"/>
                      <a:pt x="432" y="461"/>
                      <a:pt x="535" y="607"/>
                    </a:cubicBezTo>
                    <a:cubicBezTo>
                      <a:pt x="567" y="649"/>
                      <a:pt x="605" y="682"/>
                      <a:pt x="647" y="724"/>
                    </a:cubicBezTo>
                    <a:cubicBezTo>
                      <a:pt x="685" y="752"/>
                      <a:pt x="717" y="789"/>
                      <a:pt x="745" y="822"/>
                    </a:cubicBezTo>
                    <a:cubicBezTo>
                      <a:pt x="839" y="939"/>
                      <a:pt x="848" y="1113"/>
                      <a:pt x="408" y="1455"/>
                    </a:cubicBezTo>
                    <a:cubicBezTo>
                      <a:pt x="174" y="1642"/>
                      <a:pt x="244" y="1820"/>
                      <a:pt x="324" y="2017"/>
                    </a:cubicBezTo>
                    <a:cubicBezTo>
                      <a:pt x="417" y="2246"/>
                      <a:pt x="530" y="2527"/>
                      <a:pt x="33" y="2916"/>
                    </a:cubicBezTo>
                    <a:cubicBezTo>
                      <a:pt x="1" y="2940"/>
                      <a:pt x="1" y="2973"/>
                      <a:pt x="19" y="2996"/>
                    </a:cubicBezTo>
                    <a:cubicBezTo>
                      <a:pt x="33" y="3012"/>
                      <a:pt x="52" y="3019"/>
                      <a:pt x="69" y="3019"/>
                    </a:cubicBezTo>
                    <a:cubicBezTo>
                      <a:pt x="82" y="3019"/>
                      <a:pt x="94" y="3016"/>
                      <a:pt x="104" y="3010"/>
                    </a:cubicBezTo>
                    <a:cubicBezTo>
                      <a:pt x="666" y="2565"/>
                      <a:pt x="535" y="2246"/>
                      <a:pt x="432" y="1979"/>
                    </a:cubicBezTo>
                    <a:cubicBezTo>
                      <a:pt x="366" y="1820"/>
                      <a:pt x="314" y="1679"/>
                      <a:pt x="478" y="1548"/>
                    </a:cubicBezTo>
                    <a:cubicBezTo>
                      <a:pt x="994" y="1145"/>
                      <a:pt x="970" y="930"/>
                      <a:pt x="834" y="761"/>
                    </a:cubicBezTo>
                    <a:cubicBezTo>
                      <a:pt x="802" y="714"/>
                      <a:pt x="764" y="677"/>
                      <a:pt x="722" y="644"/>
                    </a:cubicBezTo>
                    <a:cubicBezTo>
                      <a:pt x="689" y="607"/>
                      <a:pt x="647" y="574"/>
                      <a:pt x="624" y="536"/>
                    </a:cubicBezTo>
                    <a:cubicBezTo>
                      <a:pt x="558" y="443"/>
                      <a:pt x="567" y="326"/>
                      <a:pt x="877" y="96"/>
                    </a:cubicBezTo>
                    <a:cubicBezTo>
                      <a:pt x="900" y="77"/>
                      <a:pt x="905" y="44"/>
                      <a:pt x="886" y="21"/>
                    </a:cubicBezTo>
                    <a:cubicBezTo>
                      <a:pt x="878" y="7"/>
                      <a:pt x="862" y="0"/>
                      <a:pt x="8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8" name="Google Shape;388;p15"/>
              <p:cNvSpPr/>
              <p:nvPr/>
            </p:nvSpPr>
            <p:spPr>
              <a:xfrm flipH="1">
                <a:off x="1965220" y="1419286"/>
                <a:ext cx="102529" cy="311918"/>
              </a:xfrm>
              <a:custGeom>
                <a:avLst/>
                <a:gdLst/>
                <a:ahLst/>
                <a:cxnLst/>
                <a:rect l="l" t="t" r="r" b="b"/>
                <a:pathLst>
                  <a:path w="994" h="3024" extrusionOk="0">
                    <a:moveTo>
                      <a:pt x="843" y="1"/>
                    </a:moveTo>
                    <a:cubicBezTo>
                      <a:pt x="832" y="1"/>
                      <a:pt x="820" y="5"/>
                      <a:pt x="811" y="13"/>
                    </a:cubicBezTo>
                    <a:cubicBezTo>
                      <a:pt x="422" y="298"/>
                      <a:pt x="431" y="462"/>
                      <a:pt x="534" y="608"/>
                    </a:cubicBezTo>
                    <a:cubicBezTo>
                      <a:pt x="562" y="650"/>
                      <a:pt x="604" y="687"/>
                      <a:pt x="647" y="725"/>
                    </a:cubicBezTo>
                    <a:cubicBezTo>
                      <a:pt x="679" y="757"/>
                      <a:pt x="717" y="790"/>
                      <a:pt x="745" y="828"/>
                    </a:cubicBezTo>
                    <a:cubicBezTo>
                      <a:pt x="839" y="945"/>
                      <a:pt x="843" y="1114"/>
                      <a:pt x="408" y="1460"/>
                    </a:cubicBezTo>
                    <a:cubicBezTo>
                      <a:pt x="173" y="1648"/>
                      <a:pt x="239" y="1821"/>
                      <a:pt x="323" y="2022"/>
                    </a:cubicBezTo>
                    <a:cubicBezTo>
                      <a:pt x="417" y="2247"/>
                      <a:pt x="529" y="2528"/>
                      <a:pt x="28" y="2917"/>
                    </a:cubicBezTo>
                    <a:cubicBezTo>
                      <a:pt x="0" y="2941"/>
                      <a:pt x="0" y="2973"/>
                      <a:pt x="19" y="2997"/>
                    </a:cubicBezTo>
                    <a:cubicBezTo>
                      <a:pt x="32" y="3016"/>
                      <a:pt x="50" y="3024"/>
                      <a:pt x="67" y="3024"/>
                    </a:cubicBezTo>
                    <a:cubicBezTo>
                      <a:pt x="80" y="3024"/>
                      <a:pt x="93" y="3019"/>
                      <a:pt x="103" y="3011"/>
                    </a:cubicBezTo>
                    <a:cubicBezTo>
                      <a:pt x="665" y="2566"/>
                      <a:pt x="539" y="2247"/>
                      <a:pt x="431" y="1980"/>
                    </a:cubicBezTo>
                    <a:cubicBezTo>
                      <a:pt x="365" y="1821"/>
                      <a:pt x="314" y="1680"/>
                      <a:pt x="478" y="1554"/>
                    </a:cubicBezTo>
                    <a:cubicBezTo>
                      <a:pt x="993" y="1146"/>
                      <a:pt x="970" y="931"/>
                      <a:pt x="834" y="762"/>
                    </a:cubicBezTo>
                    <a:cubicBezTo>
                      <a:pt x="796" y="715"/>
                      <a:pt x="764" y="678"/>
                      <a:pt x="722" y="645"/>
                    </a:cubicBezTo>
                    <a:cubicBezTo>
                      <a:pt x="689" y="608"/>
                      <a:pt x="647" y="575"/>
                      <a:pt x="623" y="537"/>
                    </a:cubicBezTo>
                    <a:cubicBezTo>
                      <a:pt x="558" y="444"/>
                      <a:pt x="562" y="326"/>
                      <a:pt x="876" y="102"/>
                    </a:cubicBezTo>
                    <a:cubicBezTo>
                      <a:pt x="900" y="83"/>
                      <a:pt x="904" y="45"/>
                      <a:pt x="885" y="22"/>
                    </a:cubicBezTo>
                    <a:cubicBezTo>
                      <a:pt x="875" y="8"/>
                      <a:pt x="859" y="1"/>
                      <a:pt x="8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9" name="Google Shape;389;p15"/>
              <p:cNvSpPr/>
              <p:nvPr/>
            </p:nvSpPr>
            <p:spPr>
              <a:xfrm flipH="1">
                <a:off x="1899520" y="1431456"/>
                <a:ext cx="102116" cy="311815"/>
              </a:xfrm>
              <a:custGeom>
                <a:avLst/>
                <a:gdLst/>
                <a:ahLst/>
                <a:cxnLst/>
                <a:rect l="l" t="t" r="r" b="b"/>
                <a:pathLst>
                  <a:path w="990" h="3023" extrusionOk="0">
                    <a:moveTo>
                      <a:pt x="841" y="0"/>
                    </a:moveTo>
                    <a:cubicBezTo>
                      <a:pt x="829" y="0"/>
                      <a:pt x="816" y="4"/>
                      <a:pt x="807" y="12"/>
                    </a:cubicBezTo>
                    <a:cubicBezTo>
                      <a:pt x="423" y="297"/>
                      <a:pt x="427" y="461"/>
                      <a:pt x="530" y="607"/>
                    </a:cubicBezTo>
                    <a:cubicBezTo>
                      <a:pt x="563" y="649"/>
                      <a:pt x="601" y="686"/>
                      <a:pt x="643" y="724"/>
                    </a:cubicBezTo>
                    <a:cubicBezTo>
                      <a:pt x="680" y="757"/>
                      <a:pt x="713" y="789"/>
                      <a:pt x="741" y="827"/>
                    </a:cubicBezTo>
                    <a:cubicBezTo>
                      <a:pt x="835" y="944"/>
                      <a:pt x="844" y="1113"/>
                      <a:pt x="404" y="1459"/>
                    </a:cubicBezTo>
                    <a:cubicBezTo>
                      <a:pt x="170" y="1647"/>
                      <a:pt x="240" y="1820"/>
                      <a:pt x="319" y="2022"/>
                    </a:cubicBezTo>
                    <a:cubicBezTo>
                      <a:pt x="413" y="2246"/>
                      <a:pt x="526" y="2527"/>
                      <a:pt x="29" y="2916"/>
                    </a:cubicBezTo>
                    <a:cubicBezTo>
                      <a:pt x="1" y="2940"/>
                      <a:pt x="1" y="2973"/>
                      <a:pt x="15" y="2996"/>
                    </a:cubicBezTo>
                    <a:cubicBezTo>
                      <a:pt x="28" y="3015"/>
                      <a:pt x="46" y="3023"/>
                      <a:pt x="63" y="3023"/>
                    </a:cubicBezTo>
                    <a:cubicBezTo>
                      <a:pt x="76" y="3023"/>
                      <a:pt x="89" y="3018"/>
                      <a:pt x="99" y="3010"/>
                    </a:cubicBezTo>
                    <a:cubicBezTo>
                      <a:pt x="661" y="2570"/>
                      <a:pt x="530" y="2246"/>
                      <a:pt x="427" y="1979"/>
                    </a:cubicBezTo>
                    <a:cubicBezTo>
                      <a:pt x="362" y="1820"/>
                      <a:pt x="310" y="1680"/>
                      <a:pt x="474" y="1553"/>
                    </a:cubicBezTo>
                    <a:cubicBezTo>
                      <a:pt x="989" y="1145"/>
                      <a:pt x="966" y="930"/>
                      <a:pt x="830" y="761"/>
                    </a:cubicBezTo>
                    <a:cubicBezTo>
                      <a:pt x="797" y="714"/>
                      <a:pt x="760" y="677"/>
                      <a:pt x="718" y="644"/>
                    </a:cubicBezTo>
                    <a:cubicBezTo>
                      <a:pt x="685" y="607"/>
                      <a:pt x="643" y="574"/>
                      <a:pt x="619" y="536"/>
                    </a:cubicBezTo>
                    <a:cubicBezTo>
                      <a:pt x="554" y="443"/>
                      <a:pt x="563" y="326"/>
                      <a:pt x="872" y="101"/>
                    </a:cubicBezTo>
                    <a:cubicBezTo>
                      <a:pt x="896" y="82"/>
                      <a:pt x="900" y="44"/>
                      <a:pt x="882" y="21"/>
                    </a:cubicBezTo>
                    <a:cubicBezTo>
                      <a:pt x="873" y="7"/>
                      <a:pt x="857" y="0"/>
                      <a:pt x="8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390" name="Google Shape;390;p15"/>
          <p:cNvGrpSpPr/>
          <p:nvPr/>
        </p:nvGrpSpPr>
        <p:grpSpPr>
          <a:xfrm>
            <a:off x="5179145" y="-89204"/>
            <a:ext cx="1186573" cy="564308"/>
            <a:chOff x="5179145" y="-89204"/>
            <a:chExt cx="1186573" cy="564308"/>
          </a:xfrm>
        </p:grpSpPr>
        <p:sp>
          <p:nvSpPr>
            <p:cNvPr id="391" name="Google Shape;391;p15"/>
            <p:cNvSpPr/>
            <p:nvPr/>
          </p:nvSpPr>
          <p:spPr>
            <a:xfrm flipH="1">
              <a:off x="5329918" y="-89204"/>
              <a:ext cx="1035801" cy="564308"/>
            </a:xfrm>
            <a:custGeom>
              <a:avLst/>
              <a:gdLst/>
              <a:ahLst/>
              <a:cxnLst/>
              <a:rect l="l" t="t" r="r" b="b"/>
              <a:pathLst>
                <a:path w="8490" h="4625" extrusionOk="0">
                  <a:moveTo>
                    <a:pt x="0" y="1"/>
                  </a:moveTo>
                  <a:cubicBezTo>
                    <a:pt x="94" y="877"/>
                    <a:pt x="464" y="1758"/>
                    <a:pt x="1106" y="2498"/>
                  </a:cubicBezTo>
                  <a:cubicBezTo>
                    <a:pt x="2699" y="4325"/>
                    <a:pt x="5383" y="4625"/>
                    <a:pt x="7098" y="3168"/>
                  </a:cubicBezTo>
                  <a:cubicBezTo>
                    <a:pt x="8035" y="2371"/>
                    <a:pt x="8489" y="1210"/>
                    <a:pt x="8452" y="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2" name="Google Shape;392;p15"/>
            <p:cNvSpPr/>
            <p:nvPr/>
          </p:nvSpPr>
          <p:spPr>
            <a:xfrm flipH="1">
              <a:off x="5179145" y="230969"/>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93" name="Google Shape;393;p15"/>
          <p:cNvGrpSpPr/>
          <p:nvPr/>
        </p:nvGrpSpPr>
        <p:grpSpPr>
          <a:xfrm>
            <a:off x="-637584" y="3440697"/>
            <a:ext cx="1634708" cy="1669566"/>
            <a:chOff x="-637584" y="3440697"/>
            <a:chExt cx="1634708" cy="1669566"/>
          </a:xfrm>
        </p:grpSpPr>
        <p:sp>
          <p:nvSpPr>
            <p:cNvPr id="394" name="Google Shape;394;p15"/>
            <p:cNvSpPr/>
            <p:nvPr/>
          </p:nvSpPr>
          <p:spPr>
            <a:xfrm flipH="1">
              <a:off x="788624" y="4564048"/>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95" name="Google Shape;395;p15"/>
            <p:cNvGrpSpPr/>
            <p:nvPr/>
          </p:nvGrpSpPr>
          <p:grpSpPr>
            <a:xfrm>
              <a:off x="-637584" y="3440697"/>
              <a:ext cx="1306327" cy="1281151"/>
              <a:chOff x="-637584" y="375672"/>
              <a:chExt cx="1306327" cy="1281151"/>
            </a:xfrm>
          </p:grpSpPr>
          <p:sp>
            <p:nvSpPr>
              <p:cNvPr id="396" name="Google Shape;396;p15"/>
              <p:cNvSpPr/>
              <p:nvPr/>
            </p:nvSpPr>
            <p:spPr>
              <a:xfrm flipH="1">
                <a:off x="-637584" y="375672"/>
                <a:ext cx="1275026" cy="1281151"/>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97" name="Google Shape;397;p15"/>
              <p:cNvGrpSpPr/>
              <p:nvPr/>
            </p:nvGrpSpPr>
            <p:grpSpPr>
              <a:xfrm rot="-5400000">
                <a:off x="245786" y="680302"/>
                <a:ext cx="316235" cy="529678"/>
                <a:chOff x="5642299" y="4640192"/>
                <a:chExt cx="378000" cy="633132"/>
              </a:xfrm>
            </p:grpSpPr>
            <p:sp>
              <p:nvSpPr>
                <p:cNvPr id="398" name="Google Shape;398;p15"/>
                <p:cNvSpPr/>
                <p:nvPr/>
              </p:nvSpPr>
              <p:spPr>
                <a:xfrm>
                  <a:off x="5763034" y="4675283"/>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9" name="Google Shape;399;p15"/>
                <p:cNvSpPr/>
                <p:nvPr/>
              </p:nvSpPr>
              <p:spPr>
                <a:xfrm>
                  <a:off x="5642299" y="4640192"/>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400" name="Google Shape;400;p15"/>
            <p:cNvSpPr/>
            <p:nvPr/>
          </p:nvSpPr>
          <p:spPr>
            <a:xfrm flipH="1">
              <a:off x="637849" y="4925998"/>
              <a:ext cx="150772" cy="184265"/>
            </a:xfrm>
            <a:custGeom>
              <a:avLst/>
              <a:gdLst/>
              <a:ahLst/>
              <a:cxnLst/>
              <a:rect l="l" t="t" r="r" b="b"/>
              <a:pathLst>
                <a:path w="1945" h="2377" extrusionOk="0">
                  <a:moveTo>
                    <a:pt x="0" y="1210"/>
                  </a:moveTo>
                  <a:cubicBezTo>
                    <a:pt x="483" y="1050"/>
                    <a:pt x="731" y="788"/>
                    <a:pt x="970" y="1"/>
                  </a:cubicBezTo>
                  <a:cubicBezTo>
                    <a:pt x="1176" y="629"/>
                    <a:pt x="1500" y="1027"/>
                    <a:pt x="1945" y="1167"/>
                  </a:cubicBezTo>
                  <a:cubicBezTo>
                    <a:pt x="1401" y="1331"/>
                    <a:pt x="1129" y="1865"/>
                    <a:pt x="919" y="2376"/>
                  </a:cubicBezTo>
                  <a:cubicBezTo>
                    <a:pt x="839" y="1889"/>
                    <a:pt x="572" y="1350"/>
                    <a:pt x="0" y="12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01" name="Google Shape;401;p15"/>
          <p:cNvGrpSpPr/>
          <p:nvPr/>
        </p:nvGrpSpPr>
        <p:grpSpPr>
          <a:xfrm rot="1211682">
            <a:off x="1161176" y="-124447"/>
            <a:ext cx="555402" cy="267776"/>
            <a:chOff x="4742292" y="1179785"/>
            <a:chExt cx="109824" cy="52950"/>
          </a:xfrm>
        </p:grpSpPr>
        <p:sp>
          <p:nvSpPr>
            <p:cNvPr id="402" name="Google Shape;402;p15"/>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3" name="Google Shape;403;p15"/>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04" name="Google Shape;404;p15"/>
          <p:cNvGrpSpPr/>
          <p:nvPr/>
        </p:nvGrpSpPr>
        <p:grpSpPr>
          <a:xfrm rot="-864598">
            <a:off x="5730298" y="4364251"/>
            <a:ext cx="1194693" cy="1182327"/>
            <a:chOff x="4982398" y="3787086"/>
            <a:chExt cx="1427999" cy="1413218"/>
          </a:xfrm>
        </p:grpSpPr>
        <p:sp>
          <p:nvSpPr>
            <p:cNvPr id="405" name="Google Shape;405;p15"/>
            <p:cNvSpPr/>
            <p:nvPr/>
          </p:nvSpPr>
          <p:spPr>
            <a:xfrm>
              <a:off x="4982398" y="3787086"/>
              <a:ext cx="1427999" cy="1413218"/>
            </a:xfrm>
            <a:custGeom>
              <a:avLst/>
              <a:gdLst/>
              <a:ahLst/>
              <a:cxnLst/>
              <a:rect l="l" t="t" r="r" b="b"/>
              <a:pathLst>
                <a:path w="16858" h="16684" extrusionOk="0">
                  <a:moveTo>
                    <a:pt x="1" y="5950"/>
                  </a:moveTo>
                  <a:lnTo>
                    <a:pt x="11099" y="0"/>
                  </a:lnTo>
                  <a:cubicBezTo>
                    <a:pt x="13610" y="3598"/>
                    <a:pt x="13470" y="7360"/>
                    <a:pt x="16857" y="10734"/>
                  </a:cubicBezTo>
                  <a:lnTo>
                    <a:pt x="5758" y="16684"/>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6" name="Google Shape;406;p15"/>
            <p:cNvSpPr/>
            <p:nvPr/>
          </p:nvSpPr>
          <p:spPr>
            <a:xfrm>
              <a:off x="5793873" y="4366952"/>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7" name="Google Shape;407;p15"/>
            <p:cNvSpPr/>
            <p:nvPr/>
          </p:nvSpPr>
          <p:spPr>
            <a:xfrm>
              <a:off x="5673138" y="4331861"/>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08" name="Google Shape;408;p15"/>
          <p:cNvGrpSpPr/>
          <p:nvPr/>
        </p:nvGrpSpPr>
        <p:grpSpPr>
          <a:xfrm>
            <a:off x="8500195" y="4502148"/>
            <a:ext cx="426803" cy="403574"/>
            <a:chOff x="8500195" y="4502148"/>
            <a:chExt cx="426803" cy="403574"/>
          </a:xfrm>
        </p:grpSpPr>
        <p:sp>
          <p:nvSpPr>
            <p:cNvPr id="409" name="Google Shape;409;p15"/>
            <p:cNvSpPr/>
            <p:nvPr/>
          </p:nvSpPr>
          <p:spPr>
            <a:xfrm flipH="1">
              <a:off x="8718499" y="4502148"/>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0" name="Google Shape;410;p15"/>
            <p:cNvSpPr/>
            <p:nvPr/>
          </p:nvSpPr>
          <p:spPr>
            <a:xfrm flipH="1">
              <a:off x="8500195" y="4721844"/>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11" name="Google Shape;411;p15"/>
          <p:cNvSpPr txBox="1"/>
          <p:nvPr>
            <p:ph type="title"/>
          </p:nvPr>
        </p:nvSpPr>
        <p:spPr>
          <a:xfrm>
            <a:off x="3942275" y="2045688"/>
            <a:ext cx="4488600" cy="1511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600"/>
              <a:buNone/>
              <a:defRPr sz="4500"/>
            </a:lvl1pPr>
            <a:lvl2pPr lvl="1" algn="r" rtl="0">
              <a:spcBef>
                <a:spcPts val="0"/>
              </a:spcBef>
              <a:spcAft>
                <a:spcPts val="0"/>
              </a:spcAft>
              <a:buSzPts val="3600"/>
              <a:buFont typeface="Cabin"/>
              <a:buNone/>
              <a:defRPr sz="3600">
                <a:latin typeface="Cabin"/>
                <a:ea typeface="Cabin"/>
                <a:cs typeface="Cabin"/>
                <a:sym typeface="Cabin"/>
              </a:defRPr>
            </a:lvl2pPr>
            <a:lvl3pPr lvl="2" algn="r" rtl="0">
              <a:spcBef>
                <a:spcPts val="0"/>
              </a:spcBef>
              <a:spcAft>
                <a:spcPts val="0"/>
              </a:spcAft>
              <a:buSzPts val="3600"/>
              <a:buFont typeface="Cabin"/>
              <a:buNone/>
              <a:defRPr sz="3600">
                <a:latin typeface="Cabin"/>
                <a:ea typeface="Cabin"/>
                <a:cs typeface="Cabin"/>
                <a:sym typeface="Cabin"/>
              </a:defRPr>
            </a:lvl3pPr>
            <a:lvl4pPr lvl="3" algn="r" rtl="0">
              <a:spcBef>
                <a:spcPts val="0"/>
              </a:spcBef>
              <a:spcAft>
                <a:spcPts val="0"/>
              </a:spcAft>
              <a:buSzPts val="3600"/>
              <a:buFont typeface="Cabin"/>
              <a:buNone/>
              <a:defRPr sz="3600">
                <a:latin typeface="Cabin"/>
                <a:ea typeface="Cabin"/>
                <a:cs typeface="Cabin"/>
                <a:sym typeface="Cabin"/>
              </a:defRPr>
            </a:lvl4pPr>
            <a:lvl5pPr lvl="4" algn="r" rtl="0">
              <a:spcBef>
                <a:spcPts val="0"/>
              </a:spcBef>
              <a:spcAft>
                <a:spcPts val="0"/>
              </a:spcAft>
              <a:buSzPts val="3600"/>
              <a:buFont typeface="Cabin"/>
              <a:buNone/>
              <a:defRPr sz="3600">
                <a:latin typeface="Cabin"/>
                <a:ea typeface="Cabin"/>
                <a:cs typeface="Cabin"/>
                <a:sym typeface="Cabin"/>
              </a:defRPr>
            </a:lvl5pPr>
            <a:lvl6pPr lvl="5" algn="r" rtl="0">
              <a:spcBef>
                <a:spcPts val="0"/>
              </a:spcBef>
              <a:spcAft>
                <a:spcPts val="0"/>
              </a:spcAft>
              <a:buSzPts val="3600"/>
              <a:buFont typeface="Cabin"/>
              <a:buNone/>
              <a:defRPr sz="3600">
                <a:latin typeface="Cabin"/>
                <a:ea typeface="Cabin"/>
                <a:cs typeface="Cabin"/>
                <a:sym typeface="Cabin"/>
              </a:defRPr>
            </a:lvl6pPr>
            <a:lvl7pPr lvl="6" algn="r" rtl="0">
              <a:spcBef>
                <a:spcPts val="0"/>
              </a:spcBef>
              <a:spcAft>
                <a:spcPts val="0"/>
              </a:spcAft>
              <a:buSzPts val="3600"/>
              <a:buFont typeface="Cabin"/>
              <a:buNone/>
              <a:defRPr sz="3600">
                <a:latin typeface="Cabin"/>
                <a:ea typeface="Cabin"/>
                <a:cs typeface="Cabin"/>
                <a:sym typeface="Cabin"/>
              </a:defRPr>
            </a:lvl7pPr>
            <a:lvl8pPr lvl="7" algn="r" rtl="0">
              <a:spcBef>
                <a:spcPts val="0"/>
              </a:spcBef>
              <a:spcAft>
                <a:spcPts val="0"/>
              </a:spcAft>
              <a:buSzPts val="3600"/>
              <a:buFont typeface="Cabin"/>
              <a:buNone/>
              <a:defRPr sz="3600">
                <a:latin typeface="Cabin"/>
                <a:ea typeface="Cabin"/>
                <a:cs typeface="Cabin"/>
                <a:sym typeface="Cabin"/>
              </a:defRPr>
            </a:lvl8pPr>
            <a:lvl9pPr lvl="8" algn="r" rtl="0">
              <a:spcBef>
                <a:spcPts val="0"/>
              </a:spcBef>
              <a:spcAft>
                <a:spcPts val="0"/>
              </a:spcAft>
              <a:buSzPts val="3600"/>
              <a:buFont typeface="Cabin"/>
              <a:buNone/>
              <a:defRPr sz="3600">
                <a:latin typeface="Cabin"/>
                <a:ea typeface="Cabin"/>
                <a:cs typeface="Cabin"/>
                <a:sym typeface="Cabin"/>
              </a:defRPr>
            </a:lvl9pPr>
          </a:lstStyle>
          <a:p/>
        </p:txBody>
      </p:sp>
      <p:sp>
        <p:nvSpPr>
          <p:cNvPr id="412" name="Google Shape;412;p15"/>
          <p:cNvSpPr txBox="1"/>
          <p:nvPr>
            <p:ph type="title" idx="2" hasCustomPrompt="1"/>
          </p:nvPr>
        </p:nvSpPr>
        <p:spPr>
          <a:xfrm>
            <a:off x="6778675" y="1065650"/>
            <a:ext cx="1652100" cy="9159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chemeClr val="lt1"/>
              </a:buClr>
              <a:buSzPts val="6000"/>
              <a:buNone/>
              <a:defRPr sz="7300">
                <a:solidFill>
                  <a:schemeClr val="accent2"/>
                </a:solidFill>
              </a:defRPr>
            </a:lvl1pPr>
            <a:lvl2pPr lvl="1" algn="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2pPr>
            <a:lvl3pPr lvl="2" algn="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3pPr>
            <a:lvl4pPr lvl="3" algn="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4pPr>
            <a:lvl5pPr lvl="4" algn="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5pPr>
            <a:lvl6pPr lvl="5" algn="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6pPr>
            <a:lvl7pPr lvl="6" algn="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7pPr>
            <a:lvl8pPr lvl="7" algn="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8pPr>
            <a:lvl9pPr lvl="8" algn="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9pPr>
          </a:lstStyle>
          <a:p>
            <a:r>
              <a:t>xx%</a:t>
            </a:r>
          </a:p>
        </p:txBody>
      </p:sp>
      <p:sp>
        <p:nvSpPr>
          <p:cNvPr id="413" name="Google Shape;413;p15"/>
          <p:cNvSpPr txBox="1"/>
          <p:nvPr>
            <p:ph type="subTitle" idx="1"/>
          </p:nvPr>
        </p:nvSpPr>
        <p:spPr>
          <a:xfrm>
            <a:off x="3942175" y="3621225"/>
            <a:ext cx="4488600" cy="3750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sz="1600"/>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414" name="Shape 414"/>
        <p:cNvGrpSpPr/>
        <p:nvPr/>
      </p:nvGrpSpPr>
      <p:grpSpPr>
        <a:xfrm>
          <a:off x="0" y="0"/>
          <a:ext cx="0" cy="0"/>
          <a:chOff x="0" y="0"/>
          <a:chExt cx="0" cy="0"/>
        </a:xfrm>
      </p:grpSpPr>
      <p:sp>
        <p:nvSpPr>
          <p:cNvPr id="415" name="Google Shape;415;p16"/>
          <p:cNvSpPr txBox="1"/>
          <p:nvPr>
            <p:ph type="title"/>
          </p:nvPr>
        </p:nvSpPr>
        <p:spPr>
          <a:xfrm>
            <a:off x="720000" y="539500"/>
            <a:ext cx="7704000" cy="571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416" name="Google Shape;416;p16"/>
          <p:cNvGrpSpPr/>
          <p:nvPr/>
        </p:nvGrpSpPr>
        <p:grpSpPr>
          <a:xfrm>
            <a:off x="8284641" y="-468728"/>
            <a:ext cx="1322015" cy="1332152"/>
            <a:chOff x="8284641" y="-468728"/>
            <a:chExt cx="1322015" cy="1332152"/>
          </a:xfrm>
        </p:grpSpPr>
        <p:grpSp>
          <p:nvGrpSpPr>
            <p:cNvPr id="417" name="Google Shape;417;p16"/>
            <p:cNvGrpSpPr/>
            <p:nvPr/>
          </p:nvGrpSpPr>
          <p:grpSpPr>
            <a:xfrm rot="-6628060">
              <a:off x="8425583" y="-314092"/>
              <a:ext cx="1040130" cy="1022880"/>
              <a:chOff x="4982398" y="3787086"/>
              <a:chExt cx="1427999" cy="1413218"/>
            </a:xfrm>
          </p:grpSpPr>
          <p:sp>
            <p:nvSpPr>
              <p:cNvPr id="418" name="Google Shape;418;p16"/>
              <p:cNvSpPr/>
              <p:nvPr/>
            </p:nvSpPr>
            <p:spPr>
              <a:xfrm>
                <a:off x="4982398" y="3787086"/>
                <a:ext cx="1427999" cy="1413218"/>
              </a:xfrm>
              <a:custGeom>
                <a:avLst/>
                <a:gdLst/>
                <a:ahLst/>
                <a:cxnLst/>
                <a:rect l="l" t="t" r="r" b="b"/>
                <a:pathLst>
                  <a:path w="16858" h="16684" extrusionOk="0">
                    <a:moveTo>
                      <a:pt x="1" y="5950"/>
                    </a:moveTo>
                    <a:lnTo>
                      <a:pt x="11099" y="0"/>
                    </a:lnTo>
                    <a:cubicBezTo>
                      <a:pt x="13610" y="3598"/>
                      <a:pt x="13470" y="7360"/>
                      <a:pt x="16857" y="10734"/>
                    </a:cubicBezTo>
                    <a:lnTo>
                      <a:pt x="5758" y="16684"/>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9" name="Google Shape;419;p16"/>
              <p:cNvSpPr/>
              <p:nvPr/>
            </p:nvSpPr>
            <p:spPr>
              <a:xfrm>
                <a:off x="5232235" y="4494197"/>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0" name="Google Shape;420;p16"/>
              <p:cNvSpPr/>
              <p:nvPr/>
            </p:nvSpPr>
            <p:spPr>
              <a:xfrm>
                <a:off x="5111500" y="4459106"/>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21" name="Google Shape;421;p16"/>
            <p:cNvSpPr/>
            <p:nvPr/>
          </p:nvSpPr>
          <p:spPr>
            <a:xfrm rot="10800000" flipH="1">
              <a:off x="8309961" y="75958"/>
              <a:ext cx="241626" cy="242786"/>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22" name="Google Shape;422;p16"/>
          <p:cNvGrpSpPr/>
          <p:nvPr/>
        </p:nvGrpSpPr>
        <p:grpSpPr>
          <a:xfrm>
            <a:off x="7893942" y="3249231"/>
            <a:ext cx="1652452" cy="2385418"/>
            <a:chOff x="7893942" y="3249231"/>
            <a:chExt cx="1652452" cy="2385418"/>
          </a:xfrm>
        </p:grpSpPr>
        <p:grpSp>
          <p:nvGrpSpPr>
            <p:cNvPr id="423" name="Google Shape;423;p16"/>
            <p:cNvGrpSpPr/>
            <p:nvPr/>
          </p:nvGrpSpPr>
          <p:grpSpPr>
            <a:xfrm rot="10800000">
              <a:off x="7893942" y="4319642"/>
              <a:ext cx="1652452" cy="1315006"/>
              <a:chOff x="4639548" y="1512483"/>
              <a:chExt cx="561829" cy="447068"/>
            </a:xfrm>
          </p:grpSpPr>
          <p:sp>
            <p:nvSpPr>
              <p:cNvPr id="424" name="Google Shape;424;p16"/>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5" name="Google Shape;425;p16"/>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6" name="Google Shape;426;p16"/>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7" name="Google Shape;427;p16"/>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8" name="Google Shape;428;p16"/>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9" name="Google Shape;429;p16"/>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0" name="Google Shape;430;p16"/>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1" name="Google Shape;431;p16"/>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2" name="Google Shape;432;p16"/>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3" name="Google Shape;433;p16"/>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34" name="Google Shape;434;p16"/>
            <p:cNvGrpSpPr/>
            <p:nvPr/>
          </p:nvGrpSpPr>
          <p:grpSpPr>
            <a:xfrm rot="-9588318">
              <a:off x="8735554" y="3589115"/>
              <a:ext cx="555402" cy="267776"/>
              <a:chOff x="4742292" y="1179785"/>
              <a:chExt cx="109824" cy="52950"/>
            </a:xfrm>
          </p:grpSpPr>
          <p:sp>
            <p:nvSpPr>
              <p:cNvPr id="435" name="Google Shape;435;p16"/>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6" name="Google Shape;436;p16"/>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37" name="Google Shape;437;p16"/>
            <p:cNvGrpSpPr/>
            <p:nvPr/>
          </p:nvGrpSpPr>
          <p:grpSpPr>
            <a:xfrm rot="-9588318">
              <a:off x="8832229" y="3336865"/>
              <a:ext cx="555402" cy="267776"/>
              <a:chOff x="4742292" y="1179785"/>
              <a:chExt cx="109824" cy="52950"/>
            </a:xfrm>
          </p:grpSpPr>
          <p:sp>
            <p:nvSpPr>
              <p:cNvPr id="438" name="Google Shape;438;p16"/>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9" name="Google Shape;439;p16"/>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440" name="Google Shape;440;p16"/>
          <p:cNvGrpSpPr/>
          <p:nvPr/>
        </p:nvGrpSpPr>
        <p:grpSpPr>
          <a:xfrm>
            <a:off x="-186962" y="1854971"/>
            <a:ext cx="555402" cy="854980"/>
            <a:chOff x="-186962" y="1854971"/>
            <a:chExt cx="555402" cy="854980"/>
          </a:xfrm>
        </p:grpSpPr>
        <p:sp>
          <p:nvSpPr>
            <p:cNvPr id="441" name="Google Shape;441;p16"/>
            <p:cNvSpPr/>
            <p:nvPr/>
          </p:nvSpPr>
          <p:spPr>
            <a:xfrm rot="10800000" flipH="1">
              <a:off x="-186962" y="2433542"/>
              <a:ext cx="555402" cy="276409"/>
            </a:xfrm>
            <a:custGeom>
              <a:avLst/>
              <a:gdLst/>
              <a:ahLst/>
              <a:cxnLst/>
              <a:rect l="l" t="t" r="r" b="b"/>
              <a:pathLst>
                <a:path w="3603" h="1793" extrusionOk="0">
                  <a:moveTo>
                    <a:pt x="1677" y="109"/>
                  </a:moveTo>
                  <a:cubicBezTo>
                    <a:pt x="1741" y="109"/>
                    <a:pt x="1805" y="113"/>
                    <a:pt x="1870" y="120"/>
                  </a:cubicBezTo>
                  <a:cubicBezTo>
                    <a:pt x="2305" y="167"/>
                    <a:pt x="2732" y="382"/>
                    <a:pt x="3045" y="747"/>
                  </a:cubicBezTo>
                  <a:cubicBezTo>
                    <a:pt x="3172" y="893"/>
                    <a:pt x="3270" y="1052"/>
                    <a:pt x="3345" y="1216"/>
                  </a:cubicBezTo>
                  <a:cubicBezTo>
                    <a:pt x="3411" y="1366"/>
                    <a:pt x="3458" y="1525"/>
                    <a:pt x="3481" y="1684"/>
                  </a:cubicBezTo>
                  <a:lnTo>
                    <a:pt x="117" y="1670"/>
                  </a:lnTo>
                  <a:cubicBezTo>
                    <a:pt x="117" y="1450"/>
                    <a:pt x="160" y="1225"/>
                    <a:pt x="249" y="1024"/>
                  </a:cubicBezTo>
                  <a:cubicBezTo>
                    <a:pt x="333" y="822"/>
                    <a:pt x="473" y="630"/>
                    <a:pt x="656" y="476"/>
                  </a:cubicBezTo>
                  <a:cubicBezTo>
                    <a:pt x="951" y="225"/>
                    <a:pt x="1311" y="109"/>
                    <a:pt x="1677" y="109"/>
                  </a:cubicBezTo>
                  <a:close/>
                  <a:moveTo>
                    <a:pt x="1678" y="0"/>
                  </a:moveTo>
                  <a:cubicBezTo>
                    <a:pt x="1284" y="0"/>
                    <a:pt x="897" y="128"/>
                    <a:pt x="586" y="396"/>
                  </a:cubicBezTo>
                  <a:cubicBezTo>
                    <a:pt x="389" y="560"/>
                    <a:pt x="244" y="761"/>
                    <a:pt x="150" y="986"/>
                  </a:cubicBezTo>
                  <a:cubicBezTo>
                    <a:pt x="47" y="1221"/>
                    <a:pt x="0" y="1474"/>
                    <a:pt x="14" y="1731"/>
                  </a:cubicBezTo>
                  <a:lnTo>
                    <a:pt x="14" y="1783"/>
                  </a:lnTo>
                  <a:lnTo>
                    <a:pt x="3603" y="1792"/>
                  </a:lnTo>
                  <a:lnTo>
                    <a:pt x="3598" y="1736"/>
                  </a:lnTo>
                  <a:cubicBezTo>
                    <a:pt x="3575" y="1544"/>
                    <a:pt x="3528" y="1356"/>
                    <a:pt x="3444" y="1174"/>
                  </a:cubicBezTo>
                  <a:cubicBezTo>
                    <a:pt x="3369" y="996"/>
                    <a:pt x="3266" y="827"/>
                    <a:pt x="3130" y="672"/>
                  </a:cubicBezTo>
                  <a:cubicBezTo>
                    <a:pt x="2797" y="288"/>
                    <a:pt x="2338" y="63"/>
                    <a:pt x="1884" y="12"/>
                  </a:cubicBezTo>
                  <a:cubicBezTo>
                    <a:pt x="1815" y="4"/>
                    <a:pt x="1747" y="0"/>
                    <a:pt x="16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2" name="Google Shape;442;p16"/>
            <p:cNvSpPr/>
            <p:nvPr/>
          </p:nvSpPr>
          <p:spPr>
            <a:xfrm rot="10800000" flipH="1">
              <a:off x="122576" y="1854971"/>
              <a:ext cx="142351" cy="143032"/>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43" name="Google Shape;443;p16"/>
          <p:cNvGrpSpPr/>
          <p:nvPr/>
        </p:nvGrpSpPr>
        <p:grpSpPr>
          <a:xfrm>
            <a:off x="-375258" y="-451570"/>
            <a:ext cx="1652452" cy="1315006"/>
            <a:chOff x="4639548" y="1512483"/>
            <a:chExt cx="561829" cy="447068"/>
          </a:xfrm>
        </p:grpSpPr>
        <p:sp>
          <p:nvSpPr>
            <p:cNvPr id="444" name="Google Shape;444;p16"/>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5" name="Google Shape;445;p16"/>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6" name="Google Shape;446;p16"/>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7" name="Google Shape;447;p16"/>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8" name="Google Shape;448;p16"/>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9" name="Google Shape;449;p16"/>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0" name="Google Shape;450;p16"/>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1" name="Google Shape;451;p16"/>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2" name="Google Shape;452;p16"/>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3" name="Google Shape;453;p16"/>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54" name="Google Shape;454;p16"/>
          <p:cNvGrpSpPr/>
          <p:nvPr/>
        </p:nvGrpSpPr>
        <p:grpSpPr>
          <a:xfrm>
            <a:off x="75716" y="4420123"/>
            <a:ext cx="1275028" cy="1563925"/>
            <a:chOff x="75716" y="4420123"/>
            <a:chExt cx="1275028" cy="1563925"/>
          </a:xfrm>
        </p:grpSpPr>
        <p:sp>
          <p:nvSpPr>
            <p:cNvPr id="455" name="Google Shape;455;p16"/>
            <p:cNvSpPr/>
            <p:nvPr/>
          </p:nvSpPr>
          <p:spPr>
            <a:xfrm rot="10800000" flipH="1">
              <a:off x="118365" y="4420123"/>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6" name="Google Shape;456;p16"/>
            <p:cNvSpPr/>
            <p:nvPr/>
          </p:nvSpPr>
          <p:spPr>
            <a:xfrm rot="10800000" flipH="1">
              <a:off x="75716" y="4702897"/>
              <a:ext cx="1275026" cy="1281151"/>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457" name="Google Shape;457;p16"/>
            <p:cNvGrpSpPr/>
            <p:nvPr/>
          </p:nvGrpSpPr>
          <p:grpSpPr>
            <a:xfrm rot="5400000">
              <a:off x="927786" y="4742427"/>
              <a:ext cx="316235" cy="529678"/>
              <a:chOff x="5642299" y="4640192"/>
              <a:chExt cx="378000" cy="633132"/>
            </a:xfrm>
          </p:grpSpPr>
          <p:sp>
            <p:nvSpPr>
              <p:cNvPr id="458" name="Google Shape;458;p16"/>
              <p:cNvSpPr/>
              <p:nvPr/>
            </p:nvSpPr>
            <p:spPr>
              <a:xfrm>
                <a:off x="5763034" y="4675283"/>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9" name="Google Shape;459;p16"/>
              <p:cNvSpPr/>
              <p:nvPr/>
            </p:nvSpPr>
            <p:spPr>
              <a:xfrm>
                <a:off x="5642299" y="4640192"/>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60" name="Google Shape;460;p16"/>
            <p:cNvSpPr/>
            <p:nvPr/>
          </p:nvSpPr>
          <p:spPr>
            <a:xfrm rot="10800000" flipH="1">
              <a:off x="396434" y="4702892"/>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2">
  <p:cSld name="TITLE_ONLY_1_1">
    <p:spTree>
      <p:nvGrpSpPr>
        <p:cNvPr id="461" name="Shape 461"/>
        <p:cNvGrpSpPr/>
        <p:nvPr/>
      </p:nvGrpSpPr>
      <p:grpSpPr>
        <a:xfrm>
          <a:off x="0" y="0"/>
          <a:ext cx="0" cy="0"/>
          <a:chOff x="0" y="0"/>
          <a:chExt cx="0" cy="0"/>
        </a:xfrm>
      </p:grpSpPr>
      <p:sp>
        <p:nvSpPr>
          <p:cNvPr id="462" name="Google Shape;462;p17"/>
          <p:cNvSpPr txBox="1"/>
          <p:nvPr>
            <p:ph type="title"/>
          </p:nvPr>
        </p:nvSpPr>
        <p:spPr>
          <a:xfrm>
            <a:off x="720000" y="539500"/>
            <a:ext cx="7704000" cy="571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463" name="Google Shape;463;p17"/>
          <p:cNvGrpSpPr/>
          <p:nvPr/>
        </p:nvGrpSpPr>
        <p:grpSpPr>
          <a:xfrm>
            <a:off x="-113008" y="-186245"/>
            <a:ext cx="1378777" cy="683549"/>
            <a:chOff x="-113008" y="-186245"/>
            <a:chExt cx="1378777" cy="683549"/>
          </a:xfrm>
        </p:grpSpPr>
        <p:grpSp>
          <p:nvGrpSpPr>
            <p:cNvPr id="464" name="Google Shape;464;p17"/>
            <p:cNvGrpSpPr/>
            <p:nvPr/>
          </p:nvGrpSpPr>
          <p:grpSpPr>
            <a:xfrm rot="-6716593">
              <a:off x="-162747" y="-12519"/>
              <a:ext cx="555399" cy="267775"/>
              <a:chOff x="4742292" y="1179785"/>
              <a:chExt cx="109824" cy="52950"/>
            </a:xfrm>
          </p:grpSpPr>
          <p:sp>
            <p:nvSpPr>
              <p:cNvPr id="465" name="Google Shape;465;p17"/>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6" name="Google Shape;466;p17"/>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67" name="Google Shape;467;p17"/>
            <p:cNvSpPr/>
            <p:nvPr/>
          </p:nvSpPr>
          <p:spPr>
            <a:xfrm>
              <a:off x="229968" y="-67004"/>
              <a:ext cx="1035801" cy="564308"/>
            </a:xfrm>
            <a:custGeom>
              <a:avLst/>
              <a:gdLst/>
              <a:ahLst/>
              <a:cxnLst/>
              <a:rect l="l" t="t" r="r" b="b"/>
              <a:pathLst>
                <a:path w="8490" h="4625" extrusionOk="0">
                  <a:moveTo>
                    <a:pt x="0" y="1"/>
                  </a:moveTo>
                  <a:cubicBezTo>
                    <a:pt x="94" y="877"/>
                    <a:pt x="464" y="1758"/>
                    <a:pt x="1106" y="2498"/>
                  </a:cubicBezTo>
                  <a:cubicBezTo>
                    <a:pt x="2699" y="4325"/>
                    <a:pt x="5383" y="4625"/>
                    <a:pt x="7098" y="3168"/>
                  </a:cubicBezTo>
                  <a:cubicBezTo>
                    <a:pt x="8035" y="2371"/>
                    <a:pt x="8489" y="1210"/>
                    <a:pt x="8452" y="2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8" name="Google Shape;468;p17"/>
            <p:cNvSpPr/>
            <p:nvPr/>
          </p:nvSpPr>
          <p:spPr>
            <a:xfrm flipH="1">
              <a:off x="1114995" y="123207"/>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69" name="Google Shape;469;p17"/>
          <p:cNvGrpSpPr/>
          <p:nvPr/>
        </p:nvGrpSpPr>
        <p:grpSpPr>
          <a:xfrm>
            <a:off x="7870015" y="3978952"/>
            <a:ext cx="1838106" cy="2044205"/>
            <a:chOff x="7870015" y="3978952"/>
            <a:chExt cx="1838106" cy="2044205"/>
          </a:xfrm>
        </p:grpSpPr>
        <p:grpSp>
          <p:nvGrpSpPr>
            <p:cNvPr id="470" name="Google Shape;470;p17"/>
            <p:cNvGrpSpPr/>
            <p:nvPr/>
          </p:nvGrpSpPr>
          <p:grpSpPr>
            <a:xfrm rot="-2699685">
              <a:off x="8077691" y="4515901"/>
              <a:ext cx="1422753" cy="1176591"/>
              <a:chOff x="7362471" y="3664925"/>
              <a:chExt cx="921449" cy="762022"/>
            </a:xfrm>
          </p:grpSpPr>
          <p:sp>
            <p:nvSpPr>
              <p:cNvPr id="471" name="Google Shape;471;p17"/>
              <p:cNvSpPr/>
              <p:nvPr/>
            </p:nvSpPr>
            <p:spPr>
              <a:xfrm flipH="1">
                <a:off x="7362471" y="3664925"/>
                <a:ext cx="906877" cy="762022"/>
              </a:xfrm>
              <a:custGeom>
                <a:avLst/>
                <a:gdLst/>
                <a:ahLst/>
                <a:cxnLst/>
                <a:rect l="l" t="t" r="r" b="b"/>
                <a:pathLst>
                  <a:path w="11699" h="9830" extrusionOk="0">
                    <a:moveTo>
                      <a:pt x="2352" y="1"/>
                    </a:moveTo>
                    <a:lnTo>
                      <a:pt x="11699" y="1345"/>
                    </a:lnTo>
                    <a:cubicBezTo>
                      <a:pt x="11652" y="1809"/>
                      <a:pt x="11563" y="2273"/>
                      <a:pt x="11441" y="2718"/>
                    </a:cubicBezTo>
                    <a:cubicBezTo>
                      <a:pt x="10139" y="7319"/>
                      <a:pt x="5023" y="9830"/>
                      <a:pt x="0" y="832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2" name="Google Shape;472;p17"/>
              <p:cNvSpPr/>
              <p:nvPr/>
            </p:nvSpPr>
            <p:spPr>
              <a:xfrm flipH="1">
                <a:off x="8108731" y="3805841"/>
                <a:ext cx="175190" cy="248142"/>
              </a:xfrm>
              <a:custGeom>
                <a:avLst/>
                <a:gdLst/>
                <a:ahLst/>
                <a:cxnLst/>
                <a:rect l="l" t="t" r="r" b="b"/>
                <a:pathLst>
                  <a:path w="2260" h="3201" extrusionOk="0">
                    <a:moveTo>
                      <a:pt x="137" y="1"/>
                    </a:moveTo>
                    <a:cubicBezTo>
                      <a:pt x="95" y="1"/>
                      <a:pt x="67" y="33"/>
                      <a:pt x="62" y="66"/>
                    </a:cubicBezTo>
                    <a:cubicBezTo>
                      <a:pt x="1" y="647"/>
                      <a:pt x="160" y="774"/>
                      <a:pt x="376" y="797"/>
                    </a:cubicBezTo>
                    <a:cubicBezTo>
                      <a:pt x="396" y="800"/>
                      <a:pt x="417" y="801"/>
                      <a:pt x="438" y="801"/>
                    </a:cubicBezTo>
                    <a:cubicBezTo>
                      <a:pt x="484" y="801"/>
                      <a:pt x="532" y="796"/>
                      <a:pt x="577" y="792"/>
                    </a:cubicBezTo>
                    <a:cubicBezTo>
                      <a:pt x="624" y="789"/>
                      <a:pt x="665" y="786"/>
                      <a:pt x="704" y="786"/>
                    </a:cubicBezTo>
                    <a:cubicBezTo>
                      <a:pt x="720" y="786"/>
                      <a:pt x="735" y="786"/>
                      <a:pt x="751" y="788"/>
                    </a:cubicBezTo>
                    <a:cubicBezTo>
                      <a:pt x="938" y="797"/>
                      <a:pt x="1097" y="928"/>
                      <a:pt x="1050" y="1607"/>
                    </a:cubicBezTo>
                    <a:cubicBezTo>
                      <a:pt x="1027" y="1964"/>
                      <a:pt x="1242" y="2038"/>
                      <a:pt x="1491" y="2132"/>
                    </a:cubicBezTo>
                    <a:cubicBezTo>
                      <a:pt x="1777" y="2240"/>
                      <a:pt x="2119" y="2362"/>
                      <a:pt x="2062" y="3130"/>
                    </a:cubicBezTo>
                    <a:cubicBezTo>
                      <a:pt x="2062" y="3163"/>
                      <a:pt x="2095" y="3200"/>
                      <a:pt x="2128" y="3200"/>
                    </a:cubicBezTo>
                    <a:cubicBezTo>
                      <a:pt x="2165" y="3200"/>
                      <a:pt x="2198" y="3172"/>
                      <a:pt x="2198" y="3135"/>
                    </a:cubicBezTo>
                    <a:cubicBezTo>
                      <a:pt x="2259" y="2268"/>
                      <a:pt x="1866" y="2128"/>
                      <a:pt x="1542" y="2006"/>
                    </a:cubicBezTo>
                    <a:cubicBezTo>
                      <a:pt x="1346" y="1926"/>
                      <a:pt x="1172" y="1870"/>
                      <a:pt x="1191" y="1612"/>
                    </a:cubicBezTo>
                    <a:cubicBezTo>
                      <a:pt x="1242" y="816"/>
                      <a:pt x="1022" y="661"/>
                      <a:pt x="765" y="647"/>
                    </a:cubicBezTo>
                    <a:cubicBezTo>
                      <a:pt x="744" y="644"/>
                      <a:pt x="724" y="643"/>
                      <a:pt x="704" y="643"/>
                    </a:cubicBezTo>
                    <a:cubicBezTo>
                      <a:pt x="659" y="643"/>
                      <a:pt x="615" y="649"/>
                      <a:pt x="573" y="652"/>
                    </a:cubicBezTo>
                    <a:cubicBezTo>
                      <a:pt x="527" y="655"/>
                      <a:pt x="484" y="660"/>
                      <a:pt x="445" y="660"/>
                    </a:cubicBezTo>
                    <a:cubicBezTo>
                      <a:pt x="427" y="660"/>
                      <a:pt x="410" y="659"/>
                      <a:pt x="394" y="656"/>
                    </a:cubicBezTo>
                    <a:cubicBezTo>
                      <a:pt x="254" y="647"/>
                      <a:pt x="156" y="539"/>
                      <a:pt x="202" y="80"/>
                    </a:cubicBezTo>
                    <a:cubicBezTo>
                      <a:pt x="202" y="38"/>
                      <a:pt x="174" y="10"/>
                      <a:pt x="1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3" name="Google Shape;473;p17"/>
              <p:cNvSpPr/>
              <p:nvPr/>
            </p:nvSpPr>
            <p:spPr>
              <a:xfrm flipH="1">
                <a:off x="8056798" y="3781890"/>
                <a:ext cx="175190" cy="248142"/>
              </a:xfrm>
              <a:custGeom>
                <a:avLst/>
                <a:gdLst/>
                <a:ahLst/>
                <a:cxnLst/>
                <a:rect l="l" t="t" r="r" b="b"/>
                <a:pathLst>
                  <a:path w="2260" h="3201" extrusionOk="0">
                    <a:moveTo>
                      <a:pt x="137" y="0"/>
                    </a:moveTo>
                    <a:cubicBezTo>
                      <a:pt x="95" y="0"/>
                      <a:pt x="66" y="28"/>
                      <a:pt x="57" y="66"/>
                    </a:cubicBezTo>
                    <a:cubicBezTo>
                      <a:pt x="1" y="647"/>
                      <a:pt x="160" y="773"/>
                      <a:pt x="376" y="797"/>
                    </a:cubicBezTo>
                    <a:cubicBezTo>
                      <a:pt x="394" y="798"/>
                      <a:pt x="412" y="799"/>
                      <a:pt x="431" y="799"/>
                    </a:cubicBezTo>
                    <a:cubicBezTo>
                      <a:pt x="477" y="799"/>
                      <a:pt x="526" y="795"/>
                      <a:pt x="572" y="792"/>
                    </a:cubicBezTo>
                    <a:cubicBezTo>
                      <a:pt x="618" y="789"/>
                      <a:pt x="661" y="783"/>
                      <a:pt x="700" y="783"/>
                    </a:cubicBezTo>
                    <a:cubicBezTo>
                      <a:pt x="718" y="783"/>
                      <a:pt x="735" y="784"/>
                      <a:pt x="750" y="787"/>
                    </a:cubicBezTo>
                    <a:cubicBezTo>
                      <a:pt x="938" y="797"/>
                      <a:pt x="1097" y="928"/>
                      <a:pt x="1050" y="1607"/>
                    </a:cubicBezTo>
                    <a:cubicBezTo>
                      <a:pt x="1027" y="1963"/>
                      <a:pt x="1242" y="2038"/>
                      <a:pt x="1486" y="2132"/>
                    </a:cubicBezTo>
                    <a:cubicBezTo>
                      <a:pt x="1776" y="2240"/>
                      <a:pt x="2114" y="2362"/>
                      <a:pt x="2062" y="3130"/>
                    </a:cubicBezTo>
                    <a:cubicBezTo>
                      <a:pt x="2062" y="3163"/>
                      <a:pt x="2090" y="3200"/>
                      <a:pt x="2128" y="3200"/>
                    </a:cubicBezTo>
                    <a:cubicBezTo>
                      <a:pt x="2161" y="3200"/>
                      <a:pt x="2198" y="3167"/>
                      <a:pt x="2198" y="3135"/>
                    </a:cubicBezTo>
                    <a:cubicBezTo>
                      <a:pt x="2259" y="2268"/>
                      <a:pt x="1870" y="2127"/>
                      <a:pt x="1542" y="2005"/>
                    </a:cubicBezTo>
                    <a:cubicBezTo>
                      <a:pt x="1341" y="1926"/>
                      <a:pt x="1172" y="1870"/>
                      <a:pt x="1191" y="1612"/>
                    </a:cubicBezTo>
                    <a:cubicBezTo>
                      <a:pt x="1242" y="816"/>
                      <a:pt x="1018" y="661"/>
                      <a:pt x="760" y="647"/>
                    </a:cubicBezTo>
                    <a:cubicBezTo>
                      <a:pt x="741" y="644"/>
                      <a:pt x="722" y="643"/>
                      <a:pt x="702" y="643"/>
                    </a:cubicBezTo>
                    <a:cubicBezTo>
                      <a:pt x="658" y="643"/>
                      <a:pt x="613" y="648"/>
                      <a:pt x="568" y="652"/>
                    </a:cubicBezTo>
                    <a:cubicBezTo>
                      <a:pt x="521" y="655"/>
                      <a:pt x="480" y="658"/>
                      <a:pt x="441" y="658"/>
                    </a:cubicBezTo>
                    <a:cubicBezTo>
                      <a:pt x="425" y="658"/>
                      <a:pt x="410" y="658"/>
                      <a:pt x="394" y="656"/>
                    </a:cubicBezTo>
                    <a:cubicBezTo>
                      <a:pt x="254" y="647"/>
                      <a:pt x="151" y="539"/>
                      <a:pt x="198" y="75"/>
                    </a:cubicBezTo>
                    <a:cubicBezTo>
                      <a:pt x="198" y="38"/>
                      <a:pt x="170" y="5"/>
                      <a:pt x="1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4" name="Google Shape;474;p17"/>
              <p:cNvSpPr/>
              <p:nvPr/>
            </p:nvSpPr>
            <p:spPr>
              <a:xfrm flipH="1">
                <a:off x="8008198" y="3744839"/>
                <a:ext cx="175112" cy="247754"/>
              </a:xfrm>
              <a:custGeom>
                <a:avLst/>
                <a:gdLst/>
                <a:ahLst/>
                <a:cxnLst/>
                <a:rect l="l" t="t" r="r" b="b"/>
                <a:pathLst>
                  <a:path w="2259" h="3196" extrusionOk="0">
                    <a:moveTo>
                      <a:pt x="132" y="0"/>
                    </a:moveTo>
                    <a:cubicBezTo>
                      <a:pt x="94" y="0"/>
                      <a:pt x="62" y="29"/>
                      <a:pt x="57" y="61"/>
                    </a:cubicBezTo>
                    <a:cubicBezTo>
                      <a:pt x="1" y="642"/>
                      <a:pt x="155" y="773"/>
                      <a:pt x="371" y="797"/>
                    </a:cubicBezTo>
                    <a:cubicBezTo>
                      <a:pt x="388" y="798"/>
                      <a:pt x="406" y="799"/>
                      <a:pt x="424" y="799"/>
                    </a:cubicBezTo>
                    <a:cubicBezTo>
                      <a:pt x="474" y="799"/>
                      <a:pt x="524" y="794"/>
                      <a:pt x="572" y="788"/>
                    </a:cubicBezTo>
                    <a:cubicBezTo>
                      <a:pt x="619" y="784"/>
                      <a:pt x="660" y="781"/>
                      <a:pt x="699" y="781"/>
                    </a:cubicBezTo>
                    <a:cubicBezTo>
                      <a:pt x="715" y="781"/>
                      <a:pt x="730" y="781"/>
                      <a:pt x="746" y="783"/>
                    </a:cubicBezTo>
                    <a:cubicBezTo>
                      <a:pt x="938" y="797"/>
                      <a:pt x="1092" y="923"/>
                      <a:pt x="1045" y="1603"/>
                    </a:cubicBezTo>
                    <a:cubicBezTo>
                      <a:pt x="1022" y="1959"/>
                      <a:pt x="1242" y="2038"/>
                      <a:pt x="1486" y="2132"/>
                    </a:cubicBezTo>
                    <a:cubicBezTo>
                      <a:pt x="1772" y="2235"/>
                      <a:pt x="2114" y="2357"/>
                      <a:pt x="2062" y="3125"/>
                    </a:cubicBezTo>
                    <a:cubicBezTo>
                      <a:pt x="2062" y="3163"/>
                      <a:pt x="2090" y="3196"/>
                      <a:pt x="2123" y="3196"/>
                    </a:cubicBezTo>
                    <a:cubicBezTo>
                      <a:pt x="2160" y="3196"/>
                      <a:pt x="2193" y="3167"/>
                      <a:pt x="2193" y="3130"/>
                    </a:cubicBezTo>
                    <a:cubicBezTo>
                      <a:pt x="2259" y="2263"/>
                      <a:pt x="1861" y="2123"/>
                      <a:pt x="1537" y="2001"/>
                    </a:cubicBezTo>
                    <a:cubicBezTo>
                      <a:pt x="1341" y="1926"/>
                      <a:pt x="1172" y="1865"/>
                      <a:pt x="1186" y="1607"/>
                    </a:cubicBezTo>
                    <a:cubicBezTo>
                      <a:pt x="1242" y="811"/>
                      <a:pt x="1017" y="661"/>
                      <a:pt x="760" y="642"/>
                    </a:cubicBezTo>
                    <a:cubicBezTo>
                      <a:pt x="740" y="641"/>
                      <a:pt x="722" y="640"/>
                      <a:pt x="703" y="640"/>
                    </a:cubicBezTo>
                    <a:cubicBezTo>
                      <a:pt x="658" y="640"/>
                      <a:pt x="614" y="644"/>
                      <a:pt x="568" y="647"/>
                    </a:cubicBezTo>
                    <a:cubicBezTo>
                      <a:pt x="520" y="654"/>
                      <a:pt x="477" y="658"/>
                      <a:pt x="435" y="658"/>
                    </a:cubicBezTo>
                    <a:cubicBezTo>
                      <a:pt x="420" y="658"/>
                      <a:pt x="405" y="658"/>
                      <a:pt x="390" y="656"/>
                    </a:cubicBezTo>
                    <a:cubicBezTo>
                      <a:pt x="249" y="642"/>
                      <a:pt x="151" y="539"/>
                      <a:pt x="197" y="75"/>
                    </a:cubicBezTo>
                    <a:cubicBezTo>
                      <a:pt x="197" y="33"/>
                      <a:pt x="169" y="5"/>
                      <a:pt x="1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75" name="Google Shape;475;p17"/>
            <p:cNvSpPr/>
            <p:nvPr/>
          </p:nvSpPr>
          <p:spPr>
            <a:xfrm flipH="1">
              <a:off x="8857073" y="3978952"/>
              <a:ext cx="106426" cy="129802"/>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76" name="Google Shape;476;p17"/>
          <p:cNvGrpSpPr/>
          <p:nvPr/>
        </p:nvGrpSpPr>
        <p:grpSpPr>
          <a:xfrm>
            <a:off x="6646900" y="-442345"/>
            <a:ext cx="2610094" cy="1369598"/>
            <a:chOff x="6646900" y="-442345"/>
            <a:chExt cx="2610094" cy="1369598"/>
          </a:xfrm>
        </p:grpSpPr>
        <p:grpSp>
          <p:nvGrpSpPr>
            <p:cNvPr id="477" name="Google Shape;477;p17"/>
            <p:cNvGrpSpPr/>
            <p:nvPr/>
          </p:nvGrpSpPr>
          <p:grpSpPr>
            <a:xfrm flipH="1">
              <a:off x="7604542" y="-442345"/>
              <a:ext cx="1652452" cy="1315006"/>
              <a:chOff x="4639548" y="1512483"/>
              <a:chExt cx="561829" cy="447068"/>
            </a:xfrm>
          </p:grpSpPr>
          <p:sp>
            <p:nvSpPr>
              <p:cNvPr id="478" name="Google Shape;478;p17"/>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9" name="Google Shape;479;p17"/>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0" name="Google Shape;480;p17"/>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1" name="Google Shape;481;p17"/>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2" name="Google Shape;482;p17"/>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3" name="Google Shape;483;p17"/>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4" name="Google Shape;484;p17"/>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5" name="Google Shape;485;p17"/>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6" name="Google Shape;486;p17"/>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7" name="Google Shape;487;p17"/>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88" name="Google Shape;488;p17"/>
            <p:cNvSpPr/>
            <p:nvPr/>
          </p:nvSpPr>
          <p:spPr>
            <a:xfrm flipH="1">
              <a:off x="8599973" y="539502"/>
              <a:ext cx="106426" cy="129802"/>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9" name="Google Shape;489;p17"/>
            <p:cNvSpPr/>
            <p:nvPr/>
          </p:nvSpPr>
          <p:spPr>
            <a:xfrm flipH="1">
              <a:off x="6646900" y="86872"/>
              <a:ext cx="210352" cy="256550"/>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0" name="Google Shape;490;p17"/>
            <p:cNvSpPr/>
            <p:nvPr/>
          </p:nvSpPr>
          <p:spPr>
            <a:xfrm flipH="1">
              <a:off x="8648572" y="723548"/>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91" name="Google Shape;491;p17"/>
          <p:cNvGrpSpPr/>
          <p:nvPr/>
        </p:nvGrpSpPr>
        <p:grpSpPr>
          <a:xfrm>
            <a:off x="-113008" y="4042192"/>
            <a:ext cx="2272534" cy="1540470"/>
            <a:chOff x="-113008" y="4042192"/>
            <a:chExt cx="2272534" cy="1540470"/>
          </a:xfrm>
        </p:grpSpPr>
        <p:grpSp>
          <p:nvGrpSpPr>
            <p:cNvPr id="492" name="Google Shape;492;p17"/>
            <p:cNvGrpSpPr/>
            <p:nvPr/>
          </p:nvGrpSpPr>
          <p:grpSpPr>
            <a:xfrm rot="10800000" flipH="1">
              <a:off x="-113008" y="4267655"/>
              <a:ext cx="1652452" cy="1315006"/>
              <a:chOff x="4639548" y="1512483"/>
              <a:chExt cx="561829" cy="447068"/>
            </a:xfrm>
          </p:grpSpPr>
          <p:sp>
            <p:nvSpPr>
              <p:cNvPr id="493" name="Google Shape;493;p17"/>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4" name="Google Shape;494;p17"/>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5" name="Google Shape;495;p17"/>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6" name="Google Shape;496;p17"/>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7" name="Google Shape;497;p17"/>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8" name="Google Shape;498;p17"/>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9" name="Google Shape;499;p17"/>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0" name="Google Shape;500;p17"/>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1" name="Google Shape;501;p17"/>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2" name="Google Shape;502;p17"/>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03" name="Google Shape;503;p17"/>
            <p:cNvSpPr/>
            <p:nvPr/>
          </p:nvSpPr>
          <p:spPr>
            <a:xfrm flipH="1">
              <a:off x="1333823" y="4667077"/>
              <a:ext cx="106426" cy="129802"/>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4" name="Google Shape;504;p17"/>
            <p:cNvSpPr/>
            <p:nvPr/>
          </p:nvSpPr>
          <p:spPr>
            <a:xfrm flipH="1">
              <a:off x="1949175" y="4796872"/>
              <a:ext cx="210352" cy="256550"/>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5" name="Google Shape;505;p17"/>
            <p:cNvSpPr/>
            <p:nvPr/>
          </p:nvSpPr>
          <p:spPr>
            <a:xfrm flipH="1">
              <a:off x="296779" y="4042192"/>
              <a:ext cx="142351" cy="143032"/>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ext">
  <p:cSld name="CUSTOM">
    <p:spTree>
      <p:nvGrpSpPr>
        <p:cNvPr id="506" name="Shape 506"/>
        <p:cNvGrpSpPr/>
        <p:nvPr/>
      </p:nvGrpSpPr>
      <p:grpSpPr>
        <a:xfrm>
          <a:off x="0" y="0"/>
          <a:ext cx="0" cy="0"/>
          <a:chOff x="0" y="0"/>
          <a:chExt cx="0" cy="0"/>
        </a:xfrm>
      </p:grpSpPr>
      <p:grpSp>
        <p:nvGrpSpPr>
          <p:cNvPr id="507" name="Google Shape;507;p18"/>
          <p:cNvGrpSpPr/>
          <p:nvPr/>
        </p:nvGrpSpPr>
        <p:grpSpPr>
          <a:xfrm flipH="1">
            <a:off x="-261457" y="4370227"/>
            <a:ext cx="2026921" cy="1327514"/>
            <a:chOff x="3318176" y="4614798"/>
            <a:chExt cx="1050545" cy="688045"/>
          </a:xfrm>
        </p:grpSpPr>
        <p:sp>
          <p:nvSpPr>
            <p:cNvPr id="508" name="Google Shape;508;p18"/>
            <p:cNvSpPr/>
            <p:nvPr/>
          </p:nvSpPr>
          <p:spPr>
            <a:xfrm>
              <a:off x="3688927" y="4616804"/>
              <a:ext cx="169766" cy="259177"/>
            </a:xfrm>
            <a:custGeom>
              <a:avLst/>
              <a:gdLst/>
              <a:ahLst/>
              <a:cxnLst/>
              <a:rect l="l" t="t" r="r" b="b"/>
              <a:pathLst>
                <a:path w="2793" h="4264" extrusionOk="0">
                  <a:moveTo>
                    <a:pt x="2793" y="4264"/>
                  </a:moveTo>
                  <a:cubicBezTo>
                    <a:pt x="90" y="1781"/>
                    <a:pt x="109" y="769"/>
                    <a:pt x="1" y="0"/>
                  </a:cubicBezTo>
                  <a:cubicBezTo>
                    <a:pt x="867" y="155"/>
                    <a:pt x="2245" y="1153"/>
                    <a:pt x="2793" y="426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9" name="Google Shape;509;p18"/>
            <p:cNvSpPr/>
            <p:nvPr/>
          </p:nvSpPr>
          <p:spPr>
            <a:xfrm>
              <a:off x="3825923" y="4614798"/>
              <a:ext cx="157548" cy="305067"/>
            </a:xfrm>
            <a:custGeom>
              <a:avLst/>
              <a:gdLst/>
              <a:ahLst/>
              <a:cxnLst/>
              <a:rect l="l" t="t" r="r" b="b"/>
              <a:pathLst>
                <a:path w="2592" h="5019" extrusionOk="0">
                  <a:moveTo>
                    <a:pt x="2591" y="5018"/>
                  </a:moveTo>
                  <a:cubicBezTo>
                    <a:pt x="628" y="2929"/>
                    <a:pt x="0" y="1181"/>
                    <a:pt x="127" y="5"/>
                  </a:cubicBezTo>
                  <a:cubicBezTo>
                    <a:pt x="937" y="1"/>
                    <a:pt x="2399" y="1345"/>
                    <a:pt x="2591" y="501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0" name="Google Shape;510;p18"/>
            <p:cNvSpPr/>
            <p:nvPr/>
          </p:nvSpPr>
          <p:spPr>
            <a:xfrm>
              <a:off x="3538864" y="4652420"/>
              <a:ext cx="202527" cy="197969"/>
            </a:xfrm>
            <a:custGeom>
              <a:avLst/>
              <a:gdLst/>
              <a:ahLst/>
              <a:cxnLst/>
              <a:rect l="l" t="t" r="r" b="b"/>
              <a:pathLst>
                <a:path w="3332" h="3257" extrusionOk="0">
                  <a:moveTo>
                    <a:pt x="3332" y="3256"/>
                  </a:moveTo>
                  <a:cubicBezTo>
                    <a:pt x="849" y="2249"/>
                    <a:pt x="85" y="834"/>
                    <a:pt x="1" y="122"/>
                  </a:cubicBezTo>
                  <a:cubicBezTo>
                    <a:pt x="914" y="0"/>
                    <a:pt x="2446" y="708"/>
                    <a:pt x="3332" y="325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1" name="Google Shape;511;p18"/>
            <p:cNvSpPr/>
            <p:nvPr/>
          </p:nvSpPr>
          <p:spPr>
            <a:xfrm>
              <a:off x="3318176" y="4748633"/>
              <a:ext cx="354605" cy="148978"/>
            </a:xfrm>
            <a:custGeom>
              <a:avLst/>
              <a:gdLst/>
              <a:ahLst/>
              <a:cxnLst/>
              <a:rect l="l" t="t" r="r" b="b"/>
              <a:pathLst>
                <a:path w="5834" h="2451" extrusionOk="0">
                  <a:moveTo>
                    <a:pt x="5834" y="1523"/>
                  </a:moveTo>
                  <a:cubicBezTo>
                    <a:pt x="2442" y="2451"/>
                    <a:pt x="432" y="1865"/>
                    <a:pt x="1" y="1406"/>
                  </a:cubicBezTo>
                  <a:cubicBezTo>
                    <a:pt x="498" y="867"/>
                    <a:pt x="3341" y="1"/>
                    <a:pt x="5834" y="15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2" name="Google Shape;512;p18"/>
            <p:cNvSpPr/>
            <p:nvPr/>
          </p:nvSpPr>
          <p:spPr>
            <a:xfrm>
              <a:off x="3561656" y="4861986"/>
              <a:ext cx="241550" cy="159493"/>
            </a:xfrm>
            <a:custGeom>
              <a:avLst/>
              <a:gdLst/>
              <a:ahLst/>
              <a:cxnLst/>
              <a:rect l="l" t="t" r="r" b="b"/>
              <a:pathLst>
                <a:path w="3974" h="2624" extrusionOk="0">
                  <a:moveTo>
                    <a:pt x="3973" y="0"/>
                  </a:moveTo>
                  <a:cubicBezTo>
                    <a:pt x="2366" y="2212"/>
                    <a:pt x="797" y="2530"/>
                    <a:pt x="1" y="2624"/>
                  </a:cubicBezTo>
                  <a:cubicBezTo>
                    <a:pt x="249" y="1757"/>
                    <a:pt x="1209" y="211"/>
                    <a:pt x="39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3" name="Google Shape;513;p18"/>
            <p:cNvSpPr/>
            <p:nvPr/>
          </p:nvSpPr>
          <p:spPr>
            <a:xfrm>
              <a:off x="3659024" y="4893287"/>
              <a:ext cx="256381" cy="217054"/>
            </a:xfrm>
            <a:custGeom>
              <a:avLst/>
              <a:gdLst/>
              <a:ahLst/>
              <a:cxnLst/>
              <a:rect l="l" t="t" r="r" b="b"/>
              <a:pathLst>
                <a:path w="4218" h="3571" extrusionOk="0">
                  <a:moveTo>
                    <a:pt x="4217" y="1"/>
                  </a:moveTo>
                  <a:cubicBezTo>
                    <a:pt x="1936" y="2619"/>
                    <a:pt x="966" y="3200"/>
                    <a:pt x="1" y="3571"/>
                  </a:cubicBezTo>
                  <a:cubicBezTo>
                    <a:pt x="90" y="2643"/>
                    <a:pt x="1285" y="19"/>
                    <a:pt x="4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4" name="Google Shape;514;p18"/>
            <p:cNvSpPr/>
            <p:nvPr/>
          </p:nvSpPr>
          <p:spPr>
            <a:xfrm>
              <a:off x="3943531" y="4637894"/>
              <a:ext cx="172014" cy="348284"/>
            </a:xfrm>
            <a:custGeom>
              <a:avLst/>
              <a:gdLst/>
              <a:ahLst/>
              <a:cxnLst/>
              <a:rect l="l" t="t" r="r" b="b"/>
              <a:pathLst>
                <a:path w="2830" h="5730" extrusionOk="0">
                  <a:moveTo>
                    <a:pt x="2675" y="5730"/>
                  </a:moveTo>
                  <a:cubicBezTo>
                    <a:pt x="562" y="3608"/>
                    <a:pt x="0" y="375"/>
                    <a:pt x="515" y="0"/>
                  </a:cubicBezTo>
                  <a:cubicBezTo>
                    <a:pt x="1003" y="10"/>
                    <a:pt x="2830" y="1410"/>
                    <a:pt x="2675" y="57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5" name="Google Shape;515;p18"/>
            <p:cNvSpPr/>
            <p:nvPr/>
          </p:nvSpPr>
          <p:spPr>
            <a:xfrm>
              <a:off x="3772681" y="4925196"/>
              <a:ext cx="267990" cy="265133"/>
            </a:xfrm>
            <a:custGeom>
              <a:avLst/>
              <a:gdLst/>
              <a:ahLst/>
              <a:cxnLst/>
              <a:rect l="l" t="t" r="r" b="b"/>
              <a:pathLst>
                <a:path w="4409" h="4362" extrusionOk="0">
                  <a:moveTo>
                    <a:pt x="4409" y="366"/>
                  </a:moveTo>
                  <a:cubicBezTo>
                    <a:pt x="2680" y="2525"/>
                    <a:pt x="1518" y="3561"/>
                    <a:pt x="0" y="4362"/>
                  </a:cubicBezTo>
                  <a:cubicBezTo>
                    <a:pt x="0" y="3645"/>
                    <a:pt x="1340" y="0"/>
                    <a:pt x="4409" y="3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6" name="Google Shape;516;p18"/>
            <p:cNvSpPr/>
            <p:nvPr/>
          </p:nvSpPr>
          <p:spPr>
            <a:xfrm>
              <a:off x="4099003" y="4687125"/>
              <a:ext cx="177424" cy="425478"/>
            </a:xfrm>
            <a:custGeom>
              <a:avLst/>
              <a:gdLst/>
              <a:ahLst/>
              <a:cxnLst/>
              <a:rect l="l" t="t" r="r" b="b"/>
              <a:pathLst>
                <a:path w="2919" h="7000" extrusionOk="0">
                  <a:moveTo>
                    <a:pt x="2497" y="7000"/>
                  </a:moveTo>
                  <a:cubicBezTo>
                    <a:pt x="740" y="4634"/>
                    <a:pt x="0" y="1252"/>
                    <a:pt x="520" y="1"/>
                  </a:cubicBezTo>
                  <a:cubicBezTo>
                    <a:pt x="1429" y="277"/>
                    <a:pt x="2919" y="3177"/>
                    <a:pt x="2497" y="700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7" name="Google Shape;517;p18"/>
            <p:cNvSpPr/>
            <p:nvPr/>
          </p:nvSpPr>
          <p:spPr>
            <a:xfrm>
              <a:off x="3846406" y="5007491"/>
              <a:ext cx="321843" cy="177181"/>
            </a:xfrm>
            <a:custGeom>
              <a:avLst/>
              <a:gdLst/>
              <a:ahLst/>
              <a:cxnLst/>
              <a:rect l="l" t="t" r="r" b="b"/>
              <a:pathLst>
                <a:path w="5295" h="2915" extrusionOk="0">
                  <a:moveTo>
                    <a:pt x="5295" y="408"/>
                  </a:moveTo>
                  <a:cubicBezTo>
                    <a:pt x="4475" y="1139"/>
                    <a:pt x="1607" y="2914"/>
                    <a:pt x="1" y="2610"/>
                  </a:cubicBezTo>
                  <a:cubicBezTo>
                    <a:pt x="389" y="1387"/>
                    <a:pt x="2376" y="0"/>
                    <a:pt x="5295" y="40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8" name="Google Shape;518;p18"/>
            <p:cNvSpPr/>
            <p:nvPr/>
          </p:nvSpPr>
          <p:spPr>
            <a:xfrm>
              <a:off x="3936115" y="5073254"/>
              <a:ext cx="385908" cy="177485"/>
            </a:xfrm>
            <a:custGeom>
              <a:avLst/>
              <a:gdLst/>
              <a:ahLst/>
              <a:cxnLst/>
              <a:rect l="l" t="t" r="r" b="b"/>
              <a:pathLst>
                <a:path w="6349" h="2920" extrusionOk="0">
                  <a:moveTo>
                    <a:pt x="6348" y="2230"/>
                  </a:moveTo>
                  <a:cubicBezTo>
                    <a:pt x="3458" y="2638"/>
                    <a:pt x="1762" y="2919"/>
                    <a:pt x="0" y="2544"/>
                  </a:cubicBezTo>
                  <a:cubicBezTo>
                    <a:pt x="497" y="1804"/>
                    <a:pt x="3078" y="0"/>
                    <a:pt x="6348" y="22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9" name="Google Shape;519;p18"/>
            <p:cNvSpPr/>
            <p:nvPr/>
          </p:nvSpPr>
          <p:spPr>
            <a:xfrm>
              <a:off x="3661638" y="4836884"/>
              <a:ext cx="707083" cy="465959"/>
            </a:xfrm>
            <a:custGeom>
              <a:avLst/>
              <a:gdLst/>
              <a:ahLst/>
              <a:cxnLst/>
              <a:rect l="l" t="t" r="r" b="b"/>
              <a:pathLst>
                <a:path w="11633" h="7666" extrusionOk="0">
                  <a:moveTo>
                    <a:pt x="66" y="1"/>
                  </a:moveTo>
                  <a:cubicBezTo>
                    <a:pt x="28" y="1"/>
                    <a:pt x="5" y="24"/>
                    <a:pt x="0" y="52"/>
                  </a:cubicBezTo>
                  <a:cubicBezTo>
                    <a:pt x="0" y="85"/>
                    <a:pt x="23" y="109"/>
                    <a:pt x="52" y="118"/>
                  </a:cubicBezTo>
                  <a:cubicBezTo>
                    <a:pt x="3078" y="423"/>
                    <a:pt x="5711" y="1317"/>
                    <a:pt x="7810" y="2868"/>
                  </a:cubicBezTo>
                  <a:cubicBezTo>
                    <a:pt x="9421" y="4063"/>
                    <a:pt x="10715" y="5656"/>
                    <a:pt x="11633" y="7666"/>
                  </a:cubicBezTo>
                  <a:lnTo>
                    <a:pt x="11633" y="7398"/>
                  </a:lnTo>
                  <a:cubicBezTo>
                    <a:pt x="10715" y="5473"/>
                    <a:pt x="9445" y="3946"/>
                    <a:pt x="7875" y="2779"/>
                  </a:cubicBezTo>
                  <a:cubicBezTo>
                    <a:pt x="5763" y="1210"/>
                    <a:pt x="3111" y="310"/>
                    <a:pt x="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20" name="Google Shape;520;p18"/>
          <p:cNvGrpSpPr/>
          <p:nvPr/>
        </p:nvGrpSpPr>
        <p:grpSpPr>
          <a:xfrm>
            <a:off x="7653649" y="-289133"/>
            <a:ext cx="1490348" cy="1099486"/>
            <a:chOff x="7653649" y="-289133"/>
            <a:chExt cx="1490348" cy="1099486"/>
          </a:xfrm>
        </p:grpSpPr>
        <p:grpSp>
          <p:nvGrpSpPr>
            <p:cNvPr id="521" name="Google Shape;521;p18"/>
            <p:cNvGrpSpPr/>
            <p:nvPr/>
          </p:nvGrpSpPr>
          <p:grpSpPr>
            <a:xfrm flipH="1">
              <a:off x="7913572" y="-289133"/>
              <a:ext cx="1230425" cy="1099486"/>
              <a:chOff x="-3171267" y="2067951"/>
              <a:chExt cx="609997" cy="545083"/>
            </a:xfrm>
          </p:grpSpPr>
          <p:sp>
            <p:nvSpPr>
              <p:cNvPr id="522" name="Google Shape;522;p18"/>
              <p:cNvSpPr/>
              <p:nvPr/>
            </p:nvSpPr>
            <p:spPr>
              <a:xfrm>
                <a:off x="-2977078" y="2106364"/>
                <a:ext cx="379951" cy="152746"/>
              </a:xfrm>
              <a:custGeom>
                <a:avLst/>
                <a:gdLst/>
                <a:ahLst/>
                <a:cxnLst/>
                <a:rect l="l" t="t" r="r" b="b"/>
                <a:pathLst>
                  <a:path w="6251" h="2513" extrusionOk="0">
                    <a:moveTo>
                      <a:pt x="1" y="1205"/>
                    </a:moveTo>
                    <a:cubicBezTo>
                      <a:pt x="2502" y="2446"/>
                      <a:pt x="5543" y="2512"/>
                      <a:pt x="6250" y="2189"/>
                    </a:cubicBezTo>
                    <a:cubicBezTo>
                      <a:pt x="5651" y="1547"/>
                      <a:pt x="2919" y="1"/>
                      <a:pt x="1" y="120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3" name="Google Shape;523;p18"/>
              <p:cNvSpPr/>
              <p:nvPr/>
            </p:nvSpPr>
            <p:spPr>
              <a:xfrm>
                <a:off x="-2892230" y="2227131"/>
                <a:ext cx="330961" cy="143872"/>
              </a:xfrm>
              <a:custGeom>
                <a:avLst/>
                <a:gdLst/>
                <a:ahLst/>
                <a:cxnLst/>
                <a:rect l="l" t="t" r="r" b="b"/>
                <a:pathLst>
                  <a:path w="5445" h="2367" extrusionOk="0">
                    <a:moveTo>
                      <a:pt x="1" y="623"/>
                    </a:moveTo>
                    <a:cubicBezTo>
                      <a:pt x="2184" y="2179"/>
                      <a:pt x="4803" y="2366"/>
                      <a:pt x="5445" y="2062"/>
                    </a:cubicBezTo>
                    <a:cubicBezTo>
                      <a:pt x="5061" y="1223"/>
                      <a:pt x="2624" y="0"/>
                      <a:pt x="1" y="6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4" name="Google Shape;524;p18"/>
              <p:cNvSpPr/>
              <p:nvPr/>
            </p:nvSpPr>
            <p:spPr>
              <a:xfrm>
                <a:off x="-2847801" y="2317692"/>
                <a:ext cx="208241" cy="295342"/>
              </a:xfrm>
              <a:custGeom>
                <a:avLst/>
                <a:gdLst/>
                <a:ahLst/>
                <a:cxnLst/>
                <a:rect l="l" t="t" r="r" b="b"/>
                <a:pathLst>
                  <a:path w="3426" h="4859" extrusionOk="0">
                    <a:moveTo>
                      <a:pt x="1" y="0"/>
                    </a:moveTo>
                    <a:cubicBezTo>
                      <a:pt x="1036" y="3359"/>
                      <a:pt x="2605" y="4746"/>
                      <a:pt x="3233" y="4858"/>
                    </a:cubicBezTo>
                    <a:cubicBezTo>
                      <a:pt x="3425" y="4156"/>
                      <a:pt x="2624" y="1289"/>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5" name="Google Shape;525;p18"/>
              <p:cNvSpPr/>
              <p:nvPr/>
            </p:nvSpPr>
            <p:spPr>
              <a:xfrm>
                <a:off x="-3171267" y="2141129"/>
                <a:ext cx="173777" cy="364270"/>
              </a:xfrm>
              <a:custGeom>
                <a:avLst/>
                <a:gdLst/>
                <a:ahLst/>
                <a:cxnLst/>
                <a:rect l="l" t="t" r="r" b="b"/>
                <a:pathLst>
                  <a:path w="2859" h="5993" extrusionOk="0">
                    <a:moveTo>
                      <a:pt x="2451" y="1"/>
                    </a:moveTo>
                    <a:cubicBezTo>
                      <a:pt x="549" y="1570"/>
                      <a:pt x="0" y="4418"/>
                      <a:pt x="544" y="5993"/>
                    </a:cubicBezTo>
                    <a:cubicBezTo>
                      <a:pt x="1921" y="4859"/>
                      <a:pt x="2858" y="1926"/>
                      <a:pt x="24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6" name="Google Shape;526;p18"/>
              <p:cNvSpPr/>
              <p:nvPr/>
            </p:nvSpPr>
            <p:spPr>
              <a:xfrm>
                <a:off x="-2996163" y="2218865"/>
                <a:ext cx="142474" cy="372232"/>
              </a:xfrm>
              <a:custGeom>
                <a:avLst/>
                <a:gdLst/>
                <a:ahLst/>
                <a:cxnLst/>
                <a:rect l="l" t="t" r="r" b="b"/>
                <a:pathLst>
                  <a:path w="2344" h="6124" extrusionOk="0">
                    <a:moveTo>
                      <a:pt x="994" y="1"/>
                    </a:moveTo>
                    <a:cubicBezTo>
                      <a:pt x="1" y="2540"/>
                      <a:pt x="179" y="4573"/>
                      <a:pt x="1130" y="6124"/>
                    </a:cubicBezTo>
                    <a:cubicBezTo>
                      <a:pt x="1725" y="5454"/>
                      <a:pt x="2343" y="2235"/>
                      <a:pt x="9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7" name="Google Shape;527;p18"/>
              <p:cNvSpPr/>
              <p:nvPr/>
            </p:nvSpPr>
            <p:spPr>
              <a:xfrm>
                <a:off x="-3136258" y="2067951"/>
                <a:ext cx="297105" cy="259116"/>
              </a:xfrm>
              <a:custGeom>
                <a:avLst/>
                <a:gdLst/>
                <a:ahLst/>
                <a:cxnLst/>
                <a:rect l="l" t="t" r="r" b="b"/>
                <a:pathLst>
                  <a:path w="4888" h="4263" extrusionOk="0">
                    <a:moveTo>
                      <a:pt x="1" y="0"/>
                    </a:moveTo>
                    <a:cubicBezTo>
                      <a:pt x="1753" y="989"/>
                      <a:pt x="3350" y="2432"/>
                      <a:pt x="4779" y="4240"/>
                    </a:cubicBezTo>
                    <a:cubicBezTo>
                      <a:pt x="4790" y="4256"/>
                      <a:pt x="4806" y="4263"/>
                      <a:pt x="4822" y="4263"/>
                    </a:cubicBezTo>
                    <a:cubicBezTo>
                      <a:pt x="4835" y="4263"/>
                      <a:pt x="4849" y="4258"/>
                      <a:pt x="4859" y="4250"/>
                    </a:cubicBezTo>
                    <a:cubicBezTo>
                      <a:pt x="4887" y="4236"/>
                      <a:pt x="4887" y="4198"/>
                      <a:pt x="4868" y="4175"/>
                    </a:cubicBezTo>
                    <a:cubicBezTo>
                      <a:pt x="3477" y="2413"/>
                      <a:pt x="1931" y="1003"/>
                      <a:pt x="2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28" name="Google Shape;528;p18"/>
            <p:cNvSpPr/>
            <p:nvPr/>
          </p:nvSpPr>
          <p:spPr>
            <a:xfrm flipH="1">
              <a:off x="7653649" y="338225"/>
              <a:ext cx="165224" cy="201275"/>
            </a:xfrm>
            <a:custGeom>
              <a:avLst/>
              <a:gdLst/>
              <a:ahLst/>
              <a:cxnLst/>
              <a:rect l="l" t="t" r="r" b="b"/>
              <a:pathLst>
                <a:path w="1462" h="1781" extrusionOk="0">
                  <a:moveTo>
                    <a:pt x="1462" y="904"/>
                  </a:moveTo>
                  <a:cubicBezTo>
                    <a:pt x="1097" y="787"/>
                    <a:pt x="909" y="586"/>
                    <a:pt x="736" y="0"/>
                  </a:cubicBezTo>
                  <a:cubicBezTo>
                    <a:pt x="581" y="469"/>
                    <a:pt x="333" y="769"/>
                    <a:pt x="0" y="876"/>
                  </a:cubicBezTo>
                  <a:cubicBezTo>
                    <a:pt x="413" y="998"/>
                    <a:pt x="609" y="1396"/>
                    <a:pt x="769" y="1780"/>
                  </a:cubicBezTo>
                  <a:cubicBezTo>
                    <a:pt x="829" y="1415"/>
                    <a:pt x="1026" y="1007"/>
                    <a:pt x="1462" y="904"/>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29" name="Google Shape;529;p18"/>
          <p:cNvSpPr/>
          <p:nvPr/>
        </p:nvSpPr>
        <p:spPr>
          <a:xfrm flipH="1">
            <a:off x="8583668" y="2862706"/>
            <a:ext cx="164772" cy="201275"/>
          </a:xfrm>
          <a:custGeom>
            <a:avLst/>
            <a:gdLst/>
            <a:ahLst/>
            <a:cxnLst/>
            <a:rect l="l" t="t" r="r" b="b"/>
            <a:pathLst>
              <a:path w="1458" h="1781" extrusionOk="0">
                <a:moveTo>
                  <a:pt x="1458" y="900"/>
                </a:moveTo>
                <a:cubicBezTo>
                  <a:pt x="1092" y="783"/>
                  <a:pt x="905" y="586"/>
                  <a:pt x="731" y="1"/>
                </a:cubicBezTo>
                <a:cubicBezTo>
                  <a:pt x="577" y="469"/>
                  <a:pt x="333" y="764"/>
                  <a:pt x="1" y="872"/>
                </a:cubicBezTo>
                <a:cubicBezTo>
                  <a:pt x="408" y="994"/>
                  <a:pt x="610" y="1392"/>
                  <a:pt x="764" y="1781"/>
                </a:cubicBezTo>
                <a:cubicBezTo>
                  <a:pt x="830" y="1415"/>
                  <a:pt x="1031" y="1003"/>
                  <a:pt x="1458" y="900"/>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30" name="Google Shape;530;p18"/>
          <p:cNvGrpSpPr/>
          <p:nvPr/>
        </p:nvGrpSpPr>
        <p:grpSpPr>
          <a:xfrm>
            <a:off x="6727982" y="3912969"/>
            <a:ext cx="2697926" cy="2697926"/>
            <a:chOff x="6727982" y="3912969"/>
            <a:chExt cx="2697926" cy="2697926"/>
          </a:xfrm>
        </p:grpSpPr>
        <p:sp>
          <p:nvSpPr>
            <p:cNvPr id="531" name="Google Shape;531;p18"/>
            <p:cNvSpPr/>
            <p:nvPr/>
          </p:nvSpPr>
          <p:spPr>
            <a:xfrm rot="-2700000" flipH="1">
              <a:off x="6989643" y="4441511"/>
              <a:ext cx="2174603" cy="1640841"/>
            </a:xfrm>
            <a:custGeom>
              <a:avLst/>
              <a:gdLst/>
              <a:ahLst/>
              <a:cxnLst/>
              <a:rect l="l" t="t" r="r" b="b"/>
              <a:pathLst>
                <a:path w="19242" h="14519" extrusionOk="0">
                  <a:moveTo>
                    <a:pt x="19242" y="4348"/>
                  </a:moveTo>
                  <a:cubicBezTo>
                    <a:pt x="15864" y="14519"/>
                    <a:pt x="0" y="12617"/>
                    <a:pt x="20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32" name="Google Shape;532;p18"/>
            <p:cNvGrpSpPr/>
            <p:nvPr/>
          </p:nvGrpSpPr>
          <p:grpSpPr>
            <a:xfrm rot="-2700000" flipH="1">
              <a:off x="8200395" y="4517068"/>
              <a:ext cx="584030" cy="281579"/>
              <a:chOff x="4742292" y="1179785"/>
              <a:chExt cx="109824" cy="52950"/>
            </a:xfrm>
          </p:grpSpPr>
          <p:sp>
            <p:nvSpPr>
              <p:cNvPr id="533" name="Google Shape;533;p18"/>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4" name="Google Shape;534;p18"/>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535" name="Google Shape;535;p18"/>
          <p:cNvGrpSpPr/>
          <p:nvPr/>
        </p:nvGrpSpPr>
        <p:grpSpPr>
          <a:xfrm>
            <a:off x="-261454" y="-523929"/>
            <a:ext cx="2679639" cy="2430988"/>
            <a:chOff x="-261454" y="-523929"/>
            <a:chExt cx="2679639" cy="2430988"/>
          </a:xfrm>
        </p:grpSpPr>
        <p:sp>
          <p:nvSpPr>
            <p:cNvPr id="536" name="Google Shape;536;p18"/>
            <p:cNvSpPr/>
            <p:nvPr/>
          </p:nvSpPr>
          <p:spPr>
            <a:xfrm rot="10800000" flipH="1">
              <a:off x="143450" y="-523929"/>
              <a:ext cx="2274735" cy="1462329"/>
            </a:xfrm>
            <a:custGeom>
              <a:avLst/>
              <a:gdLst/>
              <a:ahLst/>
              <a:cxnLst/>
              <a:rect l="l" t="t" r="r" b="b"/>
              <a:pathLst>
                <a:path w="23744" h="15264" extrusionOk="0">
                  <a:moveTo>
                    <a:pt x="3706" y="5215"/>
                  </a:moveTo>
                  <a:cubicBezTo>
                    <a:pt x="7988" y="712"/>
                    <a:pt x="15030" y="0"/>
                    <a:pt x="19452" y="3617"/>
                  </a:cubicBezTo>
                  <a:cubicBezTo>
                    <a:pt x="22947" y="6479"/>
                    <a:pt x="23744" y="11197"/>
                    <a:pt x="21814" y="15264"/>
                  </a:cubicBezTo>
                  <a:lnTo>
                    <a:pt x="914" y="15264"/>
                  </a:lnTo>
                  <a:cubicBezTo>
                    <a:pt x="0" y="11961"/>
                    <a:pt x="919" y="8152"/>
                    <a:pt x="3706" y="5215"/>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7" name="Google Shape;537;p18"/>
            <p:cNvSpPr/>
            <p:nvPr/>
          </p:nvSpPr>
          <p:spPr>
            <a:xfrm flipH="1">
              <a:off x="2117720" y="60466"/>
              <a:ext cx="300451" cy="293544"/>
            </a:xfrm>
            <a:custGeom>
              <a:avLst/>
              <a:gdLst/>
              <a:ahLst/>
              <a:cxnLst/>
              <a:rect l="l" t="t" r="r" b="b"/>
              <a:pathLst>
                <a:path w="1617" h="1580" extrusionOk="0">
                  <a:moveTo>
                    <a:pt x="804" y="119"/>
                  </a:moveTo>
                  <a:cubicBezTo>
                    <a:pt x="828" y="119"/>
                    <a:pt x="853" y="120"/>
                    <a:pt x="877" y="123"/>
                  </a:cubicBezTo>
                  <a:cubicBezTo>
                    <a:pt x="1055" y="137"/>
                    <a:pt x="1219" y="221"/>
                    <a:pt x="1336" y="366"/>
                  </a:cubicBezTo>
                  <a:cubicBezTo>
                    <a:pt x="1453" y="511"/>
                    <a:pt x="1500" y="690"/>
                    <a:pt x="1481" y="863"/>
                  </a:cubicBezTo>
                  <a:cubicBezTo>
                    <a:pt x="1462" y="1041"/>
                    <a:pt x="1383" y="1205"/>
                    <a:pt x="1237" y="1322"/>
                  </a:cubicBezTo>
                  <a:cubicBezTo>
                    <a:pt x="1109" y="1422"/>
                    <a:pt x="959" y="1471"/>
                    <a:pt x="810" y="1471"/>
                  </a:cubicBezTo>
                  <a:cubicBezTo>
                    <a:pt x="785" y="1471"/>
                    <a:pt x="761" y="1470"/>
                    <a:pt x="736" y="1467"/>
                  </a:cubicBezTo>
                  <a:cubicBezTo>
                    <a:pt x="563" y="1448"/>
                    <a:pt x="399" y="1369"/>
                    <a:pt x="282" y="1224"/>
                  </a:cubicBezTo>
                  <a:cubicBezTo>
                    <a:pt x="165" y="1074"/>
                    <a:pt x="118" y="896"/>
                    <a:pt x="136" y="722"/>
                  </a:cubicBezTo>
                  <a:cubicBezTo>
                    <a:pt x="150" y="549"/>
                    <a:pt x="235" y="385"/>
                    <a:pt x="380" y="268"/>
                  </a:cubicBezTo>
                  <a:cubicBezTo>
                    <a:pt x="505" y="167"/>
                    <a:pt x="657" y="119"/>
                    <a:pt x="804" y="119"/>
                  </a:cubicBezTo>
                  <a:close/>
                  <a:moveTo>
                    <a:pt x="808" y="0"/>
                  </a:moveTo>
                  <a:cubicBezTo>
                    <a:pt x="637" y="0"/>
                    <a:pt x="462" y="58"/>
                    <a:pt x="314" y="174"/>
                  </a:cubicBezTo>
                  <a:cubicBezTo>
                    <a:pt x="146" y="310"/>
                    <a:pt x="47" y="502"/>
                    <a:pt x="24" y="699"/>
                  </a:cubicBezTo>
                  <a:cubicBezTo>
                    <a:pt x="1" y="900"/>
                    <a:pt x="57" y="1111"/>
                    <a:pt x="193" y="1280"/>
                  </a:cubicBezTo>
                  <a:cubicBezTo>
                    <a:pt x="329" y="1448"/>
                    <a:pt x="521" y="1552"/>
                    <a:pt x="722" y="1575"/>
                  </a:cubicBezTo>
                  <a:cubicBezTo>
                    <a:pt x="750" y="1578"/>
                    <a:pt x="777" y="1580"/>
                    <a:pt x="805" y="1580"/>
                  </a:cubicBezTo>
                  <a:cubicBezTo>
                    <a:pt x="977" y="1580"/>
                    <a:pt x="1153" y="1518"/>
                    <a:pt x="1298" y="1402"/>
                  </a:cubicBezTo>
                  <a:cubicBezTo>
                    <a:pt x="1472" y="1270"/>
                    <a:pt x="1570" y="1074"/>
                    <a:pt x="1593" y="877"/>
                  </a:cubicBezTo>
                  <a:cubicBezTo>
                    <a:pt x="1617" y="675"/>
                    <a:pt x="1556" y="465"/>
                    <a:pt x="1425" y="296"/>
                  </a:cubicBezTo>
                  <a:cubicBezTo>
                    <a:pt x="1289" y="127"/>
                    <a:pt x="1097" y="29"/>
                    <a:pt x="895" y="5"/>
                  </a:cubicBezTo>
                  <a:cubicBezTo>
                    <a:pt x="866" y="2"/>
                    <a:pt x="837" y="0"/>
                    <a:pt x="808"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8" name="Google Shape;538;p18"/>
            <p:cNvSpPr/>
            <p:nvPr/>
          </p:nvSpPr>
          <p:spPr>
            <a:xfrm flipH="1">
              <a:off x="320882" y="884184"/>
              <a:ext cx="165337" cy="201275"/>
            </a:xfrm>
            <a:custGeom>
              <a:avLst/>
              <a:gdLst/>
              <a:ahLst/>
              <a:cxnLst/>
              <a:rect l="l" t="t" r="r" b="b"/>
              <a:pathLst>
                <a:path w="1463" h="1781" extrusionOk="0">
                  <a:moveTo>
                    <a:pt x="1462" y="904"/>
                  </a:moveTo>
                  <a:cubicBezTo>
                    <a:pt x="1097" y="787"/>
                    <a:pt x="909" y="586"/>
                    <a:pt x="736" y="0"/>
                  </a:cubicBezTo>
                  <a:cubicBezTo>
                    <a:pt x="581" y="469"/>
                    <a:pt x="333" y="768"/>
                    <a:pt x="0" y="871"/>
                  </a:cubicBezTo>
                  <a:cubicBezTo>
                    <a:pt x="413" y="998"/>
                    <a:pt x="609" y="1396"/>
                    <a:pt x="769" y="1780"/>
                  </a:cubicBezTo>
                  <a:cubicBezTo>
                    <a:pt x="830" y="1410"/>
                    <a:pt x="1026" y="1007"/>
                    <a:pt x="1462" y="904"/>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39" name="Google Shape;539;p18"/>
            <p:cNvGrpSpPr/>
            <p:nvPr/>
          </p:nvGrpSpPr>
          <p:grpSpPr>
            <a:xfrm rot="-2137953" flipH="1">
              <a:off x="-117931" y="1224745"/>
              <a:ext cx="404621" cy="622750"/>
              <a:chOff x="2632601" y="3863159"/>
              <a:chExt cx="247377" cy="380737"/>
            </a:xfrm>
          </p:grpSpPr>
          <p:sp>
            <p:nvSpPr>
              <p:cNvPr id="540" name="Google Shape;540;p18"/>
              <p:cNvSpPr/>
              <p:nvPr/>
            </p:nvSpPr>
            <p:spPr>
              <a:xfrm>
                <a:off x="2632601" y="3863159"/>
                <a:ext cx="112334" cy="340055"/>
              </a:xfrm>
              <a:custGeom>
                <a:avLst/>
                <a:gdLst/>
                <a:ahLst/>
                <a:cxnLst/>
                <a:rect l="l" t="t" r="r" b="b"/>
                <a:pathLst>
                  <a:path w="994" h="3009" extrusionOk="0">
                    <a:moveTo>
                      <a:pt x="835" y="1"/>
                    </a:moveTo>
                    <a:cubicBezTo>
                      <a:pt x="825" y="1"/>
                      <a:pt x="815" y="4"/>
                      <a:pt x="806" y="11"/>
                    </a:cubicBezTo>
                    <a:cubicBezTo>
                      <a:pt x="422" y="296"/>
                      <a:pt x="432" y="460"/>
                      <a:pt x="535" y="610"/>
                    </a:cubicBezTo>
                    <a:cubicBezTo>
                      <a:pt x="563" y="648"/>
                      <a:pt x="605" y="685"/>
                      <a:pt x="647" y="727"/>
                    </a:cubicBezTo>
                    <a:cubicBezTo>
                      <a:pt x="680" y="756"/>
                      <a:pt x="717" y="788"/>
                      <a:pt x="745" y="826"/>
                    </a:cubicBezTo>
                    <a:cubicBezTo>
                      <a:pt x="839" y="948"/>
                      <a:pt x="844" y="1112"/>
                      <a:pt x="403" y="1458"/>
                    </a:cubicBezTo>
                    <a:cubicBezTo>
                      <a:pt x="169" y="1641"/>
                      <a:pt x="239" y="1814"/>
                      <a:pt x="324" y="2016"/>
                    </a:cubicBezTo>
                    <a:cubicBezTo>
                      <a:pt x="417" y="2250"/>
                      <a:pt x="530" y="2522"/>
                      <a:pt x="29" y="2911"/>
                    </a:cubicBezTo>
                    <a:cubicBezTo>
                      <a:pt x="0" y="2929"/>
                      <a:pt x="0" y="2962"/>
                      <a:pt x="19" y="2986"/>
                    </a:cubicBezTo>
                    <a:cubicBezTo>
                      <a:pt x="30" y="3002"/>
                      <a:pt x="46" y="3009"/>
                      <a:pt x="62" y="3009"/>
                    </a:cubicBezTo>
                    <a:cubicBezTo>
                      <a:pt x="73" y="3009"/>
                      <a:pt x="84" y="3005"/>
                      <a:pt x="94" y="3000"/>
                    </a:cubicBezTo>
                    <a:cubicBezTo>
                      <a:pt x="656" y="2559"/>
                      <a:pt x="535" y="2236"/>
                      <a:pt x="432" y="1974"/>
                    </a:cubicBezTo>
                    <a:cubicBezTo>
                      <a:pt x="366" y="1814"/>
                      <a:pt x="314" y="1674"/>
                      <a:pt x="478" y="1547"/>
                    </a:cubicBezTo>
                    <a:cubicBezTo>
                      <a:pt x="994" y="1140"/>
                      <a:pt x="970" y="924"/>
                      <a:pt x="834" y="756"/>
                    </a:cubicBezTo>
                    <a:cubicBezTo>
                      <a:pt x="797" y="713"/>
                      <a:pt x="764" y="681"/>
                      <a:pt x="722" y="643"/>
                    </a:cubicBezTo>
                    <a:cubicBezTo>
                      <a:pt x="689" y="610"/>
                      <a:pt x="647" y="573"/>
                      <a:pt x="624" y="540"/>
                    </a:cubicBezTo>
                    <a:cubicBezTo>
                      <a:pt x="553" y="446"/>
                      <a:pt x="558" y="329"/>
                      <a:pt x="867" y="100"/>
                    </a:cubicBezTo>
                    <a:cubicBezTo>
                      <a:pt x="891" y="81"/>
                      <a:pt x="900" y="48"/>
                      <a:pt x="881" y="25"/>
                    </a:cubicBezTo>
                    <a:cubicBezTo>
                      <a:pt x="869" y="10"/>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1" name="Google Shape;541;p18"/>
              <p:cNvSpPr/>
              <p:nvPr/>
            </p:nvSpPr>
            <p:spPr>
              <a:xfrm>
                <a:off x="2696110" y="3890394"/>
                <a:ext cx="112334" cy="340281"/>
              </a:xfrm>
              <a:custGeom>
                <a:avLst/>
                <a:gdLst/>
                <a:ahLst/>
                <a:cxnLst/>
                <a:rect l="l" t="t" r="r" b="b"/>
                <a:pathLst>
                  <a:path w="994" h="3011" extrusionOk="0">
                    <a:moveTo>
                      <a:pt x="836" y="1"/>
                    </a:moveTo>
                    <a:cubicBezTo>
                      <a:pt x="825" y="1"/>
                      <a:pt x="815" y="3"/>
                      <a:pt x="807" y="9"/>
                    </a:cubicBezTo>
                    <a:cubicBezTo>
                      <a:pt x="422" y="299"/>
                      <a:pt x="427" y="463"/>
                      <a:pt x="535" y="608"/>
                    </a:cubicBezTo>
                    <a:cubicBezTo>
                      <a:pt x="563" y="650"/>
                      <a:pt x="605" y="683"/>
                      <a:pt x="647" y="725"/>
                    </a:cubicBezTo>
                    <a:cubicBezTo>
                      <a:pt x="680" y="753"/>
                      <a:pt x="717" y="791"/>
                      <a:pt x="746" y="824"/>
                    </a:cubicBezTo>
                    <a:cubicBezTo>
                      <a:pt x="839" y="946"/>
                      <a:pt x="844" y="1110"/>
                      <a:pt x="404" y="1456"/>
                    </a:cubicBezTo>
                    <a:cubicBezTo>
                      <a:pt x="169" y="1639"/>
                      <a:pt x="240" y="1812"/>
                      <a:pt x="324" y="2014"/>
                    </a:cubicBezTo>
                    <a:cubicBezTo>
                      <a:pt x="418" y="2248"/>
                      <a:pt x="530" y="2524"/>
                      <a:pt x="29" y="2909"/>
                    </a:cubicBezTo>
                    <a:cubicBezTo>
                      <a:pt x="1" y="2927"/>
                      <a:pt x="1" y="2960"/>
                      <a:pt x="19" y="2984"/>
                    </a:cubicBezTo>
                    <a:cubicBezTo>
                      <a:pt x="30" y="3002"/>
                      <a:pt x="45" y="3010"/>
                      <a:pt x="61" y="3010"/>
                    </a:cubicBezTo>
                    <a:cubicBezTo>
                      <a:pt x="72" y="3010"/>
                      <a:pt x="84" y="3006"/>
                      <a:pt x="94" y="2998"/>
                    </a:cubicBezTo>
                    <a:cubicBezTo>
                      <a:pt x="657" y="2557"/>
                      <a:pt x="530" y="2234"/>
                      <a:pt x="432" y="1972"/>
                    </a:cubicBezTo>
                    <a:cubicBezTo>
                      <a:pt x="366" y="1812"/>
                      <a:pt x="315" y="1672"/>
                      <a:pt x="479" y="1545"/>
                    </a:cubicBezTo>
                    <a:cubicBezTo>
                      <a:pt x="994" y="1142"/>
                      <a:pt x="970" y="922"/>
                      <a:pt x="835" y="753"/>
                    </a:cubicBezTo>
                    <a:cubicBezTo>
                      <a:pt x="797" y="711"/>
                      <a:pt x="764" y="679"/>
                      <a:pt x="722" y="641"/>
                    </a:cubicBezTo>
                    <a:cubicBezTo>
                      <a:pt x="689" y="608"/>
                      <a:pt x="647" y="571"/>
                      <a:pt x="624" y="538"/>
                    </a:cubicBezTo>
                    <a:cubicBezTo>
                      <a:pt x="554" y="444"/>
                      <a:pt x="558" y="327"/>
                      <a:pt x="867" y="98"/>
                    </a:cubicBezTo>
                    <a:cubicBezTo>
                      <a:pt x="891" y="79"/>
                      <a:pt x="900" y="46"/>
                      <a:pt x="881" y="23"/>
                    </a:cubicBezTo>
                    <a:cubicBezTo>
                      <a:pt x="870" y="8"/>
                      <a:pt x="853" y="1"/>
                      <a:pt x="8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2" name="Google Shape;542;p18"/>
              <p:cNvSpPr/>
              <p:nvPr/>
            </p:nvSpPr>
            <p:spPr>
              <a:xfrm>
                <a:off x="2767644" y="3903615"/>
                <a:ext cx="112334" cy="340281"/>
              </a:xfrm>
              <a:custGeom>
                <a:avLst/>
                <a:gdLst/>
                <a:ahLst/>
                <a:cxnLst/>
                <a:rect l="l" t="t" r="r" b="b"/>
                <a:pathLst>
                  <a:path w="994" h="3011" extrusionOk="0">
                    <a:moveTo>
                      <a:pt x="835" y="1"/>
                    </a:moveTo>
                    <a:cubicBezTo>
                      <a:pt x="825" y="1"/>
                      <a:pt x="815" y="3"/>
                      <a:pt x="806" y="9"/>
                    </a:cubicBezTo>
                    <a:cubicBezTo>
                      <a:pt x="422" y="299"/>
                      <a:pt x="431" y="463"/>
                      <a:pt x="534" y="608"/>
                    </a:cubicBezTo>
                    <a:cubicBezTo>
                      <a:pt x="562" y="651"/>
                      <a:pt x="605" y="683"/>
                      <a:pt x="647" y="725"/>
                    </a:cubicBezTo>
                    <a:cubicBezTo>
                      <a:pt x="679" y="754"/>
                      <a:pt x="717" y="791"/>
                      <a:pt x="745" y="824"/>
                    </a:cubicBezTo>
                    <a:cubicBezTo>
                      <a:pt x="839" y="946"/>
                      <a:pt x="843" y="1110"/>
                      <a:pt x="408" y="1456"/>
                    </a:cubicBezTo>
                    <a:cubicBezTo>
                      <a:pt x="174" y="1639"/>
                      <a:pt x="239" y="1812"/>
                      <a:pt x="323" y="2014"/>
                    </a:cubicBezTo>
                    <a:cubicBezTo>
                      <a:pt x="417" y="2248"/>
                      <a:pt x="530" y="2525"/>
                      <a:pt x="28" y="2909"/>
                    </a:cubicBezTo>
                    <a:cubicBezTo>
                      <a:pt x="0" y="2927"/>
                      <a:pt x="0" y="2960"/>
                      <a:pt x="19" y="2984"/>
                    </a:cubicBezTo>
                    <a:cubicBezTo>
                      <a:pt x="30" y="3002"/>
                      <a:pt x="45" y="3010"/>
                      <a:pt x="60" y="3010"/>
                    </a:cubicBezTo>
                    <a:cubicBezTo>
                      <a:pt x="72" y="3010"/>
                      <a:pt x="84" y="3006"/>
                      <a:pt x="94" y="2998"/>
                    </a:cubicBezTo>
                    <a:cubicBezTo>
                      <a:pt x="656" y="2557"/>
                      <a:pt x="530" y="2234"/>
                      <a:pt x="431" y="1972"/>
                    </a:cubicBezTo>
                    <a:cubicBezTo>
                      <a:pt x="366" y="1812"/>
                      <a:pt x="314" y="1672"/>
                      <a:pt x="478" y="1545"/>
                    </a:cubicBezTo>
                    <a:cubicBezTo>
                      <a:pt x="993" y="1142"/>
                      <a:pt x="970" y="922"/>
                      <a:pt x="834" y="754"/>
                    </a:cubicBezTo>
                    <a:cubicBezTo>
                      <a:pt x="797" y="711"/>
                      <a:pt x="764" y="679"/>
                      <a:pt x="722" y="641"/>
                    </a:cubicBezTo>
                    <a:cubicBezTo>
                      <a:pt x="689" y="608"/>
                      <a:pt x="647" y="571"/>
                      <a:pt x="623" y="538"/>
                    </a:cubicBezTo>
                    <a:cubicBezTo>
                      <a:pt x="553" y="444"/>
                      <a:pt x="558" y="327"/>
                      <a:pt x="867" y="98"/>
                    </a:cubicBezTo>
                    <a:cubicBezTo>
                      <a:pt x="890" y="79"/>
                      <a:pt x="900" y="46"/>
                      <a:pt x="881" y="23"/>
                    </a:cubicBezTo>
                    <a:cubicBezTo>
                      <a:pt x="869" y="8"/>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543" name="Google Shape;543;p18"/>
          <p:cNvGrpSpPr/>
          <p:nvPr/>
        </p:nvGrpSpPr>
        <p:grpSpPr>
          <a:xfrm rot="-2137953" flipH="1">
            <a:off x="7797169" y="3009520"/>
            <a:ext cx="404621" cy="622750"/>
            <a:chOff x="2632601" y="3863159"/>
            <a:chExt cx="247377" cy="380737"/>
          </a:xfrm>
        </p:grpSpPr>
        <p:sp>
          <p:nvSpPr>
            <p:cNvPr id="544" name="Google Shape;544;p18"/>
            <p:cNvSpPr/>
            <p:nvPr/>
          </p:nvSpPr>
          <p:spPr>
            <a:xfrm>
              <a:off x="2632601" y="3863159"/>
              <a:ext cx="112334" cy="340055"/>
            </a:xfrm>
            <a:custGeom>
              <a:avLst/>
              <a:gdLst/>
              <a:ahLst/>
              <a:cxnLst/>
              <a:rect l="l" t="t" r="r" b="b"/>
              <a:pathLst>
                <a:path w="994" h="3009" extrusionOk="0">
                  <a:moveTo>
                    <a:pt x="835" y="1"/>
                  </a:moveTo>
                  <a:cubicBezTo>
                    <a:pt x="825" y="1"/>
                    <a:pt x="815" y="4"/>
                    <a:pt x="806" y="11"/>
                  </a:cubicBezTo>
                  <a:cubicBezTo>
                    <a:pt x="422" y="296"/>
                    <a:pt x="432" y="460"/>
                    <a:pt x="535" y="610"/>
                  </a:cubicBezTo>
                  <a:cubicBezTo>
                    <a:pt x="563" y="648"/>
                    <a:pt x="605" y="685"/>
                    <a:pt x="647" y="727"/>
                  </a:cubicBezTo>
                  <a:cubicBezTo>
                    <a:pt x="680" y="756"/>
                    <a:pt x="717" y="788"/>
                    <a:pt x="745" y="826"/>
                  </a:cubicBezTo>
                  <a:cubicBezTo>
                    <a:pt x="839" y="948"/>
                    <a:pt x="844" y="1112"/>
                    <a:pt x="403" y="1458"/>
                  </a:cubicBezTo>
                  <a:cubicBezTo>
                    <a:pt x="169" y="1641"/>
                    <a:pt x="239" y="1814"/>
                    <a:pt x="324" y="2016"/>
                  </a:cubicBezTo>
                  <a:cubicBezTo>
                    <a:pt x="417" y="2250"/>
                    <a:pt x="530" y="2522"/>
                    <a:pt x="29" y="2911"/>
                  </a:cubicBezTo>
                  <a:cubicBezTo>
                    <a:pt x="0" y="2929"/>
                    <a:pt x="0" y="2962"/>
                    <a:pt x="19" y="2986"/>
                  </a:cubicBezTo>
                  <a:cubicBezTo>
                    <a:pt x="30" y="3002"/>
                    <a:pt x="46" y="3009"/>
                    <a:pt x="62" y="3009"/>
                  </a:cubicBezTo>
                  <a:cubicBezTo>
                    <a:pt x="73" y="3009"/>
                    <a:pt x="84" y="3005"/>
                    <a:pt x="94" y="3000"/>
                  </a:cubicBezTo>
                  <a:cubicBezTo>
                    <a:pt x="656" y="2559"/>
                    <a:pt x="535" y="2236"/>
                    <a:pt x="432" y="1974"/>
                  </a:cubicBezTo>
                  <a:cubicBezTo>
                    <a:pt x="366" y="1814"/>
                    <a:pt x="314" y="1674"/>
                    <a:pt x="478" y="1547"/>
                  </a:cubicBezTo>
                  <a:cubicBezTo>
                    <a:pt x="994" y="1140"/>
                    <a:pt x="970" y="924"/>
                    <a:pt x="834" y="756"/>
                  </a:cubicBezTo>
                  <a:cubicBezTo>
                    <a:pt x="797" y="713"/>
                    <a:pt x="764" y="681"/>
                    <a:pt x="722" y="643"/>
                  </a:cubicBezTo>
                  <a:cubicBezTo>
                    <a:pt x="689" y="610"/>
                    <a:pt x="647" y="573"/>
                    <a:pt x="624" y="540"/>
                  </a:cubicBezTo>
                  <a:cubicBezTo>
                    <a:pt x="553" y="446"/>
                    <a:pt x="558" y="329"/>
                    <a:pt x="867" y="100"/>
                  </a:cubicBezTo>
                  <a:cubicBezTo>
                    <a:pt x="891" y="81"/>
                    <a:pt x="900" y="48"/>
                    <a:pt x="881" y="25"/>
                  </a:cubicBezTo>
                  <a:cubicBezTo>
                    <a:pt x="869" y="10"/>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5" name="Google Shape;545;p18"/>
            <p:cNvSpPr/>
            <p:nvPr/>
          </p:nvSpPr>
          <p:spPr>
            <a:xfrm>
              <a:off x="2696110" y="3890394"/>
              <a:ext cx="112334" cy="340281"/>
            </a:xfrm>
            <a:custGeom>
              <a:avLst/>
              <a:gdLst/>
              <a:ahLst/>
              <a:cxnLst/>
              <a:rect l="l" t="t" r="r" b="b"/>
              <a:pathLst>
                <a:path w="994" h="3011" extrusionOk="0">
                  <a:moveTo>
                    <a:pt x="836" y="1"/>
                  </a:moveTo>
                  <a:cubicBezTo>
                    <a:pt x="825" y="1"/>
                    <a:pt x="815" y="3"/>
                    <a:pt x="807" y="9"/>
                  </a:cubicBezTo>
                  <a:cubicBezTo>
                    <a:pt x="422" y="299"/>
                    <a:pt x="427" y="463"/>
                    <a:pt x="535" y="608"/>
                  </a:cubicBezTo>
                  <a:cubicBezTo>
                    <a:pt x="563" y="650"/>
                    <a:pt x="605" y="683"/>
                    <a:pt x="647" y="725"/>
                  </a:cubicBezTo>
                  <a:cubicBezTo>
                    <a:pt x="680" y="753"/>
                    <a:pt x="717" y="791"/>
                    <a:pt x="746" y="824"/>
                  </a:cubicBezTo>
                  <a:cubicBezTo>
                    <a:pt x="839" y="946"/>
                    <a:pt x="844" y="1110"/>
                    <a:pt x="404" y="1456"/>
                  </a:cubicBezTo>
                  <a:cubicBezTo>
                    <a:pt x="169" y="1639"/>
                    <a:pt x="240" y="1812"/>
                    <a:pt x="324" y="2014"/>
                  </a:cubicBezTo>
                  <a:cubicBezTo>
                    <a:pt x="418" y="2248"/>
                    <a:pt x="530" y="2524"/>
                    <a:pt x="29" y="2909"/>
                  </a:cubicBezTo>
                  <a:cubicBezTo>
                    <a:pt x="1" y="2927"/>
                    <a:pt x="1" y="2960"/>
                    <a:pt x="19" y="2984"/>
                  </a:cubicBezTo>
                  <a:cubicBezTo>
                    <a:pt x="30" y="3002"/>
                    <a:pt x="45" y="3010"/>
                    <a:pt x="61" y="3010"/>
                  </a:cubicBezTo>
                  <a:cubicBezTo>
                    <a:pt x="72" y="3010"/>
                    <a:pt x="84" y="3006"/>
                    <a:pt x="94" y="2998"/>
                  </a:cubicBezTo>
                  <a:cubicBezTo>
                    <a:pt x="657" y="2557"/>
                    <a:pt x="530" y="2234"/>
                    <a:pt x="432" y="1972"/>
                  </a:cubicBezTo>
                  <a:cubicBezTo>
                    <a:pt x="366" y="1812"/>
                    <a:pt x="315" y="1672"/>
                    <a:pt x="479" y="1545"/>
                  </a:cubicBezTo>
                  <a:cubicBezTo>
                    <a:pt x="994" y="1142"/>
                    <a:pt x="970" y="922"/>
                    <a:pt x="835" y="753"/>
                  </a:cubicBezTo>
                  <a:cubicBezTo>
                    <a:pt x="797" y="711"/>
                    <a:pt x="764" y="679"/>
                    <a:pt x="722" y="641"/>
                  </a:cubicBezTo>
                  <a:cubicBezTo>
                    <a:pt x="689" y="608"/>
                    <a:pt x="647" y="571"/>
                    <a:pt x="624" y="538"/>
                  </a:cubicBezTo>
                  <a:cubicBezTo>
                    <a:pt x="554" y="444"/>
                    <a:pt x="558" y="327"/>
                    <a:pt x="867" y="98"/>
                  </a:cubicBezTo>
                  <a:cubicBezTo>
                    <a:pt x="891" y="79"/>
                    <a:pt x="900" y="46"/>
                    <a:pt x="881" y="23"/>
                  </a:cubicBezTo>
                  <a:cubicBezTo>
                    <a:pt x="870" y="8"/>
                    <a:pt x="853" y="1"/>
                    <a:pt x="8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6" name="Google Shape;546;p18"/>
            <p:cNvSpPr/>
            <p:nvPr/>
          </p:nvSpPr>
          <p:spPr>
            <a:xfrm>
              <a:off x="2767644" y="3903615"/>
              <a:ext cx="112334" cy="340281"/>
            </a:xfrm>
            <a:custGeom>
              <a:avLst/>
              <a:gdLst/>
              <a:ahLst/>
              <a:cxnLst/>
              <a:rect l="l" t="t" r="r" b="b"/>
              <a:pathLst>
                <a:path w="994" h="3011" extrusionOk="0">
                  <a:moveTo>
                    <a:pt x="835" y="1"/>
                  </a:moveTo>
                  <a:cubicBezTo>
                    <a:pt x="825" y="1"/>
                    <a:pt x="815" y="3"/>
                    <a:pt x="806" y="9"/>
                  </a:cubicBezTo>
                  <a:cubicBezTo>
                    <a:pt x="422" y="299"/>
                    <a:pt x="431" y="463"/>
                    <a:pt x="534" y="608"/>
                  </a:cubicBezTo>
                  <a:cubicBezTo>
                    <a:pt x="562" y="651"/>
                    <a:pt x="605" y="683"/>
                    <a:pt x="647" y="725"/>
                  </a:cubicBezTo>
                  <a:cubicBezTo>
                    <a:pt x="679" y="754"/>
                    <a:pt x="717" y="791"/>
                    <a:pt x="745" y="824"/>
                  </a:cubicBezTo>
                  <a:cubicBezTo>
                    <a:pt x="839" y="946"/>
                    <a:pt x="843" y="1110"/>
                    <a:pt x="408" y="1456"/>
                  </a:cubicBezTo>
                  <a:cubicBezTo>
                    <a:pt x="174" y="1639"/>
                    <a:pt x="239" y="1812"/>
                    <a:pt x="323" y="2014"/>
                  </a:cubicBezTo>
                  <a:cubicBezTo>
                    <a:pt x="417" y="2248"/>
                    <a:pt x="530" y="2525"/>
                    <a:pt x="28" y="2909"/>
                  </a:cubicBezTo>
                  <a:cubicBezTo>
                    <a:pt x="0" y="2927"/>
                    <a:pt x="0" y="2960"/>
                    <a:pt x="19" y="2984"/>
                  </a:cubicBezTo>
                  <a:cubicBezTo>
                    <a:pt x="30" y="3002"/>
                    <a:pt x="45" y="3010"/>
                    <a:pt x="60" y="3010"/>
                  </a:cubicBezTo>
                  <a:cubicBezTo>
                    <a:pt x="72" y="3010"/>
                    <a:pt x="84" y="3006"/>
                    <a:pt x="94" y="2998"/>
                  </a:cubicBezTo>
                  <a:cubicBezTo>
                    <a:pt x="656" y="2557"/>
                    <a:pt x="530" y="2234"/>
                    <a:pt x="431" y="1972"/>
                  </a:cubicBezTo>
                  <a:cubicBezTo>
                    <a:pt x="366" y="1812"/>
                    <a:pt x="314" y="1672"/>
                    <a:pt x="478" y="1545"/>
                  </a:cubicBezTo>
                  <a:cubicBezTo>
                    <a:pt x="993" y="1142"/>
                    <a:pt x="970" y="922"/>
                    <a:pt x="834" y="754"/>
                  </a:cubicBezTo>
                  <a:cubicBezTo>
                    <a:pt x="797" y="711"/>
                    <a:pt x="764" y="679"/>
                    <a:pt x="722" y="641"/>
                  </a:cubicBezTo>
                  <a:cubicBezTo>
                    <a:pt x="689" y="608"/>
                    <a:pt x="647" y="571"/>
                    <a:pt x="623" y="538"/>
                  </a:cubicBezTo>
                  <a:cubicBezTo>
                    <a:pt x="553" y="444"/>
                    <a:pt x="558" y="327"/>
                    <a:pt x="867" y="98"/>
                  </a:cubicBezTo>
                  <a:cubicBezTo>
                    <a:pt x="890" y="79"/>
                    <a:pt x="900" y="46"/>
                    <a:pt x="881" y="23"/>
                  </a:cubicBezTo>
                  <a:cubicBezTo>
                    <a:pt x="869" y="8"/>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47" name="Google Shape;547;p18"/>
          <p:cNvSpPr txBox="1"/>
          <p:nvPr>
            <p:ph type="title"/>
          </p:nvPr>
        </p:nvSpPr>
        <p:spPr>
          <a:xfrm>
            <a:off x="720000" y="1345000"/>
            <a:ext cx="3519600" cy="17724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548" name="Google Shape;548;p18"/>
          <p:cNvSpPr txBox="1"/>
          <p:nvPr>
            <p:ph type="subTitle" idx="1"/>
          </p:nvPr>
        </p:nvSpPr>
        <p:spPr>
          <a:xfrm>
            <a:off x="720000" y="3019275"/>
            <a:ext cx="3519600" cy="893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549" name="Google Shape;549;p18"/>
          <p:cNvSpPr/>
          <p:nvPr>
            <p:ph type="pic" idx="2"/>
          </p:nvPr>
        </p:nvSpPr>
        <p:spPr>
          <a:xfrm>
            <a:off x="4843850" y="912600"/>
            <a:ext cx="3326100" cy="3318300"/>
          </a:xfrm>
          <a:prstGeom prst="ellipse">
            <a:avLst/>
          </a:prstGeom>
          <a:noFill/>
          <a:ln>
            <a:noFill/>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ext 1">
  <p:cSld name="CUSTOM_4">
    <p:spTree>
      <p:nvGrpSpPr>
        <p:cNvPr id="550" name="Shape 550"/>
        <p:cNvGrpSpPr/>
        <p:nvPr/>
      </p:nvGrpSpPr>
      <p:grpSpPr>
        <a:xfrm>
          <a:off x="0" y="0"/>
          <a:ext cx="0" cy="0"/>
          <a:chOff x="0" y="0"/>
          <a:chExt cx="0" cy="0"/>
        </a:xfrm>
      </p:grpSpPr>
      <p:sp>
        <p:nvSpPr>
          <p:cNvPr id="551" name="Google Shape;551;p19"/>
          <p:cNvSpPr txBox="1"/>
          <p:nvPr>
            <p:ph type="title"/>
          </p:nvPr>
        </p:nvSpPr>
        <p:spPr>
          <a:xfrm>
            <a:off x="720000" y="2045350"/>
            <a:ext cx="3812700" cy="677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552" name="Google Shape;552;p19"/>
          <p:cNvSpPr txBox="1"/>
          <p:nvPr>
            <p:ph type="subTitle" idx="1"/>
          </p:nvPr>
        </p:nvSpPr>
        <p:spPr>
          <a:xfrm>
            <a:off x="720000" y="2640275"/>
            <a:ext cx="3812700" cy="843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grpSp>
        <p:nvGrpSpPr>
          <p:cNvPr id="553" name="Google Shape;553;p19"/>
          <p:cNvGrpSpPr/>
          <p:nvPr/>
        </p:nvGrpSpPr>
        <p:grpSpPr>
          <a:xfrm>
            <a:off x="7768414" y="4550997"/>
            <a:ext cx="831677" cy="625299"/>
            <a:chOff x="7768414" y="4550997"/>
            <a:chExt cx="831677" cy="625299"/>
          </a:xfrm>
        </p:grpSpPr>
        <p:sp>
          <p:nvSpPr>
            <p:cNvPr id="554" name="Google Shape;554;p19"/>
            <p:cNvSpPr/>
            <p:nvPr/>
          </p:nvSpPr>
          <p:spPr>
            <a:xfrm flipH="1">
              <a:off x="8000293" y="4550997"/>
              <a:ext cx="599798" cy="625299"/>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5" name="Google Shape;555;p19"/>
            <p:cNvSpPr/>
            <p:nvPr/>
          </p:nvSpPr>
          <p:spPr>
            <a:xfrm flipH="1">
              <a:off x="7768414" y="4850615"/>
              <a:ext cx="144580" cy="176812"/>
            </a:xfrm>
            <a:custGeom>
              <a:avLst/>
              <a:gdLst/>
              <a:ahLst/>
              <a:cxnLst/>
              <a:rect l="l" t="t" r="r" b="b"/>
              <a:pathLst>
                <a:path w="1238" h="1514" extrusionOk="0">
                  <a:moveTo>
                    <a:pt x="1237" y="768"/>
                  </a:moveTo>
                  <a:cubicBezTo>
                    <a:pt x="928" y="670"/>
                    <a:pt x="769" y="497"/>
                    <a:pt x="624" y="0"/>
                  </a:cubicBezTo>
                  <a:cubicBezTo>
                    <a:pt x="492" y="398"/>
                    <a:pt x="291" y="651"/>
                    <a:pt x="1" y="745"/>
                  </a:cubicBezTo>
                  <a:cubicBezTo>
                    <a:pt x="347" y="848"/>
                    <a:pt x="516" y="1185"/>
                    <a:pt x="652" y="1513"/>
                  </a:cubicBezTo>
                  <a:cubicBezTo>
                    <a:pt x="699" y="1199"/>
                    <a:pt x="867" y="862"/>
                    <a:pt x="1237" y="7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56" name="Google Shape;556;p19"/>
          <p:cNvSpPr/>
          <p:nvPr/>
        </p:nvSpPr>
        <p:spPr>
          <a:xfrm flipH="1">
            <a:off x="1353692" y="128899"/>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57" name="Google Shape;557;p19"/>
          <p:cNvGrpSpPr/>
          <p:nvPr/>
        </p:nvGrpSpPr>
        <p:grpSpPr>
          <a:xfrm>
            <a:off x="5965849" y="-1034282"/>
            <a:ext cx="3178143" cy="2811178"/>
            <a:chOff x="5965849" y="-1034282"/>
            <a:chExt cx="3178143" cy="2811178"/>
          </a:xfrm>
        </p:grpSpPr>
        <p:grpSp>
          <p:nvGrpSpPr>
            <p:cNvPr id="558" name="Google Shape;558;p19"/>
            <p:cNvGrpSpPr/>
            <p:nvPr/>
          </p:nvGrpSpPr>
          <p:grpSpPr>
            <a:xfrm rot="-5400000" flipH="1">
              <a:off x="8268165" y="72211"/>
              <a:ext cx="1051916" cy="699739"/>
              <a:chOff x="-3412766" y="1236840"/>
              <a:chExt cx="743298" cy="494445"/>
            </a:xfrm>
          </p:grpSpPr>
          <p:sp>
            <p:nvSpPr>
              <p:cNvPr id="559" name="Google Shape;559;p19"/>
              <p:cNvSpPr/>
              <p:nvPr/>
            </p:nvSpPr>
            <p:spPr>
              <a:xfrm>
                <a:off x="-3412766" y="1236840"/>
                <a:ext cx="743298" cy="494445"/>
              </a:xfrm>
              <a:custGeom>
                <a:avLst/>
                <a:gdLst/>
                <a:ahLst/>
                <a:cxnLst/>
                <a:rect l="l" t="t" r="r" b="b"/>
                <a:pathLst>
                  <a:path w="8889" h="5913" extrusionOk="0">
                    <a:moveTo>
                      <a:pt x="8888" y="2352"/>
                    </a:moveTo>
                    <a:cubicBezTo>
                      <a:pt x="8532" y="3205"/>
                      <a:pt x="7899" y="3978"/>
                      <a:pt x="7028" y="4535"/>
                    </a:cubicBezTo>
                    <a:cubicBezTo>
                      <a:pt x="4882" y="5912"/>
                      <a:pt x="2100" y="5453"/>
                      <a:pt x="811" y="3514"/>
                    </a:cubicBezTo>
                    <a:cubicBezTo>
                      <a:pt x="108" y="2455"/>
                      <a:pt x="1" y="1171"/>
                      <a:pt x="3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0" name="Google Shape;560;p19"/>
              <p:cNvSpPr/>
              <p:nvPr/>
            </p:nvSpPr>
            <p:spPr>
              <a:xfrm>
                <a:off x="-3219616" y="1247543"/>
                <a:ext cx="169665" cy="158962"/>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61" name="Google Shape;561;p19"/>
            <p:cNvSpPr/>
            <p:nvPr/>
          </p:nvSpPr>
          <p:spPr>
            <a:xfrm flipH="1">
              <a:off x="8103792" y="128899"/>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2" name="Google Shape;562;p19"/>
            <p:cNvSpPr/>
            <p:nvPr/>
          </p:nvSpPr>
          <p:spPr>
            <a:xfrm flipH="1">
              <a:off x="8598298" y="1629225"/>
              <a:ext cx="121174" cy="14767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63" name="Google Shape;563;p19"/>
            <p:cNvGrpSpPr/>
            <p:nvPr/>
          </p:nvGrpSpPr>
          <p:grpSpPr>
            <a:xfrm rot="9851311" flipH="1">
              <a:off x="6104745" y="-846231"/>
              <a:ext cx="1551833" cy="1234949"/>
              <a:chOff x="4639548" y="1512483"/>
              <a:chExt cx="561829" cy="447068"/>
            </a:xfrm>
          </p:grpSpPr>
          <p:sp>
            <p:nvSpPr>
              <p:cNvPr id="564" name="Google Shape;564;p19"/>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5" name="Google Shape;565;p19"/>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6" name="Google Shape;566;p19"/>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7" name="Google Shape;567;p19"/>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8" name="Google Shape;568;p19"/>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9" name="Google Shape;569;p19"/>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0" name="Google Shape;570;p19"/>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1" name="Google Shape;571;p19"/>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2" name="Google Shape;572;p19"/>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3" name="Google Shape;573;p19"/>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574" name="Google Shape;574;p19"/>
          <p:cNvGrpSpPr/>
          <p:nvPr/>
        </p:nvGrpSpPr>
        <p:grpSpPr>
          <a:xfrm>
            <a:off x="-1250546" y="2405802"/>
            <a:ext cx="4680399" cy="3756621"/>
            <a:chOff x="-1250546" y="2405802"/>
            <a:chExt cx="4680399" cy="3756621"/>
          </a:xfrm>
        </p:grpSpPr>
        <p:grpSp>
          <p:nvGrpSpPr>
            <p:cNvPr id="575" name="Google Shape;575;p19"/>
            <p:cNvGrpSpPr/>
            <p:nvPr/>
          </p:nvGrpSpPr>
          <p:grpSpPr>
            <a:xfrm rot="1274596" flipH="1">
              <a:off x="-965637" y="3981499"/>
              <a:ext cx="1826648" cy="1915075"/>
              <a:chOff x="-1422729" y="2762416"/>
              <a:chExt cx="928516" cy="973401"/>
            </a:xfrm>
          </p:grpSpPr>
          <p:sp>
            <p:nvSpPr>
              <p:cNvPr id="576" name="Google Shape;576;p19"/>
              <p:cNvSpPr/>
              <p:nvPr/>
            </p:nvSpPr>
            <p:spPr>
              <a:xfrm>
                <a:off x="-1422729" y="2792333"/>
                <a:ext cx="928516" cy="943484"/>
              </a:xfrm>
              <a:custGeom>
                <a:avLst/>
                <a:gdLst/>
                <a:ahLst/>
                <a:cxnLst/>
                <a:rect l="l" t="t" r="r" b="b"/>
                <a:pathLst>
                  <a:path w="11104" h="11283" extrusionOk="0">
                    <a:moveTo>
                      <a:pt x="1930" y="2498"/>
                    </a:moveTo>
                    <a:cubicBezTo>
                      <a:pt x="3865" y="338"/>
                      <a:pt x="7056" y="1"/>
                      <a:pt x="9052" y="1734"/>
                    </a:cubicBezTo>
                    <a:cubicBezTo>
                      <a:pt x="11047" y="3468"/>
                      <a:pt x="11104" y="6621"/>
                      <a:pt x="9164" y="8785"/>
                    </a:cubicBezTo>
                    <a:cubicBezTo>
                      <a:pt x="7229" y="10945"/>
                      <a:pt x="4039" y="11282"/>
                      <a:pt x="2043" y="9549"/>
                    </a:cubicBezTo>
                    <a:cubicBezTo>
                      <a:pt x="52" y="7815"/>
                      <a:pt x="0" y="4662"/>
                      <a:pt x="1930" y="24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7" name="Google Shape;577;p19"/>
              <p:cNvSpPr/>
              <p:nvPr/>
            </p:nvSpPr>
            <p:spPr>
              <a:xfrm>
                <a:off x="-1058254" y="2762416"/>
                <a:ext cx="199561" cy="186895"/>
              </a:xfrm>
              <a:custGeom>
                <a:avLst/>
                <a:gdLst/>
                <a:ahLst/>
                <a:cxnLst/>
                <a:rect l="l" t="t" r="r" b="b"/>
                <a:pathLst>
                  <a:path w="1701" h="1593" extrusionOk="0">
                    <a:moveTo>
                      <a:pt x="890" y="117"/>
                    </a:moveTo>
                    <a:cubicBezTo>
                      <a:pt x="1045" y="117"/>
                      <a:pt x="1204" y="169"/>
                      <a:pt x="1331" y="281"/>
                    </a:cubicBezTo>
                    <a:cubicBezTo>
                      <a:pt x="1471" y="398"/>
                      <a:pt x="1556" y="562"/>
                      <a:pt x="1565" y="745"/>
                    </a:cubicBezTo>
                    <a:cubicBezTo>
                      <a:pt x="1574" y="928"/>
                      <a:pt x="1518" y="1101"/>
                      <a:pt x="1401" y="1237"/>
                    </a:cubicBezTo>
                    <a:cubicBezTo>
                      <a:pt x="1265" y="1391"/>
                      <a:pt x="1075" y="1471"/>
                      <a:pt x="885" y="1471"/>
                    </a:cubicBezTo>
                    <a:cubicBezTo>
                      <a:pt x="728" y="1471"/>
                      <a:pt x="572" y="1417"/>
                      <a:pt x="445" y="1307"/>
                    </a:cubicBezTo>
                    <a:cubicBezTo>
                      <a:pt x="164" y="1059"/>
                      <a:pt x="131" y="632"/>
                      <a:pt x="375" y="351"/>
                    </a:cubicBezTo>
                    <a:cubicBezTo>
                      <a:pt x="511" y="201"/>
                      <a:pt x="703" y="117"/>
                      <a:pt x="890" y="117"/>
                    </a:cubicBezTo>
                    <a:close/>
                    <a:moveTo>
                      <a:pt x="892" y="0"/>
                    </a:moveTo>
                    <a:cubicBezTo>
                      <a:pt x="669" y="0"/>
                      <a:pt x="446" y="94"/>
                      <a:pt x="286" y="276"/>
                    </a:cubicBezTo>
                    <a:cubicBezTo>
                      <a:pt x="0" y="604"/>
                      <a:pt x="38" y="1106"/>
                      <a:pt x="370" y="1396"/>
                    </a:cubicBezTo>
                    <a:cubicBezTo>
                      <a:pt x="511" y="1518"/>
                      <a:pt x="698" y="1588"/>
                      <a:pt x="886" y="1588"/>
                    </a:cubicBezTo>
                    <a:cubicBezTo>
                      <a:pt x="909" y="1588"/>
                      <a:pt x="928" y="1588"/>
                      <a:pt x="942" y="1593"/>
                    </a:cubicBezTo>
                    <a:cubicBezTo>
                      <a:pt x="1153" y="1574"/>
                      <a:pt x="1350" y="1476"/>
                      <a:pt x="1490" y="1316"/>
                    </a:cubicBezTo>
                    <a:cubicBezTo>
                      <a:pt x="1631" y="1153"/>
                      <a:pt x="1701" y="946"/>
                      <a:pt x="1682" y="740"/>
                    </a:cubicBezTo>
                    <a:cubicBezTo>
                      <a:pt x="1663" y="529"/>
                      <a:pt x="1565" y="333"/>
                      <a:pt x="1406" y="192"/>
                    </a:cubicBezTo>
                    <a:cubicBezTo>
                      <a:pt x="1258" y="63"/>
                      <a:pt x="1075" y="0"/>
                      <a:pt x="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78" name="Google Shape;578;p19"/>
            <p:cNvSpPr/>
            <p:nvPr/>
          </p:nvSpPr>
          <p:spPr>
            <a:xfrm flipH="1">
              <a:off x="1353694" y="4806428"/>
              <a:ext cx="118750" cy="145324"/>
            </a:xfrm>
            <a:custGeom>
              <a:avLst/>
              <a:gdLst/>
              <a:ahLst/>
              <a:cxnLst/>
              <a:rect l="l" t="t" r="r" b="b"/>
              <a:pathLst>
                <a:path w="1233" h="1509" extrusionOk="0">
                  <a:moveTo>
                    <a:pt x="1233" y="764"/>
                  </a:moveTo>
                  <a:cubicBezTo>
                    <a:pt x="924" y="665"/>
                    <a:pt x="764" y="497"/>
                    <a:pt x="619" y="0"/>
                  </a:cubicBezTo>
                  <a:cubicBezTo>
                    <a:pt x="493" y="398"/>
                    <a:pt x="286" y="647"/>
                    <a:pt x="1" y="740"/>
                  </a:cubicBezTo>
                  <a:cubicBezTo>
                    <a:pt x="343" y="848"/>
                    <a:pt x="516" y="1181"/>
                    <a:pt x="647" y="1509"/>
                  </a:cubicBezTo>
                  <a:cubicBezTo>
                    <a:pt x="703" y="1199"/>
                    <a:pt x="872" y="853"/>
                    <a:pt x="1233" y="76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9" name="Google Shape;579;p19"/>
            <p:cNvSpPr/>
            <p:nvPr/>
          </p:nvSpPr>
          <p:spPr>
            <a:xfrm rot="-5277652" flipH="1">
              <a:off x="-196708" y="2403983"/>
              <a:ext cx="599800" cy="625301"/>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0" name="Google Shape;580;p19"/>
            <p:cNvSpPr/>
            <p:nvPr/>
          </p:nvSpPr>
          <p:spPr>
            <a:xfrm flipH="1">
              <a:off x="246242" y="3314274"/>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81" name="Google Shape;581;p19"/>
            <p:cNvGrpSpPr/>
            <p:nvPr/>
          </p:nvGrpSpPr>
          <p:grpSpPr>
            <a:xfrm rot="-1196781" flipH="1">
              <a:off x="1832950" y="4735222"/>
              <a:ext cx="1444180" cy="1149287"/>
              <a:chOff x="4639548" y="1512483"/>
              <a:chExt cx="561829" cy="447068"/>
            </a:xfrm>
          </p:grpSpPr>
          <p:sp>
            <p:nvSpPr>
              <p:cNvPr id="582" name="Google Shape;582;p19"/>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3" name="Google Shape;583;p19"/>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4" name="Google Shape;584;p19"/>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5" name="Google Shape;585;p19"/>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6" name="Google Shape;586;p19"/>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7" name="Google Shape;587;p19"/>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8" name="Google Shape;588;p19"/>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9" name="Google Shape;589;p19"/>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0" name="Google Shape;590;p19"/>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1" name="Google Shape;591;p19"/>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ext 2">
  <p:cSld name="CUSTOM_4_1">
    <p:spTree>
      <p:nvGrpSpPr>
        <p:cNvPr id="592" name="Shape 592"/>
        <p:cNvGrpSpPr/>
        <p:nvPr/>
      </p:nvGrpSpPr>
      <p:grpSpPr>
        <a:xfrm>
          <a:off x="0" y="0"/>
          <a:ext cx="0" cy="0"/>
          <a:chOff x="0" y="0"/>
          <a:chExt cx="0" cy="0"/>
        </a:xfrm>
      </p:grpSpPr>
      <p:grpSp>
        <p:nvGrpSpPr>
          <p:cNvPr id="593" name="Google Shape;593;p20"/>
          <p:cNvGrpSpPr/>
          <p:nvPr/>
        </p:nvGrpSpPr>
        <p:grpSpPr>
          <a:xfrm>
            <a:off x="-1043738" y="-427671"/>
            <a:ext cx="2120838" cy="2111789"/>
            <a:chOff x="-1043738" y="-427671"/>
            <a:chExt cx="2120838" cy="2111789"/>
          </a:xfrm>
        </p:grpSpPr>
        <p:sp>
          <p:nvSpPr>
            <p:cNvPr id="594" name="Google Shape;594;p20"/>
            <p:cNvSpPr/>
            <p:nvPr/>
          </p:nvSpPr>
          <p:spPr>
            <a:xfrm>
              <a:off x="853074" y="167779"/>
              <a:ext cx="224026" cy="272976"/>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95" name="Google Shape;595;p20"/>
            <p:cNvGrpSpPr/>
            <p:nvPr/>
          </p:nvGrpSpPr>
          <p:grpSpPr>
            <a:xfrm rot="7730505">
              <a:off x="-839656" y="-29285"/>
              <a:ext cx="1652419" cy="1315017"/>
              <a:chOff x="4639548" y="1512483"/>
              <a:chExt cx="561829" cy="447068"/>
            </a:xfrm>
          </p:grpSpPr>
          <p:sp>
            <p:nvSpPr>
              <p:cNvPr id="596" name="Google Shape;596;p20"/>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7" name="Google Shape;597;p20"/>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8" name="Google Shape;598;p20"/>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9" name="Google Shape;599;p20"/>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0" name="Google Shape;600;p20"/>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1" name="Google Shape;601;p20"/>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2" name="Google Shape;602;p20"/>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3" name="Google Shape;603;p20"/>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4" name="Google Shape;604;p20"/>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5" name="Google Shape;605;p20"/>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606" name="Google Shape;606;p20"/>
          <p:cNvGrpSpPr/>
          <p:nvPr/>
        </p:nvGrpSpPr>
        <p:grpSpPr>
          <a:xfrm rot="3701659">
            <a:off x="4466654" y="4862827"/>
            <a:ext cx="700460" cy="337721"/>
            <a:chOff x="4742292" y="1179785"/>
            <a:chExt cx="109824" cy="52950"/>
          </a:xfrm>
        </p:grpSpPr>
        <p:sp>
          <p:nvSpPr>
            <p:cNvPr id="607" name="Google Shape;607;p20"/>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8" name="Google Shape;608;p20"/>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09" name="Google Shape;609;p20"/>
          <p:cNvGrpSpPr/>
          <p:nvPr/>
        </p:nvGrpSpPr>
        <p:grpSpPr>
          <a:xfrm rot="3701659">
            <a:off x="4760354" y="4727677"/>
            <a:ext cx="700460" cy="337721"/>
            <a:chOff x="4742292" y="1179785"/>
            <a:chExt cx="109824" cy="52950"/>
          </a:xfrm>
        </p:grpSpPr>
        <p:sp>
          <p:nvSpPr>
            <p:cNvPr id="610" name="Google Shape;610;p20"/>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1" name="Google Shape;611;p20"/>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12" name="Google Shape;612;p20"/>
          <p:cNvGrpSpPr/>
          <p:nvPr/>
        </p:nvGrpSpPr>
        <p:grpSpPr>
          <a:xfrm>
            <a:off x="-256049" y="3962196"/>
            <a:ext cx="1744021" cy="1790013"/>
            <a:chOff x="-256049" y="3962196"/>
            <a:chExt cx="1744021" cy="1790013"/>
          </a:xfrm>
        </p:grpSpPr>
        <p:grpSp>
          <p:nvGrpSpPr>
            <p:cNvPr id="613" name="Google Shape;613;p20"/>
            <p:cNvGrpSpPr/>
            <p:nvPr/>
          </p:nvGrpSpPr>
          <p:grpSpPr>
            <a:xfrm>
              <a:off x="-256049" y="4040882"/>
              <a:ext cx="1744021" cy="1711328"/>
              <a:chOff x="-263571" y="4176970"/>
              <a:chExt cx="1543928" cy="1514986"/>
            </a:xfrm>
          </p:grpSpPr>
          <p:sp>
            <p:nvSpPr>
              <p:cNvPr id="614" name="Google Shape;614;p20"/>
              <p:cNvSpPr/>
              <p:nvPr/>
            </p:nvSpPr>
            <p:spPr>
              <a:xfrm rot="2546160" flipH="1">
                <a:off x="-147268" y="4507550"/>
                <a:ext cx="1311322" cy="853824"/>
              </a:xfrm>
              <a:custGeom>
                <a:avLst/>
                <a:gdLst/>
                <a:ahLst/>
                <a:cxnLst/>
                <a:rect l="l" t="t" r="r" b="b"/>
                <a:pathLst>
                  <a:path w="8261" h="5379" extrusionOk="0">
                    <a:moveTo>
                      <a:pt x="136" y="0"/>
                    </a:moveTo>
                    <a:cubicBezTo>
                      <a:pt x="1" y="848"/>
                      <a:pt x="122" y="1748"/>
                      <a:pt x="558" y="2577"/>
                    </a:cubicBezTo>
                    <a:cubicBezTo>
                      <a:pt x="1617" y="4601"/>
                      <a:pt x="4123" y="5379"/>
                      <a:pt x="6152" y="4320"/>
                    </a:cubicBezTo>
                    <a:cubicBezTo>
                      <a:pt x="7258" y="3739"/>
                      <a:pt x="7993" y="2727"/>
                      <a:pt x="8260" y="15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5" name="Google Shape;615;p20"/>
              <p:cNvSpPr/>
              <p:nvPr/>
            </p:nvSpPr>
            <p:spPr>
              <a:xfrm rot="2546160" flipH="1">
                <a:off x="244543" y="4358302"/>
                <a:ext cx="299853" cy="293180"/>
              </a:xfrm>
              <a:custGeom>
                <a:avLst/>
                <a:gdLst/>
                <a:ahLst/>
                <a:cxnLst/>
                <a:rect l="l" t="t" r="r" b="b"/>
                <a:pathLst>
                  <a:path w="1889" h="1847" extrusionOk="0">
                    <a:moveTo>
                      <a:pt x="923" y="111"/>
                    </a:moveTo>
                    <a:cubicBezTo>
                      <a:pt x="1109" y="111"/>
                      <a:pt x="1299" y="165"/>
                      <a:pt x="1463" y="295"/>
                    </a:cubicBezTo>
                    <a:cubicBezTo>
                      <a:pt x="1641" y="436"/>
                      <a:pt x="1739" y="637"/>
                      <a:pt x="1762" y="839"/>
                    </a:cubicBezTo>
                    <a:cubicBezTo>
                      <a:pt x="1786" y="1045"/>
                      <a:pt x="1725" y="1261"/>
                      <a:pt x="1584" y="1439"/>
                    </a:cubicBezTo>
                    <a:cubicBezTo>
                      <a:pt x="1444" y="1612"/>
                      <a:pt x="1247" y="1715"/>
                      <a:pt x="1041" y="1738"/>
                    </a:cubicBezTo>
                    <a:cubicBezTo>
                      <a:pt x="1010" y="1742"/>
                      <a:pt x="979" y="1744"/>
                      <a:pt x="948" y="1744"/>
                    </a:cubicBezTo>
                    <a:cubicBezTo>
                      <a:pt x="769" y="1744"/>
                      <a:pt x="593" y="1685"/>
                      <a:pt x="441" y="1565"/>
                    </a:cubicBezTo>
                    <a:cubicBezTo>
                      <a:pt x="441" y="1560"/>
                      <a:pt x="437" y="1560"/>
                      <a:pt x="437" y="1560"/>
                    </a:cubicBezTo>
                    <a:cubicBezTo>
                      <a:pt x="263" y="1420"/>
                      <a:pt x="165" y="1223"/>
                      <a:pt x="141" y="1017"/>
                    </a:cubicBezTo>
                    <a:cubicBezTo>
                      <a:pt x="118" y="806"/>
                      <a:pt x="170" y="595"/>
                      <a:pt x="310" y="417"/>
                    </a:cubicBezTo>
                    <a:cubicBezTo>
                      <a:pt x="315" y="417"/>
                      <a:pt x="315" y="413"/>
                      <a:pt x="315" y="413"/>
                    </a:cubicBezTo>
                    <a:cubicBezTo>
                      <a:pt x="455" y="239"/>
                      <a:pt x="657" y="136"/>
                      <a:pt x="858" y="113"/>
                    </a:cubicBezTo>
                    <a:cubicBezTo>
                      <a:pt x="880" y="111"/>
                      <a:pt x="902" y="111"/>
                      <a:pt x="923" y="111"/>
                    </a:cubicBezTo>
                    <a:close/>
                    <a:moveTo>
                      <a:pt x="946" y="0"/>
                    </a:moveTo>
                    <a:cubicBezTo>
                      <a:pt x="913" y="0"/>
                      <a:pt x="881" y="2"/>
                      <a:pt x="849" y="5"/>
                    </a:cubicBezTo>
                    <a:cubicBezTo>
                      <a:pt x="615" y="28"/>
                      <a:pt x="385" y="146"/>
                      <a:pt x="226" y="342"/>
                    </a:cubicBezTo>
                    <a:cubicBezTo>
                      <a:pt x="62" y="548"/>
                      <a:pt x="1" y="787"/>
                      <a:pt x="29" y="1022"/>
                    </a:cubicBezTo>
                    <a:cubicBezTo>
                      <a:pt x="52" y="1256"/>
                      <a:pt x="170" y="1485"/>
                      <a:pt x="366" y="1645"/>
                    </a:cubicBezTo>
                    <a:cubicBezTo>
                      <a:pt x="541" y="1779"/>
                      <a:pt x="748" y="1846"/>
                      <a:pt x="953" y="1846"/>
                    </a:cubicBezTo>
                    <a:cubicBezTo>
                      <a:pt x="984" y="1846"/>
                      <a:pt x="1015" y="1845"/>
                      <a:pt x="1046" y="1842"/>
                    </a:cubicBezTo>
                    <a:cubicBezTo>
                      <a:pt x="1280" y="1818"/>
                      <a:pt x="1509" y="1701"/>
                      <a:pt x="1669" y="1504"/>
                    </a:cubicBezTo>
                    <a:cubicBezTo>
                      <a:pt x="1823" y="1303"/>
                      <a:pt x="1889" y="1059"/>
                      <a:pt x="1865" y="825"/>
                    </a:cubicBezTo>
                    <a:cubicBezTo>
                      <a:pt x="1842" y="591"/>
                      <a:pt x="1725" y="361"/>
                      <a:pt x="1528" y="202"/>
                    </a:cubicBezTo>
                    <a:cubicBezTo>
                      <a:pt x="1354" y="64"/>
                      <a:pt x="1149" y="0"/>
                      <a:pt x="9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16" name="Google Shape;616;p20"/>
            <p:cNvSpPr/>
            <p:nvPr/>
          </p:nvSpPr>
          <p:spPr>
            <a:xfrm flipH="1">
              <a:off x="319877" y="3962196"/>
              <a:ext cx="102300" cy="124178"/>
            </a:xfrm>
            <a:custGeom>
              <a:avLst/>
              <a:gdLst/>
              <a:ahLst/>
              <a:cxnLst/>
              <a:rect l="l" t="t" r="r" b="b"/>
              <a:pathLst>
                <a:path w="1486" h="1804" extrusionOk="0">
                  <a:moveTo>
                    <a:pt x="1485" y="914"/>
                  </a:moveTo>
                  <a:cubicBezTo>
                    <a:pt x="1115" y="792"/>
                    <a:pt x="928" y="591"/>
                    <a:pt x="745" y="0"/>
                  </a:cubicBezTo>
                  <a:cubicBezTo>
                    <a:pt x="586" y="473"/>
                    <a:pt x="347" y="778"/>
                    <a:pt x="0" y="886"/>
                  </a:cubicBezTo>
                  <a:cubicBezTo>
                    <a:pt x="417" y="1012"/>
                    <a:pt x="619" y="1410"/>
                    <a:pt x="783" y="1804"/>
                  </a:cubicBezTo>
                  <a:cubicBezTo>
                    <a:pt x="844" y="1429"/>
                    <a:pt x="1045" y="1017"/>
                    <a:pt x="1485" y="91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17" name="Google Shape;617;p20"/>
          <p:cNvGrpSpPr/>
          <p:nvPr/>
        </p:nvGrpSpPr>
        <p:grpSpPr>
          <a:xfrm>
            <a:off x="8283050" y="4127871"/>
            <a:ext cx="1018836" cy="1148901"/>
            <a:chOff x="8283050" y="4127871"/>
            <a:chExt cx="1018836" cy="1148901"/>
          </a:xfrm>
        </p:grpSpPr>
        <p:sp>
          <p:nvSpPr>
            <p:cNvPr id="618" name="Google Shape;618;p20"/>
            <p:cNvSpPr/>
            <p:nvPr/>
          </p:nvSpPr>
          <p:spPr>
            <a:xfrm>
              <a:off x="8283050" y="4643247"/>
              <a:ext cx="629400" cy="6294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9" name="Google Shape;619;p20"/>
            <p:cNvSpPr/>
            <p:nvPr/>
          </p:nvSpPr>
          <p:spPr>
            <a:xfrm flipH="1">
              <a:off x="8844684" y="4319938"/>
              <a:ext cx="154994" cy="188162"/>
            </a:xfrm>
            <a:custGeom>
              <a:avLst/>
              <a:gdLst/>
              <a:ahLst/>
              <a:cxnLst/>
              <a:rect l="l" t="t" r="r" b="b"/>
              <a:pathLst>
                <a:path w="1486" h="1804" extrusionOk="0">
                  <a:moveTo>
                    <a:pt x="1485" y="914"/>
                  </a:moveTo>
                  <a:cubicBezTo>
                    <a:pt x="1115" y="792"/>
                    <a:pt x="928" y="591"/>
                    <a:pt x="745" y="0"/>
                  </a:cubicBezTo>
                  <a:cubicBezTo>
                    <a:pt x="586" y="473"/>
                    <a:pt x="347" y="778"/>
                    <a:pt x="0" y="886"/>
                  </a:cubicBezTo>
                  <a:cubicBezTo>
                    <a:pt x="417" y="1012"/>
                    <a:pt x="619" y="1410"/>
                    <a:pt x="783" y="1804"/>
                  </a:cubicBezTo>
                  <a:cubicBezTo>
                    <a:pt x="844" y="1429"/>
                    <a:pt x="1045" y="1017"/>
                    <a:pt x="1485" y="91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20" name="Google Shape;620;p20"/>
            <p:cNvGrpSpPr/>
            <p:nvPr/>
          </p:nvGrpSpPr>
          <p:grpSpPr>
            <a:xfrm rot="799125">
              <a:off x="8571948" y="4862908"/>
              <a:ext cx="700464" cy="337723"/>
              <a:chOff x="4742292" y="1179785"/>
              <a:chExt cx="109824" cy="52950"/>
            </a:xfrm>
          </p:grpSpPr>
          <p:sp>
            <p:nvSpPr>
              <p:cNvPr id="621" name="Google Shape;621;p20"/>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2" name="Google Shape;622;p20"/>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23" name="Google Shape;623;p20"/>
            <p:cNvSpPr/>
            <p:nvPr/>
          </p:nvSpPr>
          <p:spPr>
            <a:xfrm flipH="1">
              <a:off x="8652002" y="4127871"/>
              <a:ext cx="102300" cy="124178"/>
            </a:xfrm>
            <a:custGeom>
              <a:avLst/>
              <a:gdLst/>
              <a:ahLst/>
              <a:cxnLst/>
              <a:rect l="l" t="t" r="r" b="b"/>
              <a:pathLst>
                <a:path w="1486" h="1804" extrusionOk="0">
                  <a:moveTo>
                    <a:pt x="1485" y="914"/>
                  </a:moveTo>
                  <a:cubicBezTo>
                    <a:pt x="1115" y="792"/>
                    <a:pt x="928" y="591"/>
                    <a:pt x="745" y="0"/>
                  </a:cubicBezTo>
                  <a:cubicBezTo>
                    <a:pt x="586" y="473"/>
                    <a:pt x="347" y="778"/>
                    <a:pt x="0" y="886"/>
                  </a:cubicBezTo>
                  <a:cubicBezTo>
                    <a:pt x="417" y="1012"/>
                    <a:pt x="619" y="1410"/>
                    <a:pt x="783" y="1804"/>
                  </a:cubicBezTo>
                  <a:cubicBezTo>
                    <a:pt x="844" y="1429"/>
                    <a:pt x="1045" y="1017"/>
                    <a:pt x="1485" y="91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24" name="Google Shape;624;p20"/>
          <p:cNvGrpSpPr/>
          <p:nvPr/>
        </p:nvGrpSpPr>
        <p:grpSpPr>
          <a:xfrm>
            <a:off x="6260028" y="-1049834"/>
            <a:ext cx="2697590" cy="2733966"/>
            <a:chOff x="6260028" y="-1049834"/>
            <a:chExt cx="2697590" cy="2733966"/>
          </a:xfrm>
        </p:grpSpPr>
        <p:grpSp>
          <p:nvGrpSpPr>
            <p:cNvPr id="625" name="Google Shape;625;p20"/>
            <p:cNvGrpSpPr/>
            <p:nvPr/>
          </p:nvGrpSpPr>
          <p:grpSpPr>
            <a:xfrm rot="-7136765">
              <a:off x="6586433" y="-658735"/>
              <a:ext cx="2044780" cy="1951768"/>
              <a:chOff x="3458478" y="-347636"/>
              <a:chExt cx="2044722" cy="1951713"/>
            </a:xfrm>
          </p:grpSpPr>
          <p:sp>
            <p:nvSpPr>
              <p:cNvPr id="626" name="Google Shape;626;p20"/>
              <p:cNvSpPr/>
              <p:nvPr/>
            </p:nvSpPr>
            <p:spPr>
              <a:xfrm rot="8746618" flipH="1">
                <a:off x="3673747" y="-3009"/>
                <a:ext cx="1614184" cy="1262459"/>
              </a:xfrm>
              <a:custGeom>
                <a:avLst/>
                <a:gdLst/>
                <a:ahLst/>
                <a:cxnLst/>
                <a:rect l="l" t="t" r="r" b="b"/>
                <a:pathLst>
                  <a:path w="14126" h="11048" extrusionOk="0">
                    <a:moveTo>
                      <a:pt x="4639" y="0"/>
                    </a:moveTo>
                    <a:lnTo>
                      <a:pt x="14126" y="3847"/>
                    </a:lnTo>
                    <a:cubicBezTo>
                      <a:pt x="13957" y="4329"/>
                      <a:pt x="13746" y="4784"/>
                      <a:pt x="13503" y="5224"/>
                    </a:cubicBezTo>
                    <a:cubicBezTo>
                      <a:pt x="10935" y="9736"/>
                      <a:pt x="4892" y="11047"/>
                      <a:pt x="1" y="815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27" name="Google Shape;627;p20"/>
              <p:cNvGrpSpPr/>
              <p:nvPr/>
            </p:nvGrpSpPr>
            <p:grpSpPr>
              <a:xfrm>
                <a:off x="4369632" y="16589"/>
                <a:ext cx="737525" cy="575385"/>
                <a:chOff x="4369632" y="16589"/>
                <a:chExt cx="737525" cy="575385"/>
              </a:xfrm>
            </p:grpSpPr>
            <p:sp>
              <p:nvSpPr>
                <p:cNvPr id="628" name="Google Shape;628;p20"/>
                <p:cNvSpPr/>
                <p:nvPr/>
              </p:nvSpPr>
              <p:spPr>
                <a:xfrm rot="8746633" flipH="1">
                  <a:off x="4470444" y="84557"/>
                  <a:ext cx="319975" cy="457003"/>
                </a:xfrm>
                <a:custGeom>
                  <a:avLst/>
                  <a:gdLst/>
                  <a:ahLst/>
                  <a:cxnLst/>
                  <a:rect l="l" t="t" r="r" b="b"/>
                  <a:pathLst>
                    <a:path w="1847" h="2638" extrusionOk="0">
                      <a:moveTo>
                        <a:pt x="104" y="0"/>
                      </a:moveTo>
                      <a:cubicBezTo>
                        <a:pt x="71" y="0"/>
                        <a:pt x="48" y="24"/>
                        <a:pt x="43" y="52"/>
                      </a:cubicBezTo>
                      <a:cubicBezTo>
                        <a:pt x="1" y="534"/>
                        <a:pt x="123" y="637"/>
                        <a:pt x="305" y="656"/>
                      </a:cubicBezTo>
                      <a:cubicBezTo>
                        <a:pt x="357" y="656"/>
                        <a:pt x="418" y="656"/>
                        <a:pt x="469" y="651"/>
                      </a:cubicBezTo>
                      <a:cubicBezTo>
                        <a:pt x="502" y="648"/>
                        <a:pt x="534" y="643"/>
                        <a:pt x="566" y="643"/>
                      </a:cubicBezTo>
                      <a:cubicBezTo>
                        <a:pt x="581" y="643"/>
                        <a:pt x="595" y="644"/>
                        <a:pt x="610" y="647"/>
                      </a:cubicBezTo>
                      <a:cubicBezTo>
                        <a:pt x="769" y="656"/>
                        <a:pt x="891" y="764"/>
                        <a:pt x="858" y="1326"/>
                      </a:cubicBezTo>
                      <a:cubicBezTo>
                        <a:pt x="839" y="1616"/>
                        <a:pt x="1013" y="1682"/>
                        <a:pt x="1219" y="1757"/>
                      </a:cubicBezTo>
                      <a:cubicBezTo>
                        <a:pt x="1453" y="1846"/>
                        <a:pt x="1730" y="1949"/>
                        <a:pt x="1687" y="2577"/>
                      </a:cubicBezTo>
                      <a:cubicBezTo>
                        <a:pt x="1687" y="2605"/>
                        <a:pt x="1711" y="2638"/>
                        <a:pt x="1739" y="2638"/>
                      </a:cubicBezTo>
                      <a:cubicBezTo>
                        <a:pt x="1772" y="2638"/>
                        <a:pt x="1800" y="2614"/>
                        <a:pt x="1800" y="2582"/>
                      </a:cubicBezTo>
                      <a:cubicBezTo>
                        <a:pt x="1847" y="1869"/>
                        <a:pt x="1523" y="1752"/>
                        <a:pt x="1256" y="1645"/>
                      </a:cubicBezTo>
                      <a:cubicBezTo>
                        <a:pt x="1092" y="1588"/>
                        <a:pt x="957" y="1537"/>
                        <a:pt x="966" y="1326"/>
                      </a:cubicBezTo>
                      <a:cubicBezTo>
                        <a:pt x="1008" y="670"/>
                        <a:pt x="835" y="539"/>
                        <a:pt x="615" y="529"/>
                      </a:cubicBezTo>
                      <a:cubicBezTo>
                        <a:pt x="563" y="529"/>
                        <a:pt x="512" y="529"/>
                        <a:pt x="460" y="534"/>
                      </a:cubicBezTo>
                      <a:cubicBezTo>
                        <a:pt x="424" y="537"/>
                        <a:pt x="387" y="541"/>
                        <a:pt x="356" y="541"/>
                      </a:cubicBezTo>
                      <a:cubicBezTo>
                        <a:pt x="343" y="541"/>
                        <a:pt x="330" y="540"/>
                        <a:pt x="319" y="539"/>
                      </a:cubicBezTo>
                      <a:cubicBezTo>
                        <a:pt x="207" y="529"/>
                        <a:pt x="123" y="440"/>
                        <a:pt x="160" y="61"/>
                      </a:cubicBezTo>
                      <a:cubicBezTo>
                        <a:pt x="160" y="28"/>
                        <a:pt x="137" y="0"/>
                        <a:pt x="1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9" name="Google Shape;629;p20"/>
                <p:cNvSpPr/>
                <p:nvPr/>
              </p:nvSpPr>
              <p:spPr>
                <a:xfrm rot="8746633" flipH="1">
                  <a:off x="4573874" y="67476"/>
                  <a:ext cx="321707" cy="457176"/>
                </a:xfrm>
                <a:custGeom>
                  <a:avLst/>
                  <a:gdLst/>
                  <a:ahLst/>
                  <a:cxnLst/>
                  <a:rect l="l" t="t" r="r" b="b"/>
                  <a:pathLst>
                    <a:path w="1857" h="2639" extrusionOk="0">
                      <a:moveTo>
                        <a:pt x="109" y="0"/>
                      </a:moveTo>
                      <a:cubicBezTo>
                        <a:pt x="71" y="0"/>
                        <a:pt x="48" y="24"/>
                        <a:pt x="43" y="52"/>
                      </a:cubicBezTo>
                      <a:cubicBezTo>
                        <a:pt x="1" y="535"/>
                        <a:pt x="127" y="638"/>
                        <a:pt x="306" y="656"/>
                      </a:cubicBezTo>
                      <a:cubicBezTo>
                        <a:pt x="362" y="656"/>
                        <a:pt x="418" y="656"/>
                        <a:pt x="469" y="652"/>
                      </a:cubicBezTo>
                      <a:cubicBezTo>
                        <a:pt x="505" y="648"/>
                        <a:pt x="536" y="643"/>
                        <a:pt x="567" y="643"/>
                      </a:cubicBezTo>
                      <a:cubicBezTo>
                        <a:pt x="581" y="643"/>
                        <a:pt x="596" y="644"/>
                        <a:pt x="610" y="647"/>
                      </a:cubicBezTo>
                      <a:cubicBezTo>
                        <a:pt x="769" y="656"/>
                        <a:pt x="891" y="764"/>
                        <a:pt x="858" y="1326"/>
                      </a:cubicBezTo>
                      <a:cubicBezTo>
                        <a:pt x="840" y="1617"/>
                        <a:pt x="1018" y="1682"/>
                        <a:pt x="1224" y="1757"/>
                      </a:cubicBezTo>
                      <a:cubicBezTo>
                        <a:pt x="1458" y="1846"/>
                        <a:pt x="1730" y="1949"/>
                        <a:pt x="1692" y="2577"/>
                      </a:cubicBezTo>
                      <a:cubicBezTo>
                        <a:pt x="1692" y="2605"/>
                        <a:pt x="1716" y="2638"/>
                        <a:pt x="1744" y="2638"/>
                      </a:cubicBezTo>
                      <a:cubicBezTo>
                        <a:pt x="1772" y="2638"/>
                        <a:pt x="1800" y="2615"/>
                        <a:pt x="1800" y="2582"/>
                      </a:cubicBezTo>
                      <a:cubicBezTo>
                        <a:pt x="1856" y="1870"/>
                        <a:pt x="1528" y="1753"/>
                        <a:pt x="1257" y="1645"/>
                      </a:cubicBezTo>
                      <a:cubicBezTo>
                        <a:pt x="1093" y="1589"/>
                        <a:pt x="957" y="1537"/>
                        <a:pt x="971" y="1326"/>
                      </a:cubicBezTo>
                      <a:cubicBezTo>
                        <a:pt x="1013" y="670"/>
                        <a:pt x="835" y="539"/>
                        <a:pt x="619" y="530"/>
                      </a:cubicBezTo>
                      <a:cubicBezTo>
                        <a:pt x="563" y="530"/>
                        <a:pt x="512" y="530"/>
                        <a:pt x="460" y="535"/>
                      </a:cubicBezTo>
                      <a:cubicBezTo>
                        <a:pt x="427" y="538"/>
                        <a:pt x="392" y="541"/>
                        <a:pt x="359" y="541"/>
                      </a:cubicBezTo>
                      <a:cubicBezTo>
                        <a:pt x="345" y="541"/>
                        <a:pt x="332" y="541"/>
                        <a:pt x="320" y="539"/>
                      </a:cubicBezTo>
                      <a:cubicBezTo>
                        <a:pt x="207" y="530"/>
                        <a:pt x="127" y="441"/>
                        <a:pt x="160" y="61"/>
                      </a:cubicBezTo>
                      <a:cubicBezTo>
                        <a:pt x="160" y="29"/>
                        <a:pt x="137" y="0"/>
                        <a:pt x="1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0" name="Google Shape;630;p20"/>
                <p:cNvSpPr/>
                <p:nvPr/>
              </p:nvSpPr>
              <p:spPr>
                <a:xfrm rot="8746633" flipH="1">
                  <a:off x="4686320" y="74125"/>
                  <a:ext cx="319975" cy="457176"/>
                </a:xfrm>
                <a:custGeom>
                  <a:avLst/>
                  <a:gdLst/>
                  <a:ahLst/>
                  <a:cxnLst/>
                  <a:rect l="l" t="t" r="r" b="b"/>
                  <a:pathLst>
                    <a:path w="1847" h="2639" extrusionOk="0">
                      <a:moveTo>
                        <a:pt x="103" y="1"/>
                      </a:moveTo>
                      <a:cubicBezTo>
                        <a:pt x="71" y="1"/>
                        <a:pt x="47" y="24"/>
                        <a:pt x="43" y="57"/>
                      </a:cubicBezTo>
                      <a:cubicBezTo>
                        <a:pt x="0" y="535"/>
                        <a:pt x="127" y="643"/>
                        <a:pt x="305" y="657"/>
                      </a:cubicBezTo>
                      <a:cubicBezTo>
                        <a:pt x="361" y="657"/>
                        <a:pt x="417" y="657"/>
                        <a:pt x="469" y="652"/>
                      </a:cubicBezTo>
                      <a:cubicBezTo>
                        <a:pt x="502" y="649"/>
                        <a:pt x="535" y="645"/>
                        <a:pt x="568" y="645"/>
                      </a:cubicBezTo>
                      <a:cubicBezTo>
                        <a:pt x="582" y="645"/>
                        <a:pt x="596" y="646"/>
                        <a:pt x="609" y="647"/>
                      </a:cubicBezTo>
                      <a:cubicBezTo>
                        <a:pt x="769" y="657"/>
                        <a:pt x="890" y="765"/>
                        <a:pt x="858" y="1327"/>
                      </a:cubicBezTo>
                      <a:cubicBezTo>
                        <a:pt x="839" y="1617"/>
                        <a:pt x="1017" y="1683"/>
                        <a:pt x="1218" y="1758"/>
                      </a:cubicBezTo>
                      <a:cubicBezTo>
                        <a:pt x="1453" y="1847"/>
                        <a:pt x="1729" y="1955"/>
                        <a:pt x="1687" y="2578"/>
                      </a:cubicBezTo>
                      <a:cubicBezTo>
                        <a:pt x="1687" y="2610"/>
                        <a:pt x="1715" y="2639"/>
                        <a:pt x="1743" y="2639"/>
                      </a:cubicBezTo>
                      <a:cubicBezTo>
                        <a:pt x="1771" y="2639"/>
                        <a:pt x="1799" y="2615"/>
                        <a:pt x="1799" y="2587"/>
                      </a:cubicBezTo>
                      <a:cubicBezTo>
                        <a:pt x="1846" y="1870"/>
                        <a:pt x="1528" y="1753"/>
                        <a:pt x="1251" y="1655"/>
                      </a:cubicBezTo>
                      <a:cubicBezTo>
                        <a:pt x="1087" y="1594"/>
                        <a:pt x="951" y="1542"/>
                        <a:pt x="965" y="1331"/>
                      </a:cubicBezTo>
                      <a:cubicBezTo>
                        <a:pt x="1003" y="676"/>
                        <a:pt x="830" y="549"/>
                        <a:pt x="614" y="535"/>
                      </a:cubicBezTo>
                      <a:cubicBezTo>
                        <a:pt x="558" y="535"/>
                        <a:pt x="506" y="535"/>
                        <a:pt x="455" y="540"/>
                      </a:cubicBezTo>
                      <a:cubicBezTo>
                        <a:pt x="420" y="547"/>
                        <a:pt x="384" y="551"/>
                        <a:pt x="350" y="551"/>
                      </a:cubicBezTo>
                      <a:cubicBezTo>
                        <a:pt x="338" y="551"/>
                        <a:pt x="326" y="550"/>
                        <a:pt x="314" y="549"/>
                      </a:cubicBezTo>
                      <a:cubicBezTo>
                        <a:pt x="202" y="535"/>
                        <a:pt x="122" y="446"/>
                        <a:pt x="155" y="66"/>
                      </a:cubicBezTo>
                      <a:cubicBezTo>
                        <a:pt x="155" y="34"/>
                        <a:pt x="132" y="10"/>
                        <a:pt x="1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631" name="Google Shape;631;p20"/>
            <p:cNvSpPr/>
            <p:nvPr/>
          </p:nvSpPr>
          <p:spPr>
            <a:xfrm>
              <a:off x="8034601" y="356726"/>
              <a:ext cx="390146" cy="365534"/>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2" name="Google Shape;632;p20"/>
            <p:cNvSpPr/>
            <p:nvPr/>
          </p:nvSpPr>
          <p:spPr>
            <a:xfrm flipH="1">
              <a:off x="6656352" y="477409"/>
              <a:ext cx="102300" cy="124178"/>
            </a:xfrm>
            <a:custGeom>
              <a:avLst/>
              <a:gdLst/>
              <a:ahLst/>
              <a:cxnLst/>
              <a:rect l="l" t="t" r="r" b="b"/>
              <a:pathLst>
                <a:path w="1486" h="1804" extrusionOk="0">
                  <a:moveTo>
                    <a:pt x="1485" y="914"/>
                  </a:moveTo>
                  <a:cubicBezTo>
                    <a:pt x="1115" y="792"/>
                    <a:pt x="928" y="591"/>
                    <a:pt x="745" y="0"/>
                  </a:cubicBezTo>
                  <a:cubicBezTo>
                    <a:pt x="586" y="473"/>
                    <a:pt x="347" y="778"/>
                    <a:pt x="0" y="886"/>
                  </a:cubicBezTo>
                  <a:cubicBezTo>
                    <a:pt x="417" y="1012"/>
                    <a:pt x="619" y="1410"/>
                    <a:pt x="783" y="1804"/>
                  </a:cubicBezTo>
                  <a:cubicBezTo>
                    <a:pt x="844" y="1429"/>
                    <a:pt x="1045" y="1017"/>
                    <a:pt x="1485" y="91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33" name="Google Shape;633;p20"/>
          <p:cNvSpPr/>
          <p:nvPr/>
        </p:nvSpPr>
        <p:spPr>
          <a:xfrm>
            <a:off x="8652000" y="1684125"/>
            <a:ext cx="102300" cy="1023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4" name="Google Shape;634;p20"/>
          <p:cNvSpPr txBox="1"/>
          <p:nvPr>
            <p:ph type="title"/>
          </p:nvPr>
        </p:nvSpPr>
        <p:spPr>
          <a:xfrm>
            <a:off x="4571975" y="2109388"/>
            <a:ext cx="3858600" cy="6222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635" name="Google Shape;635;p20"/>
          <p:cNvSpPr txBox="1"/>
          <p:nvPr>
            <p:ph type="subTitle" idx="1"/>
          </p:nvPr>
        </p:nvSpPr>
        <p:spPr>
          <a:xfrm>
            <a:off x="4572163" y="2633563"/>
            <a:ext cx="3858600" cy="921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41" name="Shape 41"/>
        <p:cNvGrpSpPr/>
        <p:nvPr/>
      </p:nvGrpSpPr>
      <p:grpSpPr>
        <a:xfrm>
          <a:off x="0" y="0"/>
          <a:ext cx="0" cy="0"/>
          <a:chOff x="0" y="0"/>
          <a:chExt cx="0" cy="0"/>
        </a:xfrm>
      </p:grpSpPr>
      <p:sp>
        <p:nvSpPr>
          <p:cNvPr id="42" name="Google Shape;42;p3"/>
          <p:cNvSpPr txBox="1"/>
          <p:nvPr>
            <p:ph type="title"/>
          </p:nvPr>
        </p:nvSpPr>
        <p:spPr>
          <a:xfrm>
            <a:off x="713225" y="2045700"/>
            <a:ext cx="4685400" cy="15114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45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43" name="Google Shape;43;p3"/>
          <p:cNvSpPr txBox="1"/>
          <p:nvPr>
            <p:ph type="title" idx="2" hasCustomPrompt="1"/>
          </p:nvPr>
        </p:nvSpPr>
        <p:spPr>
          <a:xfrm>
            <a:off x="713225" y="1065800"/>
            <a:ext cx="1652100" cy="915900"/>
          </a:xfrm>
          <a:prstGeom prst="rect">
            <a:avLst/>
          </a:prstGeom>
          <a:noFill/>
        </p:spPr>
        <p:txBody>
          <a:bodyPr spcFirstLastPara="1" wrap="square" lIns="91425" tIns="91425" rIns="91425" bIns="91425" anchor="ctr" anchorCtr="0">
            <a:noAutofit/>
          </a:bodyPr>
          <a:lstStyle>
            <a:lvl1pPr lvl="0" rtl="0">
              <a:spcBef>
                <a:spcPts val="0"/>
              </a:spcBef>
              <a:spcAft>
                <a:spcPts val="0"/>
              </a:spcAft>
              <a:buClr>
                <a:schemeClr val="lt1"/>
              </a:buClr>
              <a:buSzPts val="6000"/>
              <a:buNone/>
              <a:defRPr sz="7300">
                <a:solidFill>
                  <a:schemeClr val="accent2"/>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44" name="Google Shape;44;p3"/>
          <p:cNvSpPr txBox="1"/>
          <p:nvPr>
            <p:ph type="subTitle" idx="1"/>
          </p:nvPr>
        </p:nvSpPr>
        <p:spPr>
          <a:xfrm>
            <a:off x="713225" y="3621100"/>
            <a:ext cx="4685400" cy="375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45" name="Google Shape;45;p3"/>
          <p:cNvSpPr/>
          <p:nvPr/>
        </p:nvSpPr>
        <p:spPr>
          <a:xfrm>
            <a:off x="1963024" y="151842"/>
            <a:ext cx="224026" cy="272976"/>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46" name="Google Shape;46;p3"/>
          <p:cNvGrpSpPr/>
          <p:nvPr/>
        </p:nvGrpSpPr>
        <p:grpSpPr>
          <a:xfrm>
            <a:off x="3511203" y="-596136"/>
            <a:ext cx="2044722" cy="1951713"/>
            <a:chOff x="3458478" y="-347636"/>
            <a:chExt cx="2044722" cy="1951713"/>
          </a:xfrm>
        </p:grpSpPr>
        <p:sp>
          <p:nvSpPr>
            <p:cNvPr id="47" name="Google Shape;47;p3"/>
            <p:cNvSpPr/>
            <p:nvPr/>
          </p:nvSpPr>
          <p:spPr>
            <a:xfrm rot="8746618" flipH="1">
              <a:off x="3673747" y="-3009"/>
              <a:ext cx="1614184" cy="1262459"/>
            </a:xfrm>
            <a:custGeom>
              <a:avLst/>
              <a:gdLst/>
              <a:ahLst/>
              <a:cxnLst/>
              <a:rect l="l" t="t" r="r" b="b"/>
              <a:pathLst>
                <a:path w="14126" h="11048" extrusionOk="0">
                  <a:moveTo>
                    <a:pt x="4639" y="0"/>
                  </a:moveTo>
                  <a:lnTo>
                    <a:pt x="14126" y="3847"/>
                  </a:lnTo>
                  <a:cubicBezTo>
                    <a:pt x="13957" y="4329"/>
                    <a:pt x="13746" y="4784"/>
                    <a:pt x="13503" y="5224"/>
                  </a:cubicBezTo>
                  <a:cubicBezTo>
                    <a:pt x="10935" y="9736"/>
                    <a:pt x="4892" y="11047"/>
                    <a:pt x="1" y="815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48" name="Google Shape;48;p3"/>
            <p:cNvGrpSpPr/>
            <p:nvPr/>
          </p:nvGrpSpPr>
          <p:grpSpPr>
            <a:xfrm>
              <a:off x="4369632" y="16589"/>
              <a:ext cx="737525" cy="575385"/>
              <a:chOff x="4369632" y="16589"/>
              <a:chExt cx="737525" cy="575385"/>
            </a:xfrm>
          </p:grpSpPr>
          <p:sp>
            <p:nvSpPr>
              <p:cNvPr id="49" name="Google Shape;49;p3"/>
              <p:cNvSpPr/>
              <p:nvPr/>
            </p:nvSpPr>
            <p:spPr>
              <a:xfrm rot="8746633" flipH="1">
                <a:off x="4470444" y="84557"/>
                <a:ext cx="319975" cy="457003"/>
              </a:xfrm>
              <a:custGeom>
                <a:avLst/>
                <a:gdLst/>
                <a:ahLst/>
                <a:cxnLst/>
                <a:rect l="l" t="t" r="r" b="b"/>
                <a:pathLst>
                  <a:path w="1847" h="2638" extrusionOk="0">
                    <a:moveTo>
                      <a:pt x="104" y="0"/>
                    </a:moveTo>
                    <a:cubicBezTo>
                      <a:pt x="71" y="0"/>
                      <a:pt x="48" y="24"/>
                      <a:pt x="43" y="52"/>
                    </a:cubicBezTo>
                    <a:cubicBezTo>
                      <a:pt x="1" y="534"/>
                      <a:pt x="123" y="637"/>
                      <a:pt x="305" y="656"/>
                    </a:cubicBezTo>
                    <a:cubicBezTo>
                      <a:pt x="357" y="656"/>
                      <a:pt x="418" y="656"/>
                      <a:pt x="469" y="651"/>
                    </a:cubicBezTo>
                    <a:cubicBezTo>
                      <a:pt x="502" y="648"/>
                      <a:pt x="534" y="643"/>
                      <a:pt x="566" y="643"/>
                    </a:cubicBezTo>
                    <a:cubicBezTo>
                      <a:pt x="581" y="643"/>
                      <a:pt x="595" y="644"/>
                      <a:pt x="610" y="647"/>
                    </a:cubicBezTo>
                    <a:cubicBezTo>
                      <a:pt x="769" y="656"/>
                      <a:pt x="891" y="764"/>
                      <a:pt x="858" y="1326"/>
                    </a:cubicBezTo>
                    <a:cubicBezTo>
                      <a:pt x="839" y="1616"/>
                      <a:pt x="1013" y="1682"/>
                      <a:pt x="1219" y="1757"/>
                    </a:cubicBezTo>
                    <a:cubicBezTo>
                      <a:pt x="1453" y="1846"/>
                      <a:pt x="1730" y="1949"/>
                      <a:pt x="1687" y="2577"/>
                    </a:cubicBezTo>
                    <a:cubicBezTo>
                      <a:pt x="1687" y="2605"/>
                      <a:pt x="1711" y="2638"/>
                      <a:pt x="1739" y="2638"/>
                    </a:cubicBezTo>
                    <a:cubicBezTo>
                      <a:pt x="1772" y="2638"/>
                      <a:pt x="1800" y="2614"/>
                      <a:pt x="1800" y="2582"/>
                    </a:cubicBezTo>
                    <a:cubicBezTo>
                      <a:pt x="1847" y="1869"/>
                      <a:pt x="1523" y="1752"/>
                      <a:pt x="1256" y="1645"/>
                    </a:cubicBezTo>
                    <a:cubicBezTo>
                      <a:pt x="1092" y="1588"/>
                      <a:pt x="957" y="1537"/>
                      <a:pt x="966" y="1326"/>
                    </a:cubicBezTo>
                    <a:cubicBezTo>
                      <a:pt x="1008" y="670"/>
                      <a:pt x="835" y="539"/>
                      <a:pt x="615" y="529"/>
                    </a:cubicBezTo>
                    <a:cubicBezTo>
                      <a:pt x="563" y="529"/>
                      <a:pt x="512" y="529"/>
                      <a:pt x="460" y="534"/>
                    </a:cubicBezTo>
                    <a:cubicBezTo>
                      <a:pt x="424" y="537"/>
                      <a:pt x="387" y="541"/>
                      <a:pt x="356" y="541"/>
                    </a:cubicBezTo>
                    <a:cubicBezTo>
                      <a:pt x="343" y="541"/>
                      <a:pt x="330" y="540"/>
                      <a:pt x="319" y="539"/>
                    </a:cubicBezTo>
                    <a:cubicBezTo>
                      <a:pt x="207" y="529"/>
                      <a:pt x="123" y="440"/>
                      <a:pt x="160" y="61"/>
                    </a:cubicBezTo>
                    <a:cubicBezTo>
                      <a:pt x="160" y="28"/>
                      <a:pt x="137" y="0"/>
                      <a:pt x="1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 name="Google Shape;50;p3"/>
              <p:cNvSpPr/>
              <p:nvPr/>
            </p:nvSpPr>
            <p:spPr>
              <a:xfrm rot="8746633" flipH="1">
                <a:off x="4573874" y="67476"/>
                <a:ext cx="321707" cy="457176"/>
              </a:xfrm>
              <a:custGeom>
                <a:avLst/>
                <a:gdLst/>
                <a:ahLst/>
                <a:cxnLst/>
                <a:rect l="l" t="t" r="r" b="b"/>
                <a:pathLst>
                  <a:path w="1857" h="2639" extrusionOk="0">
                    <a:moveTo>
                      <a:pt x="109" y="0"/>
                    </a:moveTo>
                    <a:cubicBezTo>
                      <a:pt x="71" y="0"/>
                      <a:pt x="48" y="24"/>
                      <a:pt x="43" y="52"/>
                    </a:cubicBezTo>
                    <a:cubicBezTo>
                      <a:pt x="1" y="535"/>
                      <a:pt x="127" y="638"/>
                      <a:pt x="306" y="656"/>
                    </a:cubicBezTo>
                    <a:cubicBezTo>
                      <a:pt x="362" y="656"/>
                      <a:pt x="418" y="656"/>
                      <a:pt x="469" y="652"/>
                    </a:cubicBezTo>
                    <a:cubicBezTo>
                      <a:pt x="505" y="648"/>
                      <a:pt x="536" y="643"/>
                      <a:pt x="567" y="643"/>
                    </a:cubicBezTo>
                    <a:cubicBezTo>
                      <a:pt x="581" y="643"/>
                      <a:pt x="596" y="644"/>
                      <a:pt x="610" y="647"/>
                    </a:cubicBezTo>
                    <a:cubicBezTo>
                      <a:pt x="769" y="656"/>
                      <a:pt x="891" y="764"/>
                      <a:pt x="858" y="1326"/>
                    </a:cubicBezTo>
                    <a:cubicBezTo>
                      <a:pt x="840" y="1617"/>
                      <a:pt x="1018" y="1682"/>
                      <a:pt x="1224" y="1757"/>
                    </a:cubicBezTo>
                    <a:cubicBezTo>
                      <a:pt x="1458" y="1846"/>
                      <a:pt x="1730" y="1949"/>
                      <a:pt x="1692" y="2577"/>
                    </a:cubicBezTo>
                    <a:cubicBezTo>
                      <a:pt x="1692" y="2605"/>
                      <a:pt x="1716" y="2638"/>
                      <a:pt x="1744" y="2638"/>
                    </a:cubicBezTo>
                    <a:cubicBezTo>
                      <a:pt x="1772" y="2638"/>
                      <a:pt x="1800" y="2615"/>
                      <a:pt x="1800" y="2582"/>
                    </a:cubicBezTo>
                    <a:cubicBezTo>
                      <a:pt x="1856" y="1870"/>
                      <a:pt x="1528" y="1753"/>
                      <a:pt x="1257" y="1645"/>
                    </a:cubicBezTo>
                    <a:cubicBezTo>
                      <a:pt x="1093" y="1589"/>
                      <a:pt x="957" y="1537"/>
                      <a:pt x="971" y="1326"/>
                    </a:cubicBezTo>
                    <a:cubicBezTo>
                      <a:pt x="1013" y="670"/>
                      <a:pt x="835" y="539"/>
                      <a:pt x="619" y="530"/>
                    </a:cubicBezTo>
                    <a:cubicBezTo>
                      <a:pt x="563" y="530"/>
                      <a:pt x="512" y="530"/>
                      <a:pt x="460" y="535"/>
                    </a:cubicBezTo>
                    <a:cubicBezTo>
                      <a:pt x="427" y="538"/>
                      <a:pt x="392" y="541"/>
                      <a:pt x="359" y="541"/>
                    </a:cubicBezTo>
                    <a:cubicBezTo>
                      <a:pt x="345" y="541"/>
                      <a:pt x="332" y="541"/>
                      <a:pt x="320" y="539"/>
                    </a:cubicBezTo>
                    <a:cubicBezTo>
                      <a:pt x="207" y="530"/>
                      <a:pt x="127" y="441"/>
                      <a:pt x="160" y="61"/>
                    </a:cubicBezTo>
                    <a:cubicBezTo>
                      <a:pt x="160" y="29"/>
                      <a:pt x="137" y="0"/>
                      <a:pt x="1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 name="Google Shape;51;p3"/>
              <p:cNvSpPr/>
              <p:nvPr/>
            </p:nvSpPr>
            <p:spPr>
              <a:xfrm rot="8746633" flipH="1">
                <a:off x="4686320" y="74125"/>
                <a:ext cx="319975" cy="457176"/>
              </a:xfrm>
              <a:custGeom>
                <a:avLst/>
                <a:gdLst/>
                <a:ahLst/>
                <a:cxnLst/>
                <a:rect l="l" t="t" r="r" b="b"/>
                <a:pathLst>
                  <a:path w="1847" h="2639" extrusionOk="0">
                    <a:moveTo>
                      <a:pt x="103" y="1"/>
                    </a:moveTo>
                    <a:cubicBezTo>
                      <a:pt x="71" y="1"/>
                      <a:pt x="47" y="24"/>
                      <a:pt x="43" y="57"/>
                    </a:cubicBezTo>
                    <a:cubicBezTo>
                      <a:pt x="0" y="535"/>
                      <a:pt x="127" y="643"/>
                      <a:pt x="305" y="657"/>
                    </a:cubicBezTo>
                    <a:cubicBezTo>
                      <a:pt x="361" y="657"/>
                      <a:pt x="417" y="657"/>
                      <a:pt x="469" y="652"/>
                    </a:cubicBezTo>
                    <a:cubicBezTo>
                      <a:pt x="502" y="649"/>
                      <a:pt x="535" y="645"/>
                      <a:pt x="568" y="645"/>
                    </a:cubicBezTo>
                    <a:cubicBezTo>
                      <a:pt x="582" y="645"/>
                      <a:pt x="596" y="646"/>
                      <a:pt x="609" y="647"/>
                    </a:cubicBezTo>
                    <a:cubicBezTo>
                      <a:pt x="769" y="657"/>
                      <a:pt x="890" y="765"/>
                      <a:pt x="858" y="1327"/>
                    </a:cubicBezTo>
                    <a:cubicBezTo>
                      <a:pt x="839" y="1617"/>
                      <a:pt x="1017" y="1683"/>
                      <a:pt x="1218" y="1758"/>
                    </a:cubicBezTo>
                    <a:cubicBezTo>
                      <a:pt x="1453" y="1847"/>
                      <a:pt x="1729" y="1955"/>
                      <a:pt x="1687" y="2578"/>
                    </a:cubicBezTo>
                    <a:cubicBezTo>
                      <a:pt x="1687" y="2610"/>
                      <a:pt x="1715" y="2639"/>
                      <a:pt x="1743" y="2639"/>
                    </a:cubicBezTo>
                    <a:cubicBezTo>
                      <a:pt x="1771" y="2639"/>
                      <a:pt x="1799" y="2615"/>
                      <a:pt x="1799" y="2587"/>
                    </a:cubicBezTo>
                    <a:cubicBezTo>
                      <a:pt x="1846" y="1870"/>
                      <a:pt x="1528" y="1753"/>
                      <a:pt x="1251" y="1655"/>
                    </a:cubicBezTo>
                    <a:cubicBezTo>
                      <a:pt x="1087" y="1594"/>
                      <a:pt x="951" y="1542"/>
                      <a:pt x="965" y="1331"/>
                    </a:cubicBezTo>
                    <a:cubicBezTo>
                      <a:pt x="1003" y="676"/>
                      <a:pt x="830" y="549"/>
                      <a:pt x="614" y="535"/>
                    </a:cubicBezTo>
                    <a:cubicBezTo>
                      <a:pt x="558" y="535"/>
                      <a:pt x="506" y="535"/>
                      <a:pt x="455" y="540"/>
                    </a:cubicBezTo>
                    <a:cubicBezTo>
                      <a:pt x="420" y="547"/>
                      <a:pt x="384" y="551"/>
                      <a:pt x="350" y="551"/>
                    </a:cubicBezTo>
                    <a:cubicBezTo>
                      <a:pt x="338" y="551"/>
                      <a:pt x="326" y="550"/>
                      <a:pt x="314" y="549"/>
                    </a:cubicBezTo>
                    <a:cubicBezTo>
                      <a:pt x="202" y="535"/>
                      <a:pt x="122" y="446"/>
                      <a:pt x="155" y="66"/>
                    </a:cubicBezTo>
                    <a:cubicBezTo>
                      <a:pt x="155" y="34"/>
                      <a:pt x="132" y="10"/>
                      <a:pt x="1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52" name="Google Shape;52;p3"/>
          <p:cNvGrpSpPr/>
          <p:nvPr/>
        </p:nvGrpSpPr>
        <p:grpSpPr>
          <a:xfrm rot="7730505">
            <a:off x="-839656" y="-29285"/>
            <a:ext cx="1652419" cy="1315017"/>
            <a:chOff x="4639548" y="1512483"/>
            <a:chExt cx="561829" cy="447068"/>
          </a:xfrm>
        </p:grpSpPr>
        <p:sp>
          <p:nvSpPr>
            <p:cNvPr id="53" name="Google Shape;53;p3"/>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 name="Google Shape;54;p3"/>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 name="Google Shape;55;p3"/>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 name="Google Shape;56;p3"/>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 name="Google Shape;57;p3"/>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 name="Google Shape;58;p3"/>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 name="Google Shape;59;p3"/>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 name="Google Shape;60;p3"/>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 name="Google Shape;61;p3"/>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 name="Google Shape;62;p3"/>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3" name="Google Shape;63;p3"/>
          <p:cNvGrpSpPr/>
          <p:nvPr/>
        </p:nvGrpSpPr>
        <p:grpSpPr>
          <a:xfrm>
            <a:off x="164850" y="4009875"/>
            <a:ext cx="3156335" cy="1478816"/>
            <a:chOff x="164850" y="4009875"/>
            <a:chExt cx="3156335" cy="1478816"/>
          </a:xfrm>
        </p:grpSpPr>
        <p:sp>
          <p:nvSpPr>
            <p:cNvPr id="64" name="Google Shape;64;p3"/>
            <p:cNvSpPr/>
            <p:nvPr/>
          </p:nvSpPr>
          <p:spPr>
            <a:xfrm flipH="1">
              <a:off x="645450" y="4545722"/>
              <a:ext cx="1311330" cy="853822"/>
            </a:xfrm>
            <a:custGeom>
              <a:avLst/>
              <a:gdLst/>
              <a:ahLst/>
              <a:cxnLst/>
              <a:rect l="l" t="t" r="r" b="b"/>
              <a:pathLst>
                <a:path w="8261" h="5379" extrusionOk="0">
                  <a:moveTo>
                    <a:pt x="136" y="0"/>
                  </a:moveTo>
                  <a:cubicBezTo>
                    <a:pt x="1" y="848"/>
                    <a:pt x="122" y="1748"/>
                    <a:pt x="558" y="2577"/>
                  </a:cubicBezTo>
                  <a:cubicBezTo>
                    <a:pt x="1617" y="4601"/>
                    <a:pt x="4123" y="5379"/>
                    <a:pt x="6152" y="4320"/>
                  </a:cubicBezTo>
                  <a:cubicBezTo>
                    <a:pt x="7258" y="3739"/>
                    <a:pt x="7993" y="2727"/>
                    <a:pt x="8260" y="159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 name="Google Shape;65;p3"/>
            <p:cNvSpPr/>
            <p:nvPr/>
          </p:nvSpPr>
          <p:spPr>
            <a:xfrm flipH="1">
              <a:off x="777253" y="4585879"/>
              <a:ext cx="299855" cy="293179"/>
            </a:xfrm>
            <a:custGeom>
              <a:avLst/>
              <a:gdLst/>
              <a:ahLst/>
              <a:cxnLst/>
              <a:rect l="l" t="t" r="r" b="b"/>
              <a:pathLst>
                <a:path w="1889" h="1847" extrusionOk="0">
                  <a:moveTo>
                    <a:pt x="923" y="111"/>
                  </a:moveTo>
                  <a:cubicBezTo>
                    <a:pt x="1109" y="111"/>
                    <a:pt x="1299" y="165"/>
                    <a:pt x="1463" y="295"/>
                  </a:cubicBezTo>
                  <a:cubicBezTo>
                    <a:pt x="1641" y="436"/>
                    <a:pt x="1739" y="637"/>
                    <a:pt x="1762" y="839"/>
                  </a:cubicBezTo>
                  <a:cubicBezTo>
                    <a:pt x="1786" y="1045"/>
                    <a:pt x="1725" y="1261"/>
                    <a:pt x="1584" y="1439"/>
                  </a:cubicBezTo>
                  <a:cubicBezTo>
                    <a:pt x="1444" y="1612"/>
                    <a:pt x="1247" y="1715"/>
                    <a:pt x="1041" y="1738"/>
                  </a:cubicBezTo>
                  <a:cubicBezTo>
                    <a:pt x="1010" y="1742"/>
                    <a:pt x="979" y="1744"/>
                    <a:pt x="948" y="1744"/>
                  </a:cubicBezTo>
                  <a:cubicBezTo>
                    <a:pt x="769" y="1744"/>
                    <a:pt x="593" y="1685"/>
                    <a:pt x="441" y="1565"/>
                  </a:cubicBezTo>
                  <a:cubicBezTo>
                    <a:pt x="441" y="1560"/>
                    <a:pt x="437" y="1560"/>
                    <a:pt x="437" y="1560"/>
                  </a:cubicBezTo>
                  <a:cubicBezTo>
                    <a:pt x="263" y="1420"/>
                    <a:pt x="165" y="1223"/>
                    <a:pt x="141" y="1017"/>
                  </a:cubicBezTo>
                  <a:cubicBezTo>
                    <a:pt x="118" y="806"/>
                    <a:pt x="170" y="595"/>
                    <a:pt x="310" y="417"/>
                  </a:cubicBezTo>
                  <a:cubicBezTo>
                    <a:pt x="315" y="417"/>
                    <a:pt x="315" y="413"/>
                    <a:pt x="315" y="413"/>
                  </a:cubicBezTo>
                  <a:cubicBezTo>
                    <a:pt x="455" y="239"/>
                    <a:pt x="657" y="136"/>
                    <a:pt x="858" y="113"/>
                  </a:cubicBezTo>
                  <a:cubicBezTo>
                    <a:pt x="880" y="111"/>
                    <a:pt x="902" y="111"/>
                    <a:pt x="923" y="111"/>
                  </a:cubicBezTo>
                  <a:close/>
                  <a:moveTo>
                    <a:pt x="946" y="0"/>
                  </a:moveTo>
                  <a:cubicBezTo>
                    <a:pt x="913" y="0"/>
                    <a:pt x="881" y="2"/>
                    <a:pt x="849" y="5"/>
                  </a:cubicBezTo>
                  <a:cubicBezTo>
                    <a:pt x="615" y="28"/>
                    <a:pt x="385" y="146"/>
                    <a:pt x="226" y="342"/>
                  </a:cubicBezTo>
                  <a:cubicBezTo>
                    <a:pt x="62" y="548"/>
                    <a:pt x="1" y="787"/>
                    <a:pt x="29" y="1022"/>
                  </a:cubicBezTo>
                  <a:cubicBezTo>
                    <a:pt x="52" y="1256"/>
                    <a:pt x="170" y="1485"/>
                    <a:pt x="366" y="1645"/>
                  </a:cubicBezTo>
                  <a:cubicBezTo>
                    <a:pt x="541" y="1779"/>
                    <a:pt x="748" y="1846"/>
                    <a:pt x="953" y="1846"/>
                  </a:cubicBezTo>
                  <a:cubicBezTo>
                    <a:pt x="984" y="1846"/>
                    <a:pt x="1015" y="1845"/>
                    <a:pt x="1046" y="1842"/>
                  </a:cubicBezTo>
                  <a:cubicBezTo>
                    <a:pt x="1280" y="1818"/>
                    <a:pt x="1509" y="1701"/>
                    <a:pt x="1669" y="1504"/>
                  </a:cubicBezTo>
                  <a:cubicBezTo>
                    <a:pt x="1823" y="1303"/>
                    <a:pt x="1889" y="1059"/>
                    <a:pt x="1865" y="825"/>
                  </a:cubicBezTo>
                  <a:cubicBezTo>
                    <a:pt x="1842" y="591"/>
                    <a:pt x="1725" y="361"/>
                    <a:pt x="1528" y="202"/>
                  </a:cubicBezTo>
                  <a:cubicBezTo>
                    <a:pt x="1354" y="64"/>
                    <a:pt x="1149" y="0"/>
                    <a:pt x="9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6" name="Google Shape;66;p3"/>
            <p:cNvGrpSpPr/>
            <p:nvPr/>
          </p:nvGrpSpPr>
          <p:grpSpPr>
            <a:xfrm rot="3112340">
              <a:off x="2621886" y="4940066"/>
              <a:ext cx="700462" cy="337721"/>
              <a:chOff x="4742292" y="1179785"/>
              <a:chExt cx="109824" cy="52950"/>
            </a:xfrm>
          </p:grpSpPr>
          <p:sp>
            <p:nvSpPr>
              <p:cNvPr id="67" name="Google Shape;67;p3"/>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 name="Google Shape;68;p3"/>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9" name="Google Shape;69;p3"/>
            <p:cNvSpPr/>
            <p:nvPr/>
          </p:nvSpPr>
          <p:spPr>
            <a:xfrm>
              <a:off x="164850" y="4009875"/>
              <a:ext cx="167100" cy="1671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0" name="Google Shape;70;p3"/>
          <p:cNvGrpSpPr/>
          <p:nvPr/>
        </p:nvGrpSpPr>
        <p:grpSpPr>
          <a:xfrm>
            <a:off x="8770834" y="4363626"/>
            <a:ext cx="589689" cy="597074"/>
            <a:chOff x="8770834" y="4363626"/>
            <a:chExt cx="589689" cy="597074"/>
          </a:xfrm>
        </p:grpSpPr>
        <p:sp>
          <p:nvSpPr>
            <p:cNvPr id="71" name="Google Shape;71;p3"/>
            <p:cNvSpPr/>
            <p:nvPr/>
          </p:nvSpPr>
          <p:spPr>
            <a:xfrm>
              <a:off x="8970376" y="4363626"/>
              <a:ext cx="390146" cy="365534"/>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 name="Google Shape;72;p3"/>
            <p:cNvSpPr/>
            <p:nvPr/>
          </p:nvSpPr>
          <p:spPr>
            <a:xfrm flipH="1">
              <a:off x="8770834" y="4772538"/>
              <a:ext cx="154994" cy="188162"/>
            </a:xfrm>
            <a:custGeom>
              <a:avLst/>
              <a:gdLst/>
              <a:ahLst/>
              <a:cxnLst/>
              <a:rect l="l" t="t" r="r" b="b"/>
              <a:pathLst>
                <a:path w="1486" h="1804" extrusionOk="0">
                  <a:moveTo>
                    <a:pt x="1485" y="914"/>
                  </a:moveTo>
                  <a:cubicBezTo>
                    <a:pt x="1115" y="792"/>
                    <a:pt x="928" y="591"/>
                    <a:pt x="745" y="0"/>
                  </a:cubicBezTo>
                  <a:cubicBezTo>
                    <a:pt x="586" y="473"/>
                    <a:pt x="347" y="778"/>
                    <a:pt x="0" y="886"/>
                  </a:cubicBezTo>
                  <a:cubicBezTo>
                    <a:pt x="417" y="1012"/>
                    <a:pt x="619" y="1410"/>
                    <a:pt x="783" y="1804"/>
                  </a:cubicBezTo>
                  <a:cubicBezTo>
                    <a:pt x="844" y="1429"/>
                    <a:pt x="1045" y="1017"/>
                    <a:pt x="1485" y="91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3" name="Google Shape;73;p3"/>
          <p:cNvSpPr/>
          <p:nvPr/>
        </p:nvSpPr>
        <p:spPr>
          <a:xfrm>
            <a:off x="8554100" y="253125"/>
            <a:ext cx="102300" cy="1023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ext 3">
  <p:cSld name="ONE_COLUMN_TEXT_1">
    <p:spTree>
      <p:nvGrpSpPr>
        <p:cNvPr id="636" name="Shape 636"/>
        <p:cNvGrpSpPr/>
        <p:nvPr/>
      </p:nvGrpSpPr>
      <p:grpSpPr>
        <a:xfrm>
          <a:off x="0" y="0"/>
          <a:ext cx="0" cy="0"/>
          <a:chOff x="0" y="0"/>
          <a:chExt cx="0" cy="0"/>
        </a:xfrm>
      </p:grpSpPr>
      <p:sp>
        <p:nvSpPr>
          <p:cNvPr id="637" name="Google Shape;637;p21"/>
          <p:cNvSpPr/>
          <p:nvPr/>
        </p:nvSpPr>
        <p:spPr>
          <a:xfrm rot="10800000" flipH="1">
            <a:off x="4205878" y="4682398"/>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38" name="Google Shape;638;p21"/>
          <p:cNvGrpSpPr/>
          <p:nvPr/>
        </p:nvGrpSpPr>
        <p:grpSpPr>
          <a:xfrm>
            <a:off x="231146" y="4458023"/>
            <a:ext cx="2208860" cy="1458250"/>
            <a:chOff x="231146" y="4458023"/>
            <a:chExt cx="2208860" cy="1458250"/>
          </a:xfrm>
        </p:grpSpPr>
        <p:sp>
          <p:nvSpPr>
            <p:cNvPr id="639" name="Google Shape;639;p21"/>
            <p:cNvSpPr/>
            <p:nvPr/>
          </p:nvSpPr>
          <p:spPr>
            <a:xfrm rot="10800000" flipH="1">
              <a:off x="589846" y="4635117"/>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0" name="Google Shape;640;p21"/>
            <p:cNvSpPr/>
            <p:nvPr/>
          </p:nvSpPr>
          <p:spPr>
            <a:xfrm rot="10800000" flipH="1">
              <a:off x="231146" y="4458023"/>
              <a:ext cx="259778" cy="316186"/>
            </a:xfrm>
            <a:custGeom>
              <a:avLst/>
              <a:gdLst/>
              <a:ahLst/>
              <a:cxnLst/>
              <a:rect l="l" t="t" r="r" b="b"/>
              <a:pathLst>
                <a:path w="2330" h="2836" extrusionOk="0">
                  <a:moveTo>
                    <a:pt x="1" y="1439"/>
                  </a:moveTo>
                  <a:cubicBezTo>
                    <a:pt x="582" y="1252"/>
                    <a:pt x="882" y="938"/>
                    <a:pt x="1163" y="1"/>
                  </a:cubicBezTo>
                  <a:cubicBezTo>
                    <a:pt x="1406" y="746"/>
                    <a:pt x="1791" y="1224"/>
                    <a:pt x="2329" y="1392"/>
                  </a:cubicBezTo>
                  <a:cubicBezTo>
                    <a:pt x="1678" y="1594"/>
                    <a:pt x="1360" y="2226"/>
                    <a:pt x="1102" y="2835"/>
                  </a:cubicBezTo>
                  <a:cubicBezTo>
                    <a:pt x="1004" y="2254"/>
                    <a:pt x="690" y="1613"/>
                    <a:pt x="1" y="14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1" name="Google Shape;641;p21"/>
            <p:cNvSpPr/>
            <p:nvPr/>
          </p:nvSpPr>
          <p:spPr>
            <a:xfrm rot="10800000" flipH="1">
              <a:off x="1164978" y="4635122"/>
              <a:ext cx="1275026" cy="1281151"/>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42" name="Google Shape;642;p21"/>
            <p:cNvGrpSpPr/>
            <p:nvPr/>
          </p:nvGrpSpPr>
          <p:grpSpPr>
            <a:xfrm rot="5400000">
              <a:off x="2017049" y="4674652"/>
              <a:ext cx="316235" cy="529678"/>
              <a:chOff x="5642299" y="4640192"/>
              <a:chExt cx="378000" cy="633132"/>
            </a:xfrm>
          </p:grpSpPr>
          <p:sp>
            <p:nvSpPr>
              <p:cNvPr id="643" name="Google Shape;643;p21"/>
              <p:cNvSpPr/>
              <p:nvPr/>
            </p:nvSpPr>
            <p:spPr>
              <a:xfrm>
                <a:off x="5763034" y="4675283"/>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4" name="Google Shape;644;p21"/>
              <p:cNvSpPr/>
              <p:nvPr/>
            </p:nvSpPr>
            <p:spPr>
              <a:xfrm>
                <a:off x="5642299" y="4640192"/>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645" name="Google Shape;645;p21"/>
          <p:cNvGrpSpPr/>
          <p:nvPr/>
        </p:nvGrpSpPr>
        <p:grpSpPr>
          <a:xfrm>
            <a:off x="8224391" y="-450928"/>
            <a:ext cx="1322015" cy="1860753"/>
            <a:chOff x="8224391" y="-450928"/>
            <a:chExt cx="1322015" cy="1860753"/>
          </a:xfrm>
        </p:grpSpPr>
        <p:grpSp>
          <p:nvGrpSpPr>
            <p:cNvPr id="646" name="Google Shape;646;p21"/>
            <p:cNvGrpSpPr/>
            <p:nvPr/>
          </p:nvGrpSpPr>
          <p:grpSpPr>
            <a:xfrm rot="-6628060">
              <a:off x="8365333" y="-296292"/>
              <a:ext cx="1040130" cy="1022880"/>
              <a:chOff x="4982398" y="3787086"/>
              <a:chExt cx="1427999" cy="1413218"/>
            </a:xfrm>
          </p:grpSpPr>
          <p:sp>
            <p:nvSpPr>
              <p:cNvPr id="647" name="Google Shape;647;p21"/>
              <p:cNvSpPr/>
              <p:nvPr/>
            </p:nvSpPr>
            <p:spPr>
              <a:xfrm>
                <a:off x="4982398" y="3787086"/>
                <a:ext cx="1427999" cy="1413218"/>
              </a:xfrm>
              <a:custGeom>
                <a:avLst/>
                <a:gdLst/>
                <a:ahLst/>
                <a:cxnLst/>
                <a:rect l="l" t="t" r="r" b="b"/>
                <a:pathLst>
                  <a:path w="16858" h="16684" extrusionOk="0">
                    <a:moveTo>
                      <a:pt x="1" y="5950"/>
                    </a:moveTo>
                    <a:lnTo>
                      <a:pt x="11099" y="0"/>
                    </a:lnTo>
                    <a:cubicBezTo>
                      <a:pt x="13610" y="3598"/>
                      <a:pt x="13470" y="7360"/>
                      <a:pt x="16857" y="10734"/>
                    </a:cubicBezTo>
                    <a:lnTo>
                      <a:pt x="5758" y="16684"/>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8" name="Google Shape;648;p21"/>
              <p:cNvSpPr/>
              <p:nvPr/>
            </p:nvSpPr>
            <p:spPr>
              <a:xfrm>
                <a:off x="5232235" y="4494197"/>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9" name="Google Shape;649;p21"/>
              <p:cNvSpPr/>
              <p:nvPr/>
            </p:nvSpPr>
            <p:spPr>
              <a:xfrm>
                <a:off x="5111500" y="4459106"/>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50" name="Google Shape;650;p21"/>
            <p:cNvSpPr/>
            <p:nvPr/>
          </p:nvSpPr>
          <p:spPr>
            <a:xfrm rot="10800000" flipH="1">
              <a:off x="8224398" y="84533"/>
              <a:ext cx="241626" cy="242786"/>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1" name="Google Shape;651;p21"/>
            <p:cNvSpPr/>
            <p:nvPr/>
          </p:nvSpPr>
          <p:spPr>
            <a:xfrm rot="10800000" flipH="1">
              <a:off x="8706477" y="1107489"/>
              <a:ext cx="247375" cy="302337"/>
            </a:xfrm>
            <a:custGeom>
              <a:avLst/>
              <a:gdLst/>
              <a:ahLst/>
              <a:cxnLst/>
              <a:rect l="l" t="t" r="r" b="b"/>
              <a:pathLst>
                <a:path w="1945" h="2377" extrusionOk="0">
                  <a:moveTo>
                    <a:pt x="0" y="1210"/>
                  </a:moveTo>
                  <a:cubicBezTo>
                    <a:pt x="483" y="1050"/>
                    <a:pt x="731" y="788"/>
                    <a:pt x="970" y="1"/>
                  </a:cubicBezTo>
                  <a:cubicBezTo>
                    <a:pt x="1176" y="629"/>
                    <a:pt x="1500" y="1027"/>
                    <a:pt x="1945" y="1167"/>
                  </a:cubicBezTo>
                  <a:cubicBezTo>
                    <a:pt x="1401" y="1331"/>
                    <a:pt x="1129" y="1865"/>
                    <a:pt x="919" y="2376"/>
                  </a:cubicBezTo>
                  <a:cubicBezTo>
                    <a:pt x="839" y="1889"/>
                    <a:pt x="572" y="1350"/>
                    <a:pt x="0" y="12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52" name="Google Shape;652;p21"/>
          <p:cNvGrpSpPr/>
          <p:nvPr/>
        </p:nvGrpSpPr>
        <p:grpSpPr>
          <a:xfrm rot="-9588318">
            <a:off x="8735554" y="4935478"/>
            <a:ext cx="555402" cy="267776"/>
            <a:chOff x="4742292" y="1179785"/>
            <a:chExt cx="109824" cy="52950"/>
          </a:xfrm>
        </p:grpSpPr>
        <p:sp>
          <p:nvSpPr>
            <p:cNvPr id="653" name="Google Shape;653;p21"/>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4" name="Google Shape;654;p21"/>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55" name="Google Shape;655;p21"/>
          <p:cNvGrpSpPr/>
          <p:nvPr/>
        </p:nvGrpSpPr>
        <p:grpSpPr>
          <a:xfrm rot="-9588318">
            <a:off x="8832229" y="4675703"/>
            <a:ext cx="555402" cy="267776"/>
            <a:chOff x="4742292" y="1179785"/>
            <a:chExt cx="109824" cy="52950"/>
          </a:xfrm>
        </p:grpSpPr>
        <p:sp>
          <p:nvSpPr>
            <p:cNvPr id="656" name="Google Shape;656;p21"/>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7" name="Google Shape;657;p21"/>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58" name="Google Shape;658;p21"/>
          <p:cNvGrpSpPr/>
          <p:nvPr/>
        </p:nvGrpSpPr>
        <p:grpSpPr>
          <a:xfrm>
            <a:off x="-186962" y="1854971"/>
            <a:ext cx="555402" cy="854980"/>
            <a:chOff x="-186962" y="1854971"/>
            <a:chExt cx="555402" cy="854980"/>
          </a:xfrm>
        </p:grpSpPr>
        <p:sp>
          <p:nvSpPr>
            <p:cNvPr id="659" name="Google Shape;659;p21"/>
            <p:cNvSpPr/>
            <p:nvPr/>
          </p:nvSpPr>
          <p:spPr>
            <a:xfrm rot="10800000" flipH="1">
              <a:off x="-186962" y="2433542"/>
              <a:ext cx="555402" cy="276409"/>
            </a:xfrm>
            <a:custGeom>
              <a:avLst/>
              <a:gdLst/>
              <a:ahLst/>
              <a:cxnLst/>
              <a:rect l="l" t="t" r="r" b="b"/>
              <a:pathLst>
                <a:path w="3603" h="1793" extrusionOk="0">
                  <a:moveTo>
                    <a:pt x="1677" y="109"/>
                  </a:moveTo>
                  <a:cubicBezTo>
                    <a:pt x="1741" y="109"/>
                    <a:pt x="1805" y="113"/>
                    <a:pt x="1870" y="120"/>
                  </a:cubicBezTo>
                  <a:cubicBezTo>
                    <a:pt x="2305" y="167"/>
                    <a:pt x="2732" y="382"/>
                    <a:pt x="3045" y="747"/>
                  </a:cubicBezTo>
                  <a:cubicBezTo>
                    <a:pt x="3172" y="893"/>
                    <a:pt x="3270" y="1052"/>
                    <a:pt x="3345" y="1216"/>
                  </a:cubicBezTo>
                  <a:cubicBezTo>
                    <a:pt x="3411" y="1366"/>
                    <a:pt x="3458" y="1525"/>
                    <a:pt x="3481" y="1684"/>
                  </a:cubicBezTo>
                  <a:lnTo>
                    <a:pt x="117" y="1670"/>
                  </a:lnTo>
                  <a:cubicBezTo>
                    <a:pt x="117" y="1450"/>
                    <a:pt x="160" y="1225"/>
                    <a:pt x="249" y="1024"/>
                  </a:cubicBezTo>
                  <a:cubicBezTo>
                    <a:pt x="333" y="822"/>
                    <a:pt x="473" y="630"/>
                    <a:pt x="656" y="476"/>
                  </a:cubicBezTo>
                  <a:cubicBezTo>
                    <a:pt x="951" y="225"/>
                    <a:pt x="1311" y="109"/>
                    <a:pt x="1677" y="109"/>
                  </a:cubicBezTo>
                  <a:close/>
                  <a:moveTo>
                    <a:pt x="1678" y="0"/>
                  </a:moveTo>
                  <a:cubicBezTo>
                    <a:pt x="1284" y="0"/>
                    <a:pt x="897" y="128"/>
                    <a:pt x="586" y="396"/>
                  </a:cubicBezTo>
                  <a:cubicBezTo>
                    <a:pt x="389" y="560"/>
                    <a:pt x="244" y="761"/>
                    <a:pt x="150" y="986"/>
                  </a:cubicBezTo>
                  <a:cubicBezTo>
                    <a:pt x="47" y="1221"/>
                    <a:pt x="0" y="1474"/>
                    <a:pt x="14" y="1731"/>
                  </a:cubicBezTo>
                  <a:lnTo>
                    <a:pt x="14" y="1783"/>
                  </a:lnTo>
                  <a:lnTo>
                    <a:pt x="3603" y="1792"/>
                  </a:lnTo>
                  <a:lnTo>
                    <a:pt x="3598" y="1736"/>
                  </a:lnTo>
                  <a:cubicBezTo>
                    <a:pt x="3575" y="1544"/>
                    <a:pt x="3528" y="1356"/>
                    <a:pt x="3444" y="1174"/>
                  </a:cubicBezTo>
                  <a:cubicBezTo>
                    <a:pt x="3369" y="996"/>
                    <a:pt x="3266" y="827"/>
                    <a:pt x="3130" y="672"/>
                  </a:cubicBezTo>
                  <a:cubicBezTo>
                    <a:pt x="2797" y="288"/>
                    <a:pt x="2338" y="63"/>
                    <a:pt x="1884" y="12"/>
                  </a:cubicBezTo>
                  <a:cubicBezTo>
                    <a:pt x="1815" y="4"/>
                    <a:pt x="1747" y="0"/>
                    <a:pt x="16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0" name="Google Shape;660;p21"/>
            <p:cNvSpPr/>
            <p:nvPr/>
          </p:nvSpPr>
          <p:spPr>
            <a:xfrm rot="10800000" flipH="1">
              <a:off x="122576" y="1854971"/>
              <a:ext cx="142351" cy="143032"/>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61" name="Google Shape;661;p21"/>
          <p:cNvGrpSpPr/>
          <p:nvPr/>
        </p:nvGrpSpPr>
        <p:grpSpPr>
          <a:xfrm>
            <a:off x="-299933" y="-433770"/>
            <a:ext cx="1652452" cy="1315006"/>
            <a:chOff x="4639548" y="1512483"/>
            <a:chExt cx="561829" cy="447068"/>
          </a:xfrm>
        </p:grpSpPr>
        <p:sp>
          <p:nvSpPr>
            <p:cNvPr id="662" name="Google Shape;662;p21"/>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3" name="Google Shape;663;p21"/>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4" name="Google Shape;664;p21"/>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5" name="Google Shape;665;p21"/>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6" name="Google Shape;666;p21"/>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7" name="Google Shape;667;p21"/>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8" name="Google Shape;668;p21"/>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9" name="Google Shape;669;p21"/>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0" name="Google Shape;670;p21"/>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1" name="Google Shape;671;p21"/>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72" name="Google Shape;672;p21"/>
          <p:cNvSpPr txBox="1"/>
          <p:nvPr>
            <p:ph type="title"/>
          </p:nvPr>
        </p:nvSpPr>
        <p:spPr>
          <a:xfrm>
            <a:off x="720000" y="539500"/>
            <a:ext cx="4528200" cy="6474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673" name="Google Shape;673;p21"/>
          <p:cNvSpPr txBox="1"/>
          <p:nvPr>
            <p:ph type="subTitle" idx="1"/>
          </p:nvPr>
        </p:nvSpPr>
        <p:spPr>
          <a:xfrm>
            <a:off x="720000" y="1317775"/>
            <a:ext cx="4528200" cy="32865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262623"/>
              </a:buClr>
              <a:buSzPts val="1400"/>
              <a:buFont typeface="Assistant"/>
              <a:buChar char="●"/>
              <a:defRPr/>
            </a:lvl1pPr>
            <a:lvl2pPr lvl="1" algn="ctr" rtl="0">
              <a:lnSpc>
                <a:spcPct val="100000"/>
              </a:lnSpc>
              <a:spcBef>
                <a:spcPts val="0"/>
              </a:spcBef>
              <a:spcAft>
                <a:spcPts val="0"/>
              </a:spcAft>
              <a:buClr>
                <a:srgbClr val="262623"/>
              </a:buClr>
              <a:buSzPts val="1400"/>
              <a:buFont typeface="Assistant"/>
              <a:buChar char="○"/>
              <a:defRPr/>
            </a:lvl2pPr>
            <a:lvl3pPr lvl="2" algn="ctr" rtl="0">
              <a:lnSpc>
                <a:spcPct val="100000"/>
              </a:lnSpc>
              <a:spcBef>
                <a:spcPts val="0"/>
              </a:spcBef>
              <a:spcAft>
                <a:spcPts val="0"/>
              </a:spcAft>
              <a:buClr>
                <a:srgbClr val="262623"/>
              </a:buClr>
              <a:buSzPts val="1400"/>
              <a:buFont typeface="Assistant"/>
              <a:buChar char="■"/>
              <a:defRPr/>
            </a:lvl3pPr>
            <a:lvl4pPr lvl="3" algn="ctr" rtl="0">
              <a:lnSpc>
                <a:spcPct val="100000"/>
              </a:lnSpc>
              <a:spcBef>
                <a:spcPts val="0"/>
              </a:spcBef>
              <a:spcAft>
                <a:spcPts val="0"/>
              </a:spcAft>
              <a:buClr>
                <a:srgbClr val="262623"/>
              </a:buClr>
              <a:buSzPts val="1400"/>
              <a:buFont typeface="Assistant"/>
              <a:buChar char="●"/>
              <a:defRPr/>
            </a:lvl4pPr>
            <a:lvl5pPr lvl="4" algn="ctr" rtl="0">
              <a:lnSpc>
                <a:spcPct val="100000"/>
              </a:lnSpc>
              <a:spcBef>
                <a:spcPts val="0"/>
              </a:spcBef>
              <a:spcAft>
                <a:spcPts val="0"/>
              </a:spcAft>
              <a:buClr>
                <a:srgbClr val="262623"/>
              </a:buClr>
              <a:buSzPts val="1400"/>
              <a:buFont typeface="Assistant"/>
              <a:buChar char="○"/>
              <a:defRPr/>
            </a:lvl5pPr>
            <a:lvl6pPr lvl="5" algn="ctr" rtl="0">
              <a:lnSpc>
                <a:spcPct val="100000"/>
              </a:lnSpc>
              <a:spcBef>
                <a:spcPts val="0"/>
              </a:spcBef>
              <a:spcAft>
                <a:spcPts val="0"/>
              </a:spcAft>
              <a:buClr>
                <a:srgbClr val="262623"/>
              </a:buClr>
              <a:buSzPts val="1400"/>
              <a:buFont typeface="Assistant"/>
              <a:buChar char="■"/>
              <a:defRPr/>
            </a:lvl6pPr>
            <a:lvl7pPr lvl="6" algn="ctr" rtl="0">
              <a:lnSpc>
                <a:spcPct val="100000"/>
              </a:lnSpc>
              <a:spcBef>
                <a:spcPts val="0"/>
              </a:spcBef>
              <a:spcAft>
                <a:spcPts val="0"/>
              </a:spcAft>
              <a:buClr>
                <a:srgbClr val="262623"/>
              </a:buClr>
              <a:buSzPts val="1400"/>
              <a:buFont typeface="Assistant"/>
              <a:buChar char="●"/>
              <a:defRPr/>
            </a:lvl7pPr>
            <a:lvl8pPr lvl="7" algn="ctr" rtl="0">
              <a:lnSpc>
                <a:spcPct val="100000"/>
              </a:lnSpc>
              <a:spcBef>
                <a:spcPts val="0"/>
              </a:spcBef>
              <a:spcAft>
                <a:spcPts val="0"/>
              </a:spcAft>
              <a:buClr>
                <a:srgbClr val="262623"/>
              </a:buClr>
              <a:buSzPts val="1400"/>
              <a:buFont typeface="Assistant"/>
              <a:buChar char="○"/>
              <a:defRPr/>
            </a:lvl8pPr>
            <a:lvl9pPr lvl="8" algn="ctr" rtl="0">
              <a:lnSpc>
                <a:spcPct val="100000"/>
              </a:lnSpc>
              <a:spcBef>
                <a:spcPts val="0"/>
              </a:spcBef>
              <a:spcAft>
                <a:spcPts val="0"/>
              </a:spcAft>
              <a:buClr>
                <a:srgbClr val="262623"/>
              </a:buClr>
              <a:buSzPts val="1400"/>
              <a:buFont typeface="Assistant"/>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ext 4">
  <p:cSld name="SECTION_TITLE_AND_DESCRIPTION_1_1">
    <p:spTree>
      <p:nvGrpSpPr>
        <p:cNvPr id="674" name="Shape 674"/>
        <p:cNvGrpSpPr/>
        <p:nvPr/>
      </p:nvGrpSpPr>
      <p:grpSpPr>
        <a:xfrm>
          <a:off x="0" y="0"/>
          <a:ext cx="0" cy="0"/>
          <a:chOff x="0" y="0"/>
          <a:chExt cx="0" cy="0"/>
        </a:xfrm>
      </p:grpSpPr>
      <p:grpSp>
        <p:nvGrpSpPr>
          <p:cNvPr id="675" name="Google Shape;675;p22"/>
          <p:cNvGrpSpPr/>
          <p:nvPr/>
        </p:nvGrpSpPr>
        <p:grpSpPr>
          <a:xfrm>
            <a:off x="3505527" y="4370221"/>
            <a:ext cx="1230424" cy="996688"/>
            <a:chOff x="3505527" y="4370221"/>
            <a:chExt cx="1230424" cy="996688"/>
          </a:xfrm>
        </p:grpSpPr>
        <p:sp>
          <p:nvSpPr>
            <p:cNvPr id="676" name="Google Shape;676;p22"/>
            <p:cNvSpPr/>
            <p:nvPr/>
          </p:nvSpPr>
          <p:spPr>
            <a:xfrm>
              <a:off x="3505527" y="4409715"/>
              <a:ext cx="1230424" cy="957194"/>
            </a:xfrm>
            <a:custGeom>
              <a:avLst/>
              <a:gdLst/>
              <a:ahLst/>
              <a:cxnLst/>
              <a:rect l="l" t="t" r="r" b="b"/>
              <a:pathLst>
                <a:path w="9938" h="7731" extrusionOk="0">
                  <a:moveTo>
                    <a:pt x="6592" y="0"/>
                  </a:moveTo>
                  <a:lnTo>
                    <a:pt x="0" y="2811"/>
                  </a:lnTo>
                  <a:cubicBezTo>
                    <a:pt x="122" y="3144"/>
                    <a:pt x="272" y="3462"/>
                    <a:pt x="455" y="3767"/>
                  </a:cubicBezTo>
                  <a:cubicBezTo>
                    <a:pt x="2305" y="6887"/>
                    <a:pt x="6550" y="7730"/>
                    <a:pt x="9937" y="56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7" name="Google Shape;677;p22"/>
            <p:cNvSpPr/>
            <p:nvPr/>
          </p:nvSpPr>
          <p:spPr>
            <a:xfrm>
              <a:off x="3919029" y="4370221"/>
              <a:ext cx="229296" cy="324389"/>
            </a:xfrm>
            <a:custGeom>
              <a:avLst/>
              <a:gdLst/>
              <a:ahLst/>
              <a:cxnLst/>
              <a:rect l="l" t="t" r="r" b="b"/>
              <a:pathLst>
                <a:path w="1852" h="2620" extrusionOk="0">
                  <a:moveTo>
                    <a:pt x="109" y="1"/>
                  </a:moveTo>
                  <a:cubicBezTo>
                    <a:pt x="80" y="1"/>
                    <a:pt x="57" y="24"/>
                    <a:pt x="48" y="57"/>
                  </a:cubicBezTo>
                  <a:cubicBezTo>
                    <a:pt x="1" y="530"/>
                    <a:pt x="132" y="633"/>
                    <a:pt x="305" y="652"/>
                  </a:cubicBezTo>
                  <a:cubicBezTo>
                    <a:pt x="362" y="652"/>
                    <a:pt x="418" y="652"/>
                    <a:pt x="469" y="647"/>
                  </a:cubicBezTo>
                  <a:cubicBezTo>
                    <a:pt x="502" y="644"/>
                    <a:pt x="534" y="638"/>
                    <a:pt x="566" y="638"/>
                  </a:cubicBezTo>
                  <a:cubicBezTo>
                    <a:pt x="581" y="638"/>
                    <a:pt x="595" y="640"/>
                    <a:pt x="610" y="642"/>
                  </a:cubicBezTo>
                  <a:cubicBezTo>
                    <a:pt x="769" y="652"/>
                    <a:pt x="891" y="750"/>
                    <a:pt x="858" y="1312"/>
                  </a:cubicBezTo>
                  <a:cubicBezTo>
                    <a:pt x="839" y="1608"/>
                    <a:pt x="1017" y="1673"/>
                    <a:pt x="1219" y="1748"/>
                  </a:cubicBezTo>
                  <a:cubicBezTo>
                    <a:pt x="1453" y="1828"/>
                    <a:pt x="1730" y="1936"/>
                    <a:pt x="1687" y="2563"/>
                  </a:cubicBezTo>
                  <a:cubicBezTo>
                    <a:pt x="1687" y="2591"/>
                    <a:pt x="1711" y="2620"/>
                    <a:pt x="1744" y="2620"/>
                  </a:cubicBezTo>
                  <a:cubicBezTo>
                    <a:pt x="1772" y="2620"/>
                    <a:pt x="1800" y="2596"/>
                    <a:pt x="1800" y="2568"/>
                  </a:cubicBezTo>
                  <a:cubicBezTo>
                    <a:pt x="1851" y="1851"/>
                    <a:pt x="1533" y="1734"/>
                    <a:pt x="1256" y="1650"/>
                  </a:cubicBezTo>
                  <a:cubicBezTo>
                    <a:pt x="1092" y="1589"/>
                    <a:pt x="956" y="1537"/>
                    <a:pt x="971" y="1326"/>
                  </a:cubicBezTo>
                  <a:cubicBezTo>
                    <a:pt x="1008" y="671"/>
                    <a:pt x="835" y="539"/>
                    <a:pt x="619" y="530"/>
                  </a:cubicBezTo>
                  <a:cubicBezTo>
                    <a:pt x="563" y="530"/>
                    <a:pt x="511" y="530"/>
                    <a:pt x="460" y="535"/>
                  </a:cubicBezTo>
                  <a:cubicBezTo>
                    <a:pt x="428" y="538"/>
                    <a:pt x="393" y="543"/>
                    <a:pt x="361" y="543"/>
                  </a:cubicBezTo>
                  <a:cubicBezTo>
                    <a:pt x="346" y="543"/>
                    <a:pt x="332" y="542"/>
                    <a:pt x="319" y="539"/>
                  </a:cubicBezTo>
                  <a:cubicBezTo>
                    <a:pt x="207" y="530"/>
                    <a:pt x="127" y="441"/>
                    <a:pt x="160" y="62"/>
                  </a:cubicBezTo>
                  <a:cubicBezTo>
                    <a:pt x="160" y="33"/>
                    <a:pt x="137" y="1"/>
                    <a:pt x="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78" name="Google Shape;678;p22"/>
          <p:cNvGrpSpPr/>
          <p:nvPr/>
        </p:nvGrpSpPr>
        <p:grpSpPr>
          <a:xfrm>
            <a:off x="7806537" y="3748264"/>
            <a:ext cx="2026921" cy="1327514"/>
            <a:chOff x="3318176" y="4614798"/>
            <a:chExt cx="1050545" cy="688045"/>
          </a:xfrm>
        </p:grpSpPr>
        <p:sp>
          <p:nvSpPr>
            <p:cNvPr id="679" name="Google Shape;679;p22"/>
            <p:cNvSpPr/>
            <p:nvPr/>
          </p:nvSpPr>
          <p:spPr>
            <a:xfrm>
              <a:off x="3688927" y="4616804"/>
              <a:ext cx="169766" cy="259177"/>
            </a:xfrm>
            <a:custGeom>
              <a:avLst/>
              <a:gdLst/>
              <a:ahLst/>
              <a:cxnLst/>
              <a:rect l="l" t="t" r="r" b="b"/>
              <a:pathLst>
                <a:path w="2793" h="4264" extrusionOk="0">
                  <a:moveTo>
                    <a:pt x="2793" y="4264"/>
                  </a:moveTo>
                  <a:cubicBezTo>
                    <a:pt x="90" y="1781"/>
                    <a:pt x="109" y="769"/>
                    <a:pt x="1" y="0"/>
                  </a:cubicBezTo>
                  <a:cubicBezTo>
                    <a:pt x="867" y="155"/>
                    <a:pt x="2245" y="1153"/>
                    <a:pt x="2793" y="426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0" name="Google Shape;680;p22"/>
            <p:cNvSpPr/>
            <p:nvPr/>
          </p:nvSpPr>
          <p:spPr>
            <a:xfrm>
              <a:off x="3825923" y="4614798"/>
              <a:ext cx="157548" cy="305067"/>
            </a:xfrm>
            <a:custGeom>
              <a:avLst/>
              <a:gdLst/>
              <a:ahLst/>
              <a:cxnLst/>
              <a:rect l="l" t="t" r="r" b="b"/>
              <a:pathLst>
                <a:path w="2592" h="5019" extrusionOk="0">
                  <a:moveTo>
                    <a:pt x="2591" y="5018"/>
                  </a:moveTo>
                  <a:cubicBezTo>
                    <a:pt x="628" y="2929"/>
                    <a:pt x="0" y="1181"/>
                    <a:pt x="127" y="5"/>
                  </a:cubicBezTo>
                  <a:cubicBezTo>
                    <a:pt x="937" y="1"/>
                    <a:pt x="2399" y="1345"/>
                    <a:pt x="2591" y="501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1" name="Google Shape;681;p22"/>
            <p:cNvSpPr/>
            <p:nvPr/>
          </p:nvSpPr>
          <p:spPr>
            <a:xfrm>
              <a:off x="3538864" y="4652420"/>
              <a:ext cx="202527" cy="197969"/>
            </a:xfrm>
            <a:custGeom>
              <a:avLst/>
              <a:gdLst/>
              <a:ahLst/>
              <a:cxnLst/>
              <a:rect l="l" t="t" r="r" b="b"/>
              <a:pathLst>
                <a:path w="3332" h="3257" extrusionOk="0">
                  <a:moveTo>
                    <a:pt x="3332" y="3256"/>
                  </a:moveTo>
                  <a:cubicBezTo>
                    <a:pt x="849" y="2249"/>
                    <a:pt x="85" y="834"/>
                    <a:pt x="1" y="122"/>
                  </a:cubicBezTo>
                  <a:cubicBezTo>
                    <a:pt x="914" y="0"/>
                    <a:pt x="2446" y="708"/>
                    <a:pt x="3332" y="325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2" name="Google Shape;682;p22"/>
            <p:cNvSpPr/>
            <p:nvPr/>
          </p:nvSpPr>
          <p:spPr>
            <a:xfrm>
              <a:off x="3318176" y="4748633"/>
              <a:ext cx="354605" cy="148978"/>
            </a:xfrm>
            <a:custGeom>
              <a:avLst/>
              <a:gdLst/>
              <a:ahLst/>
              <a:cxnLst/>
              <a:rect l="l" t="t" r="r" b="b"/>
              <a:pathLst>
                <a:path w="5834" h="2451" extrusionOk="0">
                  <a:moveTo>
                    <a:pt x="5834" y="1523"/>
                  </a:moveTo>
                  <a:cubicBezTo>
                    <a:pt x="2442" y="2451"/>
                    <a:pt x="432" y="1865"/>
                    <a:pt x="1" y="1406"/>
                  </a:cubicBezTo>
                  <a:cubicBezTo>
                    <a:pt x="498" y="867"/>
                    <a:pt x="3341" y="1"/>
                    <a:pt x="5834" y="15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3" name="Google Shape;683;p22"/>
            <p:cNvSpPr/>
            <p:nvPr/>
          </p:nvSpPr>
          <p:spPr>
            <a:xfrm>
              <a:off x="3561656" y="4861986"/>
              <a:ext cx="241550" cy="159493"/>
            </a:xfrm>
            <a:custGeom>
              <a:avLst/>
              <a:gdLst/>
              <a:ahLst/>
              <a:cxnLst/>
              <a:rect l="l" t="t" r="r" b="b"/>
              <a:pathLst>
                <a:path w="3974" h="2624" extrusionOk="0">
                  <a:moveTo>
                    <a:pt x="3973" y="0"/>
                  </a:moveTo>
                  <a:cubicBezTo>
                    <a:pt x="2366" y="2212"/>
                    <a:pt x="797" y="2530"/>
                    <a:pt x="1" y="2624"/>
                  </a:cubicBezTo>
                  <a:cubicBezTo>
                    <a:pt x="249" y="1757"/>
                    <a:pt x="1209" y="211"/>
                    <a:pt x="39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4" name="Google Shape;684;p22"/>
            <p:cNvSpPr/>
            <p:nvPr/>
          </p:nvSpPr>
          <p:spPr>
            <a:xfrm>
              <a:off x="3659024" y="4893287"/>
              <a:ext cx="256381" cy="217054"/>
            </a:xfrm>
            <a:custGeom>
              <a:avLst/>
              <a:gdLst/>
              <a:ahLst/>
              <a:cxnLst/>
              <a:rect l="l" t="t" r="r" b="b"/>
              <a:pathLst>
                <a:path w="4218" h="3571" extrusionOk="0">
                  <a:moveTo>
                    <a:pt x="4217" y="1"/>
                  </a:moveTo>
                  <a:cubicBezTo>
                    <a:pt x="1936" y="2619"/>
                    <a:pt x="966" y="3200"/>
                    <a:pt x="1" y="3571"/>
                  </a:cubicBezTo>
                  <a:cubicBezTo>
                    <a:pt x="90" y="2643"/>
                    <a:pt x="1285" y="19"/>
                    <a:pt x="4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5" name="Google Shape;685;p22"/>
            <p:cNvSpPr/>
            <p:nvPr/>
          </p:nvSpPr>
          <p:spPr>
            <a:xfrm>
              <a:off x="3943531" y="4637894"/>
              <a:ext cx="172014" cy="348284"/>
            </a:xfrm>
            <a:custGeom>
              <a:avLst/>
              <a:gdLst/>
              <a:ahLst/>
              <a:cxnLst/>
              <a:rect l="l" t="t" r="r" b="b"/>
              <a:pathLst>
                <a:path w="2830" h="5730" extrusionOk="0">
                  <a:moveTo>
                    <a:pt x="2675" y="5730"/>
                  </a:moveTo>
                  <a:cubicBezTo>
                    <a:pt x="562" y="3608"/>
                    <a:pt x="0" y="375"/>
                    <a:pt x="515" y="0"/>
                  </a:cubicBezTo>
                  <a:cubicBezTo>
                    <a:pt x="1003" y="10"/>
                    <a:pt x="2830" y="1410"/>
                    <a:pt x="2675" y="57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6" name="Google Shape;686;p22"/>
            <p:cNvSpPr/>
            <p:nvPr/>
          </p:nvSpPr>
          <p:spPr>
            <a:xfrm>
              <a:off x="3772681" y="4925196"/>
              <a:ext cx="267990" cy="265133"/>
            </a:xfrm>
            <a:custGeom>
              <a:avLst/>
              <a:gdLst/>
              <a:ahLst/>
              <a:cxnLst/>
              <a:rect l="l" t="t" r="r" b="b"/>
              <a:pathLst>
                <a:path w="4409" h="4362" extrusionOk="0">
                  <a:moveTo>
                    <a:pt x="4409" y="366"/>
                  </a:moveTo>
                  <a:cubicBezTo>
                    <a:pt x="2680" y="2525"/>
                    <a:pt x="1518" y="3561"/>
                    <a:pt x="0" y="4362"/>
                  </a:cubicBezTo>
                  <a:cubicBezTo>
                    <a:pt x="0" y="3645"/>
                    <a:pt x="1340" y="0"/>
                    <a:pt x="4409" y="3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7" name="Google Shape;687;p22"/>
            <p:cNvSpPr/>
            <p:nvPr/>
          </p:nvSpPr>
          <p:spPr>
            <a:xfrm>
              <a:off x="4099003" y="4687125"/>
              <a:ext cx="177424" cy="425478"/>
            </a:xfrm>
            <a:custGeom>
              <a:avLst/>
              <a:gdLst/>
              <a:ahLst/>
              <a:cxnLst/>
              <a:rect l="l" t="t" r="r" b="b"/>
              <a:pathLst>
                <a:path w="2919" h="7000" extrusionOk="0">
                  <a:moveTo>
                    <a:pt x="2497" y="7000"/>
                  </a:moveTo>
                  <a:cubicBezTo>
                    <a:pt x="740" y="4634"/>
                    <a:pt x="0" y="1252"/>
                    <a:pt x="520" y="1"/>
                  </a:cubicBezTo>
                  <a:cubicBezTo>
                    <a:pt x="1429" y="277"/>
                    <a:pt x="2919" y="3177"/>
                    <a:pt x="2497" y="700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8" name="Google Shape;688;p22"/>
            <p:cNvSpPr/>
            <p:nvPr/>
          </p:nvSpPr>
          <p:spPr>
            <a:xfrm>
              <a:off x="3846406" y="5007491"/>
              <a:ext cx="321843" cy="177181"/>
            </a:xfrm>
            <a:custGeom>
              <a:avLst/>
              <a:gdLst/>
              <a:ahLst/>
              <a:cxnLst/>
              <a:rect l="l" t="t" r="r" b="b"/>
              <a:pathLst>
                <a:path w="5295" h="2915" extrusionOk="0">
                  <a:moveTo>
                    <a:pt x="5295" y="408"/>
                  </a:moveTo>
                  <a:cubicBezTo>
                    <a:pt x="4475" y="1139"/>
                    <a:pt x="1607" y="2914"/>
                    <a:pt x="1" y="2610"/>
                  </a:cubicBezTo>
                  <a:cubicBezTo>
                    <a:pt x="389" y="1387"/>
                    <a:pt x="2376" y="0"/>
                    <a:pt x="5295" y="40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9" name="Google Shape;689;p22"/>
            <p:cNvSpPr/>
            <p:nvPr/>
          </p:nvSpPr>
          <p:spPr>
            <a:xfrm>
              <a:off x="3936115" y="5073254"/>
              <a:ext cx="385908" cy="177485"/>
            </a:xfrm>
            <a:custGeom>
              <a:avLst/>
              <a:gdLst/>
              <a:ahLst/>
              <a:cxnLst/>
              <a:rect l="l" t="t" r="r" b="b"/>
              <a:pathLst>
                <a:path w="6349" h="2920" extrusionOk="0">
                  <a:moveTo>
                    <a:pt x="6348" y="2230"/>
                  </a:moveTo>
                  <a:cubicBezTo>
                    <a:pt x="3458" y="2638"/>
                    <a:pt x="1762" y="2919"/>
                    <a:pt x="0" y="2544"/>
                  </a:cubicBezTo>
                  <a:cubicBezTo>
                    <a:pt x="497" y="1804"/>
                    <a:pt x="3078" y="0"/>
                    <a:pt x="6348" y="22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0" name="Google Shape;690;p22"/>
            <p:cNvSpPr/>
            <p:nvPr/>
          </p:nvSpPr>
          <p:spPr>
            <a:xfrm>
              <a:off x="3661638" y="4836884"/>
              <a:ext cx="707083" cy="465959"/>
            </a:xfrm>
            <a:custGeom>
              <a:avLst/>
              <a:gdLst/>
              <a:ahLst/>
              <a:cxnLst/>
              <a:rect l="l" t="t" r="r" b="b"/>
              <a:pathLst>
                <a:path w="11633" h="7666" extrusionOk="0">
                  <a:moveTo>
                    <a:pt x="66" y="1"/>
                  </a:moveTo>
                  <a:cubicBezTo>
                    <a:pt x="28" y="1"/>
                    <a:pt x="5" y="24"/>
                    <a:pt x="0" y="52"/>
                  </a:cubicBezTo>
                  <a:cubicBezTo>
                    <a:pt x="0" y="85"/>
                    <a:pt x="23" y="109"/>
                    <a:pt x="52" y="118"/>
                  </a:cubicBezTo>
                  <a:cubicBezTo>
                    <a:pt x="3078" y="423"/>
                    <a:pt x="5711" y="1317"/>
                    <a:pt x="7810" y="2868"/>
                  </a:cubicBezTo>
                  <a:cubicBezTo>
                    <a:pt x="9421" y="4063"/>
                    <a:pt x="10715" y="5656"/>
                    <a:pt x="11633" y="7666"/>
                  </a:cubicBezTo>
                  <a:lnTo>
                    <a:pt x="11633" y="7398"/>
                  </a:lnTo>
                  <a:cubicBezTo>
                    <a:pt x="10715" y="5473"/>
                    <a:pt x="9445" y="3946"/>
                    <a:pt x="7875" y="2779"/>
                  </a:cubicBezTo>
                  <a:cubicBezTo>
                    <a:pt x="5763" y="1210"/>
                    <a:pt x="3111" y="310"/>
                    <a:pt x="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91" name="Google Shape;691;p22"/>
          <p:cNvGrpSpPr/>
          <p:nvPr/>
        </p:nvGrpSpPr>
        <p:grpSpPr>
          <a:xfrm>
            <a:off x="-98733" y="132592"/>
            <a:ext cx="1592423" cy="1099486"/>
            <a:chOff x="-98733" y="132592"/>
            <a:chExt cx="1592423" cy="1099486"/>
          </a:xfrm>
        </p:grpSpPr>
        <p:grpSp>
          <p:nvGrpSpPr>
            <p:cNvPr id="692" name="Google Shape;692;p22"/>
            <p:cNvGrpSpPr/>
            <p:nvPr/>
          </p:nvGrpSpPr>
          <p:grpSpPr>
            <a:xfrm>
              <a:off x="-98733" y="132592"/>
              <a:ext cx="1230425" cy="1099486"/>
              <a:chOff x="-3171267" y="2067951"/>
              <a:chExt cx="609997" cy="545083"/>
            </a:xfrm>
          </p:grpSpPr>
          <p:sp>
            <p:nvSpPr>
              <p:cNvPr id="693" name="Google Shape;693;p22"/>
              <p:cNvSpPr/>
              <p:nvPr/>
            </p:nvSpPr>
            <p:spPr>
              <a:xfrm>
                <a:off x="-2977078" y="2106364"/>
                <a:ext cx="379951" cy="152746"/>
              </a:xfrm>
              <a:custGeom>
                <a:avLst/>
                <a:gdLst/>
                <a:ahLst/>
                <a:cxnLst/>
                <a:rect l="l" t="t" r="r" b="b"/>
                <a:pathLst>
                  <a:path w="6251" h="2513" extrusionOk="0">
                    <a:moveTo>
                      <a:pt x="1" y="1205"/>
                    </a:moveTo>
                    <a:cubicBezTo>
                      <a:pt x="2502" y="2446"/>
                      <a:pt x="5543" y="2512"/>
                      <a:pt x="6250" y="2189"/>
                    </a:cubicBezTo>
                    <a:cubicBezTo>
                      <a:pt x="5651" y="1547"/>
                      <a:pt x="2919" y="1"/>
                      <a:pt x="1" y="120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4" name="Google Shape;694;p22"/>
              <p:cNvSpPr/>
              <p:nvPr/>
            </p:nvSpPr>
            <p:spPr>
              <a:xfrm>
                <a:off x="-2892230" y="2227131"/>
                <a:ext cx="330961" cy="143872"/>
              </a:xfrm>
              <a:custGeom>
                <a:avLst/>
                <a:gdLst/>
                <a:ahLst/>
                <a:cxnLst/>
                <a:rect l="l" t="t" r="r" b="b"/>
                <a:pathLst>
                  <a:path w="5445" h="2367" extrusionOk="0">
                    <a:moveTo>
                      <a:pt x="1" y="623"/>
                    </a:moveTo>
                    <a:cubicBezTo>
                      <a:pt x="2184" y="2179"/>
                      <a:pt x="4803" y="2366"/>
                      <a:pt x="5445" y="2062"/>
                    </a:cubicBezTo>
                    <a:cubicBezTo>
                      <a:pt x="5061" y="1223"/>
                      <a:pt x="2624" y="0"/>
                      <a:pt x="1" y="6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5" name="Google Shape;695;p22"/>
              <p:cNvSpPr/>
              <p:nvPr/>
            </p:nvSpPr>
            <p:spPr>
              <a:xfrm>
                <a:off x="-2847801" y="2317692"/>
                <a:ext cx="208241" cy="295342"/>
              </a:xfrm>
              <a:custGeom>
                <a:avLst/>
                <a:gdLst/>
                <a:ahLst/>
                <a:cxnLst/>
                <a:rect l="l" t="t" r="r" b="b"/>
                <a:pathLst>
                  <a:path w="3426" h="4859" extrusionOk="0">
                    <a:moveTo>
                      <a:pt x="1" y="0"/>
                    </a:moveTo>
                    <a:cubicBezTo>
                      <a:pt x="1036" y="3359"/>
                      <a:pt x="2605" y="4746"/>
                      <a:pt x="3233" y="4858"/>
                    </a:cubicBezTo>
                    <a:cubicBezTo>
                      <a:pt x="3425" y="4156"/>
                      <a:pt x="2624" y="1289"/>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6" name="Google Shape;696;p22"/>
              <p:cNvSpPr/>
              <p:nvPr/>
            </p:nvSpPr>
            <p:spPr>
              <a:xfrm>
                <a:off x="-3171267" y="2141129"/>
                <a:ext cx="173777" cy="364270"/>
              </a:xfrm>
              <a:custGeom>
                <a:avLst/>
                <a:gdLst/>
                <a:ahLst/>
                <a:cxnLst/>
                <a:rect l="l" t="t" r="r" b="b"/>
                <a:pathLst>
                  <a:path w="2859" h="5993" extrusionOk="0">
                    <a:moveTo>
                      <a:pt x="2451" y="1"/>
                    </a:moveTo>
                    <a:cubicBezTo>
                      <a:pt x="549" y="1570"/>
                      <a:pt x="0" y="4418"/>
                      <a:pt x="544" y="5993"/>
                    </a:cubicBezTo>
                    <a:cubicBezTo>
                      <a:pt x="1921" y="4859"/>
                      <a:pt x="2858" y="1926"/>
                      <a:pt x="24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7" name="Google Shape;697;p22"/>
              <p:cNvSpPr/>
              <p:nvPr/>
            </p:nvSpPr>
            <p:spPr>
              <a:xfrm>
                <a:off x="-2996163" y="2218865"/>
                <a:ext cx="142474" cy="372232"/>
              </a:xfrm>
              <a:custGeom>
                <a:avLst/>
                <a:gdLst/>
                <a:ahLst/>
                <a:cxnLst/>
                <a:rect l="l" t="t" r="r" b="b"/>
                <a:pathLst>
                  <a:path w="2344" h="6124" extrusionOk="0">
                    <a:moveTo>
                      <a:pt x="994" y="1"/>
                    </a:moveTo>
                    <a:cubicBezTo>
                      <a:pt x="1" y="2540"/>
                      <a:pt x="179" y="4573"/>
                      <a:pt x="1130" y="6124"/>
                    </a:cubicBezTo>
                    <a:cubicBezTo>
                      <a:pt x="1725" y="5454"/>
                      <a:pt x="2343" y="2235"/>
                      <a:pt x="9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8" name="Google Shape;698;p22"/>
              <p:cNvSpPr/>
              <p:nvPr/>
            </p:nvSpPr>
            <p:spPr>
              <a:xfrm>
                <a:off x="-3136258" y="2067951"/>
                <a:ext cx="297105" cy="259116"/>
              </a:xfrm>
              <a:custGeom>
                <a:avLst/>
                <a:gdLst/>
                <a:ahLst/>
                <a:cxnLst/>
                <a:rect l="l" t="t" r="r" b="b"/>
                <a:pathLst>
                  <a:path w="4888" h="4263" extrusionOk="0">
                    <a:moveTo>
                      <a:pt x="1" y="0"/>
                    </a:moveTo>
                    <a:cubicBezTo>
                      <a:pt x="1753" y="989"/>
                      <a:pt x="3350" y="2432"/>
                      <a:pt x="4779" y="4240"/>
                    </a:cubicBezTo>
                    <a:cubicBezTo>
                      <a:pt x="4790" y="4256"/>
                      <a:pt x="4806" y="4263"/>
                      <a:pt x="4822" y="4263"/>
                    </a:cubicBezTo>
                    <a:cubicBezTo>
                      <a:pt x="4835" y="4263"/>
                      <a:pt x="4849" y="4258"/>
                      <a:pt x="4859" y="4250"/>
                    </a:cubicBezTo>
                    <a:cubicBezTo>
                      <a:pt x="4887" y="4236"/>
                      <a:pt x="4887" y="4198"/>
                      <a:pt x="4868" y="4175"/>
                    </a:cubicBezTo>
                    <a:cubicBezTo>
                      <a:pt x="3477" y="2413"/>
                      <a:pt x="1931" y="1003"/>
                      <a:pt x="2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99" name="Google Shape;699;p22"/>
            <p:cNvSpPr/>
            <p:nvPr/>
          </p:nvSpPr>
          <p:spPr>
            <a:xfrm>
              <a:off x="1328465" y="338225"/>
              <a:ext cx="165224" cy="201275"/>
            </a:xfrm>
            <a:custGeom>
              <a:avLst/>
              <a:gdLst/>
              <a:ahLst/>
              <a:cxnLst/>
              <a:rect l="l" t="t" r="r" b="b"/>
              <a:pathLst>
                <a:path w="1462" h="1781" extrusionOk="0">
                  <a:moveTo>
                    <a:pt x="1462" y="904"/>
                  </a:moveTo>
                  <a:cubicBezTo>
                    <a:pt x="1097" y="787"/>
                    <a:pt x="909" y="586"/>
                    <a:pt x="736" y="0"/>
                  </a:cubicBezTo>
                  <a:cubicBezTo>
                    <a:pt x="581" y="469"/>
                    <a:pt x="333" y="769"/>
                    <a:pt x="0" y="876"/>
                  </a:cubicBezTo>
                  <a:cubicBezTo>
                    <a:pt x="413" y="998"/>
                    <a:pt x="609" y="1396"/>
                    <a:pt x="769" y="1780"/>
                  </a:cubicBezTo>
                  <a:cubicBezTo>
                    <a:pt x="829" y="1415"/>
                    <a:pt x="1026" y="1007"/>
                    <a:pt x="1462" y="904"/>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00" name="Google Shape;700;p22"/>
          <p:cNvGrpSpPr/>
          <p:nvPr/>
        </p:nvGrpSpPr>
        <p:grpSpPr>
          <a:xfrm>
            <a:off x="-957219" y="2471106"/>
            <a:ext cx="2697926" cy="3092664"/>
            <a:chOff x="-957219" y="2471106"/>
            <a:chExt cx="2697926" cy="3092664"/>
          </a:xfrm>
        </p:grpSpPr>
        <p:sp>
          <p:nvSpPr>
            <p:cNvPr id="701" name="Google Shape;701;p22"/>
            <p:cNvSpPr/>
            <p:nvPr/>
          </p:nvSpPr>
          <p:spPr>
            <a:xfrm rot="2700000">
              <a:off x="-695558" y="3394386"/>
              <a:ext cx="2174603" cy="1640841"/>
            </a:xfrm>
            <a:custGeom>
              <a:avLst/>
              <a:gdLst/>
              <a:ahLst/>
              <a:cxnLst/>
              <a:rect l="l" t="t" r="r" b="b"/>
              <a:pathLst>
                <a:path w="19242" h="14519" extrusionOk="0">
                  <a:moveTo>
                    <a:pt x="19242" y="4348"/>
                  </a:moveTo>
                  <a:cubicBezTo>
                    <a:pt x="15864" y="14519"/>
                    <a:pt x="0" y="12617"/>
                    <a:pt x="20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2" name="Google Shape;702;p22"/>
            <p:cNvSpPr/>
            <p:nvPr/>
          </p:nvSpPr>
          <p:spPr>
            <a:xfrm>
              <a:off x="308523" y="2471106"/>
              <a:ext cx="164772" cy="201275"/>
            </a:xfrm>
            <a:custGeom>
              <a:avLst/>
              <a:gdLst/>
              <a:ahLst/>
              <a:cxnLst/>
              <a:rect l="l" t="t" r="r" b="b"/>
              <a:pathLst>
                <a:path w="1458" h="1781" extrusionOk="0">
                  <a:moveTo>
                    <a:pt x="1458" y="900"/>
                  </a:moveTo>
                  <a:cubicBezTo>
                    <a:pt x="1092" y="783"/>
                    <a:pt x="905" y="586"/>
                    <a:pt x="731" y="1"/>
                  </a:cubicBezTo>
                  <a:cubicBezTo>
                    <a:pt x="577" y="469"/>
                    <a:pt x="333" y="764"/>
                    <a:pt x="1" y="872"/>
                  </a:cubicBezTo>
                  <a:cubicBezTo>
                    <a:pt x="408" y="994"/>
                    <a:pt x="610" y="1392"/>
                    <a:pt x="764" y="1781"/>
                  </a:cubicBezTo>
                  <a:cubicBezTo>
                    <a:pt x="830" y="1415"/>
                    <a:pt x="1031" y="1003"/>
                    <a:pt x="1458" y="900"/>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03" name="Google Shape;703;p22"/>
            <p:cNvGrpSpPr/>
            <p:nvPr/>
          </p:nvGrpSpPr>
          <p:grpSpPr>
            <a:xfrm rot="2700000">
              <a:off x="-315736" y="3469943"/>
              <a:ext cx="584030" cy="281579"/>
              <a:chOff x="4742292" y="1179785"/>
              <a:chExt cx="109824" cy="52950"/>
            </a:xfrm>
          </p:grpSpPr>
          <p:sp>
            <p:nvSpPr>
              <p:cNvPr id="704" name="Google Shape;704;p22"/>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5" name="Google Shape;705;p22"/>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706" name="Google Shape;706;p22"/>
          <p:cNvGrpSpPr/>
          <p:nvPr/>
        </p:nvGrpSpPr>
        <p:grpSpPr>
          <a:xfrm>
            <a:off x="6268493" y="-523926"/>
            <a:ext cx="3140300" cy="2430985"/>
            <a:chOff x="6268493" y="-523926"/>
            <a:chExt cx="3140300" cy="2430985"/>
          </a:xfrm>
        </p:grpSpPr>
        <p:sp>
          <p:nvSpPr>
            <p:cNvPr id="707" name="Google Shape;707;p22"/>
            <p:cNvSpPr/>
            <p:nvPr/>
          </p:nvSpPr>
          <p:spPr>
            <a:xfrm rot="10800000">
              <a:off x="6320521" y="-523926"/>
              <a:ext cx="2683369" cy="1725023"/>
            </a:xfrm>
            <a:custGeom>
              <a:avLst/>
              <a:gdLst/>
              <a:ahLst/>
              <a:cxnLst/>
              <a:rect l="l" t="t" r="r" b="b"/>
              <a:pathLst>
                <a:path w="23744" h="15264" extrusionOk="0">
                  <a:moveTo>
                    <a:pt x="3706" y="5215"/>
                  </a:moveTo>
                  <a:cubicBezTo>
                    <a:pt x="7988" y="712"/>
                    <a:pt x="15030" y="0"/>
                    <a:pt x="19452" y="3617"/>
                  </a:cubicBezTo>
                  <a:cubicBezTo>
                    <a:pt x="22947" y="6479"/>
                    <a:pt x="23744" y="11197"/>
                    <a:pt x="21814" y="15264"/>
                  </a:cubicBezTo>
                  <a:lnTo>
                    <a:pt x="914" y="15264"/>
                  </a:lnTo>
                  <a:cubicBezTo>
                    <a:pt x="0" y="11961"/>
                    <a:pt x="919" y="8152"/>
                    <a:pt x="3706" y="5215"/>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8" name="Google Shape;708;p22"/>
            <p:cNvSpPr/>
            <p:nvPr/>
          </p:nvSpPr>
          <p:spPr>
            <a:xfrm>
              <a:off x="6268493" y="101441"/>
              <a:ext cx="300451" cy="293544"/>
            </a:xfrm>
            <a:custGeom>
              <a:avLst/>
              <a:gdLst/>
              <a:ahLst/>
              <a:cxnLst/>
              <a:rect l="l" t="t" r="r" b="b"/>
              <a:pathLst>
                <a:path w="1617" h="1580" extrusionOk="0">
                  <a:moveTo>
                    <a:pt x="804" y="119"/>
                  </a:moveTo>
                  <a:cubicBezTo>
                    <a:pt x="828" y="119"/>
                    <a:pt x="853" y="120"/>
                    <a:pt x="877" y="123"/>
                  </a:cubicBezTo>
                  <a:cubicBezTo>
                    <a:pt x="1055" y="137"/>
                    <a:pt x="1219" y="221"/>
                    <a:pt x="1336" y="366"/>
                  </a:cubicBezTo>
                  <a:cubicBezTo>
                    <a:pt x="1453" y="511"/>
                    <a:pt x="1500" y="690"/>
                    <a:pt x="1481" y="863"/>
                  </a:cubicBezTo>
                  <a:cubicBezTo>
                    <a:pt x="1462" y="1041"/>
                    <a:pt x="1383" y="1205"/>
                    <a:pt x="1237" y="1322"/>
                  </a:cubicBezTo>
                  <a:cubicBezTo>
                    <a:pt x="1109" y="1422"/>
                    <a:pt x="959" y="1471"/>
                    <a:pt x="810" y="1471"/>
                  </a:cubicBezTo>
                  <a:cubicBezTo>
                    <a:pt x="785" y="1471"/>
                    <a:pt x="761" y="1470"/>
                    <a:pt x="736" y="1467"/>
                  </a:cubicBezTo>
                  <a:cubicBezTo>
                    <a:pt x="563" y="1448"/>
                    <a:pt x="399" y="1369"/>
                    <a:pt x="282" y="1224"/>
                  </a:cubicBezTo>
                  <a:cubicBezTo>
                    <a:pt x="165" y="1074"/>
                    <a:pt x="118" y="896"/>
                    <a:pt x="136" y="722"/>
                  </a:cubicBezTo>
                  <a:cubicBezTo>
                    <a:pt x="150" y="549"/>
                    <a:pt x="235" y="385"/>
                    <a:pt x="380" y="268"/>
                  </a:cubicBezTo>
                  <a:cubicBezTo>
                    <a:pt x="505" y="167"/>
                    <a:pt x="657" y="119"/>
                    <a:pt x="804" y="119"/>
                  </a:cubicBezTo>
                  <a:close/>
                  <a:moveTo>
                    <a:pt x="808" y="0"/>
                  </a:moveTo>
                  <a:cubicBezTo>
                    <a:pt x="637" y="0"/>
                    <a:pt x="462" y="58"/>
                    <a:pt x="314" y="174"/>
                  </a:cubicBezTo>
                  <a:cubicBezTo>
                    <a:pt x="146" y="310"/>
                    <a:pt x="47" y="502"/>
                    <a:pt x="24" y="699"/>
                  </a:cubicBezTo>
                  <a:cubicBezTo>
                    <a:pt x="1" y="900"/>
                    <a:pt x="57" y="1111"/>
                    <a:pt x="193" y="1280"/>
                  </a:cubicBezTo>
                  <a:cubicBezTo>
                    <a:pt x="329" y="1448"/>
                    <a:pt x="521" y="1552"/>
                    <a:pt x="722" y="1575"/>
                  </a:cubicBezTo>
                  <a:cubicBezTo>
                    <a:pt x="750" y="1578"/>
                    <a:pt x="777" y="1580"/>
                    <a:pt x="805" y="1580"/>
                  </a:cubicBezTo>
                  <a:cubicBezTo>
                    <a:pt x="977" y="1580"/>
                    <a:pt x="1153" y="1518"/>
                    <a:pt x="1298" y="1402"/>
                  </a:cubicBezTo>
                  <a:cubicBezTo>
                    <a:pt x="1472" y="1270"/>
                    <a:pt x="1570" y="1074"/>
                    <a:pt x="1593" y="877"/>
                  </a:cubicBezTo>
                  <a:cubicBezTo>
                    <a:pt x="1617" y="675"/>
                    <a:pt x="1556" y="465"/>
                    <a:pt x="1425" y="296"/>
                  </a:cubicBezTo>
                  <a:cubicBezTo>
                    <a:pt x="1289" y="127"/>
                    <a:pt x="1097" y="29"/>
                    <a:pt x="895" y="5"/>
                  </a:cubicBezTo>
                  <a:cubicBezTo>
                    <a:pt x="866" y="2"/>
                    <a:pt x="837" y="0"/>
                    <a:pt x="808"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9" name="Google Shape;709;p22"/>
            <p:cNvSpPr/>
            <p:nvPr/>
          </p:nvSpPr>
          <p:spPr>
            <a:xfrm>
              <a:off x="8661120" y="884184"/>
              <a:ext cx="165337" cy="201275"/>
            </a:xfrm>
            <a:custGeom>
              <a:avLst/>
              <a:gdLst/>
              <a:ahLst/>
              <a:cxnLst/>
              <a:rect l="l" t="t" r="r" b="b"/>
              <a:pathLst>
                <a:path w="1463" h="1781" extrusionOk="0">
                  <a:moveTo>
                    <a:pt x="1462" y="904"/>
                  </a:moveTo>
                  <a:cubicBezTo>
                    <a:pt x="1097" y="787"/>
                    <a:pt x="909" y="586"/>
                    <a:pt x="736" y="0"/>
                  </a:cubicBezTo>
                  <a:cubicBezTo>
                    <a:pt x="581" y="469"/>
                    <a:pt x="333" y="768"/>
                    <a:pt x="0" y="871"/>
                  </a:cubicBezTo>
                  <a:cubicBezTo>
                    <a:pt x="413" y="998"/>
                    <a:pt x="609" y="1396"/>
                    <a:pt x="769" y="1780"/>
                  </a:cubicBezTo>
                  <a:cubicBezTo>
                    <a:pt x="830" y="1410"/>
                    <a:pt x="1026" y="1007"/>
                    <a:pt x="1462" y="904"/>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10" name="Google Shape;710;p22"/>
            <p:cNvGrpSpPr/>
            <p:nvPr/>
          </p:nvGrpSpPr>
          <p:grpSpPr>
            <a:xfrm rot="2137953">
              <a:off x="8860648" y="1224745"/>
              <a:ext cx="404621" cy="622750"/>
              <a:chOff x="2632601" y="3863159"/>
              <a:chExt cx="247377" cy="380737"/>
            </a:xfrm>
          </p:grpSpPr>
          <p:sp>
            <p:nvSpPr>
              <p:cNvPr id="711" name="Google Shape;711;p22"/>
              <p:cNvSpPr/>
              <p:nvPr/>
            </p:nvSpPr>
            <p:spPr>
              <a:xfrm>
                <a:off x="2632601" y="3863159"/>
                <a:ext cx="112334" cy="340055"/>
              </a:xfrm>
              <a:custGeom>
                <a:avLst/>
                <a:gdLst/>
                <a:ahLst/>
                <a:cxnLst/>
                <a:rect l="l" t="t" r="r" b="b"/>
                <a:pathLst>
                  <a:path w="994" h="3009" extrusionOk="0">
                    <a:moveTo>
                      <a:pt x="835" y="1"/>
                    </a:moveTo>
                    <a:cubicBezTo>
                      <a:pt x="825" y="1"/>
                      <a:pt x="815" y="4"/>
                      <a:pt x="806" y="11"/>
                    </a:cubicBezTo>
                    <a:cubicBezTo>
                      <a:pt x="422" y="296"/>
                      <a:pt x="432" y="460"/>
                      <a:pt x="535" y="610"/>
                    </a:cubicBezTo>
                    <a:cubicBezTo>
                      <a:pt x="563" y="648"/>
                      <a:pt x="605" y="685"/>
                      <a:pt x="647" y="727"/>
                    </a:cubicBezTo>
                    <a:cubicBezTo>
                      <a:pt x="680" y="756"/>
                      <a:pt x="717" y="788"/>
                      <a:pt x="745" y="826"/>
                    </a:cubicBezTo>
                    <a:cubicBezTo>
                      <a:pt x="839" y="948"/>
                      <a:pt x="844" y="1112"/>
                      <a:pt x="403" y="1458"/>
                    </a:cubicBezTo>
                    <a:cubicBezTo>
                      <a:pt x="169" y="1641"/>
                      <a:pt x="239" y="1814"/>
                      <a:pt x="324" y="2016"/>
                    </a:cubicBezTo>
                    <a:cubicBezTo>
                      <a:pt x="417" y="2250"/>
                      <a:pt x="530" y="2522"/>
                      <a:pt x="29" y="2911"/>
                    </a:cubicBezTo>
                    <a:cubicBezTo>
                      <a:pt x="0" y="2929"/>
                      <a:pt x="0" y="2962"/>
                      <a:pt x="19" y="2986"/>
                    </a:cubicBezTo>
                    <a:cubicBezTo>
                      <a:pt x="30" y="3002"/>
                      <a:pt x="46" y="3009"/>
                      <a:pt x="62" y="3009"/>
                    </a:cubicBezTo>
                    <a:cubicBezTo>
                      <a:pt x="73" y="3009"/>
                      <a:pt x="84" y="3005"/>
                      <a:pt x="94" y="3000"/>
                    </a:cubicBezTo>
                    <a:cubicBezTo>
                      <a:pt x="656" y="2559"/>
                      <a:pt x="535" y="2236"/>
                      <a:pt x="432" y="1974"/>
                    </a:cubicBezTo>
                    <a:cubicBezTo>
                      <a:pt x="366" y="1814"/>
                      <a:pt x="314" y="1674"/>
                      <a:pt x="478" y="1547"/>
                    </a:cubicBezTo>
                    <a:cubicBezTo>
                      <a:pt x="994" y="1140"/>
                      <a:pt x="970" y="924"/>
                      <a:pt x="834" y="756"/>
                    </a:cubicBezTo>
                    <a:cubicBezTo>
                      <a:pt x="797" y="713"/>
                      <a:pt x="764" y="681"/>
                      <a:pt x="722" y="643"/>
                    </a:cubicBezTo>
                    <a:cubicBezTo>
                      <a:pt x="689" y="610"/>
                      <a:pt x="647" y="573"/>
                      <a:pt x="624" y="540"/>
                    </a:cubicBezTo>
                    <a:cubicBezTo>
                      <a:pt x="553" y="446"/>
                      <a:pt x="558" y="329"/>
                      <a:pt x="867" y="100"/>
                    </a:cubicBezTo>
                    <a:cubicBezTo>
                      <a:pt x="891" y="81"/>
                      <a:pt x="900" y="48"/>
                      <a:pt x="881" y="25"/>
                    </a:cubicBezTo>
                    <a:cubicBezTo>
                      <a:pt x="869" y="10"/>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2" name="Google Shape;712;p22"/>
              <p:cNvSpPr/>
              <p:nvPr/>
            </p:nvSpPr>
            <p:spPr>
              <a:xfrm>
                <a:off x="2696110" y="3890394"/>
                <a:ext cx="112334" cy="340281"/>
              </a:xfrm>
              <a:custGeom>
                <a:avLst/>
                <a:gdLst/>
                <a:ahLst/>
                <a:cxnLst/>
                <a:rect l="l" t="t" r="r" b="b"/>
                <a:pathLst>
                  <a:path w="994" h="3011" extrusionOk="0">
                    <a:moveTo>
                      <a:pt x="836" y="1"/>
                    </a:moveTo>
                    <a:cubicBezTo>
                      <a:pt x="825" y="1"/>
                      <a:pt x="815" y="3"/>
                      <a:pt x="807" y="9"/>
                    </a:cubicBezTo>
                    <a:cubicBezTo>
                      <a:pt x="422" y="299"/>
                      <a:pt x="427" y="463"/>
                      <a:pt x="535" y="608"/>
                    </a:cubicBezTo>
                    <a:cubicBezTo>
                      <a:pt x="563" y="650"/>
                      <a:pt x="605" y="683"/>
                      <a:pt x="647" y="725"/>
                    </a:cubicBezTo>
                    <a:cubicBezTo>
                      <a:pt x="680" y="753"/>
                      <a:pt x="717" y="791"/>
                      <a:pt x="746" y="824"/>
                    </a:cubicBezTo>
                    <a:cubicBezTo>
                      <a:pt x="839" y="946"/>
                      <a:pt x="844" y="1110"/>
                      <a:pt x="404" y="1456"/>
                    </a:cubicBezTo>
                    <a:cubicBezTo>
                      <a:pt x="169" y="1639"/>
                      <a:pt x="240" y="1812"/>
                      <a:pt x="324" y="2014"/>
                    </a:cubicBezTo>
                    <a:cubicBezTo>
                      <a:pt x="418" y="2248"/>
                      <a:pt x="530" y="2524"/>
                      <a:pt x="29" y="2909"/>
                    </a:cubicBezTo>
                    <a:cubicBezTo>
                      <a:pt x="1" y="2927"/>
                      <a:pt x="1" y="2960"/>
                      <a:pt x="19" y="2984"/>
                    </a:cubicBezTo>
                    <a:cubicBezTo>
                      <a:pt x="30" y="3002"/>
                      <a:pt x="45" y="3010"/>
                      <a:pt x="61" y="3010"/>
                    </a:cubicBezTo>
                    <a:cubicBezTo>
                      <a:pt x="72" y="3010"/>
                      <a:pt x="84" y="3006"/>
                      <a:pt x="94" y="2998"/>
                    </a:cubicBezTo>
                    <a:cubicBezTo>
                      <a:pt x="657" y="2557"/>
                      <a:pt x="530" y="2234"/>
                      <a:pt x="432" y="1972"/>
                    </a:cubicBezTo>
                    <a:cubicBezTo>
                      <a:pt x="366" y="1812"/>
                      <a:pt x="315" y="1672"/>
                      <a:pt x="479" y="1545"/>
                    </a:cubicBezTo>
                    <a:cubicBezTo>
                      <a:pt x="994" y="1142"/>
                      <a:pt x="970" y="922"/>
                      <a:pt x="835" y="753"/>
                    </a:cubicBezTo>
                    <a:cubicBezTo>
                      <a:pt x="797" y="711"/>
                      <a:pt x="764" y="679"/>
                      <a:pt x="722" y="641"/>
                    </a:cubicBezTo>
                    <a:cubicBezTo>
                      <a:pt x="689" y="608"/>
                      <a:pt x="647" y="571"/>
                      <a:pt x="624" y="538"/>
                    </a:cubicBezTo>
                    <a:cubicBezTo>
                      <a:pt x="554" y="444"/>
                      <a:pt x="558" y="327"/>
                      <a:pt x="867" y="98"/>
                    </a:cubicBezTo>
                    <a:cubicBezTo>
                      <a:pt x="891" y="79"/>
                      <a:pt x="900" y="46"/>
                      <a:pt x="881" y="23"/>
                    </a:cubicBezTo>
                    <a:cubicBezTo>
                      <a:pt x="870" y="8"/>
                      <a:pt x="853" y="1"/>
                      <a:pt x="8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3" name="Google Shape;713;p22"/>
              <p:cNvSpPr/>
              <p:nvPr/>
            </p:nvSpPr>
            <p:spPr>
              <a:xfrm>
                <a:off x="2767644" y="3903615"/>
                <a:ext cx="112334" cy="340281"/>
              </a:xfrm>
              <a:custGeom>
                <a:avLst/>
                <a:gdLst/>
                <a:ahLst/>
                <a:cxnLst/>
                <a:rect l="l" t="t" r="r" b="b"/>
                <a:pathLst>
                  <a:path w="994" h="3011" extrusionOk="0">
                    <a:moveTo>
                      <a:pt x="835" y="1"/>
                    </a:moveTo>
                    <a:cubicBezTo>
                      <a:pt x="825" y="1"/>
                      <a:pt x="815" y="3"/>
                      <a:pt x="806" y="9"/>
                    </a:cubicBezTo>
                    <a:cubicBezTo>
                      <a:pt x="422" y="299"/>
                      <a:pt x="431" y="463"/>
                      <a:pt x="534" y="608"/>
                    </a:cubicBezTo>
                    <a:cubicBezTo>
                      <a:pt x="562" y="651"/>
                      <a:pt x="605" y="683"/>
                      <a:pt x="647" y="725"/>
                    </a:cubicBezTo>
                    <a:cubicBezTo>
                      <a:pt x="679" y="754"/>
                      <a:pt x="717" y="791"/>
                      <a:pt x="745" y="824"/>
                    </a:cubicBezTo>
                    <a:cubicBezTo>
                      <a:pt x="839" y="946"/>
                      <a:pt x="843" y="1110"/>
                      <a:pt x="408" y="1456"/>
                    </a:cubicBezTo>
                    <a:cubicBezTo>
                      <a:pt x="174" y="1639"/>
                      <a:pt x="239" y="1812"/>
                      <a:pt x="323" y="2014"/>
                    </a:cubicBezTo>
                    <a:cubicBezTo>
                      <a:pt x="417" y="2248"/>
                      <a:pt x="530" y="2525"/>
                      <a:pt x="28" y="2909"/>
                    </a:cubicBezTo>
                    <a:cubicBezTo>
                      <a:pt x="0" y="2927"/>
                      <a:pt x="0" y="2960"/>
                      <a:pt x="19" y="2984"/>
                    </a:cubicBezTo>
                    <a:cubicBezTo>
                      <a:pt x="30" y="3002"/>
                      <a:pt x="45" y="3010"/>
                      <a:pt x="60" y="3010"/>
                    </a:cubicBezTo>
                    <a:cubicBezTo>
                      <a:pt x="72" y="3010"/>
                      <a:pt x="84" y="3006"/>
                      <a:pt x="94" y="2998"/>
                    </a:cubicBezTo>
                    <a:cubicBezTo>
                      <a:pt x="656" y="2557"/>
                      <a:pt x="530" y="2234"/>
                      <a:pt x="431" y="1972"/>
                    </a:cubicBezTo>
                    <a:cubicBezTo>
                      <a:pt x="366" y="1812"/>
                      <a:pt x="314" y="1672"/>
                      <a:pt x="478" y="1545"/>
                    </a:cubicBezTo>
                    <a:cubicBezTo>
                      <a:pt x="993" y="1142"/>
                      <a:pt x="970" y="922"/>
                      <a:pt x="834" y="754"/>
                    </a:cubicBezTo>
                    <a:cubicBezTo>
                      <a:pt x="797" y="711"/>
                      <a:pt x="764" y="679"/>
                      <a:pt x="722" y="641"/>
                    </a:cubicBezTo>
                    <a:cubicBezTo>
                      <a:pt x="689" y="608"/>
                      <a:pt x="647" y="571"/>
                      <a:pt x="623" y="538"/>
                    </a:cubicBezTo>
                    <a:cubicBezTo>
                      <a:pt x="553" y="444"/>
                      <a:pt x="558" y="327"/>
                      <a:pt x="867" y="98"/>
                    </a:cubicBezTo>
                    <a:cubicBezTo>
                      <a:pt x="890" y="79"/>
                      <a:pt x="900" y="46"/>
                      <a:pt x="881" y="23"/>
                    </a:cubicBezTo>
                    <a:cubicBezTo>
                      <a:pt x="869" y="8"/>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714" name="Google Shape;714;p22"/>
          <p:cNvSpPr txBox="1"/>
          <p:nvPr>
            <p:ph type="subTitle" idx="1"/>
          </p:nvPr>
        </p:nvSpPr>
        <p:spPr>
          <a:xfrm>
            <a:off x="1722825" y="2218151"/>
            <a:ext cx="5698500" cy="12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715" name="Google Shape;715;p22"/>
          <p:cNvSpPr txBox="1"/>
          <p:nvPr>
            <p:ph type="title"/>
          </p:nvPr>
        </p:nvSpPr>
        <p:spPr>
          <a:xfrm>
            <a:off x="1722825" y="1747963"/>
            <a:ext cx="5698500" cy="535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600"/>
              <a:buNone/>
              <a:defRPr sz="3400" i="1"/>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716" name="Shape 716"/>
        <p:cNvGrpSpPr/>
        <p:nvPr/>
      </p:nvGrpSpPr>
      <p:grpSpPr>
        <a:xfrm>
          <a:off x="0" y="0"/>
          <a:ext cx="0" cy="0"/>
          <a:chOff x="0" y="0"/>
          <a:chExt cx="0" cy="0"/>
        </a:xfrm>
      </p:grpSpPr>
      <p:grpSp>
        <p:nvGrpSpPr>
          <p:cNvPr id="717" name="Google Shape;717;p23"/>
          <p:cNvGrpSpPr/>
          <p:nvPr/>
        </p:nvGrpSpPr>
        <p:grpSpPr>
          <a:xfrm>
            <a:off x="7193577" y="3676190"/>
            <a:ext cx="2454372" cy="2022095"/>
            <a:chOff x="7193577" y="3676190"/>
            <a:chExt cx="2454372" cy="2022095"/>
          </a:xfrm>
        </p:grpSpPr>
        <p:sp>
          <p:nvSpPr>
            <p:cNvPr id="718" name="Google Shape;718;p23"/>
            <p:cNvSpPr/>
            <p:nvPr/>
          </p:nvSpPr>
          <p:spPr>
            <a:xfrm>
              <a:off x="7193577" y="4741090"/>
              <a:ext cx="1230424" cy="957194"/>
            </a:xfrm>
            <a:custGeom>
              <a:avLst/>
              <a:gdLst/>
              <a:ahLst/>
              <a:cxnLst/>
              <a:rect l="l" t="t" r="r" b="b"/>
              <a:pathLst>
                <a:path w="9938" h="7731" extrusionOk="0">
                  <a:moveTo>
                    <a:pt x="6592" y="0"/>
                  </a:moveTo>
                  <a:lnTo>
                    <a:pt x="0" y="2811"/>
                  </a:lnTo>
                  <a:cubicBezTo>
                    <a:pt x="122" y="3144"/>
                    <a:pt x="272" y="3462"/>
                    <a:pt x="455" y="3767"/>
                  </a:cubicBezTo>
                  <a:cubicBezTo>
                    <a:pt x="2305" y="6887"/>
                    <a:pt x="6550" y="7730"/>
                    <a:pt x="9937" y="56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9" name="Google Shape;719;p23"/>
            <p:cNvSpPr/>
            <p:nvPr/>
          </p:nvSpPr>
          <p:spPr>
            <a:xfrm>
              <a:off x="7607079" y="4701596"/>
              <a:ext cx="229296" cy="324389"/>
            </a:xfrm>
            <a:custGeom>
              <a:avLst/>
              <a:gdLst/>
              <a:ahLst/>
              <a:cxnLst/>
              <a:rect l="l" t="t" r="r" b="b"/>
              <a:pathLst>
                <a:path w="1852" h="2620" extrusionOk="0">
                  <a:moveTo>
                    <a:pt x="109" y="1"/>
                  </a:moveTo>
                  <a:cubicBezTo>
                    <a:pt x="80" y="1"/>
                    <a:pt x="57" y="24"/>
                    <a:pt x="48" y="57"/>
                  </a:cubicBezTo>
                  <a:cubicBezTo>
                    <a:pt x="1" y="530"/>
                    <a:pt x="132" y="633"/>
                    <a:pt x="305" y="652"/>
                  </a:cubicBezTo>
                  <a:cubicBezTo>
                    <a:pt x="362" y="652"/>
                    <a:pt x="418" y="652"/>
                    <a:pt x="469" y="647"/>
                  </a:cubicBezTo>
                  <a:cubicBezTo>
                    <a:pt x="502" y="644"/>
                    <a:pt x="534" y="638"/>
                    <a:pt x="566" y="638"/>
                  </a:cubicBezTo>
                  <a:cubicBezTo>
                    <a:pt x="581" y="638"/>
                    <a:pt x="595" y="640"/>
                    <a:pt x="610" y="642"/>
                  </a:cubicBezTo>
                  <a:cubicBezTo>
                    <a:pt x="769" y="652"/>
                    <a:pt x="891" y="750"/>
                    <a:pt x="858" y="1312"/>
                  </a:cubicBezTo>
                  <a:cubicBezTo>
                    <a:pt x="839" y="1608"/>
                    <a:pt x="1017" y="1673"/>
                    <a:pt x="1219" y="1748"/>
                  </a:cubicBezTo>
                  <a:cubicBezTo>
                    <a:pt x="1453" y="1828"/>
                    <a:pt x="1730" y="1936"/>
                    <a:pt x="1687" y="2563"/>
                  </a:cubicBezTo>
                  <a:cubicBezTo>
                    <a:pt x="1687" y="2591"/>
                    <a:pt x="1711" y="2620"/>
                    <a:pt x="1744" y="2620"/>
                  </a:cubicBezTo>
                  <a:cubicBezTo>
                    <a:pt x="1772" y="2620"/>
                    <a:pt x="1800" y="2596"/>
                    <a:pt x="1800" y="2568"/>
                  </a:cubicBezTo>
                  <a:cubicBezTo>
                    <a:pt x="1851" y="1851"/>
                    <a:pt x="1533" y="1734"/>
                    <a:pt x="1256" y="1650"/>
                  </a:cubicBezTo>
                  <a:cubicBezTo>
                    <a:pt x="1092" y="1589"/>
                    <a:pt x="956" y="1537"/>
                    <a:pt x="971" y="1326"/>
                  </a:cubicBezTo>
                  <a:cubicBezTo>
                    <a:pt x="1008" y="671"/>
                    <a:pt x="835" y="539"/>
                    <a:pt x="619" y="530"/>
                  </a:cubicBezTo>
                  <a:cubicBezTo>
                    <a:pt x="563" y="530"/>
                    <a:pt x="511" y="530"/>
                    <a:pt x="460" y="535"/>
                  </a:cubicBezTo>
                  <a:cubicBezTo>
                    <a:pt x="428" y="538"/>
                    <a:pt x="393" y="543"/>
                    <a:pt x="361" y="543"/>
                  </a:cubicBezTo>
                  <a:cubicBezTo>
                    <a:pt x="346" y="543"/>
                    <a:pt x="332" y="542"/>
                    <a:pt x="319" y="539"/>
                  </a:cubicBezTo>
                  <a:cubicBezTo>
                    <a:pt x="207" y="530"/>
                    <a:pt x="127" y="441"/>
                    <a:pt x="160" y="62"/>
                  </a:cubicBezTo>
                  <a:cubicBezTo>
                    <a:pt x="160" y="33"/>
                    <a:pt x="137" y="1"/>
                    <a:pt x="1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20" name="Google Shape;720;p23"/>
            <p:cNvGrpSpPr/>
            <p:nvPr/>
          </p:nvGrpSpPr>
          <p:grpSpPr>
            <a:xfrm rot="4800487">
              <a:off x="8111971" y="4050809"/>
              <a:ext cx="1689265" cy="1106369"/>
              <a:chOff x="3318176" y="4614798"/>
              <a:chExt cx="1050545" cy="688045"/>
            </a:xfrm>
          </p:grpSpPr>
          <p:sp>
            <p:nvSpPr>
              <p:cNvPr id="721" name="Google Shape;721;p23"/>
              <p:cNvSpPr/>
              <p:nvPr/>
            </p:nvSpPr>
            <p:spPr>
              <a:xfrm>
                <a:off x="3688927" y="4616804"/>
                <a:ext cx="169766" cy="259177"/>
              </a:xfrm>
              <a:custGeom>
                <a:avLst/>
                <a:gdLst/>
                <a:ahLst/>
                <a:cxnLst/>
                <a:rect l="l" t="t" r="r" b="b"/>
                <a:pathLst>
                  <a:path w="2793" h="4264" extrusionOk="0">
                    <a:moveTo>
                      <a:pt x="2793" y="4264"/>
                    </a:moveTo>
                    <a:cubicBezTo>
                      <a:pt x="90" y="1781"/>
                      <a:pt x="109" y="769"/>
                      <a:pt x="1" y="0"/>
                    </a:cubicBezTo>
                    <a:cubicBezTo>
                      <a:pt x="867" y="155"/>
                      <a:pt x="2245" y="1153"/>
                      <a:pt x="2793" y="426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2" name="Google Shape;722;p23"/>
              <p:cNvSpPr/>
              <p:nvPr/>
            </p:nvSpPr>
            <p:spPr>
              <a:xfrm>
                <a:off x="3825923" y="4614798"/>
                <a:ext cx="157548" cy="305067"/>
              </a:xfrm>
              <a:custGeom>
                <a:avLst/>
                <a:gdLst/>
                <a:ahLst/>
                <a:cxnLst/>
                <a:rect l="l" t="t" r="r" b="b"/>
                <a:pathLst>
                  <a:path w="2592" h="5019" extrusionOk="0">
                    <a:moveTo>
                      <a:pt x="2591" y="5018"/>
                    </a:moveTo>
                    <a:cubicBezTo>
                      <a:pt x="628" y="2929"/>
                      <a:pt x="0" y="1181"/>
                      <a:pt x="127" y="5"/>
                    </a:cubicBezTo>
                    <a:cubicBezTo>
                      <a:pt x="937" y="1"/>
                      <a:pt x="2399" y="1345"/>
                      <a:pt x="2591" y="501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3" name="Google Shape;723;p23"/>
              <p:cNvSpPr/>
              <p:nvPr/>
            </p:nvSpPr>
            <p:spPr>
              <a:xfrm>
                <a:off x="3538864" y="4652420"/>
                <a:ext cx="202527" cy="197969"/>
              </a:xfrm>
              <a:custGeom>
                <a:avLst/>
                <a:gdLst/>
                <a:ahLst/>
                <a:cxnLst/>
                <a:rect l="l" t="t" r="r" b="b"/>
                <a:pathLst>
                  <a:path w="3332" h="3257" extrusionOk="0">
                    <a:moveTo>
                      <a:pt x="3332" y="3256"/>
                    </a:moveTo>
                    <a:cubicBezTo>
                      <a:pt x="849" y="2249"/>
                      <a:pt x="85" y="834"/>
                      <a:pt x="1" y="122"/>
                    </a:cubicBezTo>
                    <a:cubicBezTo>
                      <a:pt x="914" y="0"/>
                      <a:pt x="2446" y="708"/>
                      <a:pt x="3332" y="325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4" name="Google Shape;724;p23"/>
              <p:cNvSpPr/>
              <p:nvPr/>
            </p:nvSpPr>
            <p:spPr>
              <a:xfrm>
                <a:off x="3318176" y="4748633"/>
                <a:ext cx="354605" cy="148978"/>
              </a:xfrm>
              <a:custGeom>
                <a:avLst/>
                <a:gdLst/>
                <a:ahLst/>
                <a:cxnLst/>
                <a:rect l="l" t="t" r="r" b="b"/>
                <a:pathLst>
                  <a:path w="5834" h="2451" extrusionOk="0">
                    <a:moveTo>
                      <a:pt x="5834" y="1523"/>
                    </a:moveTo>
                    <a:cubicBezTo>
                      <a:pt x="2442" y="2451"/>
                      <a:pt x="432" y="1865"/>
                      <a:pt x="1" y="1406"/>
                    </a:cubicBezTo>
                    <a:cubicBezTo>
                      <a:pt x="498" y="867"/>
                      <a:pt x="3341" y="1"/>
                      <a:pt x="5834" y="15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5" name="Google Shape;725;p23"/>
              <p:cNvSpPr/>
              <p:nvPr/>
            </p:nvSpPr>
            <p:spPr>
              <a:xfrm>
                <a:off x="3561656" y="4861986"/>
                <a:ext cx="241550" cy="159493"/>
              </a:xfrm>
              <a:custGeom>
                <a:avLst/>
                <a:gdLst/>
                <a:ahLst/>
                <a:cxnLst/>
                <a:rect l="l" t="t" r="r" b="b"/>
                <a:pathLst>
                  <a:path w="3974" h="2624" extrusionOk="0">
                    <a:moveTo>
                      <a:pt x="3973" y="0"/>
                    </a:moveTo>
                    <a:cubicBezTo>
                      <a:pt x="2366" y="2212"/>
                      <a:pt x="797" y="2530"/>
                      <a:pt x="1" y="2624"/>
                    </a:cubicBezTo>
                    <a:cubicBezTo>
                      <a:pt x="249" y="1757"/>
                      <a:pt x="1209" y="211"/>
                      <a:pt x="39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6" name="Google Shape;726;p23"/>
              <p:cNvSpPr/>
              <p:nvPr/>
            </p:nvSpPr>
            <p:spPr>
              <a:xfrm>
                <a:off x="3659024" y="4893287"/>
                <a:ext cx="256381" cy="217054"/>
              </a:xfrm>
              <a:custGeom>
                <a:avLst/>
                <a:gdLst/>
                <a:ahLst/>
                <a:cxnLst/>
                <a:rect l="l" t="t" r="r" b="b"/>
                <a:pathLst>
                  <a:path w="4218" h="3571" extrusionOk="0">
                    <a:moveTo>
                      <a:pt x="4217" y="1"/>
                    </a:moveTo>
                    <a:cubicBezTo>
                      <a:pt x="1936" y="2619"/>
                      <a:pt x="966" y="3200"/>
                      <a:pt x="1" y="3571"/>
                    </a:cubicBezTo>
                    <a:cubicBezTo>
                      <a:pt x="90" y="2643"/>
                      <a:pt x="1285" y="19"/>
                      <a:pt x="4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7" name="Google Shape;727;p23"/>
              <p:cNvSpPr/>
              <p:nvPr/>
            </p:nvSpPr>
            <p:spPr>
              <a:xfrm>
                <a:off x="3943531" y="4637894"/>
                <a:ext cx="172014" cy="348284"/>
              </a:xfrm>
              <a:custGeom>
                <a:avLst/>
                <a:gdLst/>
                <a:ahLst/>
                <a:cxnLst/>
                <a:rect l="l" t="t" r="r" b="b"/>
                <a:pathLst>
                  <a:path w="2830" h="5730" extrusionOk="0">
                    <a:moveTo>
                      <a:pt x="2675" y="5730"/>
                    </a:moveTo>
                    <a:cubicBezTo>
                      <a:pt x="562" y="3608"/>
                      <a:pt x="0" y="375"/>
                      <a:pt x="515" y="0"/>
                    </a:cubicBezTo>
                    <a:cubicBezTo>
                      <a:pt x="1003" y="10"/>
                      <a:pt x="2830" y="1410"/>
                      <a:pt x="2675" y="57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8" name="Google Shape;728;p23"/>
              <p:cNvSpPr/>
              <p:nvPr/>
            </p:nvSpPr>
            <p:spPr>
              <a:xfrm>
                <a:off x="3772681" y="4925196"/>
                <a:ext cx="267990" cy="265133"/>
              </a:xfrm>
              <a:custGeom>
                <a:avLst/>
                <a:gdLst/>
                <a:ahLst/>
                <a:cxnLst/>
                <a:rect l="l" t="t" r="r" b="b"/>
                <a:pathLst>
                  <a:path w="4409" h="4362" extrusionOk="0">
                    <a:moveTo>
                      <a:pt x="4409" y="366"/>
                    </a:moveTo>
                    <a:cubicBezTo>
                      <a:pt x="2680" y="2525"/>
                      <a:pt x="1518" y="3561"/>
                      <a:pt x="0" y="4362"/>
                    </a:cubicBezTo>
                    <a:cubicBezTo>
                      <a:pt x="0" y="3645"/>
                      <a:pt x="1340" y="0"/>
                      <a:pt x="4409" y="3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9" name="Google Shape;729;p23"/>
              <p:cNvSpPr/>
              <p:nvPr/>
            </p:nvSpPr>
            <p:spPr>
              <a:xfrm>
                <a:off x="4099003" y="4687125"/>
                <a:ext cx="177424" cy="425478"/>
              </a:xfrm>
              <a:custGeom>
                <a:avLst/>
                <a:gdLst/>
                <a:ahLst/>
                <a:cxnLst/>
                <a:rect l="l" t="t" r="r" b="b"/>
                <a:pathLst>
                  <a:path w="2919" h="7000" extrusionOk="0">
                    <a:moveTo>
                      <a:pt x="2497" y="7000"/>
                    </a:moveTo>
                    <a:cubicBezTo>
                      <a:pt x="740" y="4634"/>
                      <a:pt x="0" y="1252"/>
                      <a:pt x="520" y="1"/>
                    </a:cubicBezTo>
                    <a:cubicBezTo>
                      <a:pt x="1429" y="277"/>
                      <a:pt x="2919" y="3177"/>
                      <a:pt x="2497" y="700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0" name="Google Shape;730;p23"/>
              <p:cNvSpPr/>
              <p:nvPr/>
            </p:nvSpPr>
            <p:spPr>
              <a:xfrm>
                <a:off x="3846406" y="5007491"/>
                <a:ext cx="321843" cy="177181"/>
              </a:xfrm>
              <a:custGeom>
                <a:avLst/>
                <a:gdLst/>
                <a:ahLst/>
                <a:cxnLst/>
                <a:rect l="l" t="t" r="r" b="b"/>
                <a:pathLst>
                  <a:path w="5295" h="2915" extrusionOk="0">
                    <a:moveTo>
                      <a:pt x="5295" y="408"/>
                    </a:moveTo>
                    <a:cubicBezTo>
                      <a:pt x="4475" y="1139"/>
                      <a:pt x="1607" y="2914"/>
                      <a:pt x="1" y="2610"/>
                    </a:cubicBezTo>
                    <a:cubicBezTo>
                      <a:pt x="389" y="1387"/>
                      <a:pt x="2376" y="0"/>
                      <a:pt x="5295" y="40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1" name="Google Shape;731;p23"/>
              <p:cNvSpPr/>
              <p:nvPr/>
            </p:nvSpPr>
            <p:spPr>
              <a:xfrm>
                <a:off x="3936115" y="5073254"/>
                <a:ext cx="385908" cy="177485"/>
              </a:xfrm>
              <a:custGeom>
                <a:avLst/>
                <a:gdLst/>
                <a:ahLst/>
                <a:cxnLst/>
                <a:rect l="l" t="t" r="r" b="b"/>
                <a:pathLst>
                  <a:path w="6349" h="2920" extrusionOk="0">
                    <a:moveTo>
                      <a:pt x="6348" y="2230"/>
                    </a:moveTo>
                    <a:cubicBezTo>
                      <a:pt x="3458" y="2638"/>
                      <a:pt x="1762" y="2919"/>
                      <a:pt x="0" y="2544"/>
                    </a:cubicBezTo>
                    <a:cubicBezTo>
                      <a:pt x="497" y="1804"/>
                      <a:pt x="3078" y="0"/>
                      <a:pt x="6348" y="22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2" name="Google Shape;732;p23"/>
              <p:cNvSpPr/>
              <p:nvPr/>
            </p:nvSpPr>
            <p:spPr>
              <a:xfrm>
                <a:off x="3661638" y="4836884"/>
                <a:ext cx="707083" cy="465959"/>
              </a:xfrm>
              <a:custGeom>
                <a:avLst/>
                <a:gdLst/>
                <a:ahLst/>
                <a:cxnLst/>
                <a:rect l="l" t="t" r="r" b="b"/>
                <a:pathLst>
                  <a:path w="11633" h="7666" extrusionOk="0">
                    <a:moveTo>
                      <a:pt x="66" y="1"/>
                    </a:moveTo>
                    <a:cubicBezTo>
                      <a:pt x="28" y="1"/>
                      <a:pt x="5" y="24"/>
                      <a:pt x="0" y="52"/>
                    </a:cubicBezTo>
                    <a:cubicBezTo>
                      <a:pt x="0" y="85"/>
                      <a:pt x="23" y="109"/>
                      <a:pt x="52" y="118"/>
                    </a:cubicBezTo>
                    <a:cubicBezTo>
                      <a:pt x="3078" y="423"/>
                      <a:pt x="5711" y="1317"/>
                      <a:pt x="7810" y="2868"/>
                    </a:cubicBezTo>
                    <a:cubicBezTo>
                      <a:pt x="9421" y="4063"/>
                      <a:pt x="10715" y="5656"/>
                      <a:pt x="11633" y="7666"/>
                    </a:cubicBezTo>
                    <a:lnTo>
                      <a:pt x="11633" y="7398"/>
                    </a:lnTo>
                    <a:cubicBezTo>
                      <a:pt x="10715" y="5473"/>
                      <a:pt x="9445" y="3946"/>
                      <a:pt x="7875" y="2779"/>
                    </a:cubicBezTo>
                    <a:cubicBezTo>
                      <a:pt x="5763" y="1210"/>
                      <a:pt x="3111" y="310"/>
                      <a:pt x="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733" name="Google Shape;733;p23"/>
          <p:cNvGrpSpPr/>
          <p:nvPr/>
        </p:nvGrpSpPr>
        <p:grpSpPr>
          <a:xfrm>
            <a:off x="-777969" y="3647353"/>
            <a:ext cx="1491187" cy="1634744"/>
            <a:chOff x="-777969" y="3647353"/>
            <a:chExt cx="1491187" cy="1634744"/>
          </a:xfrm>
        </p:grpSpPr>
        <p:sp>
          <p:nvSpPr>
            <p:cNvPr id="734" name="Google Shape;734;p23"/>
            <p:cNvSpPr/>
            <p:nvPr/>
          </p:nvSpPr>
          <p:spPr>
            <a:xfrm rot="7010079">
              <a:off x="-695313" y="3964515"/>
              <a:ext cx="1325874" cy="1000419"/>
            </a:xfrm>
            <a:custGeom>
              <a:avLst/>
              <a:gdLst/>
              <a:ahLst/>
              <a:cxnLst/>
              <a:rect l="l" t="t" r="r" b="b"/>
              <a:pathLst>
                <a:path w="19242" h="14519" extrusionOk="0">
                  <a:moveTo>
                    <a:pt x="19242" y="4348"/>
                  </a:moveTo>
                  <a:cubicBezTo>
                    <a:pt x="15864" y="14519"/>
                    <a:pt x="0" y="12617"/>
                    <a:pt x="20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5" name="Google Shape;735;p23"/>
            <p:cNvSpPr/>
            <p:nvPr/>
          </p:nvSpPr>
          <p:spPr>
            <a:xfrm>
              <a:off x="395423" y="4787681"/>
              <a:ext cx="164772" cy="201275"/>
            </a:xfrm>
            <a:custGeom>
              <a:avLst/>
              <a:gdLst/>
              <a:ahLst/>
              <a:cxnLst/>
              <a:rect l="l" t="t" r="r" b="b"/>
              <a:pathLst>
                <a:path w="1458" h="1781" extrusionOk="0">
                  <a:moveTo>
                    <a:pt x="1458" y="900"/>
                  </a:moveTo>
                  <a:cubicBezTo>
                    <a:pt x="1092" y="783"/>
                    <a:pt x="905" y="586"/>
                    <a:pt x="731" y="1"/>
                  </a:cubicBezTo>
                  <a:cubicBezTo>
                    <a:pt x="577" y="469"/>
                    <a:pt x="333" y="764"/>
                    <a:pt x="1" y="872"/>
                  </a:cubicBezTo>
                  <a:cubicBezTo>
                    <a:pt x="408" y="994"/>
                    <a:pt x="610" y="1392"/>
                    <a:pt x="764" y="1781"/>
                  </a:cubicBezTo>
                  <a:cubicBezTo>
                    <a:pt x="830" y="1415"/>
                    <a:pt x="1031" y="1003"/>
                    <a:pt x="1458" y="900"/>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36" name="Google Shape;736;p23"/>
            <p:cNvGrpSpPr/>
            <p:nvPr/>
          </p:nvGrpSpPr>
          <p:grpSpPr>
            <a:xfrm rot="7009916">
              <a:off x="29676" y="3900064"/>
              <a:ext cx="562022" cy="270949"/>
              <a:chOff x="4742292" y="1179785"/>
              <a:chExt cx="109824" cy="52950"/>
            </a:xfrm>
          </p:grpSpPr>
          <p:sp>
            <p:nvSpPr>
              <p:cNvPr id="737" name="Google Shape;737;p23"/>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8" name="Google Shape;738;p23"/>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739" name="Google Shape;739;p23"/>
          <p:cNvGrpSpPr/>
          <p:nvPr/>
        </p:nvGrpSpPr>
        <p:grpSpPr>
          <a:xfrm>
            <a:off x="8204619" y="-488795"/>
            <a:ext cx="1906303" cy="2395854"/>
            <a:chOff x="8204619" y="-488795"/>
            <a:chExt cx="1906303" cy="2395854"/>
          </a:xfrm>
        </p:grpSpPr>
        <p:sp>
          <p:nvSpPr>
            <p:cNvPr id="740" name="Google Shape;740;p23"/>
            <p:cNvSpPr/>
            <p:nvPr/>
          </p:nvSpPr>
          <p:spPr>
            <a:xfrm rot="10800000">
              <a:off x="8204635" y="-488795"/>
              <a:ext cx="1906287" cy="1225470"/>
            </a:xfrm>
            <a:custGeom>
              <a:avLst/>
              <a:gdLst/>
              <a:ahLst/>
              <a:cxnLst/>
              <a:rect l="l" t="t" r="r" b="b"/>
              <a:pathLst>
                <a:path w="23744" h="15264" extrusionOk="0">
                  <a:moveTo>
                    <a:pt x="3706" y="5215"/>
                  </a:moveTo>
                  <a:cubicBezTo>
                    <a:pt x="7988" y="712"/>
                    <a:pt x="15030" y="0"/>
                    <a:pt x="19452" y="3617"/>
                  </a:cubicBezTo>
                  <a:cubicBezTo>
                    <a:pt x="22947" y="6479"/>
                    <a:pt x="23744" y="11197"/>
                    <a:pt x="21814" y="15264"/>
                  </a:cubicBezTo>
                  <a:lnTo>
                    <a:pt x="914" y="15264"/>
                  </a:lnTo>
                  <a:cubicBezTo>
                    <a:pt x="0" y="11961"/>
                    <a:pt x="919" y="8152"/>
                    <a:pt x="3706" y="5215"/>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1" name="Google Shape;741;p23"/>
            <p:cNvSpPr/>
            <p:nvPr/>
          </p:nvSpPr>
          <p:spPr>
            <a:xfrm>
              <a:off x="8204619" y="87429"/>
              <a:ext cx="313924" cy="306717"/>
            </a:xfrm>
            <a:custGeom>
              <a:avLst/>
              <a:gdLst/>
              <a:ahLst/>
              <a:cxnLst/>
              <a:rect l="l" t="t" r="r" b="b"/>
              <a:pathLst>
                <a:path w="1617" h="1580" extrusionOk="0">
                  <a:moveTo>
                    <a:pt x="804" y="119"/>
                  </a:moveTo>
                  <a:cubicBezTo>
                    <a:pt x="828" y="119"/>
                    <a:pt x="853" y="120"/>
                    <a:pt x="877" y="123"/>
                  </a:cubicBezTo>
                  <a:cubicBezTo>
                    <a:pt x="1055" y="137"/>
                    <a:pt x="1219" y="221"/>
                    <a:pt x="1336" y="366"/>
                  </a:cubicBezTo>
                  <a:cubicBezTo>
                    <a:pt x="1453" y="511"/>
                    <a:pt x="1500" y="690"/>
                    <a:pt x="1481" y="863"/>
                  </a:cubicBezTo>
                  <a:cubicBezTo>
                    <a:pt x="1462" y="1041"/>
                    <a:pt x="1383" y="1205"/>
                    <a:pt x="1237" y="1322"/>
                  </a:cubicBezTo>
                  <a:cubicBezTo>
                    <a:pt x="1109" y="1422"/>
                    <a:pt x="959" y="1471"/>
                    <a:pt x="810" y="1471"/>
                  </a:cubicBezTo>
                  <a:cubicBezTo>
                    <a:pt x="785" y="1471"/>
                    <a:pt x="761" y="1470"/>
                    <a:pt x="736" y="1467"/>
                  </a:cubicBezTo>
                  <a:cubicBezTo>
                    <a:pt x="563" y="1448"/>
                    <a:pt x="399" y="1369"/>
                    <a:pt x="282" y="1224"/>
                  </a:cubicBezTo>
                  <a:cubicBezTo>
                    <a:pt x="165" y="1074"/>
                    <a:pt x="118" y="896"/>
                    <a:pt x="136" y="722"/>
                  </a:cubicBezTo>
                  <a:cubicBezTo>
                    <a:pt x="150" y="549"/>
                    <a:pt x="235" y="385"/>
                    <a:pt x="380" y="268"/>
                  </a:cubicBezTo>
                  <a:cubicBezTo>
                    <a:pt x="505" y="167"/>
                    <a:pt x="657" y="119"/>
                    <a:pt x="804" y="119"/>
                  </a:cubicBezTo>
                  <a:close/>
                  <a:moveTo>
                    <a:pt x="808" y="0"/>
                  </a:moveTo>
                  <a:cubicBezTo>
                    <a:pt x="637" y="0"/>
                    <a:pt x="462" y="58"/>
                    <a:pt x="314" y="174"/>
                  </a:cubicBezTo>
                  <a:cubicBezTo>
                    <a:pt x="146" y="310"/>
                    <a:pt x="47" y="502"/>
                    <a:pt x="24" y="699"/>
                  </a:cubicBezTo>
                  <a:cubicBezTo>
                    <a:pt x="1" y="900"/>
                    <a:pt x="57" y="1111"/>
                    <a:pt x="193" y="1280"/>
                  </a:cubicBezTo>
                  <a:cubicBezTo>
                    <a:pt x="329" y="1448"/>
                    <a:pt x="521" y="1552"/>
                    <a:pt x="722" y="1575"/>
                  </a:cubicBezTo>
                  <a:cubicBezTo>
                    <a:pt x="750" y="1578"/>
                    <a:pt x="777" y="1580"/>
                    <a:pt x="805" y="1580"/>
                  </a:cubicBezTo>
                  <a:cubicBezTo>
                    <a:pt x="977" y="1580"/>
                    <a:pt x="1153" y="1518"/>
                    <a:pt x="1298" y="1402"/>
                  </a:cubicBezTo>
                  <a:cubicBezTo>
                    <a:pt x="1472" y="1270"/>
                    <a:pt x="1570" y="1074"/>
                    <a:pt x="1593" y="877"/>
                  </a:cubicBezTo>
                  <a:cubicBezTo>
                    <a:pt x="1617" y="675"/>
                    <a:pt x="1556" y="465"/>
                    <a:pt x="1425" y="296"/>
                  </a:cubicBezTo>
                  <a:cubicBezTo>
                    <a:pt x="1289" y="127"/>
                    <a:pt x="1097" y="29"/>
                    <a:pt x="895" y="5"/>
                  </a:cubicBezTo>
                  <a:cubicBezTo>
                    <a:pt x="866" y="2"/>
                    <a:pt x="837" y="0"/>
                    <a:pt x="808"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2" name="Google Shape;742;p23"/>
            <p:cNvSpPr/>
            <p:nvPr/>
          </p:nvSpPr>
          <p:spPr>
            <a:xfrm>
              <a:off x="8789145" y="850297"/>
              <a:ext cx="165337" cy="201275"/>
            </a:xfrm>
            <a:custGeom>
              <a:avLst/>
              <a:gdLst/>
              <a:ahLst/>
              <a:cxnLst/>
              <a:rect l="l" t="t" r="r" b="b"/>
              <a:pathLst>
                <a:path w="1463" h="1781" extrusionOk="0">
                  <a:moveTo>
                    <a:pt x="1462" y="904"/>
                  </a:moveTo>
                  <a:cubicBezTo>
                    <a:pt x="1097" y="787"/>
                    <a:pt x="909" y="586"/>
                    <a:pt x="736" y="0"/>
                  </a:cubicBezTo>
                  <a:cubicBezTo>
                    <a:pt x="581" y="469"/>
                    <a:pt x="333" y="768"/>
                    <a:pt x="0" y="871"/>
                  </a:cubicBezTo>
                  <a:cubicBezTo>
                    <a:pt x="413" y="998"/>
                    <a:pt x="609" y="1396"/>
                    <a:pt x="769" y="1780"/>
                  </a:cubicBezTo>
                  <a:cubicBezTo>
                    <a:pt x="830" y="1410"/>
                    <a:pt x="1026" y="1007"/>
                    <a:pt x="1462" y="904"/>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43" name="Google Shape;743;p23"/>
            <p:cNvGrpSpPr/>
            <p:nvPr/>
          </p:nvGrpSpPr>
          <p:grpSpPr>
            <a:xfrm rot="2137953">
              <a:off x="8860648" y="1224745"/>
              <a:ext cx="404621" cy="622750"/>
              <a:chOff x="2632601" y="3863159"/>
              <a:chExt cx="247377" cy="380737"/>
            </a:xfrm>
          </p:grpSpPr>
          <p:sp>
            <p:nvSpPr>
              <p:cNvPr id="744" name="Google Shape;744;p23"/>
              <p:cNvSpPr/>
              <p:nvPr/>
            </p:nvSpPr>
            <p:spPr>
              <a:xfrm>
                <a:off x="2632601" y="3863159"/>
                <a:ext cx="112334" cy="340055"/>
              </a:xfrm>
              <a:custGeom>
                <a:avLst/>
                <a:gdLst/>
                <a:ahLst/>
                <a:cxnLst/>
                <a:rect l="l" t="t" r="r" b="b"/>
                <a:pathLst>
                  <a:path w="994" h="3009" extrusionOk="0">
                    <a:moveTo>
                      <a:pt x="835" y="1"/>
                    </a:moveTo>
                    <a:cubicBezTo>
                      <a:pt x="825" y="1"/>
                      <a:pt x="815" y="4"/>
                      <a:pt x="806" y="11"/>
                    </a:cubicBezTo>
                    <a:cubicBezTo>
                      <a:pt x="422" y="296"/>
                      <a:pt x="432" y="460"/>
                      <a:pt x="535" y="610"/>
                    </a:cubicBezTo>
                    <a:cubicBezTo>
                      <a:pt x="563" y="648"/>
                      <a:pt x="605" y="685"/>
                      <a:pt x="647" y="727"/>
                    </a:cubicBezTo>
                    <a:cubicBezTo>
                      <a:pt x="680" y="756"/>
                      <a:pt x="717" y="788"/>
                      <a:pt x="745" y="826"/>
                    </a:cubicBezTo>
                    <a:cubicBezTo>
                      <a:pt x="839" y="948"/>
                      <a:pt x="844" y="1112"/>
                      <a:pt x="403" y="1458"/>
                    </a:cubicBezTo>
                    <a:cubicBezTo>
                      <a:pt x="169" y="1641"/>
                      <a:pt x="239" y="1814"/>
                      <a:pt x="324" y="2016"/>
                    </a:cubicBezTo>
                    <a:cubicBezTo>
                      <a:pt x="417" y="2250"/>
                      <a:pt x="530" y="2522"/>
                      <a:pt x="29" y="2911"/>
                    </a:cubicBezTo>
                    <a:cubicBezTo>
                      <a:pt x="0" y="2929"/>
                      <a:pt x="0" y="2962"/>
                      <a:pt x="19" y="2986"/>
                    </a:cubicBezTo>
                    <a:cubicBezTo>
                      <a:pt x="30" y="3002"/>
                      <a:pt x="46" y="3009"/>
                      <a:pt x="62" y="3009"/>
                    </a:cubicBezTo>
                    <a:cubicBezTo>
                      <a:pt x="73" y="3009"/>
                      <a:pt x="84" y="3005"/>
                      <a:pt x="94" y="3000"/>
                    </a:cubicBezTo>
                    <a:cubicBezTo>
                      <a:pt x="656" y="2559"/>
                      <a:pt x="535" y="2236"/>
                      <a:pt x="432" y="1974"/>
                    </a:cubicBezTo>
                    <a:cubicBezTo>
                      <a:pt x="366" y="1814"/>
                      <a:pt x="314" y="1674"/>
                      <a:pt x="478" y="1547"/>
                    </a:cubicBezTo>
                    <a:cubicBezTo>
                      <a:pt x="994" y="1140"/>
                      <a:pt x="970" y="924"/>
                      <a:pt x="834" y="756"/>
                    </a:cubicBezTo>
                    <a:cubicBezTo>
                      <a:pt x="797" y="713"/>
                      <a:pt x="764" y="681"/>
                      <a:pt x="722" y="643"/>
                    </a:cubicBezTo>
                    <a:cubicBezTo>
                      <a:pt x="689" y="610"/>
                      <a:pt x="647" y="573"/>
                      <a:pt x="624" y="540"/>
                    </a:cubicBezTo>
                    <a:cubicBezTo>
                      <a:pt x="553" y="446"/>
                      <a:pt x="558" y="329"/>
                      <a:pt x="867" y="100"/>
                    </a:cubicBezTo>
                    <a:cubicBezTo>
                      <a:pt x="891" y="81"/>
                      <a:pt x="900" y="48"/>
                      <a:pt x="881" y="25"/>
                    </a:cubicBezTo>
                    <a:cubicBezTo>
                      <a:pt x="869" y="10"/>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5" name="Google Shape;745;p23"/>
              <p:cNvSpPr/>
              <p:nvPr/>
            </p:nvSpPr>
            <p:spPr>
              <a:xfrm>
                <a:off x="2696110" y="3890394"/>
                <a:ext cx="112334" cy="340281"/>
              </a:xfrm>
              <a:custGeom>
                <a:avLst/>
                <a:gdLst/>
                <a:ahLst/>
                <a:cxnLst/>
                <a:rect l="l" t="t" r="r" b="b"/>
                <a:pathLst>
                  <a:path w="994" h="3011" extrusionOk="0">
                    <a:moveTo>
                      <a:pt x="836" y="1"/>
                    </a:moveTo>
                    <a:cubicBezTo>
                      <a:pt x="825" y="1"/>
                      <a:pt x="815" y="3"/>
                      <a:pt x="807" y="9"/>
                    </a:cubicBezTo>
                    <a:cubicBezTo>
                      <a:pt x="422" y="299"/>
                      <a:pt x="427" y="463"/>
                      <a:pt x="535" y="608"/>
                    </a:cubicBezTo>
                    <a:cubicBezTo>
                      <a:pt x="563" y="650"/>
                      <a:pt x="605" y="683"/>
                      <a:pt x="647" y="725"/>
                    </a:cubicBezTo>
                    <a:cubicBezTo>
                      <a:pt x="680" y="753"/>
                      <a:pt x="717" y="791"/>
                      <a:pt x="746" y="824"/>
                    </a:cubicBezTo>
                    <a:cubicBezTo>
                      <a:pt x="839" y="946"/>
                      <a:pt x="844" y="1110"/>
                      <a:pt x="404" y="1456"/>
                    </a:cubicBezTo>
                    <a:cubicBezTo>
                      <a:pt x="169" y="1639"/>
                      <a:pt x="240" y="1812"/>
                      <a:pt x="324" y="2014"/>
                    </a:cubicBezTo>
                    <a:cubicBezTo>
                      <a:pt x="418" y="2248"/>
                      <a:pt x="530" y="2524"/>
                      <a:pt x="29" y="2909"/>
                    </a:cubicBezTo>
                    <a:cubicBezTo>
                      <a:pt x="1" y="2927"/>
                      <a:pt x="1" y="2960"/>
                      <a:pt x="19" y="2984"/>
                    </a:cubicBezTo>
                    <a:cubicBezTo>
                      <a:pt x="30" y="3002"/>
                      <a:pt x="45" y="3010"/>
                      <a:pt x="61" y="3010"/>
                    </a:cubicBezTo>
                    <a:cubicBezTo>
                      <a:pt x="72" y="3010"/>
                      <a:pt x="84" y="3006"/>
                      <a:pt x="94" y="2998"/>
                    </a:cubicBezTo>
                    <a:cubicBezTo>
                      <a:pt x="657" y="2557"/>
                      <a:pt x="530" y="2234"/>
                      <a:pt x="432" y="1972"/>
                    </a:cubicBezTo>
                    <a:cubicBezTo>
                      <a:pt x="366" y="1812"/>
                      <a:pt x="315" y="1672"/>
                      <a:pt x="479" y="1545"/>
                    </a:cubicBezTo>
                    <a:cubicBezTo>
                      <a:pt x="994" y="1142"/>
                      <a:pt x="970" y="922"/>
                      <a:pt x="835" y="753"/>
                    </a:cubicBezTo>
                    <a:cubicBezTo>
                      <a:pt x="797" y="711"/>
                      <a:pt x="764" y="679"/>
                      <a:pt x="722" y="641"/>
                    </a:cubicBezTo>
                    <a:cubicBezTo>
                      <a:pt x="689" y="608"/>
                      <a:pt x="647" y="571"/>
                      <a:pt x="624" y="538"/>
                    </a:cubicBezTo>
                    <a:cubicBezTo>
                      <a:pt x="554" y="444"/>
                      <a:pt x="558" y="327"/>
                      <a:pt x="867" y="98"/>
                    </a:cubicBezTo>
                    <a:cubicBezTo>
                      <a:pt x="891" y="79"/>
                      <a:pt x="900" y="46"/>
                      <a:pt x="881" y="23"/>
                    </a:cubicBezTo>
                    <a:cubicBezTo>
                      <a:pt x="870" y="8"/>
                      <a:pt x="853" y="1"/>
                      <a:pt x="8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6" name="Google Shape;746;p23"/>
              <p:cNvSpPr/>
              <p:nvPr/>
            </p:nvSpPr>
            <p:spPr>
              <a:xfrm>
                <a:off x="2767644" y="3903615"/>
                <a:ext cx="112334" cy="340281"/>
              </a:xfrm>
              <a:custGeom>
                <a:avLst/>
                <a:gdLst/>
                <a:ahLst/>
                <a:cxnLst/>
                <a:rect l="l" t="t" r="r" b="b"/>
                <a:pathLst>
                  <a:path w="994" h="3011" extrusionOk="0">
                    <a:moveTo>
                      <a:pt x="835" y="1"/>
                    </a:moveTo>
                    <a:cubicBezTo>
                      <a:pt x="825" y="1"/>
                      <a:pt x="815" y="3"/>
                      <a:pt x="806" y="9"/>
                    </a:cubicBezTo>
                    <a:cubicBezTo>
                      <a:pt x="422" y="299"/>
                      <a:pt x="431" y="463"/>
                      <a:pt x="534" y="608"/>
                    </a:cubicBezTo>
                    <a:cubicBezTo>
                      <a:pt x="562" y="651"/>
                      <a:pt x="605" y="683"/>
                      <a:pt x="647" y="725"/>
                    </a:cubicBezTo>
                    <a:cubicBezTo>
                      <a:pt x="679" y="754"/>
                      <a:pt x="717" y="791"/>
                      <a:pt x="745" y="824"/>
                    </a:cubicBezTo>
                    <a:cubicBezTo>
                      <a:pt x="839" y="946"/>
                      <a:pt x="843" y="1110"/>
                      <a:pt x="408" y="1456"/>
                    </a:cubicBezTo>
                    <a:cubicBezTo>
                      <a:pt x="174" y="1639"/>
                      <a:pt x="239" y="1812"/>
                      <a:pt x="323" y="2014"/>
                    </a:cubicBezTo>
                    <a:cubicBezTo>
                      <a:pt x="417" y="2248"/>
                      <a:pt x="530" y="2525"/>
                      <a:pt x="28" y="2909"/>
                    </a:cubicBezTo>
                    <a:cubicBezTo>
                      <a:pt x="0" y="2927"/>
                      <a:pt x="0" y="2960"/>
                      <a:pt x="19" y="2984"/>
                    </a:cubicBezTo>
                    <a:cubicBezTo>
                      <a:pt x="30" y="3002"/>
                      <a:pt x="45" y="3010"/>
                      <a:pt x="60" y="3010"/>
                    </a:cubicBezTo>
                    <a:cubicBezTo>
                      <a:pt x="72" y="3010"/>
                      <a:pt x="84" y="3006"/>
                      <a:pt x="94" y="2998"/>
                    </a:cubicBezTo>
                    <a:cubicBezTo>
                      <a:pt x="656" y="2557"/>
                      <a:pt x="530" y="2234"/>
                      <a:pt x="431" y="1972"/>
                    </a:cubicBezTo>
                    <a:cubicBezTo>
                      <a:pt x="366" y="1812"/>
                      <a:pt x="314" y="1672"/>
                      <a:pt x="478" y="1545"/>
                    </a:cubicBezTo>
                    <a:cubicBezTo>
                      <a:pt x="993" y="1142"/>
                      <a:pt x="970" y="922"/>
                      <a:pt x="834" y="754"/>
                    </a:cubicBezTo>
                    <a:cubicBezTo>
                      <a:pt x="797" y="711"/>
                      <a:pt x="764" y="679"/>
                      <a:pt x="722" y="641"/>
                    </a:cubicBezTo>
                    <a:cubicBezTo>
                      <a:pt x="689" y="608"/>
                      <a:pt x="647" y="571"/>
                      <a:pt x="623" y="538"/>
                    </a:cubicBezTo>
                    <a:cubicBezTo>
                      <a:pt x="553" y="444"/>
                      <a:pt x="558" y="327"/>
                      <a:pt x="867" y="98"/>
                    </a:cubicBezTo>
                    <a:cubicBezTo>
                      <a:pt x="890" y="79"/>
                      <a:pt x="900" y="46"/>
                      <a:pt x="881" y="23"/>
                    </a:cubicBezTo>
                    <a:cubicBezTo>
                      <a:pt x="869" y="8"/>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747" name="Google Shape;747;p23"/>
          <p:cNvGrpSpPr/>
          <p:nvPr/>
        </p:nvGrpSpPr>
        <p:grpSpPr>
          <a:xfrm>
            <a:off x="-649070" y="-218022"/>
            <a:ext cx="1637988" cy="1742772"/>
            <a:chOff x="-649070" y="-218022"/>
            <a:chExt cx="1637988" cy="1742772"/>
          </a:xfrm>
        </p:grpSpPr>
        <p:grpSp>
          <p:nvGrpSpPr>
            <p:cNvPr id="748" name="Google Shape;748;p23"/>
            <p:cNvGrpSpPr/>
            <p:nvPr/>
          </p:nvGrpSpPr>
          <p:grpSpPr>
            <a:xfrm rot="2924307">
              <a:off x="-445301" y="57255"/>
              <a:ext cx="1230451" cy="1099510"/>
              <a:chOff x="-3171267" y="2067951"/>
              <a:chExt cx="609997" cy="545083"/>
            </a:xfrm>
          </p:grpSpPr>
          <p:sp>
            <p:nvSpPr>
              <p:cNvPr id="749" name="Google Shape;749;p23"/>
              <p:cNvSpPr/>
              <p:nvPr/>
            </p:nvSpPr>
            <p:spPr>
              <a:xfrm>
                <a:off x="-2977078" y="2106364"/>
                <a:ext cx="379951" cy="152746"/>
              </a:xfrm>
              <a:custGeom>
                <a:avLst/>
                <a:gdLst/>
                <a:ahLst/>
                <a:cxnLst/>
                <a:rect l="l" t="t" r="r" b="b"/>
                <a:pathLst>
                  <a:path w="6251" h="2513" extrusionOk="0">
                    <a:moveTo>
                      <a:pt x="1" y="1205"/>
                    </a:moveTo>
                    <a:cubicBezTo>
                      <a:pt x="2502" y="2446"/>
                      <a:pt x="5543" y="2512"/>
                      <a:pt x="6250" y="2189"/>
                    </a:cubicBezTo>
                    <a:cubicBezTo>
                      <a:pt x="5651" y="1547"/>
                      <a:pt x="2919" y="1"/>
                      <a:pt x="1" y="120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0" name="Google Shape;750;p23"/>
              <p:cNvSpPr/>
              <p:nvPr/>
            </p:nvSpPr>
            <p:spPr>
              <a:xfrm>
                <a:off x="-2892230" y="2227131"/>
                <a:ext cx="330961" cy="143872"/>
              </a:xfrm>
              <a:custGeom>
                <a:avLst/>
                <a:gdLst/>
                <a:ahLst/>
                <a:cxnLst/>
                <a:rect l="l" t="t" r="r" b="b"/>
                <a:pathLst>
                  <a:path w="5445" h="2367" extrusionOk="0">
                    <a:moveTo>
                      <a:pt x="1" y="623"/>
                    </a:moveTo>
                    <a:cubicBezTo>
                      <a:pt x="2184" y="2179"/>
                      <a:pt x="4803" y="2366"/>
                      <a:pt x="5445" y="2062"/>
                    </a:cubicBezTo>
                    <a:cubicBezTo>
                      <a:pt x="5061" y="1223"/>
                      <a:pt x="2624" y="0"/>
                      <a:pt x="1" y="6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1" name="Google Shape;751;p23"/>
              <p:cNvSpPr/>
              <p:nvPr/>
            </p:nvSpPr>
            <p:spPr>
              <a:xfrm>
                <a:off x="-2847801" y="2317692"/>
                <a:ext cx="208241" cy="295342"/>
              </a:xfrm>
              <a:custGeom>
                <a:avLst/>
                <a:gdLst/>
                <a:ahLst/>
                <a:cxnLst/>
                <a:rect l="l" t="t" r="r" b="b"/>
                <a:pathLst>
                  <a:path w="3426" h="4859" extrusionOk="0">
                    <a:moveTo>
                      <a:pt x="1" y="0"/>
                    </a:moveTo>
                    <a:cubicBezTo>
                      <a:pt x="1036" y="3359"/>
                      <a:pt x="2605" y="4746"/>
                      <a:pt x="3233" y="4858"/>
                    </a:cubicBezTo>
                    <a:cubicBezTo>
                      <a:pt x="3425" y="4156"/>
                      <a:pt x="2624" y="1289"/>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2" name="Google Shape;752;p23"/>
              <p:cNvSpPr/>
              <p:nvPr/>
            </p:nvSpPr>
            <p:spPr>
              <a:xfrm>
                <a:off x="-3171267" y="2141129"/>
                <a:ext cx="173777" cy="364270"/>
              </a:xfrm>
              <a:custGeom>
                <a:avLst/>
                <a:gdLst/>
                <a:ahLst/>
                <a:cxnLst/>
                <a:rect l="l" t="t" r="r" b="b"/>
                <a:pathLst>
                  <a:path w="2859" h="5993" extrusionOk="0">
                    <a:moveTo>
                      <a:pt x="2451" y="1"/>
                    </a:moveTo>
                    <a:cubicBezTo>
                      <a:pt x="549" y="1570"/>
                      <a:pt x="0" y="4418"/>
                      <a:pt x="544" y="5993"/>
                    </a:cubicBezTo>
                    <a:cubicBezTo>
                      <a:pt x="1921" y="4859"/>
                      <a:pt x="2858" y="1926"/>
                      <a:pt x="24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3" name="Google Shape;753;p23"/>
              <p:cNvSpPr/>
              <p:nvPr/>
            </p:nvSpPr>
            <p:spPr>
              <a:xfrm>
                <a:off x="-2996163" y="2218865"/>
                <a:ext cx="142474" cy="372232"/>
              </a:xfrm>
              <a:custGeom>
                <a:avLst/>
                <a:gdLst/>
                <a:ahLst/>
                <a:cxnLst/>
                <a:rect l="l" t="t" r="r" b="b"/>
                <a:pathLst>
                  <a:path w="2344" h="6124" extrusionOk="0">
                    <a:moveTo>
                      <a:pt x="994" y="1"/>
                    </a:moveTo>
                    <a:cubicBezTo>
                      <a:pt x="1" y="2540"/>
                      <a:pt x="179" y="4573"/>
                      <a:pt x="1130" y="6124"/>
                    </a:cubicBezTo>
                    <a:cubicBezTo>
                      <a:pt x="1725" y="5454"/>
                      <a:pt x="2343" y="2235"/>
                      <a:pt x="9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4" name="Google Shape;754;p23"/>
              <p:cNvSpPr/>
              <p:nvPr/>
            </p:nvSpPr>
            <p:spPr>
              <a:xfrm>
                <a:off x="-3136258" y="2067951"/>
                <a:ext cx="297105" cy="259116"/>
              </a:xfrm>
              <a:custGeom>
                <a:avLst/>
                <a:gdLst/>
                <a:ahLst/>
                <a:cxnLst/>
                <a:rect l="l" t="t" r="r" b="b"/>
                <a:pathLst>
                  <a:path w="4888" h="4263" extrusionOk="0">
                    <a:moveTo>
                      <a:pt x="1" y="0"/>
                    </a:moveTo>
                    <a:cubicBezTo>
                      <a:pt x="1753" y="989"/>
                      <a:pt x="3350" y="2432"/>
                      <a:pt x="4779" y="4240"/>
                    </a:cubicBezTo>
                    <a:cubicBezTo>
                      <a:pt x="4790" y="4256"/>
                      <a:pt x="4806" y="4263"/>
                      <a:pt x="4822" y="4263"/>
                    </a:cubicBezTo>
                    <a:cubicBezTo>
                      <a:pt x="4835" y="4263"/>
                      <a:pt x="4849" y="4258"/>
                      <a:pt x="4859" y="4250"/>
                    </a:cubicBezTo>
                    <a:cubicBezTo>
                      <a:pt x="4887" y="4236"/>
                      <a:pt x="4887" y="4198"/>
                      <a:pt x="4868" y="4175"/>
                    </a:cubicBezTo>
                    <a:cubicBezTo>
                      <a:pt x="3477" y="2413"/>
                      <a:pt x="1931" y="1003"/>
                      <a:pt x="2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55" name="Google Shape;755;p23"/>
            <p:cNvSpPr/>
            <p:nvPr/>
          </p:nvSpPr>
          <p:spPr>
            <a:xfrm>
              <a:off x="630603" y="87425"/>
              <a:ext cx="165224" cy="201275"/>
            </a:xfrm>
            <a:custGeom>
              <a:avLst/>
              <a:gdLst/>
              <a:ahLst/>
              <a:cxnLst/>
              <a:rect l="l" t="t" r="r" b="b"/>
              <a:pathLst>
                <a:path w="1462" h="1781" extrusionOk="0">
                  <a:moveTo>
                    <a:pt x="1462" y="904"/>
                  </a:moveTo>
                  <a:cubicBezTo>
                    <a:pt x="1097" y="787"/>
                    <a:pt x="909" y="586"/>
                    <a:pt x="736" y="0"/>
                  </a:cubicBezTo>
                  <a:cubicBezTo>
                    <a:pt x="581" y="469"/>
                    <a:pt x="333" y="769"/>
                    <a:pt x="0" y="876"/>
                  </a:cubicBezTo>
                  <a:cubicBezTo>
                    <a:pt x="413" y="998"/>
                    <a:pt x="609" y="1396"/>
                    <a:pt x="769" y="1780"/>
                  </a:cubicBezTo>
                  <a:cubicBezTo>
                    <a:pt x="829" y="1415"/>
                    <a:pt x="1026" y="1007"/>
                    <a:pt x="1462" y="904"/>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6" name="Google Shape;756;p23"/>
            <p:cNvSpPr/>
            <p:nvPr/>
          </p:nvSpPr>
          <p:spPr>
            <a:xfrm>
              <a:off x="228348" y="1392450"/>
              <a:ext cx="132300" cy="132300"/>
            </a:xfrm>
            <a:prstGeom prst="ellipse">
              <a:avLst/>
            </a:pr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57" name="Google Shape;757;p23"/>
          <p:cNvSpPr txBox="1"/>
          <p:nvPr>
            <p:ph type="title"/>
          </p:nvPr>
        </p:nvSpPr>
        <p:spPr>
          <a:xfrm>
            <a:off x="720000" y="539500"/>
            <a:ext cx="7704000" cy="651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Font typeface="Cabin"/>
              <a:buNone/>
              <a:defRPr>
                <a:latin typeface="Cabin"/>
                <a:ea typeface="Cabin"/>
                <a:cs typeface="Cabin"/>
                <a:sym typeface="Cabin"/>
              </a:defRPr>
            </a:lvl2pPr>
            <a:lvl3pPr lvl="2" rtl="0">
              <a:spcBef>
                <a:spcPts val="0"/>
              </a:spcBef>
              <a:spcAft>
                <a:spcPts val="0"/>
              </a:spcAft>
              <a:buSzPts val="3500"/>
              <a:buFont typeface="Cabin"/>
              <a:buNone/>
              <a:defRPr>
                <a:latin typeface="Cabin"/>
                <a:ea typeface="Cabin"/>
                <a:cs typeface="Cabin"/>
                <a:sym typeface="Cabin"/>
              </a:defRPr>
            </a:lvl3pPr>
            <a:lvl4pPr lvl="3" rtl="0">
              <a:spcBef>
                <a:spcPts val="0"/>
              </a:spcBef>
              <a:spcAft>
                <a:spcPts val="0"/>
              </a:spcAft>
              <a:buSzPts val="3500"/>
              <a:buFont typeface="Cabin"/>
              <a:buNone/>
              <a:defRPr>
                <a:latin typeface="Cabin"/>
                <a:ea typeface="Cabin"/>
                <a:cs typeface="Cabin"/>
                <a:sym typeface="Cabin"/>
              </a:defRPr>
            </a:lvl4pPr>
            <a:lvl5pPr lvl="4" rtl="0">
              <a:spcBef>
                <a:spcPts val="0"/>
              </a:spcBef>
              <a:spcAft>
                <a:spcPts val="0"/>
              </a:spcAft>
              <a:buSzPts val="3500"/>
              <a:buFont typeface="Cabin"/>
              <a:buNone/>
              <a:defRPr>
                <a:latin typeface="Cabin"/>
                <a:ea typeface="Cabin"/>
                <a:cs typeface="Cabin"/>
                <a:sym typeface="Cabin"/>
              </a:defRPr>
            </a:lvl5pPr>
            <a:lvl6pPr lvl="5" rtl="0">
              <a:spcBef>
                <a:spcPts val="0"/>
              </a:spcBef>
              <a:spcAft>
                <a:spcPts val="0"/>
              </a:spcAft>
              <a:buSzPts val="3500"/>
              <a:buFont typeface="Cabin"/>
              <a:buNone/>
              <a:defRPr>
                <a:latin typeface="Cabin"/>
                <a:ea typeface="Cabin"/>
                <a:cs typeface="Cabin"/>
                <a:sym typeface="Cabin"/>
              </a:defRPr>
            </a:lvl6pPr>
            <a:lvl7pPr lvl="6" rtl="0">
              <a:spcBef>
                <a:spcPts val="0"/>
              </a:spcBef>
              <a:spcAft>
                <a:spcPts val="0"/>
              </a:spcAft>
              <a:buSzPts val="3500"/>
              <a:buFont typeface="Cabin"/>
              <a:buNone/>
              <a:defRPr>
                <a:latin typeface="Cabin"/>
                <a:ea typeface="Cabin"/>
                <a:cs typeface="Cabin"/>
                <a:sym typeface="Cabin"/>
              </a:defRPr>
            </a:lvl7pPr>
            <a:lvl8pPr lvl="7" rtl="0">
              <a:spcBef>
                <a:spcPts val="0"/>
              </a:spcBef>
              <a:spcAft>
                <a:spcPts val="0"/>
              </a:spcAft>
              <a:buSzPts val="3500"/>
              <a:buFont typeface="Cabin"/>
              <a:buNone/>
              <a:defRPr>
                <a:latin typeface="Cabin"/>
                <a:ea typeface="Cabin"/>
                <a:cs typeface="Cabin"/>
                <a:sym typeface="Cabin"/>
              </a:defRPr>
            </a:lvl8pPr>
            <a:lvl9pPr lvl="8" rtl="0">
              <a:spcBef>
                <a:spcPts val="0"/>
              </a:spcBef>
              <a:spcAft>
                <a:spcPts val="0"/>
              </a:spcAft>
              <a:buSzPts val="3500"/>
              <a:buFont typeface="Cabin"/>
              <a:buNone/>
              <a:defRPr>
                <a:latin typeface="Cabin"/>
                <a:ea typeface="Cabin"/>
                <a:cs typeface="Cabin"/>
                <a:sym typeface="Cabin"/>
              </a:defRPr>
            </a:lvl9pPr>
          </a:lstStyle>
          <a:p/>
        </p:txBody>
      </p:sp>
      <p:sp>
        <p:nvSpPr>
          <p:cNvPr id="758" name="Google Shape;758;p23"/>
          <p:cNvSpPr txBox="1"/>
          <p:nvPr>
            <p:ph type="subTitle" idx="1"/>
          </p:nvPr>
        </p:nvSpPr>
        <p:spPr>
          <a:xfrm>
            <a:off x="4923075" y="2908300"/>
            <a:ext cx="2640000" cy="112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759" name="Google Shape;759;p23"/>
          <p:cNvSpPr txBox="1"/>
          <p:nvPr>
            <p:ph type="subTitle" idx="2"/>
          </p:nvPr>
        </p:nvSpPr>
        <p:spPr>
          <a:xfrm>
            <a:off x="1580900" y="2908300"/>
            <a:ext cx="2640000" cy="112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760" name="Google Shape;760;p23"/>
          <p:cNvSpPr txBox="1"/>
          <p:nvPr>
            <p:ph type="subTitle" idx="3"/>
          </p:nvPr>
        </p:nvSpPr>
        <p:spPr>
          <a:xfrm>
            <a:off x="1580911" y="2441875"/>
            <a:ext cx="2640000" cy="55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761" name="Google Shape;761;p23"/>
          <p:cNvSpPr txBox="1"/>
          <p:nvPr>
            <p:ph type="subTitle" idx="4"/>
          </p:nvPr>
        </p:nvSpPr>
        <p:spPr>
          <a:xfrm>
            <a:off x="4923089" y="2441875"/>
            <a:ext cx="2640000" cy="55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wo columns 2">
  <p:cSld name="TITLE_AND_TWO_COLUMNS_1_1">
    <p:spTree>
      <p:nvGrpSpPr>
        <p:cNvPr id="762" name="Shape 762"/>
        <p:cNvGrpSpPr/>
        <p:nvPr/>
      </p:nvGrpSpPr>
      <p:grpSpPr>
        <a:xfrm>
          <a:off x="0" y="0"/>
          <a:ext cx="0" cy="0"/>
          <a:chOff x="0" y="0"/>
          <a:chExt cx="0" cy="0"/>
        </a:xfrm>
      </p:grpSpPr>
      <p:grpSp>
        <p:nvGrpSpPr>
          <p:cNvPr id="763" name="Google Shape;763;p24"/>
          <p:cNvGrpSpPr/>
          <p:nvPr/>
        </p:nvGrpSpPr>
        <p:grpSpPr>
          <a:xfrm>
            <a:off x="4" y="-135390"/>
            <a:ext cx="1019650" cy="1596011"/>
            <a:chOff x="4" y="-135390"/>
            <a:chExt cx="1019650" cy="1596011"/>
          </a:xfrm>
        </p:grpSpPr>
        <p:grpSp>
          <p:nvGrpSpPr>
            <p:cNvPr id="764" name="Google Shape;764;p24"/>
            <p:cNvGrpSpPr/>
            <p:nvPr/>
          </p:nvGrpSpPr>
          <p:grpSpPr>
            <a:xfrm rot="5400000">
              <a:off x="-154644" y="19259"/>
              <a:ext cx="1051916" cy="742618"/>
              <a:chOff x="-3412766" y="1206541"/>
              <a:chExt cx="743298" cy="524745"/>
            </a:xfrm>
          </p:grpSpPr>
          <p:sp>
            <p:nvSpPr>
              <p:cNvPr id="765" name="Google Shape;765;p24"/>
              <p:cNvSpPr/>
              <p:nvPr/>
            </p:nvSpPr>
            <p:spPr>
              <a:xfrm>
                <a:off x="-3412766" y="1236840"/>
                <a:ext cx="743298" cy="494445"/>
              </a:xfrm>
              <a:custGeom>
                <a:avLst/>
                <a:gdLst/>
                <a:ahLst/>
                <a:cxnLst/>
                <a:rect l="l" t="t" r="r" b="b"/>
                <a:pathLst>
                  <a:path w="8889" h="5913" extrusionOk="0">
                    <a:moveTo>
                      <a:pt x="8888" y="2352"/>
                    </a:moveTo>
                    <a:cubicBezTo>
                      <a:pt x="8532" y="3205"/>
                      <a:pt x="7899" y="3978"/>
                      <a:pt x="7028" y="4535"/>
                    </a:cubicBezTo>
                    <a:cubicBezTo>
                      <a:pt x="4882" y="5912"/>
                      <a:pt x="2100" y="5453"/>
                      <a:pt x="811" y="3514"/>
                    </a:cubicBezTo>
                    <a:cubicBezTo>
                      <a:pt x="108" y="2455"/>
                      <a:pt x="1" y="1171"/>
                      <a:pt x="39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6" name="Google Shape;766;p24"/>
              <p:cNvSpPr/>
              <p:nvPr/>
            </p:nvSpPr>
            <p:spPr>
              <a:xfrm>
                <a:off x="-3219611" y="1206541"/>
                <a:ext cx="213431" cy="199971"/>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67" name="Google Shape;767;p24"/>
            <p:cNvSpPr/>
            <p:nvPr/>
          </p:nvSpPr>
          <p:spPr>
            <a:xfrm>
              <a:off x="839572" y="121349"/>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8" name="Google Shape;768;p24"/>
            <p:cNvSpPr/>
            <p:nvPr/>
          </p:nvSpPr>
          <p:spPr>
            <a:xfrm>
              <a:off x="87674" y="1312950"/>
              <a:ext cx="121174" cy="14767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69" name="Google Shape;769;p24"/>
          <p:cNvGrpSpPr/>
          <p:nvPr/>
        </p:nvGrpSpPr>
        <p:grpSpPr>
          <a:xfrm>
            <a:off x="7746252" y="2405802"/>
            <a:ext cx="2754490" cy="3794259"/>
            <a:chOff x="7746252" y="2405802"/>
            <a:chExt cx="2754490" cy="3794259"/>
          </a:xfrm>
        </p:grpSpPr>
        <p:grpSp>
          <p:nvGrpSpPr>
            <p:cNvPr id="770" name="Google Shape;770;p24"/>
            <p:cNvGrpSpPr/>
            <p:nvPr/>
          </p:nvGrpSpPr>
          <p:grpSpPr>
            <a:xfrm rot="-1274596">
              <a:off x="8389185" y="4019136"/>
              <a:ext cx="1826648" cy="1915075"/>
              <a:chOff x="-1422729" y="2762416"/>
              <a:chExt cx="928516" cy="973401"/>
            </a:xfrm>
          </p:grpSpPr>
          <p:sp>
            <p:nvSpPr>
              <p:cNvPr id="771" name="Google Shape;771;p24"/>
              <p:cNvSpPr/>
              <p:nvPr/>
            </p:nvSpPr>
            <p:spPr>
              <a:xfrm>
                <a:off x="-1422729" y="2792333"/>
                <a:ext cx="928516" cy="943484"/>
              </a:xfrm>
              <a:custGeom>
                <a:avLst/>
                <a:gdLst/>
                <a:ahLst/>
                <a:cxnLst/>
                <a:rect l="l" t="t" r="r" b="b"/>
                <a:pathLst>
                  <a:path w="11104" h="11283" extrusionOk="0">
                    <a:moveTo>
                      <a:pt x="1930" y="2498"/>
                    </a:moveTo>
                    <a:cubicBezTo>
                      <a:pt x="3865" y="338"/>
                      <a:pt x="7056" y="1"/>
                      <a:pt x="9052" y="1734"/>
                    </a:cubicBezTo>
                    <a:cubicBezTo>
                      <a:pt x="11047" y="3468"/>
                      <a:pt x="11104" y="6621"/>
                      <a:pt x="9164" y="8785"/>
                    </a:cubicBezTo>
                    <a:cubicBezTo>
                      <a:pt x="7229" y="10945"/>
                      <a:pt x="4039" y="11282"/>
                      <a:pt x="2043" y="9549"/>
                    </a:cubicBezTo>
                    <a:cubicBezTo>
                      <a:pt x="52" y="7815"/>
                      <a:pt x="0" y="4662"/>
                      <a:pt x="1930" y="24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2" name="Google Shape;772;p24"/>
              <p:cNvSpPr/>
              <p:nvPr/>
            </p:nvSpPr>
            <p:spPr>
              <a:xfrm>
                <a:off x="-1058254" y="2762416"/>
                <a:ext cx="199561" cy="186895"/>
              </a:xfrm>
              <a:custGeom>
                <a:avLst/>
                <a:gdLst/>
                <a:ahLst/>
                <a:cxnLst/>
                <a:rect l="l" t="t" r="r" b="b"/>
                <a:pathLst>
                  <a:path w="1701" h="1593" extrusionOk="0">
                    <a:moveTo>
                      <a:pt x="890" y="117"/>
                    </a:moveTo>
                    <a:cubicBezTo>
                      <a:pt x="1045" y="117"/>
                      <a:pt x="1204" y="169"/>
                      <a:pt x="1331" y="281"/>
                    </a:cubicBezTo>
                    <a:cubicBezTo>
                      <a:pt x="1471" y="398"/>
                      <a:pt x="1556" y="562"/>
                      <a:pt x="1565" y="745"/>
                    </a:cubicBezTo>
                    <a:cubicBezTo>
                      <a:pt x="1574" y="928"/>
                      <a:pt x="1518" y="1101"/>
                      <a:pt x="1401" y="1237"/>
                    </a:cubicBezTo>
                    <a:cubicBezTo>
                      <a:pt x="1265" y="1391"/>
                      <a:pt x="1075" y="1471"/>
                      <a:pt x="885" y="1471"/>
                    </a:cubicBezTo>
                    <a:cubicBezTo>
                      <a:pt x="728" y="1471"/>
                      <a:pt x="572" y="1417"/>
                      <a:pt x="445" y="1307"/>
                    </a:cubicBezTo>
                    <a:cubicBezTo>
                      <a:pt x="164" y="1059"/>
                      <a:pt x="131" y="632"/>
                      <a:pt x="375" y="351"/>
                    </a:cubicBezTo>
                    <a:cubicBezTo>
                      <a:pt x="511" y="201"/>
                      <a:pt x="703" y="117"/>
                      <a:pt x="890" y="117"/>
                    </a:cubicBezTo>
                    <a:close/>
                    <a:moveTo>
                      <a:pt x="892" y="0"/>
                    </a:moveTo>
                    <a:cubicBezTo>
                      <a:pt x="669" y="0"/>
                      <a:pt x="446" y="94"/>
                      <a:pt x="286" y="276"/>
                    </a:cubicBezTo>
                    <a:cubicBezTo>
                      <a:pt x="0" y="604"/>
                      <a:pt x="38" y="1106"/>
                      <a:pt x="370" y="1396"/>
                    </a:cubicBezTo>
                    <a:cubicBezTo>
                      <a:pt x="511" y="1518"/>
                      <a:pt x="698" y="1588"/>
                      <a:pt x="886" y="1588"/>
                    </a:cubicBezTo>
                    <a:cubicBezTo>
                      <a:pt x="909" y="1588"/>
                      <a:pt x="928" y="1588"/>
                      <a:pt x="942" y="1593"/>
                    </a:cubicBezTo>
                    <a:cubicBezTo>
                      <a:pt x="1153" y="1574"/>
                      <a:pt x="1350" y="1476"/>
                      <a:pt x="1490" y="1316"/>
                    </a:cubicBezTo>
                    <a:cubicBezTo>
                      <a:pt x="1631" y="1153"/>
                      <a:pt x="1701" y="946"/>
                      <a:pt x="1682" y="740"/>
                    </a:cubicBezTo>
                    <a:cubicBezTo>
                      <a:pt x="1663" y="529"/>
                      <a:pt x="1565" y="333"/>
                      <a:pt x="1406" y="192"/>
                    </a:cubicBezTo>
                    <a:cubicBezTo>
                      <a:pt x="1258" y="63"/>
                      <a:pt x="1075" y="0"/>
                      <a:pt x="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73" name="Google Shape;773;p24"/>
            <p:cNvSpPr/>
            <p:nvPr/>
          </p:nvSpPr>
          <p:spPr>
            <a:xfrm>
              <a:off x="7746252" y="4806428"/>
              <a:ext cx="118750" cy="145324"/>
            </a:xfrm>
            <a:custGeom>
              <a:avLst/>
              <a:gdLst/>
              <a:ahLst/>
              <a:cxnLst/>
              <a:rect l="l" t="t" r="r" b="b"/>
              <a:pathLst>
                <a:path w="1233" h="1509" extrusionOk="0">
                  <a:moveTo>
                    <a:pt x="1233" y="764"/>
                  </a:moveTo>
                  <a:cubicBezTo>
                    <a:pt x="924" y="665"/>
                    <a:pt x="764" y="497"/>
                    <a:pt x="619" y="0"/>
                  </a:cubicBezTo>
                  <a:cubicBezTo>
                    <a:pt x="493" y="398"/>
                    <a:pt x="286" y="647"/>
                    <a:pt x="1" y="740"/>
                  </a:cubicBezTo>
                  <a:cubicBezTo>
                    <a:pt x="343" y="848"/>
                    <a:pt x="516" y="1181"/>
                    <a:pt x="647" y="1509"/>
                  </a:cubicBezTo>
                  <a:cubicBezTo>
                    <a:pt x="703" y="1199"/>
                    <a:pt x="872" y="853"/>
                    <a:pt x="1233" y="76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4" name="Google Shape;774;p24"/>
            <p:cNvSpPr/>
            <p:nvPr/>
          </p:nvSpPr>
          <p:spPr>
            <a:xfrm rot="5277652">
              <a:off x="8815604" y="2403983"/>
              <a:ext cx="599800" cy="625301"/>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5" name="Google Shape;775;p24"/>
            <p:cNvSpPr/>
            <p:nvPr/>
          </p:nvSpPr>
          <p:spPr>
            <a:xfrm>
              <a:off x="8792372" y="3314274"/>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76" name="Google Shape;776;p24"/>
          <p:cNvGrpSpPr/>
          <p:nvPr/>
        </p:nvGrpSpPr>
        <p:grpSpPr>
          <a:xfrm>
            <a:off x="8144297" y="-385339"/>
            <a:ext cx="1294338" cy="1551828"/>
            <a:chOff x="8144297" y="-385339"/>
            <a:chExt cx="1294338" cy="1551828"/>
          </a:xfrm>
        </p:grpSpPr>
        <p:sp>
          <p:nvSpPr>
            <p:cNvPr id="777" name="Google Shape;777;p24"/>
            <p:cNvSpPr/>
            <p:nvPr/>
          </p:nvSpPr>
          <p:spPr>
            <a:xfrm>
              <a:off x="8144297" y="196674"/>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78" name="Google Shape;778;p24"/>
            <p:cNvGrpSpPr/>
            <p:nvPr/>
          </p:nvGrpSpPr>
          <p:grpSpPr>
            <a:xfrm rot="5400000">
              <a:off x="8045252" y="-226893"/>
              <a:ext cx="1551828" cy="1234937"/>
              <a:chOff x="4639548" y="1512483"/>
              <a:chExt cx="561829" cy="447068"/>
            </a:xfrm>
          </p:grpSpPr>
          <p:sp>
            <p:nvSpPr>
              <p:cNvPr id="779" name="Google Shape;779;p24"/>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0" name="Google Shape;780;p24"/>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1" name="Google Shape;781;p24"/>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2" name="Google Shape;782;p24"/>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3" name="Google Shape;783;p24"/>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4" name="Google Shape;784;p24"/>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5" name="Google Shape;785;p24"/>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6" name="Google Shape;786;p24"/>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7" name="Google Shape;787;p24"/>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8" name="Google Shape;788;p24"/>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789" name="Google Shape;789;p24"/>
          <p:cNvGrpSpPr/>
          <p:nvPr/>
        </p:nvGrpSpPr>
        <p:grpSpPr>
          <a:xfrm>
            <a:off x="-375257" y="4340325"/>
            <a:ext cx="2882157" cy="1656369"/>
            <a:chOff x="-375257" y="4340325"/>
            <a:chExt cx="2882157" cy="1656369"/>
          </a:xfrm>
        </p:grpSpPr>
        <p:sp>
          <p:nvSpPr>
            <p:cNvPr id="790" name="Google Shape;790;p24"/>
            <p:cNvSpPr/>
            <p:nvPr/>
          </p:nvSpPr>
          <p:spPr>
            <a:xfrm>
              <a:off x="1965780" y="4785454"/>
              <a:ext cx="541120" cy="564122"/>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1" name="Google Shape;791;p24"/>
            <p:cNvSpPr/>
            <p:nvPr/>
          </p:nvSpPr>
          <p:spPr>
            <a:xfrm>
              <a:off x="1750000" y="4771250"/>
              <a:ext cx="130436" cy="159515"/>
            </a:xfrm>
            <a:custGeom>
              <a:avLst/>
              <a:gdLst/>
              <a:ahLst/>
              <a:cxnLst/>
              <a:rect l="l" t="t" r="r" b="b"/>
              <a:pathLst>
                <a:path w="1238" h="1514" extrusionOk="0">
                  <a:moveTo>
                    <a:pt x="1237" y="768"/>
                  </a:moveTo>
                  <a:cubicBezTo>
                    <a:pt x="928" y="670"/>
                    <a:pt x="769" y="497"/>
                    <a:pt x="624" y="0"/>
                  </a:cubicBezTo>
                  <a:cubicBezTo>
                    <a:pt x="492" y="398"/>
                    <a:pt x="291" y="651"/>
                    <a:pt x="1" y="745"/>
                  </a:cubicBezTo>
                  <a:cubicBezTo>
                    <a:pt x="347" y="848"/>
                    <a:pt x="516" y="1185"/>
                    <a:pt x="652" y="1513"/>
                  </a:cubicBezTo>
                  <a:cubicBezTo>
                    <a:pt x="699" y="1199"/>
                    <a:pt x="867" y="862"/>
                    <a:pt x="1237" y="7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92" name="Google Shape;792;p24"/>
            <p:cNvGrpSpPr/>
            <p:nvPr/>
          </p:nvGrpSpPr>
          <p:grpSpPr>
            <a:xfrm rot="1196781">
              <a:off x="-222534" y="4635547"/>
              <a:ext cx="1444180" cy="1149287"/>
              <a:chOff x="4639548" y="1512483"/>
              <a:chExt cx="561829" cy="447068"/>
            </a:xfrm>
          </p:grpSpPr>
          <p:sp>
            <p:nvSpPr>
              <p:cNvPr id="793" name="Google Shape;793;p24"/>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4" name="Google Shape;794;p24"/>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5" name="Google Shape;795;p24"/>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6" name="Google Shape;796;p24"/>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7" name="Google Shape;797;p24"/>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8" name="Google Shape;798;p24"/>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9" name="Google Shape;799;p24"/>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0" name="Google Shape;800;p24"/>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1" name="Google Shape;801;p24"/>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2" name="Google Shape;802;p24"/>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03" name="Google Shape;803;p24"/>
            <p:cNvSpPr/>
            <p:nvPr/>
          </p:nvSpPr>
          <p:spPr>
            <a:xfrm>
              <a:off x="208849" y="4340325"/>
              <a:ext cx="121174" cy="14767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04" name="Google Shape;804;p24"/>
          <p:cNvSpPr txBox="1"/>
          <p:nvPr>
            <p:ph type="title"/>
          </p:nvPr>
        </p:nvSpPr>
        <p:spPr>
          <a:xfrm>
            <a:off x="720000" y="539500"/>
            <a:ext cx="7704000" cy="627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05" name="Google Shape;805;p24"/>
          <p:cNvSpPr txBox="1"/>
          <p:nvPr>
            <p:ph type="subTitle" idx="1"/>
          </p:nvPr>
        </p:nvSpPr>
        <p:spPr>
          <a:xfrm>
            <a:off x="1473725" y="2929575"/>
            <a:ext cx="6196500" cy="1188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806" name="Google Shape;806;p24"/>
          <p:cNvSpPr txBox="1"/>
          <p:nvPr>
            <p:ph type="subTitle" idx="2"/>
          </p:nvPr>
        </p:nvSpPr>
        <p:spPr>
          <a:xfrm>
            <a:off x="1473725" y="1585625"/>
            <a:ext cx="6196500" cy="1188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wo columns 3">
  <p:cSld name="TITLE_AND_TWO_COLUMNS_1_1_1">
    <p:spTree>
      <p:nvGrpSpPr>
        <p:cNvPr id="807" name="Shape 807"/>
        <p:cNvGrpSpPr/>
        <p:nvPr/>
      </p:nvGrpSpPr>
      <p:grpSpPr>
        <a:xfrm>
          <a:off x="0" y="0"/>
          <a:ext cx="0" cy="0"/>
          <a:chOff x="0" y="0"/>
          <a:chExt cx="0" cy="0"/>
        </a:xfrm>
      </p:grpSpPr>
      <p:sp>
        <p:nvSpPr>
          <p:cNvPr id="808" name="Google Shape;808;p25"/>
          <p:cNvSpPr txBox="1"/>
          <p:nvPr>
            <p:ph type="title"/>
          </p:nvPr>
        </p:nvSpPr>
        <p:spPr>
          <a:xfrm>
            <a:off x="720000" y="539500"/>
            <a:ext cx="7704000" cy="604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09" name="Google Shape;809;p25"/>
          <p:cNvSpPr txBox="1"/>
          <p:nvPr>
            <p:ph type="subTitle" idx="1"/>
          </p:nvPr>
        </p:nvSpPr>
        <p:spPr>
          <a:xfrm>
            <a:off x="4623377" y="1317775"/>
            <a:ext cx="3743100" cy="33360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262623"/>
              </a:buClr>
              <a:buSzPts val="1400"/>
              <a:buFont typeface="Assistant"/>
              <a:buChar char="●"/>
              <a:defRPr b="0"/>
            </a:lvl1pPr>
            <a:lvl2pPr lvl="1" algn="ctr" rtl="0">
              <a:lnSpc>
                <a:spcPct val="100000"/>
              </a:lnSpc>
              <a:spcBef>
                <a:spcPts val="0"/>
              </a:spcBef>
              <a:spcAft>
                <a:spcPts val="0"/>
              </a:spcAft>
              <a:buClr>
                <a:srgbClr val="262623"/>
              </a:buClr>
              <a:buSzPts val="1400"/>
              <a:buFont typeface="Assistant"/>
              <a:buChar char="○"/>
              <a:defRPr/>
            </a:lvl2pPr>
            <a:lvl3pPr lvl="2" algn="ctr" rtl="0">
              <a:lnSpc>
                <a:spcPct val="100000"/>
              </a:lnSpc>
              <a:spcBef>
                <a:spcPts val="0"/>
              </a:spcBef>
              <a:spcAft>
                <a:spcPts val="0"/>
              </a:spcAft>
              <a:buClr>
                <a:srgbClr val="262623"/>
              </a:buClr>
              <a:buSzPts val="1400"/>
              <a:buFont typeface="Assistant"/>
              <a:buChar char="■"/>
              <a:defRPr/>
            </a:lvl3pPr>
            <a:lvl4pPr lvl="3" algn="ctr" rtl="0">
              <a:lnSpc>
                <a:spcPct val="100000"/>
              </a:lnSpc>
              <a:spcBef>
                <a:spcPts val="0"/>
              </a:spcBef>
              <a:spcAft>
                <a:spcPts val="0"/>
              </a:spcAft>
              <a:buClr>
                <a:srgbClr val="262623"/>
              </a:buClr>
              <a:buSzPts val="1400"/>
              <a:buFont typeface="Assistant"/>
              <a:buChar char="●"/>
              <a:defRPr/>
            </a:lvl4pPr>
            <a:lvl5pPr lvl="4" algn="ctr" rtl="0">
              <a:lnSpc>
                <a:spcPct val="100000"/>
              </a:lnSpc>
              <a:spcBef>
                <a:spcPts val="0"/>
              </a:spcBef>
              <a:spcAft>
                <a:spcPts val="0"/>
              </a:spcAft>
              <a:buClr>
                <a:srgbClr val="262623"/>
              </a:buClr>
              <a:buSzPts val="1400"/>
              <a:buFont typeface="Assistant"/>
              <a:buChar char="○"/>
              <a:defRPr/>
            </a:lvl5pPr>
            <a:lvl6pPr lvl="5" algn="ctr" rtl="0">
              <a:lnSpc>
                <a:spcPct val="100000"/>
              </a:lnSpc>
              <a:spcBef>
                <a:spcPts val="0"/>
              </a:spcBef>
              <a:spcAft>
                <a:spcPts val="0"/>
              </a:spcAft>
              <a:buClr>
                <a:srgbClr val="262623"/>
              </a:buClr>
              <a:buSzPts val="1400"/>
              <a:buFont typeface="Assistant"/>
              <a:buChar char="■"/>
              <a:defRPr/>
            </a:lvl6pPr>
            <a:lvl7pPr lvl="6" algn="ctr" rtl="0">
              <a:lnSpc>
                <a:spcPct val="100000"/>
              </a:lnSpc>
              <a:spcBef>
                <a:spcPts val="0"/>
              </a:spcBef>
              <a:spcAft>
                <a:spcPts val="0"/>
              </a:spcAft>
              <a:buClr>
                <a:srgbClr val="262623"/>
              </a:buClr>
              <a:buSzPts val="1400"/>
              <a:buFont typeface="Assistant"/>
              <a:buChar char="●"/>
              <a:defRPr/>
            </a:lvl7pPr>
            <a:lvl8pPr lvl="7" algn="ctr" rtl="0">
              <a:lnSpc>
                <a:spcPct val="100000"/>
              </a:lnSpc>
              <a:spcBef>
                <a:spcPts val="0"/>
              </a:spcBef>
              <a:spcAft>
                <a:spcPts val="0"/>
              </a:spcAft>
              <a:buClr>
                <a:srgbClr val="262623"/>
              </a:buClr>
              <a:buSzPts val="1400"/>
              <a:buFont typeface="Assistant"/>
              <a:buChar char="○"/>
              <a:defRPr/>
            </a:lvl8pPr>
            <a:lvl9pPr lvl="8" algn="ctr" rtl="0">
              <a:lnSpc>
                <a:spcPct val="100000"/>
              </a:lnSpc>
              <a:spcBef>
                <a:spcPts val="0"/>
              </a:spcBef>
              <a:spcAft>
                <a:spcPts val="0"/>
              </a:spcAft>
              <a:buClr>
                <a:srgbClr val="262623"/>
              </a:buClr>
              <a:buSzPts val="1400"/>
              <a:buFont typeface="Assistant"/>
              <a:buChar char="■"/>
              <a:defRPr/>
            </a:lvl9pPr>
          </a:lstStyle>
          <a:p/>
        </p:txBody>
      </p:sp>
      <p:sp>
        <p:nvSpPr>
          <p:cNvPr id="810" name="Google Shape;810;p25"/>
          <p:cNvSpPr txBox="1"/>
          <p:nvPr>
            <p:ph type="subTitle" idx="2"/>
          </p:nvPr>
        </p:nvSpPr>
        <p:spPr>
          <a:xfrm>
            <a:off x="713225" y="1317775"/>
            <a:ext cx="3828300" cy="33360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262623"/>
              </a:buClr>
              <a:buSzPts val="1400"/>
              <a:buFont typeface="Assistant"/>
              <a:buChar char="●"/>
              <a:defRPr b="0"/>
            </a:lvl1pPr>
            <a:lvl2pPr lvl="1" algn="ctr" rtl="0">
              <a:lnSpc>
                <a:spcPct val="100000"/>
              </a:lnSpc>
              <a:spcBef>
                <a:spcPts val="0"/>
              </a:spcBef>
              <a:spcAft>
                <a:spcPts val="0"/>
              </a:spcAft>
              <a:buClr>
                <a:srgbClr val="262623"/>
              </a:buClr>
              <a:buSzPts val="1400"/>
              <a:buFont typeface="Assistant"/>
              <a:buChar char="○"/>
              <a:defRPr/>
            </a:lvl2pPr>
            <a:lvl3pPr lvl="2" algn="ctr" rtl="0">
              <a:lnSpc>
                <a:spcPct val="100000"/>
              </a:lnSpc>
              <a:spcBef>
                <a:spcPts val="0"/>
              </a:spcBef>
              <a:spcAft>
                <a:spcPts val="0"/>
              </a:spcAft>
              <a:buClr>
                <a:srgbClr val="262623"/>
              </a:buClr>
              <a:buSzPts val="1400"/>
              <a:buFont typeface="Assistant"/>
              <a:buChar char="■"/>
              <a:defRPr/>
            </a:lvl3pPr>
            <a:lvl4pPr lvl="3" algn="ctr" rtl="0">
              <a:lnSpc>
                <a:spcPct val="100000"/>
              </a:lnSpc>
              <a:spcBef>
                <a:spcPts val="0"/>
              </a:spcBef>
              <a:spcAft>
                <a:spcPts val="0"/>
              </a:spcAft>
              <a:buClr>
                <a:srgbClr val="262623"/>
              </a:buClr>
              <a:buSzPts val="1400"/>
              <a:buFont typeface="Assistant"/>
              <a:buChar char="●"/>
              <a:defRPr/>
            </a:lvl4pPr>
            <a:lvl5pPr lvl="4" algn="ctr" rtl="0">
              <a:lnSpc>
                <a:spcPct val="100000"/>
              </a:lnSpc>
              <a:spcBef>
                <a:spcPts val="0"/>
              </a:spcBef>
              <a:spcAft>
                <a:spcPts val="0"/>
              </a:spcAft>
              <a:buClr>
                <a:srgbClr val="262623"/>
              </a:buClr>
              <a:buSzPts val="1400"/>
              <a:buFont typeface="Assistant"/>
              <a:buChar char="○"/>
              <a:defRPr/>
            </a:lvl5pPr>
            <a:lvl6pPr lvl="5" algn="ctr" rtl="0">
              <a:lnSpc>
                <a:spcPct val="100000"/>
              </a:lnSpc>
              <a:spcBef>
                <a:spcPts val="0"/>
              </a:spcBef>
              <a:spcAft>
                <a:spcPts val="0"/>
              </a:spcAft>
              <a:buClr>
                <a:srgbClr val="262623"/>
              </a:buClr>
              <a:buSzPts val="1400"/>
              <a:buFont typeface="Assistant"/>
              <a:buChar char="■"/>
              <a:defRPr/>
            </a:lvl6pPr>
            <a:lvl7pPr lvl="6" algn="ctr" rtl="0">
              <a:lnSpc>
                <a:spcPct val="100000"/>
              </a:lnSpc>
              <a:spcBef>
                <a:spcPts val="0"/>
              </a:spcBef>
              <a:spcAft>
                <a:spcPts val="0"/>
              </a:spcAft>
              <a:buClr>
                <a:srgbClr val="262623"/>
              </a:buClr>
              <a:buSzPts val="1400"/>
              <a:buFont typeface="Assistant"/>
              <a:buChar char="●"/>
              <a:defRPr/>
            </a:lvl7pPr>
            <a:lvl8pPr lvl="7" algn="ctr" rtl="0">
              <a:lnSpc>
                <a:spcPct val="100000"/>
              </a:lnSpc>
              <a:spcBef>
                <a:spcPts val="0"/>
              </a:spcBef>
              <a:spcAft>
                <a:spcPts val="0"/>
              </a:spcAft>
              <a:buClr>
                <a:srgbClr val="262623"/>
              </a:buClr>
              <a:buSzPts val="1400"/>
              <a:buFont typeface="Assistant"/>
              <a:buChar char="○"/>
              <a:defRPr/>
            </a:lvl8pPr>
            <a:lvl9pPr lvl="8" algn="ctr" rtl="0">
              <a:lnSpc>
                <a:spcPct val="100000"/>
              </a:lnSpc>
              <a:spcBef>
                <a:spcPts val="0"/>
              </a:spcBef>
              <a:spcAft>
                <a:spcPts val="0"/>
              </a:spcAft>
              <a:buClr>
                <a:srgbClr val="262623"/>
              </a:buClr>
              <a:buSzPts val="1400"/>
              <a:buFont typeface="Assistant"/>
              <a:buChar char="■"/>
              <a:defRPr/>
            </a:lvl9pPr>
          </a:lstStyle>
          <a:p/>
        </p:txBody>
      </p:sp>
      <p:sp>
        <p:nvSpPr>
          <p:cNvPr id="811" name="Google Shape;811;p25"/>
          <p:cNvSpPr/>
          <p:nvPr/>
        </p:nvSpPr>
        <p:spPr>
          <a:xfrm flipH="1">
            <a:off x="4804118" y="187494"/>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12" name="Google Shape;812;p25"/>
          <p:cNvGrpSpPr/>
          <p:nvPr/>
        </p:nvGrpSpPr>
        <p:grpSpPr>
          <a:xfrm>
            <a:off x="6720762" y="-789828"/>
            <a:ext cx="2208860" cy="1385575"/>
            <a:chOff x="6720762" y="-789828"/>
            <a:chExt cx="2208860" cy="1385575"/>
          </a:xfrm>
        </p:grpSpPr>
        <p:sp>
          <p:nvSpPr>
            <p:cNvPr id="813" name="Google Shape;813;p25"/>
            <p:cNvSpPr/>
            <p:nvPr/>
          </p:nvSpPr>
          <p:spPr>
            <a:xfrm flipH="1">
              <a:off x="8362422" y="214948"/>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4" name="Google Shape;814;p25"/>
            <p:cNvSpPr/>
            <p:nvPr/>
          </p:nvSpPr>
          <p:spPr>
            <a:xfrm flipH="1">
              <a:off x="8669845" y="279561"/>
              <a:ext cx="259778" cy="316186"/>
            </a:xfrm>
            <a:custGeom>
              <a:avLst/>
              <a:gdLst/>
              <a:ahLst/>
              <a:cxnLst/>
              <a:rect l="l" t="t" r="r" b="b"/>
              <a:pathLst>
                <a:path w="2330" h="2836" extrusionOk="0">
                  <a:moveTo>
                    <a:pt x="1" y="1439"/>
                  </a:moveTo>
                  <a:cubicBezTo>
                    <a:pt x="582" y="1252"/>
                    <a:pt x="882" y="938"/>
                    <a:pt x="1163" y="1"/>
                  </a:cubicBezTo>
                  <a:cubicBezTo>
                    <a:pt x="1406" y="746"/>
                    <a:pt x="1791" y="1224"/>
                    <a:pt x="2329" y="1392"/>
                  </a:cubicBezTo>
                  <a:cubicBezTo>
                    <a:pt x="1678" y="1594"/>
                    <a:pt x="1360" y="2226"/>
                    <a:pt x="1102" y="2835"/>
                  </a:cubicBezTo>
                  <a:cubicBezTo>
                    <a:pt x="1004" y="2254"/>
                    <a:pt x="690" y="1613"/>
                    <a:pt x="1" y="14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5" name="Google Shape;815;p25"/>
            <p:cNvSpPr/>
            <p:nvPr/>
          </p:nvSpPr>
          <p:spPr>
            <a:xfrm flipH="1">
              <a:off x="6720764" y="-789828"/>
              <a:ext cx="1275026" cy="1281151"/>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16" name="Google Shape;816;p25"/>
            <p:cNvGrpSpPr/>
            <p:nvPr/>
          </p:nvGrpSpPr>
          <p:grpSpPr>
            <a:xfrm rot="-5400000">
              <a:off x="6827484" y="-150561"/>
              <a:ext cx="316235" cy="529678"/>
              <a:chOff x="5642299" y="4640192"/>
              <a:chExt cx="378000" cy="633132"/>
            </a:xfrm>
          </p:grpSpPr>
          <p:sp>
            <p:nvSpPr>
              <p:cNvPr id="817" name="Google Shape;817;p25"/>
              <p:cNvSpPr/>
              <p:nvPr/>
            </p:nvSpPr>
            <p:spPr>
              <a:xfrm>
                <a:off x="5763034" y="4675283"/>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8" name="Google Shape;818;p25"/>
              <p:cNvSpPr/>
              <p:nvPr/>
            </p:nvSpPr>
            <p:spPr>
              <a:xfrm>
                <a:off x="5642299" y="4640192"/>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819" name="Google Shape;819;p25"/>
          <p:cNvGrpSpPr/>
          <p:nvPr/>
        </p:nvGrpSpPr>
        <p:grpSpPr>
          <a:xfrm>
            <a:off x="-385638" y="3643945"/>
            <a:ext cx="1322015" cy="1860753"/>
            <a:chOff x="-385638" y="3643945"/>
            <a:chExt cx="1322015" cy="1860753"/>
          </a:xfrm>
        </p:grpSpPr>
        <p:grpSp>
          <p:nvGrpSpPr>
            <p:cNvPr id="820" name="Google Shape;820;p25"/>
            <p:cNvGrpSpPr/>
            <p:nvPr/>
          </p:nvGrpSpPr>
          <p:grpSpPr>
            <a:xfrm rot="4171940">
              <a:off x="-244696" y="4327182"/>
              <a:ext cx="1040130" cy="1022880"/>
              <a:chOff x="4982398" y="3787086"/>
              <a:chExt cx="1427999" cy="1413218"/>
            </a:xfrm>
          </p:grpSpPr>
          <p:sp>
            <p:nvSpPr>
              <p:cNvPr id="821" name="Google Shape;821;p25"/>
              <p:cNvSpPr/>
              <p:nvPr/>
            </p:nvSpPr>
            <p:spPr>
              <a:xfrm>
                <a:off x="4982398" y="3787086"/>
                <a:ext cx="1427999" cy="1413218"/>
              </a:xfrm>
              <a:custGeom>
                <a:avLst/>
                <a:gdLst/>
                <a:ahLst/>
                <a:cxnLst/>
                <a:rect l="l" t="t" r="r" b="b"/>
                <a:pathLst>
                  <a:path w="16858" h="16684" extrusionOk="0">
                    <a:moveTo>
                      <a:pt x="1" y="5950"/>
                    </a:moveTo>
                    <a:lnTo>
                      <a:pt x="11099" y="0"/>
                    </a:lnTo>
                    <a:cubicBezTo>
                      <a:pt x="13610" y="3598"/>
                      <a:pt x="13470" y="7360"/>
                      <a:pt x="16857" y="10734"/>
                    </a:cubicBezTo>
                    <a:lnTo>
                      <a:pt x="5758" y="16684"/>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2" name="Google Shape;822;p25"/>
              <p:cNvSpPr/>
              <p:nvPr/>
            </p:nvSpPr>
            <p:spPr>
              <a:xfrm>
                <a:off x="5232235" y="4494197"/>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3" name="Google Shape;823;p25"/>
              <p:cNvSpPr/>
              <p:nvPr/>
            </p:nvSpPr>
            <p:spPr>
              <a:xfrm>
                <a:off x="5111500" y="4459106"/>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24" name="Google Shape;824;p25"/>
            <p:cNvSpPr/>
            <p:nvPr/>
          </p:nvSpPr>
          <p:spPr>
            <a:xfrm flipH="1">
              <a:off x="694744" y="4726451"/>
              <a:ext cx="241626" cy="242786"/>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5" name="Google Shape;825;p25"/>
            <p:cNvSpPr/>
            <p:nvPr/>
          </p:nvSpPr>
          <p:spPr>
            <a:xfrm flipH="1">
              <a:off x="206916" y="3643945"/>
              <a:ext cx="247375" cy="302337"/>
            </a:xfrm>
            <a:custGeom>
              <a:avLst/>
              <a:gdLst/>
              <a:ahLst/>
              <a:cxnLst/>
              <a:rect l="l" t="t" r="r" b="b"/>
              <a:pathLst>
                <a:path w="1945" h="2377" extrusionOk="0">
                  <a:moveTo>
                    <a:pt x="0" y="1210"/>
                  </a:moveTo>
                  <a:cubicBezTo>
                    <a:pt x="483" y="1050"/>
                    <a:pt x="731" y="788"/>
                    <a:pt x="970" y="1"/>
                  </a:cubicBezTo>
                  <a:cubicBezTo>
                    <a:pt x="1176" y="629"/>
                    <a:pt x="1500" y="1027"/>
                    <a:pt x="1945" y="1167"/>
                  </a:cubicBezTo>
                  <a:cubicBezTo>
                    <a:pt x="1401" y="1331"/>
                    <a:pt x="1129" y="1865"/>
                    <a:pt x="919" y="2376"/>
                  </a:cubicBezTo>
                  <a:cubicBezTo>
                    <a:pt x="839" y="1889"/>
                    <a:pt x="572" y="1350"/>
                    <a:pt x="0" y="12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26" name="Google Shape;826;p25"/>
          <p:cNvGrpSpPr/>
          <p:nvPr/>
        </p:nvGrpSpPr>
        <p:grpSpPr>
          <a:xfrm>
            <a:off x="-256011" y="-461117"/>
            <a:ext cx="1812237" cy="2265656"/>
            <a:chOff x="-256011" y="-461117"/>
            <a:chExt cx="1812237" cy="2265656"/>
          </a:xfrm>
        </p:grpSpPr>
        <p:grpSp>
          <p:nvGrpSpPr>
            <p:cNvPr id="827" name="Google Shape;827;p25"/>
            <p:cNvGrpSpPr/>
            <p:nvPr/>
          </p:nvGrpSpPr>
          <p:grpSpPr>
            <a:xfrm>
              <a:off x="-96226" y="-461117"/>
              <a:ext cx="1652452" cy="1315006"/>
              <a:chOff x="4639548" y="1512483"/>
              <a:chExt cx="561829" cy="447068"/>
            </a:xfrm>
          </p:grpSpPr>
          <p:sp>
            <p:nvSpPr>
              <p:cNvPr id="828" name="Google Shape;828;p25"/>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9" name="Google Shape;829;p25"/>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0" name="Google Shape;830;p25"/>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1" name="Google Shape;831;p25"/>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2" name="Google Shape;832;p25"/>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3" name="Google Shape;833;p25"/>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4" name="Google Shape;834;p25"/>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5" name="Google Shape;835;p25"/>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6" name="Google Shape;836;p25"/>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7" name="Google Shape;837;p25"/>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38" name="Google Shape;838;p25"/>
            <p:cNvGrpSpPr/>
            <p:nvPr/>
          </p:nvGrpSpPr>
          <p:grpSpPr>
            <a:xfrm rot="1211682">
              <a:off x="-130188" y="1196878"/>
              <a:ext cx="555402" cy="267776"/>
              <a:chOff x="4742292" y="1179785"/>
              <a:chExt cx="109824" cy="52950"/>
            </a:xfrm>
          </p:grpSpPr>
          <p:sp>
            <p:nvSpPr>
              <p:cNvPr id="839" name="Google Shape;839;p25"/>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0" name="Google Shape;840;p25"/>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41" name="Google Shape;841;p25"/>
            <p:cNvGrpSpPr/>
            <p:nvPr/>
          </p:nvGrpSpPr>
          <p:grpSpPr>
            <a:xfrm rot="1211682">
              <a:off x="-226863" y="1449128"/>
              <a:ext cx="555402" cy="267776"/>
              <a:chOff x="4742292" y="1179785"/>
              <a:chExt cx="109824" cy="52950"/>
            </a:xfrm>
          </p:grpSpPr>
          <p:sp>
            <p:nvSpPr>
              <p:cNvPr id="842" name="Google Shape;842;p25"/>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3" name="Google Shape;843;p25"/>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844" name="Google Shape;844;p25"/>
          <p:cNvGrpSpPr/>
          <p:nvPr/>
        </p:nvGrpSpPr>
        <p:grpSpPr>
          <a:xfrm>
            <a:off x="8265177" y="3394642"/>
            <a:ext cx="1145703" cy="1802261"/>
            <a:chOff x="8265177" y="3394642"/>
            <a:chExt cx="1145703" cy="1802261"/>
          </a:xfrm>
        </p:grpSpPr>
        <p:grpSp>
          <p:nvGrpSpPr>
            <p:cNvPr id="845" name="Google Shape;845;p25"/>
            <p:cNvGrpSpPr/>
            <p:nvPr/>
          </p:nvGrpSpPr>
          <p:grpSpPr>
            <a:xfrm rot="5400000">
              <a:off x="8260228" y="3909129"/>
              <a:ext cx="1259621" cy="1041684"/>
              <a:chOff x="7362471" y="3664925"/>
              <a:chExt cx="921449" cy="762022"/>
            </a:xfrm>
          </p:grpSpPr>
          <p:sp>
            <p:nvSpPr>
              <p:cNvPr id="846" name="Google Shape;846;p25"/>
              <p:cNvSpPr/>
              <p:nvPr/>
            </p:nvSpPr>
            <p:spPr>
              <a:xfrm flipH="1">
                <a:off x="7362471" y="3664925"/>
                <a:ext cx="906877" cy="762022"/>
              </a:xfrm>
              <a:custGeom>
                <a:avLst/>
                <a:gdLst/>
                <a:ahLst/>
                <a:cxnLst/>
                <a:rect l="l" t="t" r="r" b="b"/>
                <a:pathLst>
                  <a:path w="11699" h="9830" extrusionOk="0">
                    <a:moveTo>
                      <a:pt x="2352" y="1"/>
                    </a:moveTo>
                    <a:lnTo>
                      <a:pt x="11699" y="1345"/>
                    </a:lnTo>
                    <a:cubicBezTo>
                      <a:pt x="11652" y="1809"/>
                      <a:pt x="11563" y="2273"/>
                      <a:pt x="11441" y="2718"/>
                    </a:cubicBezTo>
                    <a:cubicBezTo>
                      <a:pt x="10139" y="7319"/>
                      <a:pt x="5023" y="9830"/>
                      <a:pt x="0" y="832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7" name="Google Shape;847;p25"/>
              <p:cNvSpPr/>
              <p:nvPr/>
            </p:nvSpPr>
            <p:spPr>
              <a:xfrm flipH="1">
                <a:off x="8108731" y="3805841"/>
                <a:ext cx="175190" cy="248142"/>
              </a:xfrm>
              <a:custGeom>
                <a:avLst/>
                <a:gdLst/>
                <a:ahLst/>
                <a:cxnLst/>
                <a:rect l="l" t="t" r="r" b="b"/>
                <a:pathLst>
                  <a:path w="2260" h="3201" extrusionOk="0">
                    <a:moveTo>
                      <a:pt x="137" y="1"/>
                    </a:moveTo>
                    <a:cubicBezTo>
                      <a:pt x="95" y="1"/>
                      <a:pt x="67" y="33"/>
                      <a:pt x="62" y="66"/>
                    </a:cubicBezTo>
                    <a:cubicBezTo>
                      <a:pt x="1" y="647"/>
                      <a:pt x="160" y="774"/>
                      <a:pt x="376" y="797"/>
                    </a:cubicBezTo>
                    <a:cubicBezTo>
                      <a:pt x="396" y="800"/>
                      <a:pt x="417" y="801"/>
                      <a:pt x="438" y="801"/>
                    </a:cubicBezTo>
                    <a:cubicBezTo>
                      <a:pt x="484" y="801"/>
                      <a:pt x="532" y="796"/>
                      <a:pt x="577" y="792"/>
                    </a:cubicBezTo>
                    <a:cubicBezTo>
                      <a:pt x="624" y="789"/>
                      <a:pt x="665" y="786"/>
                      <a:pt x="704" y="786"/>
                    </a:cubicBezTo>
                    <a:cubicBezTo>
                      <a:pt x="720" y="786"/>
                      <a:pt x="735" y="786"/>
                      <a:pt x="751" y="788"/>
                    </a:cubicBezTo>
                    <a:cubicBezTo>
                      <a:pt x="938" y="797"/>
                      <a:pt x="1097" y="928"/>
                      <a:pt x="1050" y="1607"/>
                    </a:cubicBezTo>
                    <a:cubicBezTo>
                      <a:pt x="1027" y="1964"/>
                      <a:pt x="1242" y="2038"/>
                      <a:pt x="1491" y="2132"/>
                    </a:cubicBezTo>
                    <a:cubicBezTo>
                      <a:pt x="1777" y="2240"/>
                      <a:pt x="2119" y="2362"/>
                      <a:pt x="2062" y="3130"/>
                    </a:cubicBezTo>
                    <a:cubicBezTo>
                      <a:pt x="2062" y="3163"/>
                      <a:pt x="2095" y="3200"/>
                      <a:pt x="2128" y="3200"/>
                    </a:cubicBezTo>
                    <a:cubicBezTo>
                      <a:pt x="2165" y="3200"/>
                      <a:pt x="2198" y="3172"/>
                      <a:pt x="2198" y="3135"/>
                    </a:cubicBezTo>
                    <a:cubicBezTo>
                      <a:pt x="2259" y="2268"/>
                      <a:pt x="1866" y="2128"/>
                      <a:pt x="1542" y="2006"/>
                    </a:cubicBezTo>
                    <a:cubicBezTo>
                      <a:pt x="1346" y="1926"/>
                      <a:pt x="1172" y="1870"/>
                      <a:pt x="1191" y="1612"/>
                    </a:cubicBezTo>
                    <a:cubicBezTo>
                      <a:pt x="1242" y="816"/>
                      <a:pt x="1022" y="661"/>
                      <a:pt x="765" y="647"/>
                    </a:cubicBezTo>
                    <a:cubicBezTo>
                      <a:pt x="744" y="644"/>
                      <a:pt x="724" y="643"/>
                      <a:pt x="704" y="643"/>
                    </a:cubicBezTo>
                    <a:cubicBezTo>
                      <a:pt x="659" y="643"/>
                      <a:pt x="615" y="649"/>
                      <a:pt x="573" y="652"/>
                    </a:cubicBezTo>
                    <a:cubicBezTo>
                      <a:pt x="527" y="655"/>
                      <a:pt x="484" y="660"/>
                      <a:pt x="445" y="660"/>
                    </a:cubicBezTo>
                    <a:cubicBezTo>
                      <a:pt x="427" y="660"/>
                      <a:pt x="410" y="659"/>
                      <a:pt x="394" y="656"/>
                    </a:cubicBezTo>
                    <a:cubicBezTo>
                      <a:pt x="254" y="647"/>
                      <a:pt x="156" y="539"/>
                      <a:pt x="202" y="80"/>
                    </a:cubicBezTo>
                    <a:cubicBezTo>
                      <a:pt x="202" y="38"/>
                      <a:pt x="174" y="10"/>
                      <a:pt x="1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8" name="Google Shape;848;p25"/>
              <p:cNvSpPr/>
              <p:nvPr/>
            </p:nvSpPr>
            <p:spPr>
              <a:xfrm flipH="1">
                <a:off x="8056798" y="3781890"/>
                <a:ext cx="175190" cy="248142"/>
              </a:xfrm>
              <a:custGeom>
                <a:avLst/>
                <a:gdLst/>
                <a:ahLst/>
                <a:cxnLst/>
                <a:rect l="l" t="t" r="r" b="b"/>
                <a:pathLst>
                  <a:path w="2260" h="3201" extrusionOk="0">
                    <a:moveTo>
                      <a:pt x="137" y="0"/>
                    </a:moveTo>
                    <a:cubicBezTo>
                      <a:pt x="95" y="0"/>
                      <a:pt x="66" y="28"/>
                      <a:pt x="57" y="66"/>
                    </a:cubicBezTo>
                    <a:cubicBezTo>
                      <a:pt x="1" y="647"/>
                      <a:pt x="160" y="773"/>
                      <a:pt x="376" y="797"/>
                    </a:cubicBezTo>
                    <a:cubicBezTo>
                      <a:pt x="394" y="798"/>
                      <a:pt x="412" y="799"/>
                      <a:pt x="431" y="799"/>
                    </a:cubicBezTo>
                    <a:cubicBezTo>
                      <a:pt x="477" y="799"/>
                      <a:pt x="526" y="795"/>
                      <a:pt x="572" y="792"/>
                    </a:cubicBezTo>
                    <a:cubicBezTo>
                      <a:pt x="618" y="789"/>
                      <a:pt x="661" y="783"/>
                      <a:pt x="700" y="783"/>
                    </a:cubicBezTo>
                    <a:cubicBezTo>
                      <a:pt x="718" y="783"/>
                      <a:pt x="735" y="784"/>
                      <a:pt x="750" y="787"/>
                    </a:cubicBezTo>
                    <a:cubicBezTo>
                      <a:pt x="938" y="797"/>
                      <a:pt x="1097" y="928"/>
                      <a:pt x="1050" y="1607"/>
                    </a:cubicBezTo>
                    <a:cubicBezTo>
                      <a:pt x="1027" y="1963"/>
                      <a:pt x="1242" y="2038"/>
                      <a:pt x="1486" y="2132"/>
                    </a:cubicBezTo>
                    <a:cubicBezTo>
                      <a:pt x="1776" y="2240"/>
                      <a:pt x="2114" y="2362"/>
                      <a:pt x="2062" y="3130"/>
                    </a:cubicBezTo>
                    <a:cubicBezTo>
                      <a:pt x="2062" y="3163"/>
                      <a:pt x="2090" y="3200"/>
                      <a:pt x="2128" y="3200"/>
                    </a:cubicBezTo>
                    <a:cubicBezTo>
                      <a:pt x="2161" y="3200"/>
                      <a:pt x="2198" y="3167"/>
                      <a:pt x="2198" y="3135"/>
                    </a:cubicBezTo>
                    <a:cubicBezTo>
                      <a:pt x="2259" y="2268"/>
                      <a:pt x="1870" y="2127"/>
                      <a:pt x="1542" y="2005"/>
                    </a:cubicBezTo>
                    <a:cubicBezTo>
                      <a:pt x="1341" y="1926"/>
                      <a:pt x="1172" y="1870"/>
                      <a:pt x="1191" y="1612"/>
                    </a:cubicBezTo>
                    <a:cubicBezTo>
                      <a:pt x="1242" y="816"/>
                      <a:pt x="1018" y="661"/>
                      <a:pt x="760" y="647"/>
                    </a:cubicBezTo>
                    <a:cubicBezTo>
                      <a:pt x="741" y="644"/>
                      <a:pt x="722" y="643"/>
                      <a:pt x="702" y="643"/>
                    </a:cubicBezTo>
                    <a:cubicBezTo>
                      <a:pt x="658" y="643"/>
                      <a:pt x="613" y="648"/>
                      <a:pt x="568" y="652"/>
                    </a:cubicBezTo>
                    <a:cubicBezTo>
                      <a:pt x="521" y="655"/>
                      <a:pt x="480" y="658"/>
                      <a:pt x="441" y="658"/>
                    </a:cubicBezTo>
                    <a:cubicBezTo>
                      <a:pt x="425" y="658"/>
                      <a:pt x="410" y="658"/>
                      <a:pt x="394" y="656"/>
                    </a:cubicBezTo>
                    <a:cubicBezTo>
                      <a:pt x="254" y="647"/>
                      <a:pt x="151" y="539"/>
                      <a:pt x="198" y="75"/>
                    </a:cubicBezTo>
                    <a:cubicBezTo>
                      <a:pt x="198" y="38"/>
                      <a:pt x="170" y="5"/>
                      <a:pt x="1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9" name="Google Shape;849;p25"/>
              <p:cNvSpPr/>
              <p:nvPr/>
            </p:nvSpPr>
            <p:spPr>
              <a:xfrm flipH="1">
                <a:off x="8008198" y="3744839"/>
                <a:ext cx="175112" cy="247754"/>
              </a:xfrm>
              <a:custGeom>
                <a:avLst/>
                <a:gdLst/>
                <a:ahLst/>
                <a:cxnLst/>
                <a:rect l="l" t="t" r="r" b="b"/>
                <a:pathLst>
                  <a:path w="2259" h="3196" extrusionOk="0">
                    <a:moveTo>
                      <a:pt x="132" y="0"/>
                    </a:moveTo>
                    <a:cubicBezTo>
                      <a:pt x="94" y="0"/>
                      <a:pt x="62" y="29"/>
                      <a:pt x="57" y="61"/>
                    </a:cubicBezTo>
                    <a:cubicBezTo>
                      <a:pt x="1" y="642"/>
                      <a:pt x="155" y="773"/>
                      <a:pt x="371" y="797"/>
                    </a:cubicBezTo>
                    <a:cubicBezTo>
                      <a:pt x="388" y="798"/>
                      <a:pt x="406" y="799"/>
                      <a:pt x="424" y="799"/>
                    </a:cubicBezTo>
                    <a:cubicBezTo>
                      <a:pt x="474" y="799"/>
                      <a:pt x="524" y="794"/>
                      <a:pt x="572" y="788"/>
                    </a:cubicBezTo>
                    <a:cubicBezTo>
                      <a:pt x="619" y="784"/>
                      <a:pt x="660" y="781"/>
                      <a:pt x="699" y="781"/>
                    </a:cubicBezTo>
                    <a:cubicBezTo>
                      <a:pt x="715" y="781"/>
                      <a:pt x="730" y="781"/>
                      <a:pt x="746" y="783"/>
                    </a:cubicBezTo>
                    <a:cubicBezTo>
                      <a:pt x="938" y="797"/>
                      <a:pt x="1092" y="923"/>
                      <a:pt x="1045" y="1603"/>
                    </a:cubicBezTo>
                    <a:cubicBezTo>
                      <a:pt x="1022" y="1959"/>
                      <a:pt x="1242" y="2038"/>
                      <a:pt x="1486" y="2132"/>
                    </a:cubicBezTo>
                    <a:cubicBezTo>
                      <a:pt x="1772" y="2235"/>
                      <a:pt x="2114" y="2357"/>
                      <a:pt x="2062" y="3125"/>
                    </a:cubicBezTo>
                    <a:cubicBezTo>
                      <a:pt x="2062" y="3163"/>
                      <a:pt x="2090" y="3196"/>
                      <a:pt x="2123" y="3196"/>
                    </a:cubicBezTo>
                    <a:cubicBezTo>
                      <a:pt x="2160" y="3196"/>
                      <a:pt x="2193" y="3167"/>
                      <a:pt x="2193" y="3130"/>
                    </a:cubicBezTo>
                    <a:cubicBezTo>
                      <a:pt x="2259" y="2263"/>
                      <a:pt x="1861" y="2123"/>
                      <a:pt x="1537" y="2001"/>
                    </a:cubicBezTo>
                    <a:cubicBezTo>
                      <a:pt x="1341" y="1926"/>
                      <a:pt x="1172" y="1865"/>
                      <a:pt x="1186" y="1607"/>
                    </a:cubicBezTo>
                    <a:cubicBezTo>
                      <a:pt x="1242" y="811"/>
                      <a:pt x="1017" y="661"/>
                      <a:pt x="760" y="642"/>
                    </a:cubicBezTo>
                    <a:cubicBezTo>
                      <a:pt x="740" y="641"/>
                      <a:pt x="722" y="640"/>
                      <a:pt x="703" y="640"/>
                    </a:cubicBezTo>
                    <a:cubicBezTo>
                      <a:pt x="658" y="640"/>
                      <a:pt x="614" y="644"/>
                      <a:pt x="568" y="647"/>
                    </a:cubicBezTo>
                    <a:cubicBezTo>
                      <a:pt x="520" y="654"/>
                      <a:pt x="477" y="658"/>
                      <a:pt x="435" y="658"/>
                    </a:cubicBezTo>
                    <a:cubicBezTo>
                      <a:pt x="420" y="658"/>
                      <a:pt x="405" y="658"/>
                      <a:pt x="390" y="656"/>
                    </a:cubicBezTo>
                    <a:cubicBezTo>
                      <a:pt x="249" y="642"/>
                      <a:pt x="151" y="539"/>
                      <a:pt x="197" y="75"/>
                    </a:cubicBezTo>
                    <a:cubicBezTo>
                      <a:pt x="197" y="33"/>
                      <a:pt x="169" y="5"/>
                      <a:pt x="1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50" name="Google Shape;850;p25"/>
            <p:cNvSpPr/>
            <p:nvPr/>
          </p:nvSpPr>
          <p:spPr>
            <a:xfrm flipH="1">
              <a:off x="8265177" y="4920494"/>
              <a:ext cx="555402" cy="276409"/>
            </a:xfrm>
            <a:custGeom>
              <a:avLst/>
              <a:gdLst/>
              <a:ahLst/>
              <a:cxnLst/>
              <a:rect l="l" t="t" r="r" b="b"/>
              <a:pathLst>
                <a:path w="3603" h="1793" extrusionOk="0">
                  <a:moveTo>
                    <a:pt x="1677" y="109"/>
                  </a:moveTo>
                  <a:cubicBezTo>
                    <a:pt x="1741" y="109"/>
                    <a:pt x="1805" y="113"/>
                    <a:pt x="1870" y="120"/>
                  </a:cubicBezTo>
                  <a:cubicBezTo>
                    <a:pt x="2305" y="167"/>
                    <a:pt x="2732" y="382"/>
                    <a:pt x="3045" y="747"/>
                  </a:cubicBezTo>
                  <a:cubicBezTo>
                    <a:pt x="3172" y="893"/>
                    <a:pt x="3270" y="1052"/>
                    <a:pt x="3345" y="1216"/>
                  </a:cubicBezTo>
                  <a:cubicBezTo>
                    <a:pt x="3411" y="1366"/>
                    <a:pt x="3458" y="1525"/>
                    <a:pt x="3481" y="1684"/>
                  </a:cubicBezTo>
                  <a:lnTo>
                    <a:pt x="117" y="1670"/>
                  </a:lnTo>
                  <a:cubicBezTo>
                    <a:pt x="117" y="1450"/>
                    <a:pt x="160" y="1225"/>
                    <a:pt x="249" y="1024"/>
                  </a:cubicBezTo>
                  <a:cubicBezTo>
                    <a:pt x="333" y="822"/>
                    <a:pt x="473" y="630"/>
                    <a:pt x="656" y="476"/>
                  </a:cubicBezTo>
                  <a:cubicBezTo>
                    <a:pt x="951" y="225"/>
                    <a:pt x="1311" y="109"/>
                    <a:pt x="1677" y="109"/>
                  </a:cubicBezTo>
                  <a:close/>
                  <a:moveTo>
                    <a:pt x="1678" y="0"/>
                  </a:moveTo>
                  <a:cubicBezTo>
                    <a:pt x="1284" y="0"/>
                    <a:pt x="897" y="128"/>
                    <a:pt x="586" y="396"/>
                  </a:cubicBezTo>
                  <a:cubicBezTo>
                    <a:pt x="389" y="560"/>
                    <a:pt x="244" y="761"/>
                    <a:pt x="150" y="986"/>
                  </a:cubicBezTo>
                  <a:cubicBezTo>
                    <a:pt x="47" y="1221"/>
                    <a:pt x="0" y="1474"/>
                    <a:pt x="14" y="1731"/>
                  </a:cubicBezTo>
                  <a:lnTo>
                    <a:pt x="14" y="1783"/>
                  </a:lnTo>
                  <a:lnTo>
                    <a:pt x="3603" y="1792"/>
                  </a:lnTo>
                  <a:lnTo>
                    <a:pt x="3598" y="1736"/>
                  </a:lnTo>
                  <a:cubicBezTo>
                    <a:pt x="3575" y="1544"/>
                    <a:pt x="3528" y="1356"/>
                    <a:pt x="3444" y="1174"/>
                  </a:cubicBezTo>
                  <a:cubicBezTo>
                    <a:pt x="3369" y="996"/>
                    <a:pt x="3266" y="827"/>
                    <a:pt x="3130" y="672"/>
                  </a:cubicBezTo>
                  <a:cubicBezTo>
                    <a:pt x="2797" y="288"/>
                    <a:pt x="2338" y="63"/>
                    <a:pt x="1884" y="12"/>
                  </a:cubicBezTo>
                  <a:cubicBezTo>
                    <a:pt x="1815" y="4"/>
                    <a:pt x="1747" y="0"/>
                    <a:pt x="16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1" name="Google Shape;851;p25"/>
            <p:cNvSpPr/>
            <p:nvPr/>
          </p:nvSpPr>
          <p:spPr>
            <a:xfrm flipH="1">
              <a:off x="8818854" y="3394642"/>
              <a:ext cx="142351" cy="143032"/>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852" name="Shape 852"/>
        <p:cNvGrpSpPr/>
        <p:nvPr/>
      </p:nvGrpSpPr>
      <p:grpSpPr>
        <a:xfrm>
          <a:off x="0" y="0"/>
          <a:ext cx="0" cy="0"/>
          <a:chOff x="0" y="0"/>
          <a:chExt cx="0" cy="0"/>
        </a:xfrm>
      </p:grpSpPr>
      <p:grpSp>
        <p:nvGrpSpPr>
          <p:cNvPr id="853" name="Google Shape;853;p26"/>
          <p:cNvGrpSpPr/>
          <p:nvPr/>
        </p:nvGrpSpPr>
        <p:grpSpPr>
          <a:xfrm>
            <a:off x="-1043738" y="-427671"/>
            <a:ext cx="2120838" cy="2111789"/>
            <a:chOff x="-1043738" y="-427671"/>
            <a:chExt cx="2120838" cy="2111789"/>
          </a:xfrm>
        </p:grpSpPr>
        <p:sp>
          <p:nvSpPr>
            <p:cNvPr id="854" name="Google Shape;854;p26"/>
            <p:cNvSpPr/>
            <p:nvPr/>
          </p:nvSpPr>
          <p:spPr>
            <a:xfrm>
              <a:off x="853074" y="167779"/>
              <a:ext cx="224026" cy="272976"/>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55" name="Google Shape;855;p26"/>
            <p:cNvGrpSpPr/>
            <p:nvPr/>
          </p:nvGrpSpPr>
          <p:grpSpPr>
            <a:xfrm rot="7730505">
              <a:off x="-839656" y="-29285"/>
              <a:ext cx="1652419" cy="1315017"/>
              <a:chOff x="4639548" y="1512483"/>
              <a:chExt cx="561829" cy="447068"/>
            </a:xfrm>
          </p:grpSpPr>
          <p:sp>
            <p:nvSpPr>
              <p:cNvPr id="856" name="Google Shape;856;p26"/>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7" name="Google Shape;857;p26"/>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8" name="Google Shape;858;p26"/>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9" name="Google Shape;859;p26"/>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0" name="Google Shape;860;p26"/>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1" name="Google Shape;861;p26"/>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2" name="Google Shape;862;p26"/>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3" name="Google Shape;863;p26"/>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4" name="Google Shape;864;p26"/>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5" name="Google Shape;865;p26"/>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866" name="Google Shape;866;p26"/>
          <p:cNvGrpSpPr/>
          <p:nvPr/>
        </p:nvGrpSpPr>
        <p:grpSpPr>
          <a:xfrm>
            <a:off x="-329439" y="3490616"/>
            <a:ext cx="1609796" cy="2201339"/>
            <a:chOff x="-329439" y="3490616"/>
            <a:chExt cx="1609796" cy="2201339"/>
          </a:xfrm>
        </p:grpSpPr>
        <p:sp>
          <p:nvSpPr>
            <p:cNvPr id="867" name="Google Shape;867;p26"/>
            <p:cNvSpPr/>
            <p:nvPr/>
          </p:nvSpPr>
          <p:spPr>
            <a:xfrm rot="2546160" flipH="1">
              <a:off x="-147268" y="4507550"/>
              <a:ext cx="1311322" cy="853824"/>
            </a:xfrm>
            <a:custGeom>
              <a:avLst/>
              <a:gdLst/>
              <a:ahLst/>
              <a:cxnLst/>
              <a:rect l="l" t="t" r="r" b="b"/>
              <a:pathLst>
                <a:path w="8261" h="5379" extrusionOk="0">
                  <a:moveTo>
                    <a:pt x="136" y="0"/>
                  </a:moveTo>
                  <a:cubicBezTo>
                    <a:pt x="1" y="848"/>
                    <a:pt x="122" y="1748"/>
                    <a:pt x="558" y="2577"/>
                  </a:cubicBezTo>
                  <a:cubicBezTo>
                    <a:pt x="1617" y="4601"/>
                    <a:pt x="4123" y="5379"/>
                    <a:pt x="6152" y="4320"/>
                  </a:cubicBezTo>
                  <a:cubicBezTo>
                    <a:pt x="7258" y="3739"/>
                    <a:pt x="7993" y="2727"/>
                    <a:pt x="8260" y="159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8" name="Google Shape;868;p26"/>
            <p:cNvSpPr/>
            <p:nvPr/>
          </p:nvSpPr>
          <p:spPr>
            <a:xfrm rot="2546160" flipH="1">
              <a:off x="244543" y="4358302"/>
              <a:ext cx="299853" cy="293180"/>
            </a:xfrm>
            <a:custGeom>
              <a:avLst/>
              <a:gdLst/>
              <a:ahLst/>
              <a:cxnLst/>
              <a:rect l="l" t="t" r="r" b="b"/>
              <a:pathLst>
                <a:path w="1889" h="1847" extrusionOk="0">
                  <a:moveTo>
                    <a:pt x="923" y="111"/>
                  </a:moveTo>
                  <a:cubicBezTo>
                    <a:pt x="1109" y="111"/>
                    <a:pt x="1299" y="165"/>
                    <a:pt x="1463" y="295"/>
                  </a:cubicBezTo>
                  <a:cubicBezTo>
                    <a:pt x="1641" y="436"/>
                    <a:pt x="1739" y="637"/>
                    <a:pt x="1762" y="839"/>
                  </a:cubicBezTo>
                  <a:cubicBezTo>
                    <a:pt x="1786" y="1045"/>
                    <a:pt x="1725" y="1261"/>
                    <a:pt x="1584" y="1439"/>
                  </a:cubicBezTo>
                  <a:cubicBezTo>
                    <a:pt x="1444" y="1612"/>
                    <a:pt x="1247" y="1715"/>
                    <a:pt x="1041" y="1738"/>
                  </a:cubicBezTo>
                  <a:cubicBezTo>
                    <a:pt x="1010" y="1742"/>
                    <a:pt x="979" y="1744"/>
                    <a:pt x="948" y="1744"/>
                  </a:cubicBezTo>
                  <a:cubicBezTo>
                    <a:pt x="769" y="1744"/>
                    <a:pt x="593" y="1685"/>
                    <a:pt x="441" y="1565"/>
                  </a:cubicBezTo>
                  <a:cubicBezTo>
                    <a:pt x="441" y="1560"/>
                    <a:pt x="437" y="1560"/>
                    <a:pt x="437" y="1560"/>
                  </a:cubicBezTo>
                  <a:cubicBezTo>
                    <a:pt x="263" y="1420"/>
                    <a:pt x="165" y="1223"/>
                    <a:pt x="141" y="1017"/>
                  </a:cubicBezTo>
                  <a:cubicBezTo>
                    <a:pt x="118" y="806"/>
                    <a:pt x="170" y="595"/>
                    <a:pt x="310" y="417"/>
                  </a:cubicBezTo>
                  <a:cubicBezTo>
                    <a:pt x="315" y="417"/>
                    <a:pt x="315" y="413"/>
                    <a:pt x="315" y="413"/>
                  </a:cubicBezTo>
                  <a:cubicBezTo>
                    <a:pt x="455" y="239"/>
                    <a:pt x="657" y="136"/>
                    <a:pt x="858" y="113"/>
                  </a:cubicBezTo>
                  <a:cubicBezTo>
                    <a:pt x="880" y="111"/>
                    <a:pt x="902" y="111"/>
                    <a:pt x="923" y="111"/>
                  </a:cubicBezTo>
                  <a:close/>
                  <a:moveTo>
                    <a:pt x="946" y="0"/>
                  </a:moveTo>
                  <a:cubicBezTo>
                    <a:pt x="913" y="0"/>
                    <a:pt x="881" y="2"/>
                    <a:pt x="849" y="5"/>
                  </a:cubicBezTo>
                  <a:cubicBezTo>
                    <a:pt x="615" y="28"/>
                    <a:pt x="385" y="146"/>
                    <a:pt x="226" y="342"/>
                  </a:cubicBezTo>
                  <a:cubicBezTo>
                    <a:pt x="62" y="548"/>
                    <a:pt x="1" y="787"/>
                    <a:pt x="29" y="1022"/>
                  </a:cubicBezTo>
                  <a:cubicBezTo>
                    <a:pt x="52" y="1256"/>
                    <a:pt x="170" y="1485"/>
                    <a:pt x="366" y="1645"/>
                  </a:cubicBezTo>
                  <a:cubicBezTo>
                    <a:pt x="541" y="1779"/>
                    <a:pt x="748" y="1846"/>
                    <a:pt x="953" y="1846"/>
                  </a:cubicBezTo>
                  <a:cubicBezTo>
                    <a:pt x="984" y="1846"/>
                    <a:pt x="1015" y="1845"/>
                    <a:pt x="1046" y="1842"/>
                  </a:cubicBezTo>
                  <a:cubicBezTo>
                    <a:pt x="1280" y="1818"/>
                    <a:pt x="1509" y="1701"/>
                    <a:pt x="1669" y="1504"/>
                  </a:cubicBezTo>
                  <a:cubicBezTo>
                    <a:pt x="1823" y="1303"/>
                    <a:pt x="1889" y="1059"/>
                    <a:pt x="1865" y="825"/>
                  </a:cubicBezTo>
                  <a:cubicBezTo>
                    <a:pt x="1842" y="591"/>
                    <a:pt x="1725" y="361"/>
                    <a:pt x="1528" y="202"/>
                  </a:cubicBezTo>
                  <a:cubicBezTo>
                    <a:pt x="1354" y="64"/>
                    <a:pt x="1149" y="0"/>
                    <a:pt x="9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69" name="Google Shape;869;p26"/>
            <p:cNvGrpSpPr/>
            <p:nvPr/>
          </p:nvGrpSpPr>
          <p:grpSpPr>
            <a:xfrm rot="799125">
              <a:off x="-299965" y="3566758"/>
              <a:ext cx="700464" cy="337723"/>
              <a:chOff x="4742292" y="1179785"/>
              <a:chExt cx="109824" cy="52950"/>
            </a:xfrm>
          </p:grpSpPr>
          <p:sp>
            <p:nvSpPr>
              <p:cNvPr id="870" name="Google Shape;870;p26"/>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1" name="Google Shape;871;p26"/>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872" name="Google Shape;872;p26"/>
          <p:cNvGrpSpPr/>
          <p:nvPr/>
        </p:nvGrpSpPr>
        <p:grpSpPr>
          <a:xfrm>
            <a:off x="7906503" y="-325734"/>
            <a:ext cx="2697590" cy="2733966"/>
            <a:chOff x="7906503" y="-325734"/>
            <a:chExt cx="2697590" cy="2733966"/>
          </a:xfrm>
        </p:grpSpPr>
        <p:grpSp>
          <p:nvGrpSpPr>
            <p:cNvPr id="873" name="Google Shape;873;p26"/>
            <p:cNvGrpSpPr/>
            <p:nvPr/>
          </p:nvGrpSpPr>
          <p:grpSpPr>
            <a:xfrm rot="-7136765">
              <a:off x="8232908" y="65365"/>
              <a:ext cx="2044780" cy="1951768"/>
              <a:chOff x="3458478" y="-347636"/>
              <a:chExt cx="2044722" cy="1951713"/>
            </a:xfrm>
          </p:grpSpPr>
          <p:sp>
            <p:nvSpPr>
              <p:cNvPr id="874" name="Google Shape;874;p26"/>
              <p:cNvSpPr/>
              <p:nvPr/>
            </p:nvSpPr>
            <p:spPr>
              <a:xfrm rot="8746618" flipH="1">
                <a:off x="3673747" y="-3009"/>
                <a:ext cx="1614184" cy="1262459"/>
              </a:xfrm>
              <a:custGeom>
                <a:avLst/>
                <a:gdLst/>
                <a:ahLst/>
                <a:cxnLst/>
                <a:rect l="l" t="t" r="r" b="b"/>
                <a:pathLst>
                  <a:path w="14126" h="11048" extrusionOk="0">
                    <a:moveTo>
                      <a:pt x="4639" y="0"/>
                    </a:moveTo>
                    <a:lnTo>
                      <a:pt x="14126" y="3847"/>
                    </a:lnTo>
                    <a:cubicBezTo>
                      <a:pt x="13957" y="4329"/>
                      <a:pt x="13746" y="4784"/>
                      <a:pt x="13503" y="5224"/>
                    </a:cubicBezTo>
                    <a:cubicBezTo>
                      <a:pt x="10935" y="9736"/>
                      <a:pt x="4892" y="11047"/>
                      <a:pt x="1" y="815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75" name="Google Shape;875;p26"/>
              <p:cNvGrpSpPr/>
              <p:nvPr/>
            </p:nvGrpSpPr>
            <p:grpSpPr>
              <a:xfrm>
                <a:off x="4369632" y="16589"/>
                <a:ext cx="737525" cy="575385"/>
                <a:chOff x="4369632" y="16589"/>
                <a:chExt cx="737525" cy="575385"/>
              </a:xfrm>
            </p:grpSpPr>
            <p:sp>
              <p:nvSpPr>
                <p:cNvPr id="876" name="Google Shape;876;p26"/>
                <p:cNvSpPr/>
                <p:nvPr/>
              </p:nvSpPr>
              <p:spPr>
                <a:xfrm rot="8746633" flipH="1">
                  <a:off x="4470444" y="84557"/>
                  <a:ext cx="319975" cy="457003"/>
                </a:xfrm>
                <a:custGeom>
                  <a:avLst/>
                  <a:gdLst/>
                  <a:ahLst/>
                  <a:cxnLst/>
                  <a:rect l="l" t="t" r="r" b="b"/>
                  <a:pathLst>
                    <a:path w="1847" h="2638" extrusionOk="0">
                      <a:moveTo>
                        <a:pt x="104" y="0"/>
                      </a:moveTo>
                      <a:cubicBezTo>
                        <a:pt x="71" y="0"/>
                        <a:pt x="48" y="24"/>
                        <a:pt x="43" y="52"/>
                      </a:cubicBezTo>
                      <a:cubicBezTo>
                        <a:pt x="1" y="534"/>
                        <a:pt x="123" y="637"/>
                        <a:pt x="305" y="656"/>
                      </a:cubicBezTo>
                      <a:cubicBezTo>
                        <a:pt x="357" y="656"/>
                        <a:pt x="418" y="656"/>
                        <a:pt x="469" y="651"/>
                      </a:cubicBezTo>
                      <a:cubicBezTo>
                        <a:pt x="502" y="648"/>
                        <a:pt x="534" y="643"/>
                        <a:pt x="566" y="643"/>
                      </a:cubicBezTo>
                      <a:cubicBezTo>
                        <a:pt x="581" y="643"/>
                        <a:pt x="595" y="644"/>
                        <a:pt x="610" y="647"/>
                      </a:cubicBezTo>
                      <a:cubicBezTo>
                        <a:pt x="769" y="656"/>
                        <a:pt x="891" y="764"/>
                        <a:pt x="858" y="1326"/>
                      </a:cubicBezTo>
                      <a:cubicBezTo>
                        <a:pt x="839" y="1616"/>
                        <a:pt x="1013" y="1682"/>
                        <a:pt x="1219" y="1757"/>
                      </a:cubicBezTo>
                      <a:cubicBezTo>
                        <a:pt x="1453" y="1846"/>
                        <a:pt x="1730" y="1949"/>
                        <a:pt x="1687" y="2577"/>
                      </a:cubicBezTo>
                      <a:cubicBezTo>
                        <a:pt x="1687" y="2605"/>
                        <a:pt x="1711" y="2638"/>
                        <a:pt x="1739" y="2638"/>
                      </a:cubicBezTo>
                      <a:cubicBezTo>
                        <a:pt x="1772" y="2638"/>
                        <a:pt x="1800" y="2614"/>
                        <a:pt x="1800" y="2582"/>
                      </a:cubicBezTo>
                      <a:cubicBezTo>
                        <a:pt x="1847" y="1869"/>
                        <a:pt x="1523" y="1752"/>
                        <a:pt x="1256" y="1645"/>
                      </a:cubicBezTo>
                      <a:cubicBezTo>
                        <a:pt x="1092" y="1588"/>
                        <a:pt x="957" y="1537"/>
                        <a:pt x="966" y="1326"/>
                      </a:cubicBezTo>
                      <a:cubicBezTo>
                        <a:pt x="1008" y="670"/>
                        <a:pt x="835" y="539"/>
                        <a:pt x="615" y="529"/>
                      </a:cubicBezTo>
                      <a:cubicBezTo>
                        <a:pt x="563" y="529"/>
                        <a:pt x="512" y="529"/>
                        <a:pt x="460" y="534"/>
                      </a:cubicBezTo>
                      <a:cubicBezTo>
                        <a:pt x="424" y="537"/>
                        <a:pt x="387" y="541"/>
                        <a:pt x="356" y="541"/>
                      </a:cubicBezTo>
                      <a:cubicBezTo>
                        <a:pt x="343" y="541"/>
                        <a:pt x="330" y="540"/>
                        <a:pt x="319" y="539"/>
                      </a:cubicBezTo>
                      <a:cubicBezTo>
                        <a:pt x="207" y="529"/>
                        <a:pt x="123" y="440"/>
                        <a:pt x="160" y="61"/>
                      </a:cubicBezTo>
                      <a:cubicBezTo>
                        <a:pt x="160" y="28"/>
                        <a:pt x="137" y="0"/>
                        <a:pt x="1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7" name="Google Shape;877;p26"/>
                <p:cNvSpPr/>
                <p:nvPr/>
              </p:nvSpPr>
              <p:spPr>
                <a:xfrm rot="8746633" flipH="1">
                  <a:off x="4573874" y="67476"/>
                  <a:ext cx="321707" cy="457176"/>
                </a:xfrm>
                <a:custGeom>
                  <a:avLst/>
                  <a:gdLst/>
                  <a:ahLst/>
                  <a:cxnLst/>
                  <a:rect l="l" t="t" r="r" b="b"/>
                  <a:pathLst>
                    <a:path w="1857" h="2639" extrusionOk="0">
                      <a:moveTo>
                        <a:pt x="109" y="0"/>
                      </a:moveTo>
                      <a:cubicBezTo>
                        <a:pt x="71" y="0"/>
                        <a:pt x="48" y="24"/>
                        <a:pt x="43" y="52"/>
                      </a:cubicBezTo>
                      <a:cubicBezTo>
                        <a:pt x="1" y="535"/>
                        <a:pt x="127" y="638"/>
                        <a:pt x="306" y="656"/>
                      </a:cubicBezTo>
                      <a:cubicBezTo>
                        <a:pt x="362" y="656"/>
                        <a:pt x="418" y="656"/>
                        <a:pt x="469" y="652"/>
                      </a:cubicBezTo>
                      <a:cubicBezTo>
                        <a:pt x="505" y="648"/>
                        <a:pt x="536" y="643"/>
                        <a:pt x="567" y="643"/>
                      </a:cubicBezTo>
                      <a:cubicBezTo>
                        <a:pt x="581" y="643"/>
                        <a:pt x="596" y="644"/>
                        <a:pt x="610" y="647"/>
                      </a:cubicBezTo>
                      <a:cubicBezTo>
                        <a:pt x="769" y="656"/>
                        <a:pt x="891" y="764"/>
                        <a:pt x="858" y="1326"/>
                      </a:cubicBezTo>
                      <a:cubicBezTo>
                        <a:pt x="840" y="1617"/>
                        <a:pt x="1018" y="1682"/>
                        <a:pt x="1224" y="1757"/>
                      </a:cubicBezTo>
                      <a:cubicBezTo>
                        <a:pt x="1458" y="1846"/>
                        <a:pt x="1730" y="1949"/>
                        <a:pt x="1692" y="2577"/>
                      </a:cubicBezTo>
                      <a:cubicBezTo>
                        <a:pt x="1692" y="2605"/>
                        <a:pt x="1716" y="2638"/>
                        <a:pt x="1744" y="2638"/>
                      </a:cubicBezTo>
                      <a:cubicBezTo>
                        <a:pt x="1772" y="2638"/>
                        <a:pt x="1800" y="2615"/>
                        <a:pt x="1800" y="2582"/>
                      </a:cubicBezTo>
                      <a:cubicBezTo>
                        <a:pt x="1856" y="1870"/>
                        <a:pt x="1528" y="1753"/>
                        <a:pt x="1257" y="1645"/>
                      </a:cubicBezTo>
                      <a:cubicBezTo>
                        <a:pt x="1093" y="1589"/>
                        <a:pt x="957" y="1537"/>
                        <a:pt x="971" y="1326"/>
                      </a:cubicBezTo>
                      <a:cubicBezTo>
                        <a:pt x="1013" y="670"/>
                        <a:pt x="835" y="539"/>
                        <a:pt x="619" y="530"/>
                      </a:cubicBezTo>
                      <a:cubicBezTo>
                        <a:pt x="563" y="530"/>
                        <a:pt x="512" y="530"/>
                        <a:pt x="460" y="535"/>
                      </a:cubicBezTo>
                      <a:cubicBezTo>
                        <a:pt x="427" y="538"/>
                        <a:pt x="392" y="541"/>
                        <a:pt x="359" y="541"/>
                      </a:cubicBezTo>
                      <a:cubicBezTo>
                        <a:pt x="345" y="541"/>
                        <a:pt x="332" y="541"/>
                        <a:pt x="320" y="539"/>
                      </a:cubicBezTo>
                      <a:cubicBezTo>
                        <a:pt x="207" y="530"/>
                        <a:pt x="127" y="441"/>
                        <a:pt x="160" y="61"/>
                      </a:cubicBezTo>
                      <a:cubicBezTo>
                        <a:pt x="160" y="29"/>
                        <a:pt x="137" y="0"/>
                        <a:pt x="1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8" name="Google Shape;878;p26"/>
                <p:cNvSpPr/>
                <p:nvPr/>
              </p:nvSpPr>
              <p:spPr>
                <a:xfrm rot="8746633" flipH="1">
                  <a:off x="4686320" y="74125"/>
                  <a:ext cx="319975" cy="457176"/>
                </a:xfrm>
                <a:custGeom>
                  <a:avLst/>
                  <a:gdLst/>
                  <a:ahLst/>
                  <a:cxnLst/>
                  <a:rect l="l" t="t" r="r" b="b"/>
                  <a:pathLst>
                    <a:path w="1847" h="2639" extrusionOk="0">
                      <a:moveTo>
                        <a:pt x="103" y="1"/>
                      </a:moveTo>
                      <a:cubicBezTo>
                        <a:pt x="71" y="1"/>
                        <a:pt x="47" y="24"/>
                        <a:pt x="43" y="57"/>
                      </a:cubicBezTo>
                      <a:cubicBezTo>
                        <a:pt x="0" y="535"/>
                        <a:pt x="127" y="643"/>
                        <a:pt x="305" y="657"/>
                      </a:cubicBezTo>
                      <a:cubicBezTo>
                        <a:pt x="361" y="657"/>
                        <a:pt x="417" y="657"/>
                        <a:pt x="469" y="652"/>
                      </a:cubicBezTo>
                      <a:cubicBezTo>
                        <a:pt x="502" y="649"/>
                        <a:pt x="535" y="645"/>
                        <a:pt x="568" y="645"/>
                      </a:cubicBezTo>
                      <a:cubicBezTo>
                        <a:pt x="582" y="645"/>
                        <a:pt x="596" y="646"/>
                        <a:pt x="609" y="647"/>
                      </a:cubicBezTo>
                      <a:cubicBezTo>
                        <a:pt x="769" y="657"/>
                        <a:pt x="890" y="765"/>
                        <a:pt x="858" y="1327"/>
                      </a:cubicBezTo>
                      <a:cubicBezTo>
                        <a:pt x="839" y="1617"/>
                        <a:pt x="1017" y="1683"/>
                        <a:pt x="1218" y="1758"/>
                      </a:cubicBezTo>
                      <a:cubicBezTo>
                        <a:pt x="1453" y="1847"/>
                        <a:pt x="1729" y="1955"/>
                        <a:pt x="1687" y="2578"/>
                      </a:cubicBezTo>
                      <a:cubicBezTo>
                        <a:pt x="1687" y="2610"/>
                        <a:pt x="1715" y="2639"/>
                        <a:pt x="1743" y="2639"/>
                      </a:cubicBezTo>
                      <a:cubicBezTo>
                        <a:pt x="1771" y="2639"/>
                        <a:pt x="1799" y="2615"/>
                        <a:pt x="1799" y="2587"/>
                      </a:cubicBezTo>
                      <a:cubicBezTo>
                        <a:pt x="1846" y="1870"/>
                        <a:pt x="1528" y="1753"/>
                        <a:pt x="1251" y="1655"/>
                      </a:cubicBezTo>
                      <a:cubicBezTo>
                        <a:pt x="1087" y="1594"/>
                        <a:pt x="951" y="1542"/>
                        <a:pt x="965" y="1331"/>
                      </a:cubicBezTo>
                      <a:cubicBezTo>
                        <a:pt x="1003" y="676"/>
                        <a:pt x="830" y="549"/>
                        <a:pt x="614" y="535"/>
                      </a:cubicBezTo>
                      <a:cubicBezTo>
                        <a:pt x="558" y="535"/>
                        <a:pt x="506" y="535"/>
                        <a:pt x="455" y="540"/>
                      </a:cubicBezTo>
                      <a:cubicBezTo>
                        <a:pt x="420" y="547"/>
                        <a:pt x="384" y="551"/>
                        <a:pt x="350" y="551"/>
                      </a:cubicBezTo>
                      <a:cubicBezTo>
                        <a:pt x="338" y="551"/>
                        <a:pt x="326" y="550"/>
                        <a:pt x="314" y="549"/>
                      </a:cubicBezTo>
                      <a:cubicBezTo>
                        <a:pt x="202" y="535"/>
                        <a:pt x="122" y="446"/>
                        <a:pt x="155" y="66"/>
                      </a:cubicBezTo>
                      <a:cubicBezTo>
                        <a:pt x="155" y="34"/>
                        <a:pt x="132" y="10"/>
                        <a:pt x="1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879" name="Google Shape;879;p26"/>
            <p:cNvSpPr/>
            <p:nvPr/>
          </p:nvSpPr>
          <p:spPr>
            <a:xfrm>
              <a:off x="8554100" y="253125"/>
              <a:ext cx="102300" cy="1023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80" name="Google Shape;880;p26"/>
          <p:cNvGrpSpPr/>
          <p:nvPr/>
        </p:nvGrpSpPr>
        <p:grpSpPr>
          <a:xfrm>
            <a:off x="8146125" y="4107388"/>
            <a:ext cx="1155761" cy="1169384"/>
            <a:chOff x="8146125" y="4107388"/>
            <a:chExt cx="1155761" cy="1169384"/>
          </a:xfrm>
        </p:grpSpPr>
        <p:sp>
          <p:nvSpPr>
            <p:cNvPr id="881" name="Google Shape;881;p26"/>
            <p:cNvSpPr/>
            <p:nvPr/>
          </p:nvSpPr>
          <p:spPr>
            <a:xfrm>
              <a:off x="8609526" y="4421239"/>
              <a:ext cx="390146" cy="365534"/>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2" name="Google Shape;882;p26"/>
            <p:cNvSpPr/>
            <p:nvPr/>
          </p:nvSpPr>
          <p:spPr>
            <a:xfrm>
              <a:off x="8146125" y="5061763"/>
              <a:ext cx="167100" cy="1671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3" name="Google Shape;883;p26"/>
            <p:cNvSpPr/>
            <p:nvPr/>
          </p:nvSpPr>
          <p:spPr>
            <a:xfrm flipH="1">
              <a:off x="8844684" y="4107388"/>
              <a:ext cx="154994" cy="188162"/>
            </a:xfrm>
            <a:custGeom>
              <a:avLst/>
              <a:gdLst/>
              <a:ahLst/>
              <a:cxnLst/>
              <a:rect l="l" t="t" r="r" b="b"/>
              <a:pathLst>
                <a:path w="1486" h="1804" extrusionOk="0">
                  <a:moveTo>
                    <a:pt x="1485" y="914"/>
                  </a:moveTo>
                  <a:cubicBezTo>
                    <a:pt x="1115" y="792"/>
                    <a:pt x="928" y="591"/>
                    <a:pt x="745" y="0"/>
                  </a:cubicBezTo>
                  <a:cubicBezTo>
                    <a:pt x="586" y="473"/>
                    <a:pt x="347" y="778"/>
                    <a:pt x="0" y="886"/>
                  </a:cubicBezTo>
                  <a:cubicBezTo>
                    <a:pt x="417" y="1012"/>
                    <a:pt x="619" y="1410"/>
                    <a:pt x="783" y="1804"/>
                  </a:cubicBezTo>
                  <a:cubicBezTo>
                    <a:pt x="844" y="1429"/>
                    <a:pt x="1045" y="1017"/>
                    <a:pt x="1485" y="91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84" name="Google Shape;884;p26"/>
            <p:cNvGrpSpPr/>
            <p:nvPr/>
          </p:nvGrpSpPr>
          <p:grpSpPr>
            <a:xfrm rot="799125">
              <a:off x="8571948" y="4862908"/>
              <a:ext cx="700464" cy="337723"/>
              <a:chOff x="4742292" y="1179785"/>
              <a:chExt cx="109824" cy="52950"/>
            </a:xfrm>
          </p:grpSpPr>
          <p:sp>
            <p:nvSpPr>
              <p:cNvPr id="885" name="Google Shape;885;p26"/>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6" name="Google Shape;886;p26"/>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887" name="Google Shape;887;p26"/>
          <p:cNvSpPr txBox="1"/>
          <p:nvPr>
            <p:ph type="title"/>
          </p:nvPr>
        </p:nvSpPr>
        <p:spPr>
          <a:xfrm>
            <a:off x="720000" y="539500"/>
            <a:ext cx="7704000" cy="601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Font typeface="Cabin"/>
              <a:buNone/>
              <a:defRPr>
                <a:latin typeface="Cabin"/>
                <a:ea typeface="Cabin"/>
                <a:cs typeface="Cabin"/>
                <a:sym typeface="Cabin"/>
              </a:defRPr>
            </a:lvl2pPr>
            <a:lvl3pPr lvl="2" rtl="0">
              <a:spcBef>
                <a:spcPts val="0"/>
              </a:spcBef>
              <a:spcAft>
                <a:spcPts val="0"/>
              </a:spcAft>
              <a:buSzPts val="3500"/>
              <a:buFont typeface="Cabin"/>
              <a:buNone/>
              <a:defRPr>
                <a:latin typeface="Cabin"/>
                <a:ea typeface="Cabin"/>
                <a:cs typeface="Cabin"/>
                <a:sym typeface="Cabin"/>
              </a:defRPr>
            </a:lvl3pPr>
            <a:lvl4pPr lvl="3" rtl="0">
              <a:spcBef>
                <a:spcPts val="0"/>
              </a:spcBef>
              <a:spcAft>
                <a:spcPts val="0"/>
              </a:spcAft>
              <a:buSzPts val="3500"/>
              <a:buFont typeface="Cabin"/>
              <a:buNone/>
              <a:defRPr>
                <a:latin typeface="Cabin"/>
                <a:ea typeface="Cabin"/>
                <a:cs typeface="Cabin"/>
                <a:sym typeface="Cabin"/>
              </a:defRPr>
            </a:lvl4pPr>
            <a:lvl5pPr lvl="4" rtl="0">
              <a:spcBef>
                <a:spcPts val="0"/>
              </a:spcBef>
              <a:spcAft>
                <a:spcPts val="0"/>
              </a:spcAft>
              <a:buSzPts val="3500"/>
              <a:buFont typeface="Cabin"/>
              <a:buNone/>
              <a:defRPr>
                <a:latin typeface="Cabin"/>
                <a:ea typeface="Cabin"/>
                <a:cs typeface="Cabin"/>
                <a:sym typeface="Cabin"/>
              </a:defRPr>
            </a:lvl5pPr>
            <a:lvl6pPr lvl="5" rtl="0">
              <a:spcBef>
                <a:spcPts val="0"/>
              </a:spcBef>
              <a:spcAft>
                <a:spcPts val="0"/>
              </a:spcAft>
              <a:buSzPts val="3500"/>
              <a:buFont typeface="Cabin"/>
              <a:buNone/>
              <a:defRPr>
                <a:latin typeface="Cabin"/>
                <a:ea typeface="Cabin"/>
                <a:cs typeface="Cabin"/>
                <a:sym typeface="Cabin"/>
              </a:defRPr>
            </a:lvl6pPr>
            <a:lvl7pPr lvl="6" rtl="0">
              <a:spcBef>
                <a:spcPts val="0"/>
              </a:spcBef>
              <a:spcAft>
                <a:spcPts val="0"/>
              </a:spcAft>
              <a:buSzPts val="3500"/>
              <a:buFont typeface="Cabin"/>
              <a:buNone/>
              <a:defRPr>
                <a:latin typeface="Cabin"/>
                <a:ea typeface="Cabin"/>
                <a:cs typeface="Cabin"/>
                <a:sym typeface="Cabin"/>
              </a:defRPr>
            </a:lvl7pPr>
            <a:lvl8pPr lvl="7" rtl="0">
              <a:spcBef>
                <a:spcPts val="0"/>
              </a:spcBef>
              <a:spcAft>
                <a:spcPts val="0"/>
              </a:spcAft>
              <a:buSzPts val="3500"/>
              <a:buFont typeface="Cabin"/>
              <a:buNone/>
              <a:defRPr>
                <a:latin typeface="Cabin"/>
                <a:ea typeface="Cabin"/>
                <a:cs typeface="Cabin"/>
                <a:sym typeface="Cabin"/>
              </a:defRPr>
            </a:lvl8pPr>
            <a:lvl9pPr lvl="8" rtl="0">
              <a:spcBef>
                <a:spcPts val="0"/>
              </a:spcBef>
              <a:spcAft>
                <a:spcPts val="0"/>
              </a:spcAft>
              <a:buSzPts val="3500"/>
              <a:buFont typeface="Cabin"/>
              <a:buNone/>
              <a:defRPr>
                <a:latin typeface="Cabin"/>
                <a:ea typeface="Cabin"/>
                <a:cs typeface="Cabin"/>
                <a:sym typeface="Cabin"/>
              </a:defRPr>
            </a:lvl9pPr>
          </a:lstStyle>
          <a:p/>
        </p:txBody>
      </p:sp>
      <p:sp>
        <p:nvSpPr>
          <p:cNvPr id="888" name="Google Shape;888;p26"/>
          <p:cNvSpPr txBox="1"/>
          <p:nvPr>
            <p:ph type="subTitle" idx="1"/>
          </p:nvPr>
        </p:nvSpPr>
        <p:spPr>
          <a:xfrm>
            <a:off x="937625" y="2913299"/>
            <a:ext cx="2175300" cy="1015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889" name="Google Shape;889;p26"/>
          <p:cNvSpPr txBox="1"/>
          <p:nvPr>
            <p:ph type="subTitle" idx="2"/>
          </p:nvPr>
        </p:nvSpPr>
        <p:spPr>
          <a:xfrm>
            <a:off x="3484347" y="2913299"/>
            <a:ext cx="2175300" cy="1015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890" name="Google Shape;890;p26"/>
          <p:cNvSpPr txBox="1"/>
          <p:nvPr>
            <p:ph type="subTitle" idx="3"/>
          </p:nvPr>
        </p:nvSpPr>
        <p:spPr>
          <a:xfrm>
            <a:off x="6031075" y="2913299"/>
            <a:ext cx="2175300" cy="1015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891" name="Google Shape;891;p26"/>
          <p:cNvSpPr txBox="1"/>
          <p:nvPr>
            <p:ph type="subTitle" idx="4"/>
          </p:nvPr>
        </p:nvSpPr>
        <p:spPr>
          <a:xfrm>
            <a:off x="937625" y="2505725"/>
            <a:ext cx="2175300" cy="49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892" name="Google Shape;892;p26"/>
          <p:cNvSpPr txBox="1"/>
          <p:nvPr>
            <p:ph type="subTitle" idx="5"/>
          </p:nvPr>
        </p:nvSpPr>
        <p:spPr>
          <a:xfrm>
            <a:off x="3484350" y="2505725"/>
            <a:ext cx="2175300" cy="49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893" name="Google Shape;893;p26"/>
          <p:cNvSpPr txBox="1"/>
          <p:nvPr>
            <p:ph type="subTitle" idx="6"/>
          </p:nvPr>
        </p:nvSpPr>
        <p:spPr>
          <a:xfrm>
            <a:off x="6031075" y="2505725"/>
            <a:ext cx="2175300" cy="49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four columns">
  <p:cSld name="CUSTOM_5">
    <p:spTree>
      <p:nvGrpSpPr>
        <p:cNvPr id="894" name="Shape 894"/>
        <p:cNvGrpSpPr/>
        <p:nvPr/>
      </p:nvGrpSpPr>
      <p:grpSpPr>
        <a:xfrm>
          <a:off x="0" y="0"/>
          <a:ext cx="0" cy="0"/>
          <a:chOff x="0" y="0"/>
          <a:chExt cx="0" cy="0"/>
        </a:xfrm>
      </p:grpSpPr>
      <p:sp>
        <p:nvSpPr>
          <p:cNvPr id="895" name="Google Shape;895;p27"/>
          <p:cNvSpPr txBox="1"/>
          <p:nvPr>
            <p:ph type="title"/>
          </p:nvPr>
        </p:nvSpPr>
        <p:spPr>
          <a:xfrm>
            <a:off x="720000" y="539500"/>
            <a:ext cx="7704000" cy="665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Font typeface="Cabin"/>
              <a:buNone/>
              <a:defRPr>
                <a:latin typeface="Cabin"/>
                <a:ea typeface="Cabin"/>
                <a:cs typeface="Cabin"/>
                <a:sym typeface="Cabin"/>
              </a:defRPr>
            </a:lvl2pPr>
            <a:lvl3pPr lvl="2" rtl="0">
              <a:spcBef>
                <a:spcPts val="0"/>
              </a:spcBef>
              <a:spcAft>
                <a:spcPts val="0"/>
              </a:spcAft>
              <a:buSzPts val="3500"/>
              <a:buFont typeface="Cabin"/>
              <a:buNone/>
              <a:defRPr>
                <a:latin typeface="Cabin"/>
                <a:ea typeface="Cabin"/>
                <a:cs typeface="Cabin"/>
                <a:sym typeface="Cabin"/>
              </a:defRPr>
            </a:lvl3pPr>
            <a:lvl4pPr lvl="3" rtl="0">
              <a:spcBef>
                <a:spcPts val="0"/>
              </a:spcBef>
              <a:spcAft>
                <a:spcPts val="0"/>
              </a:spcAft>
              <a:buSzPts val="3500"/>
              <a:buFont typeface="Cabin"/>
              <a:buNone/>
              <a:defRPr>
                <a:latin typeface="Cabin"/>
                <a:ea typeface="Cabin"/>
                <a:cs typeface="Cabin"/>
                <a:sym typeface="Cabin"/>
              </a:defRPr>
            </a:lvl4pPr>
            <a:lvl5pPr lvl="4" rtl="0">
              <a:spcBef>
                <a:spcPts val="0"/>
              </a:spcBef>
              <a:spcAft>
                <a:spcPts val="0"/>
              </a:spcAft>
              <a:buSzPts val="3500"/>
              <a:buFont typeface="Cabin"/>
              <a:buNone/>
              <a:defRPr>
                <a:latin typeface="Cabin"/>
                <a:ea typeface="Cabin"/>
                <a:cs typeface="Cabin"/>
                <a:sym typeface="Cabin"/>
              </a:defRPr>
            </a:lvl5pPr>
            <a:lvl6pPr lvl="5" rtl="0">
              <a:spcBef>
                <a:spcPts val="0"/>
              </a:spcBef>
              <a:spcAft>
                <a:spcPts val="0"/>
              </a:spcAft>
              <a:buSzPts val="3500"/>
              <a:buFont typeface="Cabin"/>
              <a:buNone/>
              <a:defRPr>
                <a:latin typeface="Cabin"/>
                <a:ea typeface="Cabin"/>
                <a:cs typeface="Cabin"/>
                <a:sym typeface="Cabin"/>
              </a:defRPr>
            </a:lvl6pPr>
            <a:lvl7pPr lvl="6" rtl="0">
              <a:spcBef>
                <a:spcPts val="0"/>
              </a:spcBef>
              <a:spcAft>
                <a:spcPts val="0"/>
              </a:spcAft>
              <a:buSzPts val="3500"/>
              <a:buFont typeface="Cabin"/>
              <a:buNone/>
              <a:defRPr>
                <a:latin typeface="Cabin"/>
                <a:ea typeface="Cabin"/>
                <a:cs typeface="Cabin"/>
                <a:sym typeface="Cabin"/>
              </a:defRPr>
            </a:lvl7pPr>
            <a:lvl8pPr lvl="7" rtl="0">
              <a:spcBef>
                <a:spcPts val="0"/>
              </a:spcBef>
              <a:spcAft>
                <a:spcPts val="0"/>
              </a:spcAft>
              <a:buSzPts val="3500"/>
              <a:buFont typeface="Cabin"/>
              <a:buNone/>
              <a:defRPr>
                <a:latin typeface="Cabin"/>
                <a:ea typeface="Cabin"/>
                <a:cs typeface="Cabin"/>
                <a:sym typeface="Cabin"/>
              </a:defRPr>
            </a:lvl8pPr>
            <a:lvl9pPr lvl="8" rtl="0">
              <a:spcBef>
                <a:spcPts val="0"/>
              </a:spcBef>
              <a:spcAft>
                <a:spcPts val="0"/>
              </a:spcAft>
              <a:buSzPts val="3500"/>
              <a:buFont typeface="Cabin"/>
              <a:buNone/>
              <a:defRPr>
                <a:latin typeface="Cabin"/>
                <a:ea typeface="Cabin"/>
                <a:cs typeface="Cabin"/>
                <a:sym typeface="Cabin"/>
              </a:defRPr>
            </a:lvl9pPr>
          </a:lstStyle>
          <a:p/>
        </p:txBody>
      </p:sp>
      <p:sp>
        <p:nvSpPr>
          <p:cNvPr id="896" name="Google Shape;896;p27"/>
          <p:cNvSpPr txBox="1"/>
          <p:nvPr>
            <p:ph type="subTitle" idx="1"/>
          </p:nvPr>
        </p:nvSpPr>
        <p:spPr>
          <a:xfrm>
            <a:off x="2257773" y="2071500"/>
            <a:ext cx="1978200" cy="66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897" name="Google Shape;897;p27"/>
          <p:cNvSpPr txBox="1"/>
          <p:nvPr>
            <p:ph type="subTitle" idx="2"/>
          </p:nvPr>
        </p:nvSpPr>
        <p:spPr>
          <a:xfrm>
            <a:off x="5521627" y="2071500"/>
            <a:ext cx="1978200" cy="66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898" name="Google Shape;898;p27"/>
          <p:cNvSpPr txBox="1"/>
          <p:nvPr>
            <p:ph type="subTitle" idx="3"/>
          </p:nvPr>
        </p:nvSpPr>
        <p:spPr>
          <a:xfrm>
            <a:off x="2257773" y="3714375"/>
            <a:ext cx="1978200" cy="66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899" name="Google Shape;899;p27"/>
          <p:cNvSpPr txBox="1"/>
          <p:nvPr>
            <p:ph type="subTitle" idx="4"/>
          </p:nvPr>
        </p:nvSpPr>
        <p:spPr>
          <a:xfrm>
            <a:off x="5521627" y="3714375"/>
            <a:ext cx="1978200" cy="66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00" name="Google Shape;900;p27"/>
          <p:cNvSpPr txBox="1"/>
          <p:nvPr>
            <p:ph type="subTitle" idx="5"/>
          </p:nvPr>
        </p:nvSpPr>
        <p:spPr>
          <a:xfrm>
            <a:off x="2257773" y="1655375"/>
            <a:ext cx="1978200" cy="505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01" name="Google Shape;901;p27"/>
          <p:cNvSpPr txBox="1"/>
          <p:nvPr>
            <p:ph type="subTitle" idx="6"/>
          </p:nvPr>
        </p:nvSpPr>
        <p:spPr>
          <a:xfrm>
            <a:off x="2257773" y="3298350"/>
            <a:ext cx="1978200" cy="505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02" name="Google Shape;902;p27"/>
          <p:cNvSpPr txBox="1"/>
          <p:nvPr>
            <p:ph type="subTitle" idx="7"/>
          </p:nvPr>
        </p:nvSpPr>
        <p:spPr>
          <a:xfrm>
            <a:off x="5521623" y="1655375"/>
            <a:ext cx="1978200" cy="505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03" name="Google Shape;903;p27"/>
          <p:cNvSpPr txBox="1"/>
          <p:nvPr>
            <p:ph type="subTitle" idx="8"/>
          </p:nvPr>
        </p:nvSpPr>
        <p:spPr>
          <a:xfrm>
            <a:off x="5521623" y="3298350"/>
            <a:ext cx="1978200" cy="505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grpSp>
        <p:nvGrpSpPr>
          <p:cNvPr id="904" name="Google Shape;904;p27"/>
          <p:cNvGrpSpPr/>
          <p:nvPr/>
        </p:nvGrpSpPr>
        <p:grpSpPr>
          <a:xfrm>
            <a:off x="-219932" y="111252"/>
            <a:ext cx="803751" cy="621665"/>
            <a:chOff x="-219932" y="111252"/>
            <a:chExt cx="803751" cy="621665"/>
          </a:xfrm>
        </p:grpSpPr>
        <p:sp>
          <p:nvSpPr>
            <p:cNvPr id="905" name="Google Shape;905;p27"/>
            <p:cNvSpPr/>
            <p:nvPr/>
          </p:nvSpPr>
          <p:spPr>
            <a:xfrm flipH="1">
              <a:off x="465069" y="128903"/>
              <a:ext cx="118750" cy="145324"/>
            </a:xfrm>
            <a:custGeom>
              <a:avLst/>
              <a:gdLst/>
              <a:ahLst/>
              <a:cxnLst/>
              <a:rect l="l" t="t" r="r" b="b"/>
              <a:pathLst>
                <a:path w="1233" h="1509" extrusionOk="0">
                  <a:moveTo>
                    <a:pt x="1233" y="764"/>
                  </a:moveTo>
                  <a:cubicBezTo>
                    <a:pt x="924" y="665"/>
                    <a:pt x="764" y="497"/>
                    <a:pt x="619" y="0"/>
                  </a:cubicBezTo>
                  <a:cubicBezTo>
                    <a:pt x="493" y="398"/>
                    <a:pt x="286" y="647"/>
                    <a:pt x="1" y="740"/>
                  </a:cubicBezTo>
                  <a:cubicBezTo>
                    <a:pt x="343" y="848"/>
                    <a:pt x="516" y="1181"/>
                    <a:pt x="647" y="1509"/>
                  </a:cubicBezTo>
                  <a:cubicBezTo>
                    <a:pt x="703" y="1199"/>
                    <a:pt x="872" y="853"/>
                    <a:pt x="1233" y="76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6" name="Google Shape;906;p27"/>
            <p:cNvSpPr/>
            <p:nvPr/>
          </p:nvSpPr>
          <p:spPr>
            <a:xfrm rot="-5277652" flipH="1">
              <a:off x="-196708" y="109433"/>
              <a:ext cx="599800" cy="625301"/>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07" name="Google Shape;907;p27"/>
          <p:cNvGrpSpPr/>
          <p:nvPr/>
        </p:nvGrpSpPr>
        <p:grpSpPr>
          <a:xfrm>
            <a:off x="8103792" y="-103877"/>
            <a:ext cx="1040200" cy="1880773"/>
            <a:chOff x="8103792" y="-103877"/>
            <a:chExt cx="1040200" cy="1880773"/>
          </a:xfrm>
        </p:grpSpPr>
        <p:grpSp>
          <p:nvGrpSpPr>
            <p:cNvPr id="908" name="Google Shape;908;p27"/>
            <p:cNvGrpSpPr/>
            <p:nvPr/>
          </p:nvGrpSpPr>
          <p:grpSpPr>
            <a:xfrm rot="-5400000" flipH="1">
              <a:off x="8268165" y="72211"/>
              <a:ext cx="1051916" cy="699739"/>
              <a:chOff x="-3412766" y="1236840"/>
              <a:chExt cx="743298" cy="494445"/>
            </a:xfrm>
          </p:grpSpPr>
          <p:sp>
            <p:nvSpPr>
              <p:cNvPr id="909" name="Google Shape;909;p27"/>
              <p:cNvSpPr/>
              <p:nvPr/>
            </p:nvSpPr>
            <p:spPr>
              <a:xfrm>
                <a:off x="-3412766" y="1236840"/>
                <a:ext cx="743298" cy="494445"/>
              </a:xfrm>
              <a:custGeom>
                <a:avLst/>
                <a:gdLst/>
                <a:ahLst/>
                <a:cxnLst/>
                <a:rect l="l" t="t" r="r" b="b"/>
                <a:pathLst>
                  <a:path w="8889" h="5913" extrusionOk="0">
                    <a:moveTo>
                      <a:pt x="8888" y="2352"/>
                    </a:moveTo>
                    <a:cubicBezTo>
                      <a:pt x="8532" y="3205"/>
                      <a:pt x="7899" y="3978"/>
                      <a:pt x="7028" y="4535"/>
                    </a:cubicBezTo>
                    <a:cubicBezTo>
                      <a:pt x="4882" y="5912"/>
                      <a:pt x="2100" y="5453"/>
                      <a:pt x="811" y="3514"/>
                    </a:cubicBezTo>
                    <a:cubicBezTo>
                      <a:pt x="108" y="2455"/>
                      <a:pt x="1" y="1171"/>
                      <a:pt x="3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0" name="Google Shape;910;p27"/>
              <p:cNvSpPr/>
              <p:nvPr/>
            </p:nvSpPr>
            <p:spPr>
              <a:xfrm>
                <a:off x="-3219616" y="1247543"/>
                <a:ext cx="169665" cy="158962"/>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11" name="Google Shape;911;p27"/>
            <p:cNvSpPr/>
            <p:nvPr/>
          </p:nvSpPr>
          <p:spPr>
            <a:xfrm flipH="1">
              <a:off x="8103792" y="128899"/>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2" name="Google Shape;912;p27"/>
            <p:cNvSpPr/>
            <p:nvPr/>
          </p:nvSpPr>
          <p:spPr>
            <a:xfrm flipH="1">
              <a:off x="8598298" y="1629225"/>
              <a:ext cx="121174" cy="14767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13" name="Google Shape;913;p27"/>
          <p:cNvGrpSpPr/>
          <p:nvPr/>
        </p:nvGrpSpPr>
        <p:grpSpPr>
          <a:xfrm>
            <a:off x="-1161546" y="3314274"/>
            <a:ext cx="2396466" cy="2848136"/>
            <a:chOff x="-1161546" y="3314274"/>
            <a:chExt cx="2396466" cy="2848136"/>
          </a:xfrm>
        </p:grpSpPr>
        <p:grpSp>
          <p:nvGrpSpPr>
            <p:cNvPr id="914" name="Google Shape;914;p27"/>
            <p:cNvGrpSpPr/>
            <p:nvPr/>
          </p:nvGrpSpPr>
          <p:grpSpPr>
            <a:xfrm rot="1274596" flipH="1">
              <a:off x="-876637" y="3981486"/>
              <a:ext cx="1826648" cy="1915075"/>
              <a:chOff x="-1422729" y="2762416"/>
              <a:chExt cx="928516" cy="973401"/>
            </a:xfrm>
          </p:grpSpPr>
          <p:sp>
            <p:nvSpPr>
              <p:cNvPr id="915" name="Google Shape;915;p27"/>
              <p:cNvSpPr/>
              <p:nvPr/>
            </p:nvSpPr>
            <p:spPr>
              <a:xfrm>
                <a:off x="-1422729" y="2792333"/>
                <a:ext cx="928516" cy="943484"/>
              </a:xfrm>
              <a:custGeom>
                <a:avLst/>
                <a:gdLst/>
                <a:ahLst/>
                <a:cxnLst/>
                <a:rect l="l" t="t" r="r" b="b"/>
                <a:pathLst>
                  <a:path w="11104" h="11283" extrusionOk="0">
                    <a:moveTo>
                      <a:pt x="1930" y="2498"/>
                    </a:moveTo>
                    <a:cubicBezTo>
                      <a:pt x="3865" y="338"/>
                      <a:pt x="7056" y="1"/>
                      <a:pt x="9052" y="1734"/>
                    </a:cubicBezTo>
                    <a:cubicBezTo>
                      <a:pt x="11047" y="3468"/>
                      <a:pt x="11104" y="6621"/>
                      <a:pt x="9164" y="8785"/>
                    </a:cubicBezTo>
                    <a:cubicBezTo>
                      <a:pt x="7229" y="10945"/>
                      <a:pt x="4039" y="11282"/>
                      <a:pt x="2043" y="9549"/>
                    </a:cubicBezTo>
                    <a:cubicBezTo>
                      <a:pt x="52" y="7815"/>
                      <a:pt x="0" y="4662"/>
                      <a:pt x="1930" y="249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6" name="Google Shape;916;p27"/>
              <p:cNvSpPr/>
              <p:nvPr/>
            </p:nvSpPr>
            <p:spPr>
              <a:xfrm>
                <a:off x="-1058254" y="2762416"/>
                <a:ext cx="199561" cy="186895"/>
              </a:xfrm>
              <a:custGeom>
                <a:avLst/>
                <a:gdLst/>
                <a:ahLst/>
                <a:cxnLst/>
                <a:rect l="l" t="t" r="r" b="b"/>
                <a:pathLst>
                  <a:path w="1701" h="1593" extrusionOk="0">
                    <a:moveTo>
                      <a:pt x="890" y="117"/>
                    </a:moveTo>
                    <a:cubicBezTo>
                      <a:pt x="1045" y="117"/>
                      <a:pt x="1204" y="169"/>
                      <a:pt x="1331" y="281"/>
                    </a:cubicBezTo>
                    <a:cubicBezTo>
                      <a:pt x="1471" y="398"/>
                      <a:pt x="1556" y="562"/>
                      <a:pt x="1565" y="745"/>
                    </a:cubicBezTo>
                    <a:cubicBezTo>
                      <a:pt x="1574" y="928"/>
                      <a:pt x="1518" y="1101"/>
                      <a:pt x="1401" y="1237"/>
                    </a:cubicBezTo>
                    <a:cubicBezTo>
                      <a:pt x="1265" y="1391"/>
                      <a:pt x="1075" y="1471"/>
                      <a:pt x="885" y="1471"/>
                    </a:cubicBezTo>
                    <a:cubicBezTo>
                      <a:pt x="728" y="1471"/>
                      <a:pt x="572" y="1417"/>
                      <a:pt x="445" y="1307"/>
                    </a:cubicBezTo>
                    <a:cubicBezTo>
                      <a:pt x="164" y="1059"/>
                      <a:pt x="131" y="632"/>
                      <a:pt x="375" y="351"/>
                    </a:cubicBezTo>
                    <a:cubicBezTo>
                      <a:pt x="511" y="201"/>
                      <a:pt x="703" y="117"/>
                      <a:pt x="890" y="117"/>
                    </a:cubicBezTo>
                    <a:close/>
                    <a:moveTo>
                      <a:pt x="892" y="0"/>
                    </a:moveTo>
                    <a:cubicBezTo>
                      <a:pt x="669" y="0"/>
                      <a:pt x="446" y="94"/>
                      <a:pt x="286" y="276"/>
                    </a:cubicBezTo>
                    <a:cubicBezTo>
                      <a:pt x="0" y="604"/>
                      <a:pt x="38" y="1106"/>
                      <a:pt x="370" y="1396"/>
                    </a:cubicBezTo>
                    <a:cubicBezTo>
                      <a:pt x="511" y="1518"/>
                      <a:pt x="698" y="1588"/>
                      <a:pt x="886" y="1588"/>
                    </a:cubicBezTo>
                    <a:cubicBezTo>
                      <a:pt x="909" y="1588"/>
                      <a:pt x="928" y="1588"/>
                      <a:pt x="942" y="1593"/>
                    </a:cubicBezTo>
                    <a:cubicBezTo>
                      <a:pt x="1153" y="1574"/>
                      <a:pt x="1350" y="1476"/>
                      <a:pt x="1490" y="1316"/>
                    </a:cubicBezTo>
                    <a:cubicBezTo>
                      <a:pt x="1631" y="1153"/>
                      <a:pt x="1701" y="946"/>
                      <a:pt x="1682" y="740"/>
                    </a:cubicBezTo>
                    <a:cubicBezTo>
                      <a:pt x="1663" y="529"/>
                      <a:pt x="1565" y="333"/>
                      <a:pt x="1406" y="192"/>
                    </a:cubicBezTo>
                    <a:cubicBezTo>
                      <a:pt x="1258" y="63"/>
                      <a:pt x="1075" y="0"/>
                      <a:pt x="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17" name="Google Shape;917;p27"/>
            <p:cNvSpPr/>
            <p:nvPr/>
          </p:nvSpPr>
          <p:spPr>
            <a:xfrm flipH="1">
              <a:off x="246242" y="3314274"/>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18" name="Google Shape;918;p27"/>
          <p:cNvGrpSpPr/>
          <p:nvPr/>
        </p:nvGrpSpPr>
        <p:grpSpPr>
          <a:xfrm>
            <a:off x="6674893" y="3938355"/>
            <a:ext cx="2758308" cy="1493367"/>
            <a:chOff x="6674893" y="3938355"/>
            <a:chExt cx="2758308" cy="1493367"/>
          </a:xfrm>
        </p:grpSpPr>
        <p:sp>
          <p:nvSpPr>
            <p:cNvPr id="919" name="Google Shape;919;p27"/>
            <p:cNvSpPr/>
            <p:nvPr/>
          </p:nvSpPr>
          <p:spPr>
            <a:xfrm flipH="1">
              <a:off x="6674893" y="4806422"/>
              <a:ext cx="599798" cy="625299"/>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0" name="Google Shape;920;p27"/>
            <p:cNvSpPr/>
            <p:nvPr/>
          </p:nvSpPr>
          <p:spPr>
            <a:xfrm flipH="1">
              <a:off x="7274689" y="4941315"/>
              <a:ext cx="144580" cy="176812"/>
            </a:xfrm>
            <a:custGeom>
              <a:avLst/>
              <a:gdLst/>
              <a:ahLst/>
              <a:cxnLst/>
              <a:rect l="l" t="t" r="r" b="b"/>
              <a:pathLst>
                <a:path w="1238" h="1514" extrusionOk="0">
                  <a:moveTo>
                    <a:pt x="1237" y="768"/>
                  </a:moveTo>
                  <a:cubicBezTo>
                    <a:pt x="928" y="670"/>
                    <a:pt x="769" y="497"/>
                    <a:pt x="624" y="0"/>
                  </a:cubicBezTo>
                  <a:cubicBezTo>
                    <a:pt x="492" y="398"/>
                    <a:pt x="291" y="651"/>
                    <a:pt x="1" y="745"/>
                  </a:cubicBezTo>
                  <a:cubicBezTo>
                    <a:pt x="347" y="848"/>
                    <a:pt x="516" y="1185"/>
                    <a:pt x="652" y="1513"/>
                  </a:cubicBezTo>
                  <a:cubicBezTo>
                    <a:pt x="699" y="1199"/>
                    <a:pt x="867" y="862"/>
                    <a:pt x="1237" y="7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921" name="Google Shape;921;p27"/>
            <p:cNvGrpSpPr/>
            <p:nvPr/>
          </p:nvGrpSpPr>
          <p:grpSpPr>
            <a:xfrm rot="5400134" flipH="1">
              <a:off x="8136443" y="4085806"/>
              <a:ext cx="1444182" cy="1149278"/>
              <a:chOff x="4639548" y="1512483"/>
              <a:chExt cx="561829" cy="447068"/>
            </a:xfrm>
          </p:grpSpPr>
          <p:sp>
            <p:nvSpPr>
              <p:cNvPr id="922" name="Google Shape;922;p27"/>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3" name="Google Shape;923;p27"/>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4" name="Google Shape;924;p27"/>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5" name="Google Shape;925;p27"/>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6" name="Google Shape;926;p27"/>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7" name="Google Shape;927;p27"/>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8" name="Google Shape;928;p27"/>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9" name="Google Shape;929;p27"/>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0" name="Google Shape;930;p27"/>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1" name="Google Shape;931;p27"/>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five columns">
  <p:cSld name="CUSTOM_7_1">
    <p:spTree>
      <p:nvGrpSpPr>
        <p:cNvPr id="932" name="Shape 932"/>
        <p:cNvGrpSpPr/>
        <p:nvPr/>
      </p:nvGrpSpPr>
      <p:grpSpPr>
        <a:xfrm>
          <a:off x="0" y="0"/>
          <a:ext cx="0" cy="0"/>
          <a:chOff x="0" y="0"/>
          <a:chExt cx="0" cy="0"/>
        </a:xfrm>
      </p:grpSpPr>
      <p:grpSp>
        <p:nvGrpSpPr>
          <p:cNvPr id="933" name="Google Shape;933;p28"/>
          <p:cNvGrpSpPr/>
          <p:nvPr/>
        </p:nvGrpSpPr>
        <p:grpSpPr>
          <a:xfrm>
            <a:off x="74705" y="4716735"/>
            <a:ext cx="831677" cy="625299"/>
            <a:chOff x="74705" y="4716735"/>
            <a:chExt cx="831677" cy="625299"/>
          </a:xfrm>
        </p:grpSpPr>
        <p:sp>
          <p:nvSpPr>
            <p:cNvPr id="934" name="Google Shape;934;p28"/>
            <p:cNvSpPr/>
            <p:nvPr/>
          </p:nvSpPr>
          <p:spPr>
            <a:xfrm>
              <a:off x="74705" y="4716735"/>
              <a:ext cx="599798" cy="625299"/>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5" name="Google Shape;935;p28"/>
            <p:cNvSpPr/>
            <p:nvPr/>
          </p:nvSpPr>
          <p:spPr>
            <a:xfrm>
              <a:off x="761802" y="5016353"/>
              <a:ext cx="144580" cy="176812"/>
            </a:xfrm>
            <a:custGeom>
              <a:avLst/>
              <a:gdLst/>
              <a:ahLst/>
              <a:cxnLst/>
              <a:rect l="l" t="t" r="r" b="b"/>
              <a:pathLst>
                <a:path w="1238" h="1514" extrusionOk="0">
                  <a:moveTo>
                    <a:pt x="1237" y="768"/>
                  </a:moveTo>
                  <a:cubicBezTo>
                    <a:pt x="928" y="670"/>
                    <a:pt x="769" y="497"/>
                    <a:pt x="624" y="0"/>
                  </a:cubicBezTo>
                  <a:cubicBezTo>
                    <a:pt x="492" y="398"/>
                    <a:pt x="291" y="651"/>
                    <a:pt x="1" y="745"/>
                  </a:cubicBezTo>
                  <a:cubicBezTo>
                    <a:pt x="347" y="848"/>
                    <a:pt x="516" y="1185"/>
                    <a:pt x="652" y="1513"/>
                  </a:cubicBezTo>
                  <a:cubicBezTo>
                    <a:pt x="699" y="1199"/>
                    <a:pt x="867" y="862"/>
                    <a:pt x="1237" y="7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36" name="Google Shape;936;p28"/>
          <p:cNvGrpSpPr/>
          <p:nvPr/>
        </p:nvGrpSpPr>
        <p:grpSpPr>
          <a:xfrm>
            <a:off x="74704" y="-103877"/>
            <a:ext cx="964900" cy="1361148"/>
            <a:chOff x="74704" y="-103877"/>
            <a:chExt cx="964900" cy="1361148"/>
          </a:xfrm>
        </p:grpSpPr>
        <p:grpSp>
          <p:nvGrpSpPr>
            <p:cNvPr id="937" name="Google Shape;937;p28"/>
            <p:cNvGrpSpPr/>
            <p:nvPr/>
          </p:nvGrpSpPr>
          <p:grpSpPr>
            <a:xfrm rot="5400000">
              <a:off x="-101384" y="72211"/>
              <a:ext cx="1051916" cy="699739"/>
              <a:chOff x="-3412766" y="1236840"/>
              <a:chExt cx="743298" cy="494445"/>
            </a:xfrm>
          </p:grpSpPr>
          <p:sp>
            <p:nvSpPr>
              <p:cNvPr id="938" name="Google Shape;938;p28"/>
              <p:cNvSpPr/>
              <p:nvPr/>
            </p:nvSpPr>
            <p:spPr>
              <a:xfrm>
                <a:off x="-3412766" y="1236840"/>
                <a:ext cx="743298" cy="494445"/>
              </a:xfrm>
              <a:custGeom>
                <a:avLst/>
                <a:gdLst/>
                <a:ahLst/>
                <a:cxnLst/>
                <a:rect l="l" t="t" r="r" b="b"/>
                <a:pathLst>
                  <a:path w="8889" h="5913" extrusionOk="0">
                    <a:moveTo>
                      <a:pt x="8888" y="2352"/>
                    </a:moveTo>
                    <a:cubicBezTo>
                      <a:pt x="8532" y="3205"/>
                      <a:pt x="7899" y="3978"/>
                      <a:pt x="7028" y="4535"/>
                    </a:cubicBezTo>
                    <a:cubicBezTo>
                      <a:pt x="4882" y="5912"/>
                      <a:pt x="2100" y="5453"/>
                      <a:pt x="811" y="3514"/>
                    </a:cubicBezTo>
                    <a:cubicBezTo>
                      <a:pt x="108" y="2455"/>
                      <a:pt x="1" y="1171"/>
                      <a:pt x="3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9" name="Google Shape;939;p28"/>
              <p:cNvSpPr/>
              <p:nvPr/>
            </p:nvSpPr>
            <p:spPr>
              <a:xfrm>
                <a:off x="-3219616" y="1247543"/>
                <a:ext cx="169665" cy="158962"/>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40" name="Google Shape;940;p28"/>
            <p:cNvSpPr/>
            <p:nvPr/>
          </p:nvSpPr>
          <p:spPr>
            <a:xfrm>
              <a:off x="859522" y="83724"/>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1" name="Google Shape;941;p28"/>
            <p:cNvSpPr/>
            <p:nvPr/>
          </p:nvSpPr>
          <p:spPr>
            <a:xfrm>
              <a:off x="175399" y="1109600"/>
              <a:ext cx="121174" cy="14767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42" name="Google Shape;942;p28"/>
          <p:cNvGrpSpPr/>
          <p:nvPr/>
        </p:nvGrpSpPr>
        <p:grpSpPr>
          <a:xfrm>
            <a:off x="8385272" y="128899"/>
            <a:ext cx="970531" cy="721430"/>
            <a:chOff x="8385272" y="128899"/>
            <a:chExt cx="970531" cy="721430"/>
          </a:xfrm>
        </p:grpSpPr>
        <p:sp>
          <p:nvSpPr>
            <p:cNvPr id="943" name="Google Shape;943;p28"/>
            <p:cNvSpPr/>
            <p:nvPr/>
          </p:nvSpPr>
          <p:spPr>
            <a:xfrm rot="5277652">
              <a:off x="8732779" y="226846"/>
              <a:ext cx="599800" cy="625301"/>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4" name="Google Shape;944;p28"/>
            <p:cNvSpPr/>
            <p:nvPr/>
          </p:nvSpPr>
          <p:spPr>
            <a:xfrm>
              <a:off x="8385272" y="128899"/>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45" name="Google Shape;945;p28"/>
          <p:cNvGrpSpPr/>
          <p:nvPr/>
        </p:nvGrpSpPr>
        <p:grpSpPr>
          <a:xfrm>
            <a:off x="5788843" y="3582074"/>
            <a:ext cx="4680399" cy="2685236"/>
            <a:chOff x="5788843" y="3582074"/>
            <a:chExt cx="4680399" cy="2685236"/>
          </a:xfrm>
        </p:grpSpPr>
        <p:grpSp>
          <p:nvGrpSpPr>
            <p:cNvPr id="946" name="Google Shape;946;p28"/>
            <p:cNvGrpSpPr/>
            <p:nvPr/>
          </p:nvGrpSpPr>
          <p:grpSpPr>
            <a:xfrm rot="-1274596">
              <a:off x="8357685" y="4086386"/>
              <a:ext cx="1826648" cy="1915075"/>
              <a:chOff x="-1422729" y="2762416"/>
              <a:chExt cx="928516" cy="973401"/>
            </a:xfrm>
          </p:grpSpPr>
          <p:sp>
            <p:nvSpPr>
              <p:cNvPr id="947" name="Google Shape;947;p28"/>
              <p:cNvSpPr/>
              <p:nvPr/>
            </p:nvSpPr>
            <p:spPr>
              <a:xfrm>
                <a:off x="-1422729" y="2792333"/>
                <a:ext cx="928516" cy="943484"/>
              </a:xfrm>
              <a:custGeom>
                <a:avLst/>
                <a:gdLst/>
                <a:ahLst/>
                <a:cxnLst/>
                <a:rect l="l" t="t" r="r" b="b"/>
                <a:pathLst>
                  <a:path w="11104" h="11283" extrusionOk="0">
                    <a:moveTo>
                      <a:pt x="1930" y="2498"/>
                    </a:moveTo>
                    <a:cubicBezTo>
                      <a:pt x="3865" y="338"/>
                      <a:pt x="7056" y="1"/>
                      <a:pt x="9052" y="1734"/>
                    </a:cubicBezTo>
                    <a:cubicBezTo>
                      <a:pt x="11047" y="3468"/>
                      <a:pt x="11104" y="6621"/>
                      <a:pt x="9164" y="8785"/>
                    </a:cubicBezTo>
                    <a:cubicBezTo>
                      <a:pt x="7229" y="10945"/>
                      <a:pt x="4039" y="11282"/>
                      <a:pt x="2043" y="9549"/>
                    </a:cubicBezTo>
                    <a:cubicBezTo>
                      <a:pt x="52" y="7815"/>
                      <a:pt x="0" y="4662"/>
                      <a:pt x="1930" y="24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8" name="Google Shape;948;p28"/>
              <p:cNvSpPr/>
              <p:nvPr/>
            </p:nvSpPr>
            <p:spPr>
              <a:xfrm>
                <a:off x="-1058254" y="2762416"/>
                <a:ext cx="199561" cy="186895"/>
              </a:xfrm>
              <a:custGeom>
                <a:avLst/>
                <a:gdLst/>
                <a:ahLst/>
                <a:cxnLst/>
                <a:rect l="l" t="t" r="r" b="b"/>
                <a:pathLst>
                  <a:path w="1701" h="1593" extrusionOk="0">
                    <a:moveTo>
                      <a:pt x="890" y="117"/>
                    </a:moveTo>
                    <a:cubicBezTo>
                      <a:pt x="1045" y="117"/>
                      <a:pt x="1204" y="169"/>
                      <a:pt x="1331" y="281"/>
                    </a:cubicBezTo>
                    <a:cubicBezTo>
                      <a:pt x="1471" y="398"/>
                      <a:pt x="1556" y="562"/>
                      <a:pt x="1565" y="745"/>
                    </a:cubicBezTo>
                    <a:cubicBezTo>
                      <a:pt x="1574" y="928"/>
                      <a:pt x="1518" y="1101"/>
                      <a:pt x="1401" y="1237"/>
                    </a:cubicBezTo>
                    <a:cubicBezTo>
                      <a:pt x="1265" y="1391"/>
                      <a:pt x="1075" y="1471"/>
                      <a:pt x="885" y="1471"/>
                    </a:cubicBezTo>
                    <a:cubicBezTo>
                      <a:pt x="728" y="1471"/>
                      <a:pt x="572" y="1417"/>
                      <a:pt x="445" y="1307"/>
                    </a:cubicBezTo>
                    <a:cubicBezTo>
                      <a:pt x="164" y="1059"/>
                      <a:pt x="131" y="632"/>
                      <a:pt x="375" y="351"/>
                    </a:cubicBezTo>
                    <a:cubicBezTo>
                      <a:pt x="511" y="201"/>
                      <a:pt x="703" y="117"/>
                      <a:pt x="890" y="117"/>
                    </a:cubicBezTo>
                    <a:close/>
                    <a:moveTo>
                      <a:pt x="892" y="0"/>
                    </a:moveTo>
                    <a:cubicBezTo>
                      <a:pt x="669" y="0"/>
                      <a:pt x="446" y="94"/>
                      <a:pt x="286" y="276"/>
                    </a:cubicBezTo>
                    <a:cubicBezTo>
                      <a:pt x="0" y="604"/>
                      <a:pt x="38" y="1106"/>
                      <a:pt x="370" y="1396"/>
                    </a:cubicBezTo>
                    <a:cubicBezTo>
                      <a:pt x="511" y="1518"/>
                      <a:pt x="698" y="1588"/>
                      <a:pt x="886" y="1588"/>
                    </a:cubicBezTo>
                    <a:cubicBezTo>
                      <a:pt x="909" y="1588"/>
                      <a:pt x="928" y="1588"/>
                      <a:pt x="942" y="1593"/>
                    </a:cubicBezTo>
                    <a:cubicBezTo>
                      <a:pt x="1153" y="1574"/>
                      <a:pt x="1350" y="1476"/>
                      <a:pt x="1490" y="1316"/>
                    </a:cubicBezTo>
                    <a:cubicBezTo>
                      <a:pt x="1631" y="1153"/>
                      <a:pt x="1701" y="946"/>
                      <a:pt x="1682" y="740"/>
                    </a:cubicBezTo>
                    <a:cubicBezTo>
                      <a:pt x="1663" y="529"/>
                      <a:pt x="1565" y="333"/>
                      <a:pt x="1406" y="192"/>
                    </a:cubicBezTo>
                    <a:cubicBezTo>
                      <a:pt x="1258" y="63"/>
                      <a:pt x="1075" y="0"/>
                      <a:pt x="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49" name="Google Shape;949;p28"/>
            <p:cNvSpPr/>
            <p:nvPr/>
          </p:nvSpPr>
          <p:spPr>
            <a:xfrm>
              <a:off x="7746252" y="4806428"/>
              <a:ext cx="118750" cy="145324"/>
            </a:xfrm>
            <a:custGeom>
              <a:avLst/>
              <a:gdLst/>
              <a:ahLst/>
              <a:cxnLst/>
              <a:rect l="l" t="t" r="r" b="b"/>
              <a:pathLst>
                <a:path w="1233" h="1509" extrusionOk="0">
                  <a:moveTo>
                    <a:pt x="1233" y="764"/>
                  </a:moveTo>
                  <a:cubicBezTo>
                    <a:pt x="924" y="665"/>
                    <a:pt x="764" y="497"/>
                    <a:pt x="619" y="0"/>
                  </a:cubicBezTo>
                  <a:cubicBezTo>
                    <a:pt x="493" y="398"/>
                    <a:pt x="286" y="647"/>
                    <a:pt x="1" y="740"/>
                  </a:cubicBezTo>
                  <a:cubicBezTo>
                    <a:pt x="343" y="848"/>
                    <a:pt x="516" y="1181"/>
                    <a:pt x="647" y="1509"/>
                  </a:cubicBezTo>
                  <a:cubicBezTo>
                    <a:pt x="703" y="1199"/>
                    <a:pt x="872" y="853"/>
                    <a:pt x="1233" y="76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0" name="Google Shape;950;p28"/>
            <p:cNvSpPr/>
            <p:nvPr/>
          </p:nvSpPr>
          <p:spPr>
            <a:xfrm>
              <a:off x="8792372" y="3582074"/>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951" name="Google Shape;951;p28"/>
            <p:cNvGrpSpPr/>
            <p:nvPr/>
          </p:nvGrpSpPr>
          <p:grpSpPr>
            <a:xfrm rot="1196781">
              <a:off x="5941566" y="4735222"/>
              <a:ext cx="1444180" cy="1149287"/>
              <a:chOff x="4639548" y="1512483"/>
              <a:chExt cx="561829" cy="447068"/>
            </a:xfrm>
          </p:grpSpPr>
          <p:sp>
            <p:nvSpPr>
              <p:cNvPr id="952" name="Google Shape;952;p28"/>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3" name="Google Shape;953;p28"/>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4" name="Google Shape;954;p28"/>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5" name="Google Shape;955;p28"/>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6" name="Google Shape;956;p28"/>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7" name="Google Shape;957;p28"/>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8" name="Google Shape;958;p28"/>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9" name="Google Shape;959;p28"/>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0" name="Google Shape;960;p28"/>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1" name="Google Shape;961;p28"/>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962" name="Google Shape;962;p28"/>
          <p:cNvSpPr txBox="1"/>
          <p:nvPr>
            <p:ph type="title"/>
          </p:nvPr>
        </p:nvSpPr>
        <p:spPr>
          <a:xfrm>
            <a:off x="720000" y="539496"/>
            <a:ext cx="7704000" cy="699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Font typeface="Cabin"/>
              <a:buNone/>
              <a:defRPr>
                <a:latin typeface="Cabin"/>
                <a:ea typeface="Cabin"/>
                <a:cs typeface="Cabin"/>
                <a:sym typeface="Cabin"/>
              </a:defRPr>
            </a:lvl2pPr>
            <a:lvl3pPr lvl="2" rtl="0">
              <a:spcBef>
                <a:spcPts val="0"/>
              </a:spcBef>
              <a:spcAft>
                <a:spcPts val="0"/>
              </a:spcAft>
              <a:buSzPts val="3500"/>
              <a:buFont typeface="Cabin"/>
              <a:buNone/>
              <a:defRPr>
                <a:latin typeface="Cabin"/>
                <a:ea typeface="Cabin"/>
                <a:cs typeface="Cabin"/>
                <a:sym typeface="Cabin"/>
              </a:defRPr>
            </a:lvl3pPr>
            <a:lvl4pPr lvl="3" rtl="0">
              <a:spcBef>
                <a:spcPts val="0"/>
              </a:spcBef>
              <a:spcAft>
                <a:spcPts val="0"/>
              </a:spcAft>
              <a:buSzPts val="3500"/>
              <a:buFont typeface="Cabin"/>
              <a:buNone/>
              <a:defRPr>
                <a:latin typeface="Cabin"/>
                <a:ea typeface="Cabin"/>
                <a:cs typeface="Cabin"/>
                <a:sym typeface="Cabin"/>
              </a:defRPr>
            </a:lvl4pPr>
            <a:lvl5pPr lvl="4" rtl="0">
              <a:spcBef>
                <a:spcPts val="0"/>
              </a:spcBef>
              <a:spcAft>
                <a:spcPts val="0"/>
              </a:spcAft>
              <a:buSzPts val="3500"/>
              <a:buFont typeface="Cabin"/>
              <a:buNone/>
              <a:defRPr>
                <a:latin typeface="Cabin"/>
                <a:ea typeface="Cabin"/>
                <a:cs typeface="Cabin"/>
                <a:sym typeface="Cabin"/>
              </a:defRPr>
            </a:lvl5pPr>
            <a:lvl6pPr lvl="5" rtl="0">
              <a:spcBef>
                <a:spcPts val="0"/>
              </a:spcBef>
              <a:spcAft>
                <a:spcPts val="0"/>
              </a:spcAft>
              <a:buSzPts val="3500"/>
              <a:buFont typeface="Cabin"/>
              <a:buNone/>
              <a:defRPr>
                <a:latin typeface="Cabin"/>
                <a:ea typeface="Cabin"/>
                <a:cs typeface="Cabin"/>
                <a:sym typeface="Cabin"/>
              </a:defRPr>
            </a:lvl6pPr>
            <a:lvl7pPr lvl="6" rtl="0">
              <a:spcBef>
                <a:spcPts val="0"/>
              </a:spcBef>
              <a:spcAft>
                <a:spcPts val="0"/>
              </a:spcAft>
              <a:buSzPts val="3500"/>
              <a:buFont typeface="Cabin"/>
              <a:buNone/>
              <a:defRPr>
                <a:latin typeface="Cabin"/>
                <a:ea typeface="Cabin"/>
                <a:cs typeface="Cabin"/>
                <a:sym typeface="Cabin"/>
              </a:defRPr>
            </a:lvl7pPr>
            <a:lvl8pPr lvl="7" rtl="0">
              <a:spcBef>
                <a:spcPts val="0"/>
              </a:spcBef>
              <a:spcAft>
                <a:spcPts val="0"/>
              </a:spcAft>
              <a:buSzPts val="3500"/>
              <a:buFont typeface="Cabin"/>
              <a:buNone/>
              <a:defRPr>
                <a:latin typeface="Cabin"/>
                <a:ea typeface="Cabin"/>
                <a:cs typeface="Cabin"/>
                <a:sym typeface="Cabin"/>
              </a:defRPr>
            </a:lvl8pPr>
            <a:lvl9pPr lvl="8" rtl="0">
              <a:spcBef>
                <a:spcPts val="0"/>
              </a:spcBef>
              <a:spcAft>
                <a:spcPts val="0"/>
              </a:spcAft>
              <a:buSzPts val="3500"/>
              <a:buFont typeface="Cabin"/>
              <a:buNone/>
              <a:defRPr>
                <a:latin typeface="Cabin"/>
                <a:ea typeface="Cabin"/>
                <a:cs typeface="Cabin"/>
                <a:sym typeface="Cabin"/>
              </a:defRPr>
            </a:lvl9pPr>
          </a:lstStyle>
          <a:p/>
        </p:txBody>
      </p:sp>
      <p:sp>
        <p:nvSpPr>
          <p:cNvPr id="963" name="Google Shape;963;p28"/>
          <p:cNvSpPr txBox="1"/>
          <p:nvPr>
            <p:ph type="subTitle" idx="1"/>
          </p:nvPr>
        </p:nvSpPr>
        <p:spPr>
          <a:xfrm>
            <a:off x="1245012" y="2002251"/>
            <a:ext cx="2090700" cy="6354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64" name="Google Shape;964;p28"/>
          <p:cNvSpPr txBox="1"/>
          <p:nvPr>
            <p:ph type="subTitle" idx="2"/>
          </p:nvPr>
        </p:nvSpPr>
        <p:spPr>
          <a:xfrm>
            <a:off x="3801338" y="2002251"/>
            <a:ext cx="2090700" cy="6354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65" name="Google Shape;965;p28"/>
          <p:cNvSpPr txBox="1"/>
          <p:nvPr>
            <p:ph type="subTitle" idx="3"/>
          </p:nvPr>
        </p:nvSpPr>
        <p:spPr>
          <a:xfrm>
            <a:off x="2434937" y="3639675"/>
            <a:ext cx="2090700" cy="6354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66" name="Google Shape;966;p28"/>
          <p:cNvSpPr txBox="1"/>
          <p:nvPr>
            <p:ph type="subTitle" idx="4"/>
          </p:nvPr>
        </p:nvSpPr>
        <p:spPr>
          <a:xfrm>
            <a:off x="4991263" y="3639675"/>
            <a:ext cx="2090700" cy="6354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67" name="Google Shape;967;p28"/>
          <p:cNvSpPr txBox="1"/>
          <p:nvPr>
            <p:ph type="subTitle" idx="5"/>
          </p:nvPr>
        </p:nvSpPr>
        <p:spPr>
          <a:xfrm>
            <a:off x="6248363" y="2002251"/>
            <a:ext cx="2082600" cy="6354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68" name="Google Shape;968;p28"/>
          <p:cNvSpPr txBox="1"/>
          <p:nvPr>
            <p:ph type="subTitle" idx="6"/>
          </p:nvPr>
        </p:nvSpPr>
        <p:spPr>
          <a:xfrm>
            <a:off x="1249118" y="1680925"/>
            <a:ext cx="2082300" cy="4926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69" name="Google Shape;969;p28"/>
          <p:cNvSpPr txBox="1"/>
          <p:nvPr>
            <p:ph type="subTitle" idx="7"/>
          </p:nvPr>
        </p:nvSpPr>
        <p:spPr>
          <a:xfrm>
            <a:off x="3805443" y="1680925"/>
            <a:ext cx="2082600" cy="4926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70" name="Google Shape;970;p28"/>
          <p:cNvSpPr txBox="1"/>
          <p:nvPr>
            <p:ph type="subTitle" idx="8"/>
          </p:nvPr>
        </p:nvSpPr>
        <p:spPr>
          <a:xfrm>
            <a:off x="6252452" y="1680925"/>
            <a:ext cx="2074500" cy="4926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71" name="Google Shape;971;p28"/>
          <p:cNvSpPr txBox="1"/>
          <p:nvPr>
            <p:ph type="subTitle" idx="9"/>
          </p:nvPr>
        </p:nvSpPr>
        <p:spPr>
          <a:xfrm>
            <a:off x="2439043" y="3308925"/>
            <a:ext cx="2082300" cy="4926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72" name="Google Shape;972;p28"/>
          <p:cNvSpPr txBox="1"/>
          <p:nvPr>
            <p:ph type="subTitle" idx="13"/>
          </p:nvPr>
        </p:nvSpPr>
        <p:spPr>
          <a:xfrm>
            <a:off x="4995368" y="3308925"/>
            <a:ext cx="2082600" cy="4926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six columns">
  <p:cSld name="CUSTOM_7">
    <p:spTree>
      <p:nvGrpSpPr>
        <p:cNvPr id="973" name="Shape 973"/>
        <p:cNvGrpSpPr/>
        <p:nvPr/>
      </p:nvGrpSpPr>
      <p:grpSpPr>
        <a:xfrm>
          <a:off x="0" y="0"/>
          <a:ext cx="0" cy="0"/>
          <a:chOff x="0" y="0"/>
          <a:chExt cx="0" cy="0"/>
        </a:xfrm>
      </p:grpSpPr>
      <p:sp>
        <p:nvSpPr>
          <p:cNvPr id="974" name="Google Shape;974;p29"/>
          <p:cNvSpPr txBox="1"/>
          <p:nvPr>
            <p:ph type="title"/>
          </p:nvPr>
        </p:nvSpPr>
        <p:spPr>
          <a:xfrm>
            <a:off x="720000" y="539496"/>
            <a:ext cx="7704000" cy="699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Font typeface="Cabin"/>
              <a:buNone/>
              <a:defRPr>
                <a:latin typeface="Cabin"/>
                <a:ea typeface="Cabin"/>
                <a:cs typeface="Cabin"/>
                <a:sym typeface="Cabin"/>
              </a:defRPr>
            </a:lvl2pPr>
            <a:lvl3pPr lvl="2" rtl="0">
              <a:spcBef>
                <a:spcPts val="0"/>
              </a:spcBef>
              <a:spcAft>
                <a:spcPts val="0"/>
              </a:spcAft>
              <a:buSzPts val="3500"/>
              <a:buFont typeface="Cabin"/>
              <a:buNone/>
              <a:defRPr>
                <a:latin typeface="Cabin"/>
                <a:ea typeface="Cabin"/>
                <a:cs typeface="Cabin"/>
                <a:sym typeface="Cabin"/>
              </a:defRPr>
            </a:lvl3pPr>
            <a:lvl4pPr lvl="3" rtl="0">
              <a:spcBef>
                <a:spcPts val="0"/>
              </a:spcBef>
              <a:spcAft>
                <a:spcPts val="0"/>
              </a:spcAft>
              <a:buSzPts val="3500"/>
              <a:buFont typeface="Cabin"/>
              <a:buNone/>
              <a:defRPr>
                <a:latin typeface="Cabin"/>
                <a:ea typeface="Cabin"/>
                <a:cs typeface="Cabin"/>
                <a:sym typeface="Cabin"/>
              </a:defRPr>
            </a:lvl4pPr>
            <a:lvl5pPr lvl="4" rtl="0">
              <a:spcBef>
                <a:spcPts val="0"/>
              </a:spcBef>
              <a:spcAft>
                <a:spcPts val="0"/>
              </a:spcAft>
              <a:buSzPts val="3500"/>
              <a:buFont typeface="Cabin"/>
              <a:buNone/>
              <a:defRPr>
                <a:latin typeface="Cabin"/>
                <a:ea typeface="Cabin"/>
                <a:cs typeface="Cabin"/>
                <a:sym typeface="Cabin"/>
              </a:defRPr>
            </a:lvl5pPr>
            <a:lvl6pPr lvl="5" rtl="0">
              <a:spcBef>
                <a:spcPts val="0"/>
              </a:spcBef>
              <a:spcAft>
                <a:spcPts val="0"/>
              </a:spcAft>
              <a:buSzPts val="3500"/>
              <a:buFont typeface="Cabin"/>
              <a:buNone/>
              <a:defRPr>
                <a:latin typeface="Cabin"/>
                <a:ea typeface="Cabin"/>
                <a:cs typeface="Cabin"/>
                <a:sym typeface="Cabin"/>
              </a:defRPr>
            </a:lvl6pPr>
            <a:lvl7pPr lvl="6" rtl="0">
              <a:spcBef>
                <a:spcPts val="0"/>
              </a:spcBef>
              <a:spcAft>
                <a:spcPts val="0"/>
              </a:spcAft>
              <a:buSzPts val="3500"/>
              <a:buFont typeface="Cabin"/>
              <a:buNone/>
              <a:defRPr>
                <a:latin typeface="Cabin"/>
                <a:ea typeface="Cabin"/>
                <a:cs typeface="Cabin"/>
                <a:sym typeface="Cabin"/>
              </a:defRPr>
            </a:lvl7pPr>
            <a:lvl8pPr lvl="7" rtl="0">
              <a:spcBef>
                <a:spcPts val="0"/>
              </a:spcBef>
              <a:spcAft>
                <a:spcPts val="0"/>
              </a:spcAft>
              <a:buSzPts val="3500"/>
              <a:buFont typeface="Cabin"/>
              <a:buNone/>
              <a:defRPr>
                <a:latin typeface="Cabin"/>
                <a:ea typeface="Cabin"/>
                <a:cs typeface="Cabin"/>
                <a:sym typeface="Cabin"/>
              </a:defRPr>
            </a:lvl8pPr>
            <a:lvl9pPr lvl="8" rtl="0">
              <a:spcBef>
                <a:spcPts val="0"/>
              </a:spcBef>
              <a:spcAft>
                <a:spcPts val="0"/>
              </a:spcAft>
              <a:buSzPts val="3500"/>
              <a:buFont typeface="Cabin"/>
              <a:buNone/>
              <a:defRPr>
                <a:latin typeface="Cabin"/>
                <a:ea typeface="Cabin"/>
                <a:cs typeface="Cabin"/>
                <a:sym typeface="Cabin"/>
              </a:defRPr>
            </a:lvl9pPr>
          </a:lstStyle>
          <a:p/>
        </p:txBody>
      </p:sp>
      <p:sp>
        <p:nvSpPr>
          <p:cNvPr id="975" name="Google Shape;975;p29"/>
          <p:cNvSpPr txBox="1"/>
          <p:nvPr>
            <p:ph type="subTitle" idx="1"/>
          </p:nvPr>
        </p:nvSpPr>
        <p:spPr>
          <a:xfrm>
            <a:off x="1109150" y="2078451"/>
            <a:ext cx="20907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76" name="Google Shape;976;p29"/>
          <p:cNvSpPr txBox="1"/>
          <p:nvPr>
            <p:ph type="subTitle" idx="2"/>
          </p:nvPr>
        </p:nvSpPr>
        <p:spPr>
          <a:xfrm>
            <a:off x="3579000" y="2078451"/>
            <a:ext cx="20907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77" name="Google Shape;977;p29"/>
          <p:cNvSpPr txBox="1"/>
          <p:nvPr>
            <p:ph type="subTitle" idx="3"/>
          </p:nvPr>
        </p:nvSpPr>
        <p:spPr>
          <a:xfrm>
            <a:off x="1109150" y="3715875"/>
            <a:ext cx="20907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78" name="Google Shape;978;p29"/>
          <p:cNvSpPr txBox="1"/>
          <p:nvPr>
            <p:ph type="subTitle" idx="4"/>
          </p:nvPr>
        </p:nvSpPr>
        <p:spPr>
          <a:xfrm>
            <a:off x="3579000" y="3715875"/>
            <a:ext cx="20907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79" name="Google Shape;979;p29"/>
          <p:cNvSpPr txBox="1"/>
          <p:nvPr>
            <p:ph type="subTitle" idx="5"/>
          </p:nvPr>
        </p:nvSpPr>
        <p:spPr>
          <a:xfrm>
            <a:off x="6048850" y="2078451"/>
            <a:ext cx="20826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80" name="Google Shape;980;p29"/>
          <p:cNvSpPr txBox="1"/>
          <p:nvPr>
            <p:ph type="subTitle" idx="6"/>
          </p:nvPr>
        </p:nvSpPr>
        <p:spPr>
          <a:xfrm>
            <a:off x="6048850" y="3715875"/>
            <a:ext cx="20826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81" name="Google Shape;981;p29"/>
          <p:cNvSpPr txBox="1"/>
          <p:nvPr>
            <p:ph type="subTitle" idx="7"/>
          </p:nvPr>
        </p:nvSpPr>
        <p:spPr>
          <a:xfrm>
            <a:off x="1113255" y="1680925"/>
            <a:ext cx="2082300" cy="4926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82" name="Google Shape;982;p29"/>
          <p:cNvSpPr txBox="1"/>
          <p:nvPr>
            <p:ph type="subTitle" idx="8"/>
          </p:nvPr>
        </p:nvSpPr>
        <p:spPr>
          <a:xfrm>
            <a:off x="3583106" y="1680925"/>
            <a:ext cx="2082600" cy="4926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83" name="Google Shape;983;p29"/>
          <p:cNvSpPr txBox="1"/>
          <p:nvPr>
            <p:ph type="subTitle" idx="9"/>
          </p:nvPr>
        </p:nvSpPr>
        <p:spPr>
          <a:xfrm>
            <a:off x="6052940" y="1680925"/>
            <a:ext cx="2074500" cy="4926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84" name="Google Shape;984;p29"/>
          <p:cNvSpPr txBox="1"/>
          <p:nvPr>
            <p:ph type="subTitle" idx="13"/>
          </p:nvPr>
        </p:nvSpPr>
        <p:spPr>
          <a:xfrm>
            <a:off x="1113255" y="3308925"/>
            <a:ext cx="2082300" cy="4926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85" name="Google Shape;985;p29"/>
          <p:cNvSpPr txBox="1"/>
          <p:nvPr>
            <p:ph type="subTitle" idx="14"/>
          </p:nvPr>
        </p:nvSpPr>
        <p:spPr>
          <a:xfrm>
            <a:off x="3583106" y="3308925"/>
            <a:ext cx="2082600" cy="4926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986" name="Google Shape;986;p29"/>
          <p:cNvSpPr txBox="1"/>
          <p:nvPr>
            <p:ph type="subTitle" idx="15"/>
          </p:nvPr>
        </p:nvSpPr>
        <p:spPr>
          <a:xfrm>
            <a:off x="6052940" y="3308925"/>
            <a:ext cx="2074500" cy="4926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grpSp>
        <p:nvGrpSpPr>
          <p:cNvPr id="987" name="Google Shape;987;p29"/>
          <p:cNvGrpSpPr/>
          <p:nvPr/>
        </p:nvGrpSpPr>
        <p:grpSpPr>
          <a:xfrm>
            <a:off x="8381044" y="4007662"/>
            <a:ext cx="1062551" cy="1518363"/>
            <a:chOff x="8381044" y="4007662"/>
            <a:chExt cx="1062551" cy="1518363"/>
          </a:xfrm>
        </p:grpSpPr>
        <p:sp>
          <p:nvSpPr>
            <p:cNvPr id="988" name="Google Shape;988;p29"/>
            <p:cNvSpPr/>
            <p:nvPr/>
          </p:nvSpPr>
          <p:spPr>
            <a:xfrm rot="-5622208">
              <a:off x="8182954" y="4281667"/>
              <a:ext cx="1458731" cy="970354"/>
            </a:xfrm>
            <a:custGeom>
              <a:avLst/>
              <a:gdLst/>
              <a:ahLst/>
              <a:cxnLst/>
              <a:rect l="l" t="t" r="r" b="b"/>
              <a:pathLst>
                <a:path w="8889" h="5913" extrusionOk="0">
                  <a:moveTo>
                    <a:pt x="8888" y="2352"/>
                  </a:moveTo>
                  <a:cubicBezTo>
                    <a:pt x="8532" y="3205"/>
                    <a:pt x="7899" y="3978"/>
                    <a:pt x="7028" y="4535"/>
                  </a:cubicBezTo>
                  <a:cubicBezTo>
                    <a:pt x="4882" y="5912"/>
                    <a:pt x="2100" y="5453"/>
                    <a:pt x="811" y="3514"/>
                  </a:cubicBezTo>
                  <a:cubicBezTo>
                    <a:pt x="108" y="2455"/>
                    <a:pt x="1" y="1171"/>
                    <a:pt x="3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9" name="Google Shape;989;p29"/>
            <p:cNvSpPr/>
            <p:nvPr/>
          </p:nvSpPr>
          <p:spPr>
            <a:xfrm rot="-5622208">
              <a:off x="8450162" y="4814204"/>
              <a:ext cx="332969" cy="311964"/>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0" name="Google Shape;990;p29"/>
            <p:cNvSpPr/>
            <p:nvPr/>
          </p:nvSpPr>
          <p:spPr>
            <a:xfrm rot="-5622208">
              <a:off x="8917051" y="4150109"/>
              <a:ext cx="332969" cy="311964"/>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91" name="Google Shape;991;p29"/>
          <p:cNvGrpSpPr/>
          <p:nvPr/>
        </p:nvGrpSpPr>
        <p:grpSpPr>
          <a:xfrm>
            <a:off x="-1235633" y="-890192"/>
            <a:ext cx="2636123" cy="3658471"/>
            <a:chOff x="-1235633" y="-890192"/>
            <a:chExt cx="2636123" cy="3658471"/>
          </a:xfrm>
        </p:grpSpPr>
        <p:grpSp>
          <p:nvGrpSpPr>
            <p:cNvPr id="992" name="Google Shape;992;p29"/>
            <p:cNvGrpSpPr/>
            <p:nvPr/>
          </p:nvGrpSpPr>
          <p:grpSpPr>
            <a:xfrm rot="5400000">
              <a:off x="-1222075" y="1072608"/>
              <a:ext cx="1682113" cy="1709229"/>
              <a:chOff x="-1444706" y="2573579"/>
              <a:chExt cx="1009187" cy="1025455"/>
            </a:xfrm>
          </p:grpSpPr>
          <p:sp>
            <p:nvSpPr>
              <p:cNvPr id="993" name="Google Shape;993;p29"/>
              <p:cNvSpPr/>
              <p:nvPr/>
            </p:nvSpPr>
            <p:spPr>
              <a:xfrm>
                <a:off x="-1444706" y="2573579"/>
                <a:ext cx="1009187" cy="1025455"/>
              </a:xfrm>
              <a:custGeom>
                <a:avLst/>
                <a:gdLst/>
                <a:ahLst/>
                <a:cxnLst/>
                <a:rect l="l" t="t" r="r" b="b"/>
                <a:pathLst>
                  <a:path w="11104" h="11283" extrusionOk="0">
                    <a:moveTo>
                      <a:pt x="1930" y="2498"/>
                    </a:moveTo>
                    <a:cubicBezTo>
                      <a:pt x="3865" y="338"/>
                      <a:pt x="7056" y="1"/>
                      <a:pt x="9052" y="1734"/>
                    </a:cubicBezTo>
                    <a:cubicBezTo>
                      <a:pt x="11047" y="3468"/>
                      <a:pt x="11104" y="6621"/>
                      <a:pt x="9164" y="8785"/>
                    </a:cubicBezTo>
                    <a:cubicBezTo>
                      <a:pt x="7229" y="10945"/>
                      <a:pt x="4039" y="11282"/>
                      <a:pt x="2043" y="9549"/>
                    </a:cubicBezTo>
                    <a:cubicBezTo>
                      <a:pt x="52" y="7815"/>
                      <a:pt x="0" y="4662"/>
                      <a:pt x="1930" y="24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4" name="Google Shape;994;p29"/>
              <p:cNvSpPr/>
              <p:nvPr/>
            </p:nvSpPr>
            <p:spPr>
              <a:xfrm>
                <a:off x="-832448" y="2583030"/>
                <a:ext cx="154595" cy="144780"/>
              </a:xfrm>
              <a:custGeom>
                <a:avLst/>
                <a:gdLst/>
                <a:ahLst/>
                <a:cxnLst/>
                <a:rect l="l" t="t" r="r" b="b"/>
                <a:pathLst>
                  <a:path w="1701" h="1593" extrusionOk="0">
                    <a:moveTo>
                      <a:pt x="890" y="117"/>
                    </a:moveTo>
                    <a:cubicBezTo>
                      <a:pt x="1045" y="117"/>
                      <a:pt x="1204" y="169"/>
                      <a:pt x="1331" y="281"/>
                    </a:cubicBezTo>
                    <a:cubicBezTo>
                      <a:pt x="1471" y="398"/>
                      <a:pt x="1556" y="562"/>
                      <a:pt x="1565" y="745"/>
                    </a:cubicBezTo>
                    <a:cubicBezTo>
                      <a:pt x="1574" y="928"/>
                      <a:pt x="1518" y="1101"/>
                      <a:pt x="1401" y="1237"/>
                    </a:cubicBezTo>
                    <a:cubicBezTo>
                      <a:pt x="1265" y="1391"/>
                      <a:pt x="1075" y="1471"/>
                      <a:pt x="885" y="1471"/>
                    </a:cubicBezTo>
                    <a:cubicBezTo>
                      <a:pt x="728" y="1471"/>
                      <a:pt x="572" y="1417"/>
                      <a:pt x="445" y="1307"/>
                    </a:cubicBezTo>
                    <a:cubicBezTo>
                      <a:pt x="164" y="1059"/>
                      <a:pt x="131" y="632"/>
                      <a:pt x="375" y="351"/>
                    </a:cubicBezTo>
                    <a:cubicBezTo>
                      <a:pt x="511" y="201"/>
                      <a:pt x="703" y="117"/>
                      <a:pt x="890" y="117"/>
                    </a:cubicBezTo>
                    <a:close/>
                    <a:moveTo>
                      <a:pt x="892" y="0"/>
                    </a:moveTo>
                    <a:cubicBezTo>
                      <a:pt x="669" y="0"/>
                      <a:pt x="446" y="94"/>
                      <a:pt x="286" y="276"/>
                    </a:cubicBezTo>
                    <a:cubicBezTo>
                      <a:pt x="0" y="604"/>
                      <a:pt x="38" y="1106"/>
                      <a:pt x="370" y="1396"/>
                    </a:cubicBezTo>
                    <a:cubicBezTo>
                      <a:pt x="511" y="1518"/>
                      <a:pt x="698" y="1588"/>
                      <a:pt x="886" y="1588"/>
                    </a:cubicBezTo>
                    <a:cubicBezTo>
                      <a:pt x="909" y="1588"/>
                      <a:pt x="928" y="1588"/>
                      <a:pt x="942" y="1593"/>
                    </a:cubicBezTo>
                    <a:cubicBezTo>
                      <a:pt x="1153" y="1574"/>
                      <a:pt x="1350" y="1476"/>
                      <a:pt x="1490" y="1316"/>
                    </a:cubicBezTo>
                    <a:cubicBezTo>
                      <a:pt x="1631" y="1153"/>
                      <a:pt x="1701" y="946"/>
                      <a:pt x="1682" y="740"/>
                    </a:cubicBezTo>
                    <a:cubicBezTo>
                      <a:pt x="1663" y="529"/>
                      <a:pt x="1565" y="333"/>
                      <a:pt x="1406" y="192"/>
                    </a:cubicBezTo>
                    <a:cubicBezTo>
                      <a:pt x="1258" y="63"/>
                      <a:pt x="1075" y="0"/>
                      <a:pt x="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95" name="Google Shape;995;p29"/>
            <p:cNvSpPr/>
            <p:nvPr/>
          </p:nvSpPr>
          <p:spPr>
            <a:xfrm>
              <a:off x="249574" y="637392"/>
              <a:ext cx="224026" cy="272976"/>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996" name="Google Shape;996;p29"/>
            <p:cNvGrpSpPr/>
            <p:nvPr/>
          </p:nvGrpSpPr>
          <p:grpSpPr>
            <a:xfrm rot="10800000">
              <a:off x="-251962" y="-890192"/>
              <a:ext cx="1652452" cy="1315006"/>
              <a:chOff x="4639548" y="1512483"/>
              <a:chExt cx="561829" cy="447068"/>
            </a:xfrm>
          </p:grpSpPr>
          <p:sp>
            <p:nvSpPr>
              <p:cNvPr id="997" name="Google Shape;997;p29"/>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8" name="Google Shape;998;p29"/>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9" name="Google Shape;999;p29"/>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0" name="Google Shape;1000;p29"/>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1" name="Google Shape;1001;p29"/>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2" name="Google Shape;1002;p29"/>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3" name="Google Shape;1003;p29"/>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4" name="Google Shape;1004;p29"/>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5" name="Google Shape;1005;p29"/>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6" name="Google Shape;1006;p29"/>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007" name="Google Shape;1007;p29"/>
          <p:cNvGrpSpPr/>
          <p:nvPr/>
        </p:nvGrpSpPr>
        <p:grpSpPr>
          <a:xfrm>
            <a:off x="7977201" y="-224173"/>
            <a:ext cx="934674" cy="1004650"/>
            <a:chOff x="7977201" y="-224173"/>
            <a:chExt cx="934674" cy="1004650"/>
          </a:xfrm>
        </p:grpSpPr>
        <p:sp>
          <p:nvSpPr>
            <p:cNvPr id="1008" name="Google Shape;1008;p29"/>
            <p:cNvSpPr/>
            <p:nvPr/>
          </p:nvSpPr>
          <p:spPr>
            <a:xfrm>
              <a:off x="8751175" y="584677"/>
              <a:ext cx="160700" cy="19580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009" name="Google Shape;1009;p29"/>
            <p:cNvGrpSpPr/>
            <p:nvPr/>
          </p:nvGrpSpPr>
          <p:grpSpPr>
            <a:xfrm rot="1211705">
              <a:off x="8013959" y="-113647"/>
              <a:ext cx="700459" cy="337721"/>
              <a:chOff x="4742292" y="1179785"/>
              <a:chExt cx="109824" cy="52950"/>
            </a:xfrm>
          </p:grpSpPr>
          <p:sp>
            <p:nvSpPr>
              <p:cNvPr id="1010" name="Google Shape;1010;p29"/>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1" name="Google Shape;1011;p29"/>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012" name="Google Shape;1012;p29"/>
          <p:cNvGrpSpPr/>
          <p:nvPr/>
        </p:nvGrpSpPr>
        <p:grpSpPr>
          <a:xfrm>
            <a:off x="-330338" y="4275076"/>
            <a:ext cx="2017348" cy="1581729"/>
            <a:chOff x="-330338" y="4275076"/>
            <a:chExt cx="2017348" cy="1581729"/>
          </a:xfrm>
        </p:grpSpPr>
        <p:grpSp>
          <p:nvGrpSpPr>
            <p:cNvPr id="1013" name="Google Shape;1013;p29"/>
            <p:cNvGrpSpPr/>
            <p:nvPr/>
          </p:nvGrpSpPr>
          <p:grpSpPr>
            <a:xfrm rot="3112340">
              <a:off x="987711" y="4940066"/>
              <a:ext cx="700462" cy="337721"/>
              <a:chOff x="4742292" y="1179785"/>
              <a:chExt cx="109824" cy="52950"/>
            </a:xfrm>
          </p:grpSpPr>
          <p:sp>
            <p:nvSpPr>
              <p:cNvPr id="1014" name="Google Shape;1014;p29"/>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5" name="Google Shape;1015;p29"/>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16" name="Google Shape;1016;p29"/>
            <p:cNvGrpSpPr/>
            <p:nvPr/>
          </p:nvGrpSpPr>
          <p:grpSpPr>
            <a:xfrm rot="4416301">
              <a:off x="-308601" y="4541869"/>
              <a:ext cx="1340384" cy="1048143"/>
              <a:chOff x="-3585928" y="2519142"/>
              <a:chExt cx="869133" cy="679638"/>
            </a:xfrm>
          </p:grpSpPr>
          <p:sp>
            <p:nvSpPr>
              <p:cNvPr id="1017" name="Google Shape;1017;p29"/>
              <p:cNvSpPr/>
              <p:nvPr/>
            </p:nvSpPr>
            <p:spPr>
              <a:xfrm>
                <a:off x="-3585928" y="2519142"/>
                <a:ext cx="869133" cy="679638"/>
              </a:xfrm>
              <a:custGeom>
                <a:avLst/>
                <a:gdLst/>
                <a:ahLst/>
                <a:cxnLst/>
                <a:rect l="l" t="t" r="r" b="b"/>
                <a:pathLst>
                  <a:path w="9563" h="7478" extrusionOk="0">
                    <a:moveTo>
                      <a:pt x="3140" y="0"/>
                    </a:moveTo>
                    <a:lnTo>
                      <a:pt x="9563" y="2605"/>
                    </a:lnTo>
                    <a:cubicBezTo>
                      <a:pt x="9445" y="2928"/>
                      <a:pt x="9305" y="3238"/>
                      <a:pt x="9136" y="3537"/>
                    </a:cubicBezTo>
                    <a:cubicBezTo>
                      <a:pt x="7403" y="6587"/>
                      <a:pt x="3308" y="7477"/>
                      <a:pt x="1" y="552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8" name="Google Shape;1018;p29"/>
              <p:cNvSpPr/>
              <p:nvPr/>
            </p:nvSpPr>
            <p:spPr>
              <a:xfrm>
                <a:off x="-3502046" y="2653280"/>
                <a:ext cx="112516" cy="137600"/>
              </a:xfrm>
              <a:custGeom>
                <a:avLst/>
                <a:gdLst/>
                <a:ahLst/>
                <a:cxnLst/>
                <a:rect l="l" t="t" r="r" b="b"/>
                <a:pathLst>
                  <a:path w="1238" h="1514" extrusionOk="0">
                    <a:moveTo>
                      <a:pt x="1237" y="768"/>
                    </a:moveTo>
                    <a:cubicBezTo>
                      <a:pt x="928" y="670"/>
                      <a:pt x="769" y="497"/>
                      <a:pt x="624" y="0"/>
                    </a:cubicBezTo>
                    <a:cubicBezTo>
                      <a:pt x="492" y="398"/>
                      <a:pt x="291" y="651"/>
                      <a:pt x="1" y="745"/>
                    </a:cubicBezTo>
                    <a:cubicBezTo>
                      <a:pt x="347" y="848"/>
                      <a:pt x="516" y="1185"/>
                      <a:pt x="652" y="1513"/>
                    </a:cubicBezTo>
                    <a:cubicBezTo>
                      <a:pt x="699" y="1199"/>
                      <a:pt x="867" y="862"/>
                      <a:pt x="1237" y="7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Numbers and text">
  <p:cSld name="CUSTOM_8">
    <p:spTree>
      <p:nvGrpSpPr>
        <p:cNvPr id="1019" name="Shape 1019"/>
        <p:cNvGrpSpPr/>
        <p:nvPr/>
      </p:nvGrpSpPr>
      <p:grpSpPr>
        <a:xfrm>
          <a:off x="0" y="0"/>
          <a:ext cx="0" cy="0"/>
          <a:chOff x="0" y="0"/>
          <a:chExt cx="0" cy="0"/>
        </a:xfrm>
      </p:grpSpPr>
      <p:grpSp>
        <p:nvGrpSpPr>
          <p:cNvPr id="1020" name="Google Shape;1020;p30"/>
          <p:cNvGrpSpPr/>
          <p:nvPr/>
        </p:nvGrpSpPr>
        <p:grpSpPr>
          <a:xfrm>
            <a:off x="7424435" y="92390"/>
            <a:ext cx="1903663" cy="2045881"/>
            <a:chOff x="7424435" y="92390"/>
            <a:chExt cx="1903663" cy="2045881"/>
          </a:xfrm>
        </p:grpSpPr>
        <p:grpSp>
          <p:nvGrpSpPr>
            <p:cNvPr id="1021" name="Google Shape;1021;p30"/>
            <p:cNvGrpSpPr/>
            <p:nvPr/>
          </p:nvGrpSpPr>
          <p:grpSpPr>
            <a:xfrm rot="-5400000" flipH="1">
              <a:off x="8004389" y="424819"/>
              <a:ext cx="1551858" cy="1095562"/>
              <a:chOff x="-3412766" y="1206541"/>
              <a:chExt cx="743298" cy="524745"/>
            </a:xfrm>
          </p:grpSpPr>
          <p:sp>
            <p:nvSpPr>
              <p:cNvPr id="1022" name="Google Shape;1022;p30"/>
              <p:cNvSpPr/>
              <p:nvPr/>
            </p:nvSpPr>
            <p:spPr>
              <a:xfrm>
                <a:off x="-3412766" y="1236840"/>
                <a:ext cx="743298" cy="494445"/>
              </a:xfrm>
              <a:custGeom>
                <a:avLst/>
                <a:gdLst/>
                <a:ahLst/>
                <a:cxnLst/>
                <a:rect l="l" t="t" r="r" b="b"/>
                <a:pathLst>
                  <a:path w="8889" h="5913" extrusionOk="0">
                    <a:moveTo>
                      <a:pt x="8888" y="2352"/>
                    </a:moveTo>
                    <a:cubicBezTo>
                      <a:pt x="8532" y="3205"/>
                      <a:pt x="7899" y="3978"/>
                      <a:pt x="7028" y="4535"/>
                    </a:cubicBezTo>
                    <a:cubicBezTo>
                      <a:pt x="4882" y="5912"/>
                      <a:pt x="2100" y="5453"/>
                      <a:pt x="811" y="3514"/>
                    </a:cubicBezTo>
                    <a:cubicBezTo>
                      <a:pt x="108" y="2455"/>
                      <a:pt x="1" y="1171"/>
                      <a:pt x="39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3" name="Google Shape;1023;p30"/>
              <p:cNvSpPr/>
              <p:nvPr/>
            </p:nvSpPr>
            <p:spPr>
              <a:xfrm>
                <a:off x="-3219611" y="1206541"/>
                <a:ext cx="213431" cy="199971"/>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024" name="Google Shape;1024;p30"/>
            <p:cNvSpPr/>
            <p:nvPr/>
          </p:nvSpPr>
          <p:spPr>
            <a:xfrm flipH="1">
              <a:off x="7424435" y="92390"/>
              <a:ext cx="265667" cy="323728"/>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5" name="Google Shape;1025;p30"/>
            <p:cNvSpPr/>
            <p:nvPr/>
          </p:nvSpPr>
          <p:spPr>
            <a:xfrm flipH="1">
              <a:off x="8521261" y="1990600"/>
              <a:ext cx="121174" cy="14767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26" name="Google Shape;1026;p30"/>
          <p:cNvGrpSpPr/>
          <p:nvPr/>
        </p:nvGrpSpPr>
        <p:grpSpPr>
          <a:xfrm>
            <a:off x="-1243379" y="2405802"/>
            <a:ext cx="2882707" cy="3869763"/>
            <a:chOff x="-1243379" y="2405802"/>
            <a:chExt cx="2882707" cy="3869763"/>
          </a:xfrm>
        </p:grpSpPr>
        <p:grpSp>
          <p:nvGrpSpPr>
            <p:cNvPr id="1027" name="Google Shape;1027;p30"/>
            <p:cNvGrpSpPr/>
            <p:nvPr/>
          </p:nvGrpSpPr>
          <p:grpSpPr>
            <a:xfrm rot="1274597" flipH="1">
              <a:off x="-907418" y="3683231"/>
              <a:ext cx="2210786" cy="2268914"/>
              <a:chOff x="-1422729" y="2782940"/>
              <a:chExt cx="928516" cy="952878"/>
            </a:xfrm>
          </p:grpSpPr>
          <p:sp>
            <p:nvSpPr>
              <p:cNvPr id="1028" name="Google Shape;1028;p30"/>
              <p:cNvSpPr/>
              <p:nvPr/>
            </p:nvSpPr>
            <p:spPr>
              <a:xfrm>
                <a:off x="-1422729" y="2792333"/>
                <a:ext cx="928516" cy="943484"/>
              </a:xfrm>
              <a:custGeom>
                <a:avLst/>
                <a:gdLst/>
                <a:ahLst/>
                <a:cxnLst/>
                <a:rect l="l" t="t" r="r" b="b"/>
                <a:pathLst>
                  <a:path w="11104" h="11283" extrusionOk="0">
                    <a:moveTo>
                      <a:pt x="1930" y="2498"/>
                    </a:moveTo>
                    <a:cubicBezTo>
                      <a:pt x="3865" y="338"/>
                      <a:pt x="7056" y="1"/>
                      <a:pt x="9052" y="1734"/>
                    </a:cubicBezTo>
                    <a:cubicBezTo>
                      <a:pt x="11047" y="3468"/>
                      <a:pt x="11104" y="6621"/>
                      <a:pt x="9164" y="8785"/>
                    </a:cubicBezTo>
                    <a:cubicBezTo>
                      <a:pt x="7229" y="10945"/>
                      <a:pt x="4039" y="11282"/>
                      <a:pt x="2043" y="9549"/>
                    </a:cubicBezTo>
                    <a:cubicBezTo>
                      <a:pt x="52" y="7815"/>
                      <a:pt x="0" y="4662"/>
                      <a:pt x="1930" y="249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9" name="Google Shape;1029;p30"/>
              <p:cNvSpPr/>
              <p:nvPr/>
            </p:nvSpPr>
            <p:spPr>
              <a:xfrm rot="-82">
                <a:off x="-1036331" y="2782942"/>
                <a:ext cx="177640" cy="166369"/>
              </a:xfrm>
              <a:custGeom>
                <a:avLst/>
                <a:gdLst/>
                <a:ahLst/>
                <a:cxnLst/>
                <a:rect l="l" t="t" r="r" b="b"/>
                <a:pathLst>
                  <a:path w="1701" h="1593" extrusionOk="0">
                    <a:moveTo>
                      <a:pt x="890" y="117"/>
                    </a:moveTo>
                    <a:cubicBezTo>
                      <a:pt x="1045" y="117"/>
                      <a:pt x="1204" y="169"/>
                      <a:pt x="1331" y="281"/>
                    </a:cubicBezTo>
                    <a:cubicBezTo>
                      <a:pt x="1471" y="398"/>
                      <a:pt x="1556" y="562"/>
                      <a:pt x="1565" y="745"/>
                    </a:cubicBezTo>
                    <a:cubicBezTo>
                      <a:pt x="1574" y="928"/>
                      <a:pt x="1518" y="1101"/>
                      <a:pt x="1401" y="1237"/>
                    </a:cubicBezTo>
                    <a:cubicBezTo>
                      <a:pt x="1265" y="1391"/>
                      <a:pt x="1075" y="1471"/>
                      <a:pt x="885" y="1471"/>
                    </a:cubicBezTo>
                    <a:cubicBezTo>
                      <a:pt x="728" y="1471"/>
                      <a:pt x="572" y="1417"/>
                      <a:pt x="445" y="1307"/>
                    </a:cubicBezTo>
                    <a:cubicBezTo>
                      <a:pt x="164" y="1059"/>
                      <a:pt x="131" y="632"/>
                      <a:pt x="375" y="351"/>
                    </a:cubicBezTo>
                    <a:cubicBezTo>
                      <a:pt x="511" y="201"/>
                      <a:pt x="703" y="117"/>
                      <a:pt x="890" y="117"/>
                    </a:cubicBezTo>
                    <a:close/>
                    <a:moveTo>
                      <a:pt x="892" y="0"/>
                    </a:moveTo>
                    <a:cubicBezTo>
                      <a:pt x="669" y="0"/>
                      <a:pt x="446" y="94"/>
                      <a:pt x="286" y="276"/>
                    </a:cubicBezTo>
                    <a:cubicBezTo>
                      <a:pt x="0" y="604"/>
                      <a:pt x="38" y="1106"/>
                      <a:pt x="370" y="1396"/>
                    </a:cubicBezTo>
                    <a:cubicBezTo>
                      <a:pt x="511" y="1518"/>
                      <a:pt x="698" y="1588"/>
                      <a:pt x="886" y="1588"/>
                    </a:cubicBezTo>
                    <a:cubicBezTo>
                      <a:pt x="909" y="1588"/>
                      <a:pt x="928" y="1588"/>
                      <a:pt x="942" y="1593"/>
                    </a:cubicBezTo>
                    <a:cubicBezTo>
                      <a:pt x="1153" y="1574"/>
                      <a:pt x="1350" y="1476"/>
                      <a:pt x="1490" y="1316"/>
                    </a:cubicBezTo>
                    <a:cubicBezTo>
                      <a:pt x="1631" y="1153"/>
                      <a:pt x="1701" y="946"/>
                      <a:pt x="1682" y="740"/>
                    </a:cubicBezTo>
                    <a:cubicBezTo>
                      <a:pt x="1663" y="529"/>
                      <a:pt x="1565" y="333"/>
                      <a:pt x="1406" y="192"/>
                    </a:cubicBezTo>
                    <a:cubicBezTo>
                      <a:pt x="1258" y="63"/>
                      <a:pt x="1075" y="0"/>
                      <a:pt x="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030" name="Google Shape;1030;p30"/>
            <p:cNvSpPr/>
            <p:nvPr/>
          </p:nvSpPr>
          <p:spPr>
            <a:xfrm flipH="1">
              <a:off x="1301892" y="4701942"/>
              <a:ext cx="265675" cy="325129"/>
            </a:xfrm>
            <a:custGeom>
              <a:avLst/>
              <a:gdLst/>
              <a:ahLst/>
              <a:cxnLst/>
              <a:rect l="l" t="t" r="r" b="b"/>
              <a:pathLst>
                <a:path w="1233" h="1509" extrusionOk="0">
                  <a:moveTo>
                    <a:pt x="1233" y="764"/>
                  </a:moveTo>
                  <a:cubicBezTo>
                    <a:pt x="924" y="665"/>
                    <a:pt x="764" y="497"/>
                    <a:pt x="619" y="0"/>
                  </a:cubicBezTo>
                  <a:cubicBezTo>
                    <a:pt x="493" y="398"/>
                    <a:pt x="286" y="647"/>
                    <a:pt x="1" y="740"/>
                  </a:cubicBezTo>
                  <a:cubicBezTo>
                    <a:pt x="343" y="848"/>
                    <a:pt x="516" y="1181"/>
                    <a:pt x="647" y="1509"/>
                  </a:cubicBezTo>
                  <a:cubicBezTo>
                    <a:pt x="703" y="1199"/>
                    <a:pt x="872" y="853"/>
                    <a:pt x="1233" y="76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1" name="Google Shape;1031;p30"/>
            <p:cNvSpPr/>
            <p:nvPr/>
          </p:nvSpPr>
          <p:spPr>
            <a:xfrm rot="-5277652" flipH="1">
              <a:off x="-240969" y="2403983"/>
              <a:ext cx="599800" cy="625301"/>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2" name="Google Shape;1032;p30"/>
            <p:cNvSpPr/>
            <p:nvPr/>
          </p:nvSpPr>
          <p:spPr>
            <a:xfrm flipH="1">
              <a:off x="201980" y="3314274"/>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33" name="Google Shape;1033;p30"/>
          <p:cNvGrpSpPr/>
          <p:nvPr/>
        </p:nvGrpSpPr>
        <p:grpSpPr>
          <a:xfrm>
            <a:off x="-264254" y="-385203"/>
            <a:ext cx="1746242" cy="2046743"/>
            <a:chOff x="-264254" y="-385203"/>
            <a:chExt cx="1746242" cy="2046743"/>
          </a:xfrm>
        </p:grpSpPr>
        <p:sp>
          <p:nvSpPr>
            <p:cNvPr id="1034" name="Google Shape;1034;p30"/>
            <p:cNvSpPr/>
            <p:nvPr/>
          </p:nvSpPr>
          <p:spPr>
            <a:xfrm flipH="1">
              <a:off x="1301905" y="144536"/>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035" name="Google Shape;1035;p30"/>
            <p:cNvGrpSpPr/>
            <p:nvPr/>
          </p:nvGrpSpPr>
          <p:grpSpPr>
            <a:xfrm rot="-5400000" flipH="1">
              <a:off x="-473246" y="-176211"/>
              <a:ext cx="2046743" cy="1628759"/>
              <a:chOff x="4639548" y="1512483"/>
              <a:chExt cx="561829" cy="447068"/>
            </a:xfrm>
          </p:grpSpPr>
          <p:sp>
            <p:nvSpPr>
              <p:cNvPr id="1036" name="Google Shape;1036;p30"/>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7" name="Google Shape;1037;p30"/>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8" name="Google Shape;1038;p30"/>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9" name="Google Shape;1039;p30"/>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0" name="Google Shape;1040;p30"/>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1" name="Google Shape;1041;p30"/>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2" name="Google Shape;1042;p30"/>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3" name="Google Shape;1043;p30"/>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4" name="Google Shape;1044;p30"/>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5" name="Google Shape;1045;p30"/>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046" name="Google Shape;1046;p30"/>
          <p:cNvGrpSpPr/>
          <p:nvPr/>
        </p:nvGrpSpPr>
        <p:grpSpPr>
          <a:xfrm>
            <a:off x="6343710" y="3828236"/>
            <a:ext cx="3552043" cy="2145104"/>
            <a:chOff x="6343710" y="3828236"/>
            <a:chExt cx="3552043" cy="2145104"/>
          </a:xfrm>
        </p:grpSpPr>
        <p:sp>
          <p:nvSpPr>
            <p:cNvPr id="1047" name="Google Shape;1047;p30"/>
            <p:cNvSpPr/>
            <p:nvPr/>
          </p:nvSpPr>
          <p:spPr>
            <a:xfrm flipH="1">
              <a:off x="6343710" y="4808054"/>
              <a:ext cx="541120" cy="564122"/>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8" name="Google Shape;1048;p30"/>
            <p:cNvSpPr/>
            <p:nvPr/>
          </p:nvSpPr>
          <p:spPr>
            <a:xfrm flipH="1">
              <a:off x="7173524" y="4921875"/>
              <a:ext cx="130436" cy="159515"/>
            </a:xfrm>
            <a:custGeom>
              <a:avLst/>
              <a:gdLst/>
              <a:ahLst/>
              <a:cxnLst/>
              <a:rect l="l" t="t" r="r" b="b"/>
              <a:pathLst>
                <a:path w="1238" h="1514" extrusionOk="0">
                  <a:moveTo>
                    <a:pt x="1237" y="768"/>
                  </a:moveTo>
                  <a:cubicBezTo>
                    <a:pt x="928" y="670"/>
                    <a:pt x="769" y="497"/>
                    <a:pt x="624" y="0"/>
                  </a:cubicBezTo>
                  <a:cubicBezTo>
                    <a:pt x="492" y="398"/>
                    <a:pt x="291" y="651"/>
                    <a:pt x="1" y="745"/>
                  </a:cubicBezTo>
                  <a:cubicBezTo>
                    <a:pt x="347" y="848"/>
                    <a:pt x="516" y="1185"/>
                    <a:pt x="652" y="1513"/>
                  </a:cubicBezTo>
                  <a:cubicBezTo>
                    <a:pt x="699" y="1199"/>
                    <a:pt x="867" y="862"/>
                    <a:pt x="1237" y="7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049" name="Google Shape;1049;p30"/>
            <p:cNvGrpSpPr/>
            <p:nvPr/>
          </p:nvGrpSpPr>
          <p:grpSpPr>
            <a:xfrm rot="-1196758" flipH="1">
              <a:off x="7718055" y="4117140"/>
              <a:ext cx="1969419" cy="1567296"/>
              <a:chOff x="4639548" y="1512483"/>
              <a:chExt cx="561829" cy="447068"/>
            </a:xfrm>
          </p:grpSpPr>
          <p:sp>
            <p:nvSpPr>
              <p:cNvPr id="1050" name="Google Shape;1050;p30"/>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1" name="Google Shape;1051;p30"/>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2" name="Google Shape;1052;p30"/>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3" name="Google Shape;1053;p30"/>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4" name="Google Shape;1054;p30"/>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5" name="Google Shape;1055;p30"/>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6" name="Google Shape;1056;p30"/>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7" name="Google Shape;1057;p30"/>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8" name="Google Shape;1058;p30"/>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9" name="Google Shape;1059;p30"/>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060" name="Google Shape;1060;p30"/>
            <p:cNvSpPr/>
            <p:nvPr/>
          </p:nvSpPr>
          <p:spPr>
            <a:xfrm flipH="1">
              <a:off x="8799211" y="3918600"/>
              <a:ext cx="121174" cy="14767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061" name="Google Shape;1061;p30"/>
          <p:cNvSpPr txBox="1"/>
          <p:nvPr>
            <p:ph type="title" hasCustomPrompt="1"/>
          </p:nvPr>
        </p:nvSpPr>
        <p:spPr>
          <a:xfrm>
            <a:off x="2223600" y="638357"/>
            <a:ext cx="4696800" cy="7689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4500">
                <a:solidFill>
                  <a:schemeClr val="accent2"/>
                </a:solidFill>
              </a:defRPr>
            </a:lvl1pPr>
            <a:lvl2pPr lvl="1"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2pPr>
            <a:lvl3pPr lvl="2"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3pPr>
            <a:lvl4pPr lvl="3"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4pPr>
            <a:lvl5pPr lvl="4"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5pPr>
            <a:lvl6pPr lvl="5"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6pPr>
            <a:lvl7pPr lvl="6"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7pPr>
            <a:lvl8pPr lvl="7"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8pPr>
            <a:lvl9pPr lvl="8"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9pPr>
          </a:lstStyle>
          <a:p>
            <a:r>
              <a:t>xx%</a:t>
            </a:r>
          </a:p>
        </p:txBody>
      </p:sp>
      <p:sp>
        <p:nvSpPr>
          <p:cNvPr id="1062" name="Google Shape;1062;p30"/>
          <p:cNvSpPr txBox="1"/>
          <p:nvPr>
            <p:ph type="subTitle" idx="1"/>
          </p:nvPr>
        </p:nvSpPr>
        <p:spPr>
          <a:xfrm>
            <a:off x="2223600" y="1327276"/>
            <a:ext cx="4696800" cy="45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400"/>
              <a:buFont typeface="PT Sans" panose="020B0503020203020204"/>
              <a:buNone/>
              <a:defRPr sz="16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9pPr>
          </a:lstStyle>
          <a:p/>
        </p:txBody>
      </p:sp>
      <p:sp>
        <p:nvSpPr>
          <p:cNvPr id="1063" name="Google Shape;1063;p30"/>
          <p:cNvSpPr txBox="1"/>
          <p:nvPr>
            <p:ph type="title" idx="2" hasCustomPrompt="1"/>
          </p:nvPr>
        </p:nvSpPr>
        <p:spPr>
          <a:xfrm>
            <a:off x="2223600" y="1990612"/>
            <a:ext cx="4696800" cy="7689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4500">
                <a:solidFill>
                  <a:schemeClr val="accent2"/>
                </a:solidFill>
              </a:defRPr>
            </a:lvl1pPr>
            <a:lvl2pPr lvl="1"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2pPr>
            <a:lvl3pPr lvl="2"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3pPr>
            <a:lvl4pPr lvl="3"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4pPr>
            <a:lvl5pPr lvl="4"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5pPr>
            <a:lvl6pPr lvl="5"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6pPr>
            <a:lvl7pPr lvl="6"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7pPr>
            <a:lvl8pPr lvl="7"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8pPr>
            <a:lvl9pPr lvl="8"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9pPr>
          </a:lstStyle>
          <a:p>
            <a:r>
              <a:t>xx%</a:t>
            </a:r>
          </a:p>
        </p:txBody>
      </p:sp>
      <p:sp>
        <p:nvSpPr>
          <p:cNvPr id="1064" name="Google Shape;1064;p30"/>
          <p:cNvSpPr txBox="1"/>
          <p:nvPr>
            <p:ph type="subTitle" idx="3"/>
          </p:nvPr>
        </p:nvSpPr>
        <p:spPr>
          <a:xfrm>
            <a:off x="2223600" y="2679527"/>
            <a:ext cx="4696800" cy="45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400"/>
              <a:buFont typeface="PT Sans" panose="020B0503020203020204"/>
              <a:buNone/>
              <a:defRPr sz="16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9pPr>
          </a:lstStyle>
          <a:p/>
        </p:txBody>
      </p:sp>
      <p:sp>
        <p:nvSpPr>
          <p:cNvPr id="1065" name="Google Shape;1065;p30"/>
          <p:cNvSpPr txBox="1"/>
          <p:nvPr>
            <p:ph type="title" idx="4" hasCustomPrompt="1"/>
          </p:nvPr>
        </p:nvSpPr>
        <p:spPr>
          <a:xfrm>
            <a:off x="2223600" y="3342868"/>
            <a:ext cx="4696800" cy="7689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4500">
                <a:solidFill>
                  <a:schemeClr val="accent2"/>
                </a:solidFill>
              </a:defRPr>
            </a:lvl1pPr>
            <a:lvl2pPr lvl="1"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2pPr>
            <a:lvl3pPr lvl="2"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3pPr>
            <a:lvl4pPr lvl="3"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4pPr>
            <a:lvl5pPr lvl="4"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5pPr>
            <a:lvl6pPr lvl="5"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6pPr>
            <a:lvl7pPr lvl="6"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7pPr>
            <a:lvl8pPr lvl="7"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8pPr>
            <a:lvl9pPr lvl="8"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9pPr>
          </a:lstStyle>
          <a:p>
            <a:r>
              <a:t>xx%</a:t>
            </a:r>
          </a:p>
        </p:txBody>
      </p:sp>
      <p:sp>
        <p:nvSpPr>
          <p:cNvPr id="1066" name="Google Shape;1066;p30"/>
          <p:cNvSpPr txBox="1"/>
          <p:nvPr>
            <p:ph type="subTitle" idx="5"/>
          </p:nvPr>
        </p:nvSpPr>
        <p:spPr>
          <a:xfrm>
            <a:off x="2223600" y="4031797"/>
            <a:ext cx="4696800" cy="45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400"/>
              <a:buFont typeface="PT Sans" panose="020B0503020203020204"/>
              <a:buNone/>
              <a:defRPr sz="16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74" name="Shape 74"/>
        <p:cNvGrpSpPr/>
        <p:nvPr/>
      </p:nvGrpSpPr>
      <p:grpSpPr>
        <a:xfrm>
          <a:off x="0" y="0"/>
          <a:ext cx="0" cy="0"/>
          <a:chOff x="0" y="0"/>
          <a:chExt cx="0" cy="0"/>
        </a:xfrm>
      </p:grpSpPr>
      <p:sp>
        <p:nvSpPr>
          <p:cNvPr id="75" name="Google Shape;75;p4"/>
          <p:cNvSpPr txBox="1"/>
          <p:nvPr>
            <p:ph type="title"/>
          </p:nvPr>
        </p:nvSpPr>
        <p:spPr>
          <a:xfrm>
            <a:off x="720000" y="539500"/>
            <a:ext cx="7704000" cy="609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76" name="Google Shape;76;p4"/>
          <p:cNvSpPr txBox="1"/>
          <p:nvPr>
            <p:ph type="body" idx="1"/>
          </p:nvPr>
        </p:nvSpPr>
        <p:spPr>
          <a:xfrm>
            <a:off x="720000" y="1177864"/>
            <a:ext cx="7704000" cy="3036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Font typeface="Nunito Light"/>
              <a:buChar char="●"/>
              <a:defRPr sz="1200"/>
            </a:lvl1pPr>
            <a:lvl2pPr marL="914400" lvl="1" indent="-317500" rtl="0">
              <a:lnSpc>
                <a:spcPct val="100000"/>
              </a:lnSpc>
              <a:spcBef>
                <a:spcPts val="0"/>
              </a:spcBef>
              <a:spcAft>
                <a:spcPts val="0"/>
              </a:spcAft>
              <a:buSzPts val="1400"/>
              <a:buFont typeface="Nunito Light"/>
              <a:buChar char="○"/>
              <a:defRPr/>
            </a:lvl2pPr>
            <a:lvl3pPr marL="1371600" lvl="2" indent="-317500" rtl="0">
              <a:lnSpc>
                <a:spcPct val="100000"/>
              </a:lnSpc>
              <a:spcBef>
                <a:spcPts val="0"/>
              </a:spcBef>
              <a:spcAft>
                <a:spcPts val="0"/>
              </a:spcAft>
              <a:buSzPts val="1400"/>
              <a:buFont typeface="Nunito Light"/>
              <a:buChar char="■"/>
              <a:defRPr/>
            </a:lvl3pPr>
            <a:lvl4pPr marL="1828800" lvl="3" indent="-317500" rtl="0">
              <a:lnSpc>
                <a:spcPct val="100000"/>
              </a:lnSpc>
              <a:spcBef>
                <a:spcPts val="0"/>
              </a:spcBef>
              <a:spcAft>
                <a:spcPts val="0"/>
              </a:spcAft>
              <a:buSzPts val="1400"/>
              <a:buFont typeface="Nunito Light"/>
              <a:buChar char="●"/>
              <a:defRPr/>
            </a:lvl4pPr>
            <a:lvl5pPr marL="2286000" lvl="4" indent="-317500" rtl="0">
              <a:lnSpc>
                <a:spcPct val="100000"/>
              </a:lnSpc>
              <a:spcBef>
                <a:spcPts val="0"/>
              </a:spcBef>
              <a:spcAft>
                <a:spcPts val="0"/>
              </a:spcAft>
              <a:buSzPts val="1400"/>
              <a:buFont typeface="Nunito Light"/>
              <a:buChar char="○"/>
              <a:defRPr/>
            </a:lvl5pPr>
            <a:lvl6pPr marL="2743200" lvl="5" indent="-317500" rtl="0">
              <a:lnSpc>
                <a:spcPct val="100000"/>
              </a:lnSpc>
              <a:spcBef>
                <a:spcPts val="0"/>
              </a:spcBef>
              <a:spcAft>
                <a:spcPts val="0"/>
              </a:spcAft>
              <a:buSzPts val="1400"/>
              <a:buFont typeface="Nunito Light"/>
              <a:buChar char="■"/>
              <a:defRPr/>
            </a:lvl6pPr>
            <a:lvl7pPr marL="3200400" lvl="6" indent="-317500" rtl="0">
              <a:lnSpc>
                <a:spcPct val="100000"/>
              </a:lnSpc>
              <a:spcBef>
                <a:spcPts val="0"/>
              </a:spcBef>
              <a:spcAft>
                <a:spcPts val="0"/>
              </a:spcAft>
              <a:buSzPts val="1400"/>
              <a:buFont typeface="Nunito Light"/>
              <a:buChar char="●"/>
              <a:defRPr/>
            </a:lvl7pPr>
            <a:lvl8pPr marL="3657600" lvl="7" indent="-317500" rtl="0">
              <a:lnSpc>
                <a:spcPct val="100000"/>
              </a:lnSpc>
              <a:spcBef>
                <a:spcPts val="0"/>
              </a:spcBef>
              <a:spcAft>
                <a:spcPts val="0"/>
              </a:spcAft>
              <a:buSzPts val="1400"/>
              <a:buFont typeface="Nunito Light"/>
              <a:buChar char="○"/>
              <a:defRPr/>
            </a:lvl8pPr>
            <a:lvl9pPr marL="4114800" lvl="8" indent="-317500" rtl="0">
              <a:lnSpc>
                <a:spcPct val="100000"/>
              </a:lnSpc>
              <a:spcBef>
                <a:spcPts val="0"/>
              </a:spcBef>
              <a:spcAft>
                <a:spcPts val="0"/>
              </a:spcAft>
              <a:buSzPts val="1400"/>
              <a:buFont typeface="Nunito Light"/>
              <a:buChar char="■"/>
              <a:defRPr/>
            </a:lvl9pPr>
          </a:lstStyle>
          <a:p/>
        </p:txBody>
      </p:sp>
      <p:grpSp>
        <p:nvGrpSpPr>
          <p:cNvPr id="77" name="Google Shape;77;p4"/>
          <p:cNvGrpSpPr/>
          <p:nvPr/>
        </p:nvGrpSpPr>
        <p:grpSpPr>
          <a:xfrm>
            <a:off x="8326754" y="3589310"/>
            <a:ext cx="1145703" cy="1396743"/>
            <a:chOff x="8326754" y="3589310"/>
            <a:chExt cx="1145703" cy="1396743"/>
          </a:xfrm>
        </p:grpSpPr>
        <p:grpSp>
          <p:nvGrpSpPr>
            <p:cNvPr id="78" name="Google Shape;78;p4"/>
            <p:cNvGrpSpPr/>
            <p:nvPr/>
          </p:nvGrpSpPr>
          <p:grpSpPr>
            <a:xfrm rot="5400000">
              <a:off x="8321805" y="3698279"/>
              <a:ext cx="1259621" cy="1041684"/>
              <a:chOff x="7362471" y="3664925"/>
              <a:chExt cx="921449" cy="762022"/>
            </a:xfrm>
          </p:grpSpPr>
          <p:sp>
            <p:nvSpPr>
              <p:cNvPr id="79" name="Google Shape;79;p4"/>
              <p:cNvSpPr/>
              <p:nvPr/>
            </p:nvSpPr>
            <p:spPr>
              <a:xfrm flipH="1">
                <a:off x="7362471" y="3664925"/>
                <a:ext cx="906877" cy="762022"/>
              </a:xfrm>
              <a:custGeom>
                <a:avLst/>
                <a:gdLst/>
                <a:ahLst/>
                <a:cxnLst/>
                <a:rect l="l" t="t" r="r" b="b"/>
                <a:pathLst>
                  <a:path w="11699" h="9830" extrusionOk="0">
                    <a:moveTo>
                      <a:pt x="2352" y="1"/>
                    </a:moveTo>
                    <a:lnTo>
                      <a:pt x="11699" y="1345"/>
                    </a:lnTo>
                    <a:cubicBezTo>
                      <a:pt x="11652" y="1809"/>
                      <a:pt x="11563" y="2273"/>
                      <a:pt x="11441" y="2718"/>
                    </a:cubicBezTo>
                    <a:cubicBezTo>
                      <a:pt x="10139" y="7319"/>
                      <a:pt x="5023" y="9830"/>
                      <a:pt x="0" y="832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 name="Google Shape;80;p4"/>
              <p:cNvSpPr/>
              <p:nvPr/>
            </p:nvSpPr>
            <p:spPr>
              <a:xfrm flipH="1">
                <a:off x="8108731" y="3805841"/>
                <a:ext cx="175190" cy="248142"/>
              </a:xfrm>
              <a:custGeom>
                <a:avLst/>
                <a:gdLst/>
                <a:ahLst/>
                <a:cxnLst/>
                <a:rect l="l" t="t" r="r" b="b"/>
                <a:pathLst>
                  <a:path w="2260" h="3201" extrusionOk="0">
                    <a:moveTo>
                      <a:pt x="137" y="1"/>
                    </a:moveTo>
                    <a:cubicBezTo>
                      <a:pt x="95" y="1"/>
                      <a:pt x="67" y="33"/>
                      <a:pt x="62" y="66"/>
                    </a:cubicBezTo>
                    <a:cubicBezTo>
                      <a:pt x="1" y="647"/>
                      <a:pt x="160" y="774"/>
                      <a:pt x="376" y="797"/>
                    </a:cubicBezTo>
                    <a:cubicBezTo>
                      <a:pt x="396" y="800"/>
                      <a:pt x="417" y="801"/>
                      <a:pt x="438" y="801"/>
                    </a:cubicBezTo>
                    <a:cubicBezTo>
                      <a:pt x="484" y="801"/>
                      <a:pt x="532" y="796"/>
                      <a:pt x="577" y="792"/>
                    </a:cubicBezTo>
                    <a:cubicBezTo>
                      <a:pt x="624" y="789"/>
                      <a:pt x="665" y="786"/>
                      <a:pt x="704" y="786"/>
                    </a:cubicBezTo>
                    <a:cubicBezTo>
                      <a:pt x="720" y="786"/>
                      <a:pt x="735" y="786"/>
                      <a:pt x="751" y="788"/>
                    </a:cubicBezTo>
                    <a:cubicBezTo>
                      <a:pt x="938" y="797"/>
                      <a:pt x="1097" y="928"/>
                      <a:pt x="1050" y="1607"/>
                    </a:cubicBezTo>
                    <a:cubicBezTo>
                      <a:pt x="1027" y="1964"/>
                      <a:pt x="1242" y="2038"/>
                      <a:pt x="1491" y="2132"/>
                    </a:cubicBezTo>
                    <a:cubicBezTo>
                      <a:pt x="1777" y="2240"/>
                      <a:pt x="2119" y="2362"/>
                      <a:pt x="2062" y="3130"/>
                    </a:cubicBezTo>
                    <a:cubicBezTo>
                      <a:pt x="2062" y="3163"/>
                      <a:pt x="2095" y="3200"/>
                      <a:pt x="2128" y="3200"/>
                    </a:cubicBezTo>
                    <a:cubicBezTo>
                      <a:pt x="2165" y="3200"/>
                      <a:pt x="2198" y="3172"/>
                      <a:pt x="2198" y="3135"/>
                    </a:cubicBezTo>
                    <a:cubicBezTo>
                      <a:pt x="2259" y="2268"/>
                      <a:pt x="1866" y="2128"/>
                      <a:pt x="1542" y="2006"/>
                    </a:cubicBezTo>
                    <a:cubicBezTo>
                      <a:pt x="1346" y="1926"/>
                      <a:pt x="1172" y="1870"/>
                      <a:pt x="1191" y="1612"/>
                    </a:cubicBezTo>
                    <a:cubicBezTo>
                      <a:pt x="1242" y="816"/>
                      <a:pt x="1022" y="661"/>
                      <a:pt x="765" y="647"/>
                    </a:cubicBezTo>
                    <a:cubicBezTo>
                      <a:pt x="744" y="644"/>
                      <a:pt x="724" y="643"/>
                      <a:pt x="704" y="643"/>
                    </a:cubicBezTo>
                    <a:cubicBezTo>
                      <a:pt x="659" y="643"/>
                      <a:pt x="615" y="649"/>
                      <a:pt x="573" y="652"/>
                    </a:cubicBezTo>
                    <a:cubicBezTo>
                      <a:pt x="527" y="655"/>
                      <a:pt x="484" y="660"/>
                      <a:pt x="445" y="660"/>
                    </a:cubicBezTo>
                    <a:cubicBezTo>
                      <a:pt x="427" y="660"/>
                      <a:pt x="410" y="659"/>
                      <a:pt x="394" y="656"/>
                    </a:cubicBezTo>
                    <a:cubicBezTo>
                      <a:pt x="254" y="647"/>
                      <a:pt x="156" y="539"/>
                      <a:pt x="202" y="80"/>
                    </a:cubicBezTo>
                    <a:cubicBezTo>
                      <a:pt x="202" y="38"/>
                      <a:pt x="174" y="10"/>
                      <a:pt x="1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 name="Google Shape;81;p4"/>
              <p:cNvSpPr/>
              <p:nvPr/>
            </p:nvSpPr>
            <p:spPr>
              <a:xfrm flipH="1">
                <a:off x="8056798" y="3781890"/>
                <a:ext cx="175190" cy="248142"/>
              </a:xfrm>
              <a:custGeom>
                <a:avLst/>
                <a:gdLst/>
                <a:ahLst/>
                <a:cxnLst/>
                <a:rect l="l" t="t" r="r" b="b"/>
                <a:pathLst>
                  <a:path w="2260" h="3201" extrusionOk="0">
                    <a:moveTo>
                      <a:pt x="137" y="0"/>
                    </a:moveTo>
                    <a:cubicBezTo>
                      <a:pt x="95" y="0"/>
                      <a:pt x="66" y="28"/>
                      <a:pt x="57" y="66"/>
                    </a:cubicBezTo>
                    <a:cubicBezTo>
                      <a:pt x="1" y="647"/>
                      <a:pt x="160" y="773"/>
                      <a:pt x="376" y="797"/>
                    </a:cubicBezTo>
                    <a:cubicBezTo>
                      <a:pt x="394" y="798"/>
                      <a:pt x="412" y="799"/>
                      <a:pt x="431" y="799"/>
                    </a:cubicBezTo>
                    <a:cubicBezTo>
                      <a:pt x="477" y="799"/>
                      <a:pt x="526" y="795"/>
                      <a:pt x="572" y="792"/>
                    </a:cubicBezTo>
                    <a:cubicBezTo>
                      <a:pt x="618" y="789"/>
                      <a:pt x="661" y="783"/>
                      <a:pt x="700" y="783"/>
                    </a:cubicBezTo>
                    <a:cubicBezTo>
                      <a:pt x="718" y="783"/>
                      <a:pt x="735" y="784"/>
                      <a:pt x="750" y="787"/>
                    </a:cubicBezTo>
                    <a:cubicBezTo>
                      <a:pt x="938" y="797"/>
                      <a:pt x="1097" y="928"/>
                      <a:pt x="1050" y="1607"/>
                    </a:cubicBezTo>
                    <a:cubicBezTo>
                      <a:pt x="1027" y="1963"/>
                      <a:pt x="1242" y="2038"/>
                      <a:pt x="1486" y="2132"/>
                    </a:cubicBezTo>
                    <a:cubicBezTo>
                      <a:pt x="1776" y="2240"/>
                      <a:pt x="2114" y="2362"/>
                      <a:pt x="2062" y="3130"/>
                    </a:cubicBezTo>
                    <a:cubicBezTo>
                      <a:pt x="2062" y="3163"/>
                      <a:pt x="2090" y="3200"/>
                      <a:pt x="2128" y="3200"/>
                    </a:cubicBezTo>
                    <a:cubicBezTo>
                      <a:pt x="2161" y="3200"/>
                      <a:pt x="2198" y="3167"/>
                      <a:pt x="2198" y="3135"/>
                    </a:cubicBezTo>
                    <a:cubicBezTo>
                      <a:pt x="2259" y="2268"/>
                      <a:pt x="1870" y="2127"/>
                      <a:pt x="1542" y="2005"/>
                    </a:cubicBezTo>
                    <a:cubicBezTo>
                      <a:pt x="1341" y="1926"/>
                      <a:pt x="1172" y="1870"/>
                      <a:pt x="1191" y="1612"/>
                    </a:cubicBezTo>
                    <a:cubicBezTo>
                      <a:pt x="1242" y="816"/>
                      <a:pt x="1018" y="661"/>
                      <a:pt x="760" y="647"/>
                    </a:cubicBezTo>
                    <a:cubicBezTo>
                      <a:pt x="741" y="644"/>
                      <a:pt x="722" y="643"/>
                      <a:pt x="702" y="643"/>
                    </a:cubicBezTo>
                    <a:cubicBezTo>
                      <a:pt x="658" y="643"/>
                      <a:pt x="613" y="648"/>
                      <a:pt x="568" y="652"/>
                    </a:cubicBezTo>
                    <a:cubicBezTo>
                      <a:pt x="521" y="655"/>
                      <a:pt x="480" y="658"/>
                      <a:pt x="441" y="658"/>
                    </a:cubicBezTo>
                    <a:cubicBezTo>
                      <a:pt x="425" y="658"/>
                      <a:pt x="410" y="658"/>
                      <a:pt x="394" y="656"/>
                    </a:cubicBezTo>
                    <a:cubicBezTo>
                      <a:pt x="254" y="647"/>
                      <a:pt x="151" y="539"/>
                      <a:pt x="198" y="75"/>
                    </a:cubicBezTo>
                    <a:cubicBezTo>
                      <a:pt x="198" y="38"/>
                      <a:pt x="170" y="5"/>
                      <a:pt x="1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 name="Google Shape;82;p4"/>
              <p:cNvSpPr/>
              <p:nvPr/>
            </p:nvSpPr>
            <p:spPr>
              <a:xfrm flipH="1">
                <a:off x="8008198" y="3744839"/>
                <a:ext cx="175112" cy="247754"/>
              </a:xfrm>
              <a:custGeom>
                <a:avLst/>
                <a:gdLst/>
                <a:ahLst/>
                <a:cxnLst/>
                <a:rect l="l" t="t" r="r" b="b"/>
                <a:pathLst>
                  <a:path w="2259" h="3196" extrusionOk="0">
                    <a:moveTo>
                      <a:pt x="132" y="0"/>
                    </a:moveTo>
                    <a:cubicBezTo>
                      <a:pt x="94" y="0"/>
                      <a:pt x="62" y="29"/>
                      <a:pt x="57" y="61"/>
                    </a:cubicBezTo>
                    <a:cubicBezTo>
                      <a:pt x="1" y="642"/>
                      <a:pt x="155" y="773"/>
                      <a:pt x="371" y="797"/>
                    </a:cubicBezTo>
                    <a:cubicBezTo>
                      <a:pt x="388" y="798"/>
                      <a:pt x="406" y="799"/>
                      <a:pt x="424" y="799"/>
                    </a:cubicBezTo>
                    <a:cubicBezTo>
                      <a:pt x="474" y="799"/>
                      <a:pt x="524" y="794"/>
                      <a:pt x="572" y="788"/>
                    </a:cubicBezTo>
                    <a:cubicBezTo>
                      <a:pt x="619" y="784"/>
                      <a:pt x="660" y="781"/>
                      <a:pt x="699" y="781"/>
                    </a:cubicBezTo>
                    <a:cubicBezTo>
                      <a:pt x="715" y="781"/>
                      <a:pt x="730" y="781"/>
                      <a:pt x="746" y="783"/>
                    </a:cubicBezTo>
                    <a:cubicBezTo>
                      <a:pt x="938" y="797"/>
                      <a:pt x="1092" y="923"/>
                      <a:pt x="1045" y="1603"/>
                    </a:cubicBezTo>
                    <a:cubicBezTo>
                      <a:pt x="1022" y="1959"/>
                      <a:pt x="1242" y="2038"/>
                      <a:pt x="1486" y="2132"/>
                    </a:cubicBezTo>
                    <a:cubicBezTo>
                      <a:pt x="1772" y="2235"/>
                      <a:pt x="2114" y="2357"/>
                      <a:pt x="2062" y="3125"/>
                    </a:cubicBezTo>
                    <a:cubicBezTo>
                      <a:pt x="2062" y="3163"/>
                      <a:pt x="2090" y="3196"/>
                      <a:pt x="2123" y="3196"/>
                    </a:cubicBezTo>
                    <a:cubicBezTo>
                      <a:pt x="2160" y="3196"/>
                      <a:pt x="2193" y="3167"/>
                      <a:pt x="2193" y="3130"/>
                    </a:cubicBezTo>
                    <a:cubicBezTo>
                      <a:pt x="2259" y="2263"/>
                      <a:pt x="1861" y="2123"/>
                      <a:pt x="1537" y="2001"/>
                    </a:cubicBezTo>
                    <a:cubicBezTo>
                      <a:pt x="1341" y="1926"/>
                      <a:pt x="1172" y="1865"/>
                      <a:pt x="1186" y="1607"/>
                    </a:cubicBezTo>
                    <a:cubicBezTo>
                      <a:pt x="1242" y="811"/>
                      <a:pt x="1017" y="661"/>
                      <a:pt x="760" y="642"/>
                    </a:cubicBezTo>
                    <a:cubicBezTo>
                      <a:pt x="740" y="641"/>
                      <a:pt x="722" y="640"/>
                      <a:pt x="703" y="640"/>
                    </a:cubicBezTo>
                    <a:cubicBezTo>
                      <a:pt x="658" y="640"/>
                      <a:pt x="614" y="644"/>
                      <a:pt x="568" y="647"/>
                    </a:cubicBezTo>
                    <a:cubicBezTo>
                      <a:pt x="520" y="654"/>
                      <a:pt x="477" y="658"/>
                      <a:pt x="435" y="658"/>
                    </a:cubicBezTo>
                    <a:cubicBezTo>
                      <a:pt x="420" y="658"/>
                      <a:pt x="405" y="658"/>
                      <a:pt x="390" y="656"/>
                    </a:cubicBezTo>
                    <a:cubicBezTo>
                      <a:pt x="249" y="642"/>
                      <a:pt x="151" y="539"/>
                      <a:pt x="197" y="75"/>
                    </a:cubicBezTo>
                    <a:cubicBezTo>
                      <a:pt x="197" y="33"/>
                      <a:pt x="169" y="5"/>
                      <a:pt x="1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3" name="Google Shape;83;p4"/>
            <p:cNvSpPr/>
            <p:nvPr/>
          </p:nvSpPr>
          <p:spPr>
            <a:xfrm flipH="1">
              <a:off x="8326754" y="4709644"/>
              <a:ext cx="555402" cy="276409"/>
            </a:xfrm>
            <a:custGeom>
              <a:avLst/>
              <a:gdLst/>
              <a:ahLst/>
              <a:cxnLst/>
              <a:rect l="l" t="t" r="r" b="b"/>
              <a:pathLst>
                <a:path w="3603" h="1793" extrusionOk="0">
                  <a:moveTo>
                    <a:pt x="1677" y="109"/>
                  </a:moveTo>
                  <a:cubicBezTo>
                    <a:pt x="1741" y="109"/>
                    <a:pt x="1805" y="113"/>
                    <a:pt x="1870" y="120"/>
                  </a:cubicBezTo>
                  <a:cubicBezTo>
                    <a:pt x="2305" y="167"/>
                    <a:pt x="2732" y="382"/>
                    <a:pt x="3045" y="747"/>
                  </a:cubicBezTo>
                  <a:cubicBezTo>
                    <a:pt x="3172" y="893"/>
                    <a:pt x="3270" y="1052"/>
                    <a:pt x="3345" y="1216"/>
                  </a:cubicBezTo>
                  <a:cubicBezTo>
                    <a:pt x="3411" y="1366"/>
                    <a:pt x="3458" y="1525"/>
                    <a:pt x="3481" y="1684"/>
                  </a:cubicBezTo>
                  <a:lnTo>
                    <a:pt x="117" y="1670"/>
                  </a:lnTo>
                  <a:cubicBezTo>
                    <a:pt x="117" y="1450"/>
                    <a:pt x="160" y="1225"/>
                    <a:pt x="249" y="1024"/>
                  </a:cubicBezTo>
                  <a:cubicBezTo>
                    <a:pt x="333" y="822"/>
                    <a:pt x="473" y="630"/>
                    <a:pt x="656" y="476"/>
                  </a:cubicBezTo>
                  <a:cubicBezTo>
                    <a:pt x="951" y="225"/>
                    <a:pt x="1311" y="109"/>
                    <a:pt x="1677" y="109"/>
                  </a:cubicBezTo>
                  <a:close/>
                  <a:moveTo>
                    <a:pt x="1678" y="0"/>
                  </a:moveTo>
                  <a:cubicBezTo>
                    <a:pt x="1284" y="0"/>
                    <a:pt x="897" y="128"/>
                    <a:pt x="586" y="396"/>
                  </a:cubicBezTo>
                  <a:cubicBezTo>
                    <a:pt x="389" y="560"/>
                    <a:pt x="244" y="761"/>
                    <a:pt x="150" y="986"/>
                  </a:cubicBezTo>
                  <a:cubicBezTo>
                    <a:pt x="47" y="1221"/>
                    <a:pt x="0" y="1474"/>
                    <a:pt x="14" y="1731"/>
                  </a:cubicBezTo>
                  <a:lnTo>
                    <a:pt x="14" y="1783"/>
                  </a:lnTo>
                  <a:lnTo>
                    <a:pt x="3603" y="1792"/>
                  </a:lnTo>
                  <a:lnTo>
                    <a:pt x="3598" y="1736"/>
                  </a:lnTo>
                  <a:cubicBezTo>
                    <a:pt x="3575" y="1544"/>
                    <a:pt x="3528" y="1356"/>
                    <a:pt x="3444" y="1174"/>
                  </a:cubicBezTo>
                  <a:cubicBezTo>
                    <a:pt x="3369" y="996"/>
                    <a:pt x="3266" y="827"/>
                    <a:pt x="3130" y="672"/>
                  </a:cubicBezTo>
                  <a:cubicBezTo>
                    <a:pt x="2797" y="288"/>
                    <a:pt x="2338" y="63"/>
                    <a:pt x="1884" y="12"/>
                  </a:cubicBezTo>
                  <a:cubicBezTo>
                    <a:pt x="1815" y="4"/>
                    <a:pt x="1747" y="0"/>
                    <a:pt x="16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4" name="Google Shape;84;p4"/>
          <p:cNvSpPr/>
          <p:nvPr/>
        </p:nvSpPr>
        <p:spPr>
          <a:xfrm flipH="1">
            <a:off x="4614320" y="151919"/>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5" name="Google Shape;85;p4"/>
          <p:cNvGrpSpPr/>
          <p:nvPr/>
        </p:nvGrpSpPr>
        <p:grpSpPr>
          <a:xfrm>
            <a:off x="6782339" y="-789828"/>
            <a:ext cx="2208860" cy="1385575"/>
            <a:chOff x="6782339" y="-789828"/>
            <a:chExt cx="2208860" cy="1385575"/>
          </a:xfrm>
        </p:grpSpPr>
        <p:sp>
          <p:nvSpPr>
            <p:cNvPr id="86" name="Google Shape;86;p4"/>
            <p:cNvSpPr/>
            <p:nvPr/>
          </p:nvSpPr>
          <p:spPr>
            <a:xfrm flipH="1">
              <a:off x="8423999" y="214948"/>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 name="Google Shape;87;p4"/>
            <p:cNvSpPr/>
            <p:nvPr/>
          </p:nvSpPr>
          <p:spPr>
            <a:xfrm flipH="1">
              <a:off x="8731422" y="279561"/>
              <a:ext cx="259778" cy="316186"/>
            </a:xfrm>
            <a:custGeom>
              <a:avLst/>
              <a:gdLst/>
              <a:ahLst/>
              <a:cxnLst/>
              <a:rect l="l" t="t" r="r" b="b"/>
              <a:pathLst>
                <a:path w="2330" h="2836" extrusionOk="0">
                  <a:moveTo>
                    <a:pt x="1" y="1439"/>
                  </a:moveTo>
                  <a:cubicBezTo>
                    <a:pt x="582" y="1252"/>
                    <a:pt x="882" y="938"/>
                    <a:pt x="1163" y="1"/>
                  </a:cubicBezTo>
                  <a:cubicBezTo>
                    <a:pt x="1406" y="746"/>
                    <a:pt x="1791" y="1224"/>
                    <a:pt x="2329" y="1392"/>
                  </a:cubicBezTo>
                  <a:cubicBezTo>
                    <a:pt x="1678" y="1594"/>
                    <a:pt x="1360" y="2226"/>
                    <a:pt x="1102" y="2835"/>
                  </a:cubicBezTo>
                  <a:cubicBezTo>
                    <a:pt x="1004" y="2254"/>
                    <a:pt x="690" y="1613"/>
                    <a:pt x="1" y="14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 name="Google Shape;88;p4"/>
            <p:cNvSpPr/>
            <p:nvPr/>
          </p:nvSpPr>
          <p:spPr>
            <a:xfrm flipH="1">
              <a:off x="6782341" y="-789828"/>
              <a:ext cx="1275026" cy="1281151"/>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9" name="Google Shape;89;p4"/>
            <p:cNvGrpSpPr/>
            <p:nvPr/>
          </p:nvGrpSpPr>
          <p:grpSpPr>
            <a:xfrm rot="-5400000">
              <a:off x="6889061" y="-150561"/>
              <a:ext cx="316235" cy="529678"/>
              <a:chOff x="5642299" y="4640192"/>
              <a:chExt cx="378000" cy="633132"/>
            </a:xfrm>
          </p:grpSpPr>
          <p:sp>
            <p:nvSpPr>
              <p:cNvPr id="90" name="Google Shape;90;p4"/>
              <p:cNvSpPr/>
              <p:nvPr/>
            </p:nvSpPr>
            <p:spPr>
              <a:xfrm>
                <a:off x="5763034" y="4675283"/>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 name="Google Shape;91;p4"/>
              <p:cNvSpPr/>
              <p:nvPr/>
            </p:nvSpPr>
            <p:spPr>
              <a:xfrm>
                <a:off x="5642299" y="4640192"/>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92" name="Google Shape;92;p4"/>
          <p:cNvGrpSpPr/>
          <p:nvPr/>
        </p:nvGrpSpPr>
        <p:grpSpPr>
          <a:xfrm>
            <a:off x="-113012" y="-461117"/>
            <a:ext cx="1652452" cy="1315006"/>
            <a:chOff x="4639548" y="1512483"/>
            <a:chExt cx="561829" cy="447068"/>
          </a:xfrm>
        </p:grpSpPr>
        <p:sp>
          <p:nvSpPr>
            <p:cNvPr id="93" name="Google Shape;93;p4"/>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 name="Google Shape;94;p4"/>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 name="Google Shape;95;p4"/>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 name="Google Shape;96;p4"/>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 name="Google Shape;97;p4"/>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 name="Google Shape;98;p4"/>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 name="Google Shape;99;p4"/>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 name="Google Shape;100;p4"/>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 name="Google Shape;101;p4"/>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 name="Google Shape;102;p4"/>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3" name="Google Shape;103;p4"/>
          <p:cNvGrpSpPr/>
          <p:nvPr/>
        </p:nvGrpSpPr>
        <p:grpSpPr>
          <a:xfrm>
            <a:off x="-287425" y="3834848"/>
            <a:ext cx="1371529" cy="1534919"/>
            <a:chOff x="-287425" y="3834848"/>
            <a:chExt cx="1371529" cy="1534919"/>
          </a:xfrm>
        </p:grpSpPr>
        <p:grpSp>
          <p:nvGrpSpPr>
            <p:cNvPr id="104" name="Google Shape;104;p4"/>
            <p:cNvGrpSpPr/>
            <p:nvPr/>
          </p:nvGrpSpPr>
          <p:grpSpPr>
            <a:xfrm rot="4171940">
              <a:off x="-121726" y="4156584"/>
              <a:ext cx="1040130" cy="1075731"/>
              <a:chOff x="4982398" y="3787086"/>
              <a:chExt cx="1427999" cy="1486238"/>
            </a:xfrm>
          </p:grpSpPr>
          <p:sp>
            <p:nvSpPr>
              <p:cNvPr id="105" name="Google Shape;105;p4"/>
              <p:cNvSpPr/>
              <p:nvPr/>
            </p:nvSpPr>
            <p:spPr>
              <a:xfrm>
                <a:off x="4982398" y="3787086"/>
                <a:ext cx="1427999" cy="1413218"/>
              </a:xfrm>
              <a:custGeom>
                <a:avLst/>
                <a:gdLst/>
                <a:ahLst/>
                <a:cxnLst/>
                <a:rect l="l" t="t" r="r" b="b"/>
                <a:pathLst>
                  <a:path w="16858" h="16684" extrusionOk="0">
                    <a:moveTo>
                      <a:pt x="1" y="5950"/>
                    </a:moveTo>
                    <a:lnTo>
                      <a:pt x="11099" y="0"/>
                    </a:lnTo>
                    <a:cubicBezTo>
                      <a:pt x="13610" y="3598"/>
                      <a:pt x="13470" y="7360"/>
                      <a:pt x="16857" y="10734"/>
                    </a:cubicBezTo>
                    <a:lnTo>
                      <a:pt x="5758" y="16684"/>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 name="Google Shape;106;p4"/>
              <p:cNvSpPr/>
              <p:nvPr/>
            </p:nvSpPr>
            <p:spPr>
              <a:xfrm>
                <a:off x="5763034" y="4675283"/>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 name="Google Shape;107;p4"/>
              <p:cNvSpPr/>
              <p:nvPr/>
            </p:nvSpPr>
            <p:spPr>
              <a:xfrm>
                <a:off x="5642299" y="4640192"/>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08" name="Google Shape;108;p4"/>
            <p:cNvSpPr/>
            <p:nvPr/>
          </p:nvSpPr>
          <p:spPr>
            <a:xfrm flipH="1">
              <a:off x="688121" y="4726463"/>
              <a:ext cx="241626" cy="242786"/>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 name="Google Shape;109;p4"/>
            <p:cNvSpPr/>
            <p:nvPr/>
          </p:nvSpPr>
          <p:spPr>
            <a:xfrm flipH="1">
              <a:off x="322949" y="3834848"/>
              <a:ext cx="150772" cy="184265"/>
            </a:xfrm>
            <a:custGeom>
              <a:avLst/>
              <a:gdLst/>
              <a:ahLst/>
              <a:cxnLst/>
              <a:rect l="l" t="t" r="r" b="b"/>
              <a:pathLst>
                <a:path w="1945" h="2377" extrusionOk="0">
                  <a:moveTo>
                    <a:pt x="0" y="1210"/>
                  </a:moveTo>
                  <a:cubicBezTo>
                    <a:pt x="483" y="1050"/>
                    <a:pt x="731" y="788"/>
                    <a:pt x="970" y="1"/>
                  </a:cubicBezTo>
                  <a:cubicBezTo>
                    <a:pt x="1176" y="629"/>
                    <a:pt x="1500" y="1027"/>
                    <a:pt x="1945" y="1167"/>
                  </a:cubicBezTo>
                  <a:cubicBezTo>
                    <a:pt x="1401" y="1331"/>
                    <a:pt x="1129" y="1865"/>
                    <a:pt x="919" y="2376"/>
                  </a:cubicBezTo>
                  <a:cubicBezTo>
                    <a:pt x="839" y="1889"/>
                    <a:pt x="572" y="1350"/>
                    <a:pt x="0" y="12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0" name="Google Shape;110;p4"/>
          <p:cNvGrpSpPr/>
          <p:nvPr/>
        </p:nvGrpSpPr>
        <p:grpSpPr>
          <a:xfrm rot="1211682">
            <a:off x="-68611" y="1196878"/>
            <a:ext cx="555402" cy="267776"/>
            <a:chOff x="4742292" y="1179785"/>
            <a:chExt cx="109824" cy="52950"/>
          </a:xfrm>
        </p:grpSpPr>
        <p:sp>
          <p:nvSpPr>
            <p:cNvPr id="111" name="Google Shape;111;p4"/>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 name="Google Shape;112;p4"/>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3" name="Google Shape;113;p4"/>
          <p:cNvGrpSpPr/>
          <p:nvPr/>
        </p:nvGrpSpPr>
        <p:grpSpPr>
          <a:xfrm rot="1211682">
            <a:off x="-165286" y="1449128"/>
            <a:ext cx="555402" cy="267776"/>
            <a:chOff x="4742292" y="1179785"/>
            <a:chExt cx="109824" cy="52950"/>
          </a:xfrm>
        </p:grpSpPr>
        <p:sp>
          <p:nvSpPr>
            <p:cNvPr id="114" name="Google Shape;114;p4"/>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 name="Google Shape;115;p4"/>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Numbers and text 1">
  <p:cSld name="CUSTOM_8_1">
    <p:spTree>
      <p:nvGrpSpPr>
        <p:cNvPr id="1067" name="Shape 1067"/>
        <p:cNvGrpSpPr/>
        <p:nvPr/>
      </p:nvGrpSpPr>
      <p:grpSpPr>
        <a:xfrm>
          <a:off x="0" y="0"/>
          <a:ext cx="0" cy="0"/>
          <a:chOff x="0" y="0"/>
          <a:chExt cx="0" cy="0"/>
        </a:xfrm>
      </p:grpSpPr>
      <p:grpSp>
        <p:nvGrpSpPr>
          <p:cNvPr id="1068" name="Google Shape;1068;p31"/>
          <p:cNvGrpSpPr/>
          <p:nvPr/>
        </p:nvGrpSpPr>
        <p:grpSpPr>
          <a:xfrm flipH="1">
            <a:off x="-525634" y="-156972"/>
            <a:ext cx="1842302" cy="1681659"/>
            <a:chOff x="7715365" y="-156972"/>
            <a:chExt cx="1842302" cy="1681659"/>
          </a:xfrm>
        </p:grpSpPr>
        <p:sp>
          <p:nvSpPr>
            <p:cNvPr id="1069" name="Google Shape;1069;p31"/>
            <p:cNvSpPr/>
            <p:nvPr/>
          </p:nvSpPr>
          <p:spPr>
            <a:xfrm flipH="1">
              <a:off x="7715365" y="-156972"/>
              <a:ext cx="1842302" cy="1681659"/>
            </a:xfrm>
            <a:custGeom>
              <a:avLst/>
              <a:gdLst/>
              <a:ahLst/>
              <a:cxnLst/>
              <a:rect l="l" t="t" r="r" b="b"/>
              <a:pathLst>
                <a:path w="8865" h="8092" extrusionOk="0">
                  <a:moveTo>
                    <a:pt x="8452" y="1"/>
                  </a:moveTo>
                  <a:lnTo>
                    <a:pt x="708" y="1"/>
                  </a:lnTo>
                  <a:lnTo>
                    <a:pt x="0" y="7993"/>
                  </a:lnTo>
                  <a:cubicBezTo>
                    <a:pt x="2305" y="8092"/>
                    <a:pt x="3936" y="5623"/>
                    <a:pt x="4451" y="3622"/>
                  </a:cubicBezTo>
                  <a:cubicBezTo>
                    <a:pt x="4966" y="1622"/>
                    <a:pt x="8864" y="2240"/>
                    <a:pt x="84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070" name="Google Shape;1070;p31"/>
            <p:cNvGrpSpPr/>
            <p:nvPr/>
          </p:nvGrpSpPr>
          <p:grpSpPr>
            <a:xfrm rot="4345405">
              <a:off x="8368455" y="245348"/>
              <a:ext cx="358882" cy="553963"/>
              <a:chOff x="1899520" y="1394738"/>
              <a:chExt cx="225782" cy="348533"/>
            </a:xfrm>
          </p:grpSpPr>
          <p:sp>
            <p:nvSpPr>
              <p:cNvPr id="1071" name="Google Shape;1071;p31"/>
              <p:cNvSpPr/>
              <p:nvPr/>
            </p:nvSpPr>
            <p:spPr>
              <a:xfrm flipH="1">
                <a:off x="2022773" y="1394738"/>
                <a:ext cx="102529" cy="311505"/>
              </a:xfrm>
              <a:custGeom>
                <a:avLst/>
                <a:gdLst/>
                <a:ahLst/>
                <a:cxnLst/>
                <a:rect l="l" t="t" r="r" b="b"/>
                <a:pathLst>
                  <a:path w="994" h="3020" extrusionOk="0">
                    <a:moveTo>
                      <a:pt x="845" y="0"/>
                    </a:moveTo>
                    <a:cubicBezTo>
                      <a:pt x="833" y="0"/>
                      <a:pt x="821" y="4"/>
                      <a:pt x="811" y="12"/>
                    </a:cubicBezTo>
                    <a:cubicBezTo>
                      <a:pt x="427" y="297"/>
                      <a:pt x="432" y="461"/>
                      <a:pt x="535" y="607"/>
                    </a:cubicBezTo>
                    <a:cubicBezTo>
                      <a:pt x="567" y="649"/>
                      <a:pt x="605" y="682"/>
                      <a:pt x="647" y="724"/>
                    </a:cubicBezTo>
                    <a:cubicBezTo>
                      <a:pt x="685" y="752"/>
                      <a:pt x="717" y="789"/>
                      <a:pt x="745" y="822"/>
                    </a:cubicBezTo>
                    <a:cubicBezTo>
                      <a:pt x="839" y="939"/>
                      <a:pt x="848" y="1113"/>
                      <a:pt x="408" y="1455"/>
                    </a:cubicBezTo>
                    <a:cubicBezTo>
                      <a:pt x="174" y="1642"/>
                      <a:pt x="244" y="1820"/>
                      <a:pt x="324" y="2017"/>
                    </a:cubicBezTo>
                    <a:cubicBezTo>
                      <a:pt x="417" y="2246"/>
                      <a:pt x="530" y="2527"/>
                      <a:pt x="33" y="2916"/>
                    </a:cubicBezTo>
                    <a:cubicBezTo>
                      <a:pt x="1" y="2940"/>
                      <a:pt x="1" y="2973"/>
                      <a:pt x="19" y="2996"/>
                    </a:cubicBezTo>
                    <a:cubicBezTo>
                      <a:pt x="33" y="3012"/>
                      <a:pt x="52" y="3019"/>
                      <a:pt x="69" y="3019"/>
                    </a:cubicBezTo>
                    <a:cubicBezTo>
                      <a:pt x="82" y="3019"/>
                      <a:pt x="94" y="3016"/>
                      <a:pt x="104" y="3010"/>
                    </a:cubicBezTo>
                    <a:cubicBezTo>
                      <a:pt x="666" y="2565"/>
                      <a:pt x="535" y="2246"/>
                      <a:pt x="432" y="1979"/>
                    </a:cubicBezTo>
                    <a:cubicBezTo>
                      <a:pt x="366" y="1820"/>
                      <a:pt x="314" y="1679"/>
                      <a:pt x="478" y="1548"/>
                    </a:cubicBezTo>
                    <a:cubicBezTo>
                      <a:pt x="994" y="1145"/>
                      <a:pt x="970" y="930"/>
                      <a:pt x="834" y="761"/>
                    </a:cubicBezTo>
                    <a:cubicBezTo>
                      <a:pt x="802" y="714"/>
                      <a:pt x="764" y="677"/>
                      <a:pt x="722" y="644"/>
                    </a:cubicBezTo>
                    <a:cubicBezTo>
                      <a:pt x="689" y="607"/>
                      <a:pt x="647" y="574"/>
                      <a:pt x="624" y="536"/>
                    </a:cubicBezTo>
                    <a:cubicBezTo>
                      <a:pt x="558" y="443"/>
                      <a:pt x="567" y="326"/>
                      <a:pt x="877" y="96"/>
                    </a:cubicBezTo>
                    <a:cubicBezTo>
                      <a:pt x="900" y="77"/>
                      <a:pt x="905" y="44"/>
                      <a:pt x="886" y="21"/>
                    </a:cubicBezTo>
                    <a:cubicBezTo>
                      <a:pt x="878" y="7"/>
                      <a:pt x="862" y="0"/>
                      <a:pt x="8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2" name="Google Shape;1072;p31"/>
              <p:cNvSpPr/>
              <p:nvPr/>
            </p:nvSpPr>
            <p:spPr>
              <a:xfrm flipH="1">
                <a:off x="1965220" y="1419286"/>
                <a:ext cx="102529" cy="311918"/>
              </a:xfrm>
              <a:custGeom>
                <a:avLst/>
                <a:gdLst/>
                <a:ahLst/>
                <a:cxnLst/>
                <a:rect l="l" t="t" r="r" b="b"/>
                <a:pathLst>
                  <a:path w="994" h="3024" extrusionOk="0">
                    <a:moveTo>
                      <a:pt x="843" y="1"/>
                    </a:moveTo>
                    <a:cubicBezTo>
                      <a:pt x="832" y="1"/>
                      <a:pt x="820" y="5"/>
                      <a:pt x="811" y="13"/>
                    </a:cubicBezTo>
                    <a:cubicBezTo>
                      <a:pt x="422" y="298"/>
                      <a:pt x="431" y="462"/>
                      <a:pt x="534" y="608"/>
                    </a:cubicBezTo>
                    <a:cubicBezTo>
                      <a:pt x="562" y="650"/>
                      <a:pt x="604" y="687"/>
                      <a:pt x="647" y="725"/>
                    </a:cubicBezTo>
                    <a:cubicBezTo>
                      <a:pt x="679" y="757"/>
                      <a:pt x="717" y="790"/>
                      <a:pt x="745" y="828"/>
                    </a:cubicBezTo>
                    <a:cubicBezTo>
                      <a:pt x="839" y="945"/>
                      <a:pt x="843" y="1114"/>
                      <a:pt x="408" y="1460"/>
                    </a:cubicBezTo>
                    <a:cubicBezTo>
                      <a:pt x="173" y="1648"/>
                      <a:pt x="239" y="1821"/>
                      <a:pt x="323" y="2022"/>
                    </a:cubicBezTo>
                    <a:cubicBezTo>
                      <a:pt x="417" y="2247"/>
                      <a:pt x="529" y="2528"/>
                      <a:pt x="28" y="2917"/>
                    </a:cubicBezTo>
                    <a:cubicBezTo>
                      <a:pt x="0" y="2941"/>
                      <a:pt x="0" y="2973"/>
                      <a:pt x="19" y="2997"/>
                    </a:cubicBezTo>
                    <a:cubicBezTo>
                      <a:pt x="32" y="3016"/>
                      <a:pt x="50" y="3024"/>
                      <a:pt x="67" y="3024"/>
                    </a:cubicBezTo>
                    <a:cubicBezTo>
                      <a:pt x="80" y="3024"/>
                      <a:pt x="93" y="3019"/>
                      <a:pt x="103" y="3011"/>
                    </a:cubicBezTo>
                    <a:cubicBezTo>
                      <a:pt x="665" y="2566"/>
                      <a:pt x="539" y="2247"/>
                      <a:pt x="431" y="1980"/>
                    </a:cubicBezTo>
                    <a:cubicBezTo>
                      <a:pt x="365" y="1821"/>
                      <a:pt x="314" y="1680"/>
                      <a:pt x="478" y="1554"/>
                    </a:cubicBezTo>
                    <a:cubicBezTo>
                      <a:pt x="993" y="1146"/>
                      <a:pt x="970" y="931"/>
                      <a:pt x="834" y="762"/>
                    </a:cubicBezTo>
                    <a:cubicBezTo>
                      <a:pt x="796" y="715"/>
                      <a:pt x="764" y="678"/>
                      <a:pt x="722" y="645"/>
                    </a:cubicBezTo>
                    <a:cubicBezTo>
                      <a:pt x="689" y="608"/>
                      <a:pt x="647" y="575"/>
                      <a:pt x="623" y="537"/>
                    </a:cubicBezTo>
                    <a:cubicBezTo>
                      <a:pt x="558" y="444"/>
                      <a:pt x="562" y="326"/>
                      <a:pt x="876" y="102"/>
                    </a:cubicBezTo>
                    <a:cubicBezTo>
                      <a:pt x="900" y="83"/>
                      <a:pt x="904" y="45"/>
                      <a:pt x="885" y="22"/>
                    </a:cubicBezTo>
                    <a:cubicBezTo>
                      <a:pt x="875" y="8"/>
                      <a:pt x="859" y="1"/>
                      <a:pt x="8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3" name="Google Shape;1073;p31"/>
              <p:cNvSpPr/>
              <p:nvPr/>
            </p:nvSpPr>
            <p:spPr>
              <a:xfrm flipH="1">
                <a:off x="1899520" y="1431456"/>
                <a:ext cx="102116" cy="311815"/>
              </a:xfrm>
              <a:custGeom>
                <a:avLst/>
                <a:gdLst/>
                <a:ahLst/>
                <a:cxnLst/>
                <a:rect l="l" t="t" r="r" b="b"/>
                <a:pathLst>
                  <a:path w="990" h="3023" extrusionOk="0">
                    <a:moveTo>
                      <a:pt x="841" y="0"/>
                    </a:moveTo>
                    <a:cubicBezTo>
                      <a:pt x="829" y="0"/>
                      <a:pt x="816" y="4"/>
                      <a:pt x="807" y="12"/>
                    </a:cubicBezTo>
                    <a:cubicBezTo>
                      <a:pt x="423" y="297"/>
                      <a:pt x="427" y="461"/>
                      <a:pt x="530" y="607"/>
                    </a:cubicBezTo>
                    <a:cubicBezTo>
                      <a:pt x="563" y="649"/>
                      <a:pt x="601" y="686"/>
                      <a:pt x="643" y="724"/>
                    </a:cubicBezTo>
                    <a:cubicBezTo>
                      <a:pt x="680" y="757"/>
                      <a:pt x="713" y="789"/>
                      <a:pt x="741" y="827"/>
                    </a:cubicBezTo>
                    <a:cubicBezTo>
                      <a:pt x="835" y="944"/>
                      <a:pt x="844" y="1113"/>
                      <a:pt x="404" y="1459"/>
                    </a:cubicBezTo>
                    <a:cubicBezTo>
                      <a:pt x="170" y="1647"/>
                      <a:pt x="240" y="1820"/>
                      <a:pt x="319" y="2022"/>
                    </a:cubicBezTo>
                    <a:cubicBezTo>
                      <a:pt x="413" y="2246"/>
                      <a:pt x="526" y="2527"/>
                      <a:pt x="29" y="2916"/>
                    </a:cubicBezTo>
                    <a:cubicBezTo>
                      <a:pt x="1" y="2940"/>
                      <a:pt x="1" y="2973"/>
                      <a:pt x="15" y="2996"/>
                    </a:cubicBezTo>
                    <a:cubicBezTo>
                      <a:pt x="28" y="3015"/>
                      <a:pt x="46" y="3023"/>
                      <a:pt x="63" y="3023"/>
                    </a:cubicBezTo>
                    <a:cubicBezTo>
                      <a:pt x="76" y="3023"/>
                      <a:pt x="89" y="3018"/>
                      <a:pt x="99" y="3010"/>
                    </a:cubicBezTo>
                    <a:cubicBezTo>
                      <a:pt x="661" y="2570"/>
                      <a:pt x="530" y="2246"/>
                      <a:pt x="427" y="1979"/>
                    </a:cubicBezTo>
                    <a:cubicBezTo>
                      <a:pt x="362" y="1820"/>
                      <a:pt x="310" y="1680"/>
                      <a:pt x="474" y="1553"/>
                    </a:cubicBezTo>
                    <a:cubicBezTo>
                      <a:pt x="989" y="1145"/>
                      <a:pt x="966" y="930"/>
                      <a:pt x="830" y="761"/>
                    </a:cubicBezTo>
                    <a:cubicBezTo>
                      <a:pt x="797" y="714"/>
                      <a:pt x="760" y="677"/>
                      <a:pt x="718" y="644"/>
                    </a:cubicBezTo>
                    <a:cubicBezTo>
                      <a:pt x="685" y="607"/>
                      <a:pt x="643" y="574"/>
                      <a:pt x="619" y="536"/>
                    </a:cubicBezTo>
                    <a:cubicBezTo>
                      <a:pt x="554" y="443"/>
                      <a:pt x="563" y="326"/>
                      <a:pt x="872" y="101"/>
                    </a:cubicBezTo>
                    <a:cubicBezTo>
                      <a:pt x="896" y="82"/>
                      <a:pt x="900" y="44"/>
                      <a:pt x="882" y="21"/>
                    </a:cubicBezTo>
                    <a:cubicBezTo>
                      <a:pt x="873" y="7"/>
                      <a:pt x="857" y="0"/>
                      <a:pt x="8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074" name="Google Shape;1074;p31"/>
          <p:cNvGrpSpPr/>
          <p:nvPr/>
        </p:nvGrpSpPr>
        <p:grpSpPr>
          <a:xfrm>
            <a:off x="7633413" y="3450547"/>
            <a:ext cx="2186329" cy="1561816"/>
            <a:chOff x="7633413" y="3450547"/>
            <a:chExt cx="2186329" cy="1561816"/>
          </a:xfrm>
        </p:grpSpPr>
        <p:sp>
          <p:nvSpPr>
            <p:cNvPr id="1075" name="Google Shape;1075;p31"/>
            <p:cNvSpPr/>
            <p:nvPr/>
          </p:nvSpPr>
          <p:spPr>
            <a:xfrm>
              <a:off x="8554534" y="4502148"/>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076" name="Google Shape;1076;p31"/>
            <p:cNvGrpSpPr/>
            <p:nvPr/>
          </p:nvGrpSpPr>
          <p:grpSpPr>
            <a:xfrm flipH="1">
              <a:off x="8513415" y="3450547"/>
              <a:ext cx="1306327" cy="1281151"/>
              <a:chOff x="-637584" y="375672"/>
              <a:chExt cx="1306327" cy="1281151"/>
            </a:xfrm>
          </p:grpSpPr>
          <p:sp>
            <p:nvSpPr>
              <p:cNvPr id="1077" name="Google Shape;1077;p31"/>
              <p:cNvSpPr/>
              <p:nvPr/>
            </p:nvSpPr>
            <p:spPr>
              <a:xfrm flipH="1">
                <a:off x="-637584" y="375672"/>
                <a:ext cx="1275026" cy="1281151"/>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078" name="Google Shape;1078;p31"/>
              <p:cNvGrpSpPr/>
              <p:nvPr/>
            </p:nvGrpSpPr>
            <p:grpSpPr>
              <a:xfrm rot="-5400000">
                <a:off x="245786" y="680302"/>
                <a:ext cx="316235" cy="529678"/>
                <a:chOff x="5642299" y="4640192"/>
                <a:chExt cx="378000" cy="633132"/>
              </a:xfrm>
            </p:grpSpPr>
            <p:sp>
              <p:nvSpPr>
                <p:cNvPr id="1079" name="Google Shape;1079;p31"/>
                <p:cNvSpPr/>
                <p:nvPr/>
              </p:nvSpPr>
              <p:spPr>
                <a:xfrm>
                  <a:off x="5763034" y="4675283"/>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0" name="Google Shape;1080;p31"/>
                <p:cNvSpPr/>
                <p:nvPr/>
              </p:nvSpPr>
              <p:spPr>
                <a:xfrm>
                  <a:off x="5642299" y="4640192"/>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1081" name="Google Shape;1081;p31"/>
            <p:cNvSpPr/>
            <p:nvPr/>
          </p:nvSpPr>
          <p:spPr>
            <a:xfrm>
              <a:off x="7633413" y="4828098"/>
              <a:ext cx="150772" cy="184265"/>
            </a:xfrm>
            <a:custGeom>
              <a:avLst/>
              <a:gdLst/>
              <a:ahLst/>
              <a:cxnLst/>
              <a:rect l="l" t="t" r="r" b="b"/>
              <a:pathLst>
                <a:path w="1945" h="2377" extrusionOk="0">
                  <a:moveTo>
                    <a:pt x="0" y="1210"/>
                  </a:moveTo>
                  <a:cubicBezTo>
                    <a:pt x="483" y="1050"/>
                    <a:pt x="731" y="788"/>
                    <a:pt x="970" y="1"/>
                  </a:cubicBezTo>
                  <a:cubicBezTo>
                    <a:pt x="1176" y="629"/>
                    <a:pt x="1500" y="1027"/>
                    <a:pt x="1945" y="1167"/>
                  </a:cubicBezTo>
                  <a:cubicBezTo>
                    <a:pt x="1401" y="1331"/>
                    <a:pt x="1129" y="1865"/>
                    <a:pt x="919" y="2376"/>
                  </a:cubicBezTo>
                  <a:cubicBezTo>
                    <a:pt x="839" y="1889"/>
                    <a:pt x="572" y="1350"/>
                    <a:pt x="0" y="12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82" name="Google Shape;1082;p31"/>
          <p:cNvGrpSpPr/>
          <p:nvPr/>
        </p:nvGrpSpPr>
        <p:grpSpPr>
          <a:xfrm>
            <a:off x="7815366" y="-89204"/>
            <a:ext cx="1605864" cy="1071743"/>
            <a:chOff x="7815366" y="-89204"/>
            <a:chExt cx="1605864" cy="1071743"/>
          </a:xfrm>
        </p:grpSpPr>
        <p:sp>
          <p:nvSpPr>
            <p:cNvPr id="1083" name="Google Shape;1083;p31"/>
            <p:cNvSpPr/>
            <p:nvPr/>
          </p:nvSpPr>
          <p:spPr>
            <a:xfrm>
              <a:off x="8028214" y="-89204"/>
              <a:ext cx="1035801" cy="564308"/>
            </a:xfrm>
            <a:custGeom>
              <a:avLst/>
              <a:gdLst/>
              <a:ahLst/>
              <a:cxnLst/>
              <a:rect l="l" t="t" r="r" b="b"/>
              <a:pathLst>
                <a:path w="8490" h="4625" extrusionOk="0">
                  <a:moveTo>
                    <a:pt x="0" y="1"/>
                  </a:moveTo>
                  <a:cubicBezTo>
                    <a:pt x="94" y="877"/>
                    <a:pt x="464" y="1758"/>
                    <a:pt x="1106" y="2498"/>
                  </a:cubicBezTo>
                  <a:cubicBezTo>
                    <a:pt x="2699" y="4325"/>
                    <a:pt x="5383" y="4625"/>
                    <a:pt x="7098" y="3168"/>
                  </a:cubicBezTo>
                  <a:cubicBezTo>
                    <a:pt x="8035" y="2371"/>
                    <a:pt x="8489" y="1210"/>
                    <a:pt x="8452" y="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4" name="Google Shape;1084;p31"/>
            <p:cNvSpPr/>
            <p:nvPr/>
          </p:nvSpPr>
          <p:spPr>
            <a:xfrm>
              <a:off x="7815366" y="178244"/>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085" name="Google Shape;1085;p31"/>
            <p:cNvGrpSpPr/>
            <p:nvPr/>
          </p:nvGrpSpPr>
          <p:grpSpPr>
            <a:xfrm rot="-1211682" flipH="1">
              <a:off x="8836680" y="627128"/>
              <a:ext cx="555402" cy="267776"/>
              <a:chOff x="4742292" y="1179785"/>
              <a:chExt cx="109824" cy="52950"/>
            </a:xfrm>
          </p:grpSpPr>
          <p:sp>
            <p:nvSpPr>
              <p:cNvPr id="1086" name="Google Shape;1086;p31"/>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7" name="Google Shape;1087;p31"/>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088" name="Google Shape;1088;p31"/>
          <p:cNvGrpSpPr/>
          <p:nvPr/>
        </p:nvGrpSpPr>
        <p:grpSpPr>
          <a:xfrm>
            <a:off x="-721621" y="4064790"/>
            <a:ext cx="1671408" cy="1468817"/>
            <a:chOff x="-721621" y="4064790"/>
            <a:chExt cx="1671408" cy="1468817"/>
          </a:xfrm>
        </p:grpSpPr>
        <p:grpSp>
          <p:nvGrpSpPr>
            <p:cNvPr id="1089" name="Google Shape;1089;p31"/>
            <p:cNvGrpSpPr/>
            <p:nvPr/>
          </p:nvGrpSpPr>
          <p:grpSpPr>
            <a:xfrm rot="-9827642" flipH="1">
              <a:off x="-580364" y="4208018"/>
              <a:ext cx="1194727" cy="1182361"/>
              <a:chOff x="4982398" y="3787086"/>
              <a:chExt cx="1427999" cy="1413218"/>
            </a:xfrm>
          </p:grpSpPr>
          <p:sp>
            <p:nvSpPr>
              <p:cNvPr id="1090" name="Google Shape;1090;p31"/>
              <p:cNvSpPr/>
              <p:nvPr/>
            </p:nvSpPr>
            <p:spPr>
              <a:xfrm>
                <a:off x="4982398" y="3787086"/>
                <a:ext cx="1427999" cy="1413218"/>
              </a:xfrm>
              <a:custGeom>
                <a:avLst/>
                <a:gdLst/>
                <a:ahLst/>
                <a:cxnLst/>
                <a:rect l="l" t="t" r="r" b="b"/>
                <a:pathLst>
                  <a:path w="16858" h="16684" extrusionOk="0">
                    <a:moveTo>
                      <a:pt x="1" y="5950"/>
                    </a:moveTo>
                    <a:lnTo>
                      <a:pt x="11099" y="0"/>
                    </a:lnTo>
                    <a:cubicBezTo>
                      <a:pt x="13610" y="3598"/>
                      <a:pt x="13470" y="7360"/>
                      <a:pt x="16857" y="10734"/>
                    </a:cubicBezTo>
                    <a:lnTo>
                      <a:pt x="5758" y="16684"/>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1" name="Google Shape;1091;p31"/>
              <p:cNvSpPr/>
              <p:nvPr/>
            </p:nvSpPr>
            <p:spPr>
              <a:xfrm>
                <a:off x="5793873" y="4366952"/>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2" name="Google Shape;1092;p31"/>
              <p:cNvSpPr/>
              <p:nvPr/>
            </p:nvSpPr>
            <p:spPr>
              <a:xfrm>
                <a:off x="5673138" y="4331861"/>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093" name="Google Shape;1093;p31"/>
            <p:cNvSpPr/>
            <p:nvPr/>
          </p:nvSpPr>
          <p:spPr>
            <a:xfrm>
              <a:off x="799016" y="4876419"/>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094" name="Google Shape;1094;p31"/>
          <p:cNvSpPr txBox="1"/>
          <p:nvPr>
            <p:ph type="title" hasCustomPrompt="1"/>
          </p:nvPr>
        </p:nvSpPr>
        <p:spPr>
          <a:xfrm>
            <a:off x="1325650" y="2820425"/>
            <a:ext cx="1398900" cy="4068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lt1"/>
              </a:buClr>
              <a:buSzPts val="6000"/>
              <a:buNone/>
              <a:defRPr sz="3000">
                <a:solidFill>
                  <a:schemeClr val="accent2"/>
                </a:solidFill>
              </a:defRPr>
            </a:lvl1pPr>
            <a:lvl2pPr lvl="1"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2pPr>
            <a:lvl3pPr lvl="2"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3pPr>
            <a:lvl4pPr lvl="3"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4pPr>
            <a:lvl5pPr lvl="4"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5pPr>
            <a:lvl6pPr lvl="5"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6pPr>
            <a:lvl7pPr lvl="6"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7pPr>
            <a:lvl8pPr lvl="7"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8pPr>
            <a:lvl9pPr lvl="8"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9pPr>
          </a:lstStyle>
          <a:p>
            <a:r>
              <a:t>xx%</a:t>
            </a:r>
          </a:p>
        </p:txBody>
      </p:sp>
      <p:sp>
        <p:nvSpPr>
          <p:cNvPr id="1095" name="Google Shape;1095;p31"/>
          <p:cNvSpPr txBox="1"/>
          <p:nvPr>
            <p:ph type="subTitle" idx="1"/>
          </p:nvPr>
        </p:nvSpPr>
        <p:spPr>
          <a:xfrm>
            <a:off x="873250" y="3726475"/>
            <a:ext cx="2303700" cy="881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Font typeface="PT Sans" panose="020B0503020203020204"/>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9pPr>
          </a:lstStyle>
          <a:p/>
        </p:txBody>
      </p:sp>
      <p:sp>
        <p:nvSpPr>
          <p:cNvPr id="1096" name="Google Shape;1096;p31"/>
          <p:cNvSpPr txBox="1"/>
          <p:nvPr>
            <p:ph type="subTitle" idx="2"/>
          </p:nvPr>
        </p:nvSpPr>
        <p:spPr>
          <a:xfrm>
            <a:off x="873250" y="3303875"/>
            <a:ext cx="2303700" cy="5055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2pPr>
            <a:lvl3pPr lvl="2"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3pPr>
            <a:lvl4pPr lvl="3"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4pPr>
            <a:lvl5pPr lvl="4"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5pPr>
            <a:lvl6pPr lvl="5"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6pPr>
            <a:lvl7pPr lvl="6"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7pPr>
            <a:lvl8pPr lvl="7"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8pPr>
            <a:lvl9pPr lvl="8"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9pPr>
          </a:lstStyle>
          <a:p/>
        </p:txBody>
      </p:sp>
      <p:sp>
        <p:nvSpPr>
          <p:cNvPr id="1097" name="Google Shape;1097;p31"/>
          <p:cNvSpPr txBox="1"/>
          <p:nvPr>
            <p:ph type="title" idx="3" hasCustomPrompt="1"/>
          </p:nvPr>
        </p:nvSpPr>
        <p:spPr>
          <a:xfrm>
            <a:off x="3873100" y="2820425"/>
            <a:ext cx="1397700" cy="4068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lt1"/>
              </a:buClr>
              <a:buSzPts val="6000"/>
              <a:buNone/>
              <a:defRPr sz="3000">
                <a:solidFill>
                  <a:schemeClr val="accent2"/>
                </a:solidFill>
              </a:defRPr>
            </a:lvl1pPr>
            <a:lvl2pPr lvl="1"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2pPr>
            <a:lvl3pPr lvl="2"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3pPr>
            <a:lvl4pPr lvl="3"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4pPr>
            <a:lvl5pPr lvl="4"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5pPr>
            <a:lvl6pPr lvl="5"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6pPr>
            <a:lvl7pPr lvl="6"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7pPr>
            <a:lvl8pPr lvl="7"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8pPr>
            <a:lvl9pPr lvl="8"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9pPr>
          </a:lstStyle>
          <a:p>
            <a:r>
              <a:t>xx%</a:t>
            </a:r>
          </a:p>
        </p:txBody>
      </p:sp>
      <p:sp>
        <p:nvSpPr>
          <p:cNvPr id="1098" name="Google Shape;1098;p31"/>
          <p:cNvSpPr txBox="1"/>
          <p:nvPr>
            <p:ph type="subTitle" idx="4"/>
          </p:nvPr>
        </p:nvSpPr>
        <p:spPr>
          <a:xfrm>
            <a:off x="3419969" y="3726475"/>
            <a:ext cx="2303700" cy="881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Font typeface="PT Sans" panose="020B0503020203020204"/>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9pPr>
          </a:lstStyle>
          <a:p/>
        </p:txBody>
      </p:sp>
      <p:sp>
        <p:nvSpPr>
          <p:cNvPr id="1099" name="Google Shape;1099;p31"/>
          <p:cNvSpPr txBox="1"/>
          <p:nvPr>
            <p:ph type="subTitle" idx="5"/>
          </p:nvPr>
        </p:nvSpPr>
        <p:spPr>
          <a:xfrm>
            <a:off x="3419969" y="3303875"/>
            <a:ext cx="2303700" cy="5055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2pPr>
            <a:lvl3pPr lvl="2"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3pPr>
            <a:lvl4pPr lvl="3"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4pPr>
            <a:lvl5pPr lvl="4"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5pPr>
            <a:lvl6pPr lvl="5"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6pPr>
            <a:lvl7pPr lvl="6"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7pPr>
            <a:lvl8pPr lvl="7"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8pPr>
            <a:lvl9pPr lvl="8"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9pPr>
          </a:lstStyle>
          <a:p/>
        </p:txBody>
      </p:sp>
      <p:sp>
        <p:nvSpPr>
          <p:cNvPr id="1100" name="Google Shape;1100;p31"/>
          <p:cNvSpPr txBox="1"/>
          <p:nvPr>
            <p:ph type="title" idx="6" hasCustomPrompt="1"/>
          </p:nvPr>
        </p:nvSpPr>
        <p:spPr>
          <a:xfrm>
            <a:off x="6417675" y="2820425"/>
            <a:ext cx="1397700" cy="4068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lt1"/>
              </a:buClr>
              <a:buSzPts val="6000"/>
              <a:buNone/>
              <a:defRPr sz="3000">
                <a:solidFill>
                  <a:schemeClr val="accent2"/>
                </a:solidFill>
              </a:defRPr>
            </a:lvl1pPr>
            <a:lvl2pPr lvl="1"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2pPr>
            <a:lvl3pPr lvl="2"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3pPr>
            <a:lvl4pPr lvl="3"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4pPr>
            <a:lvl5pPr lvl="4"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5pPr>
            <a:lvl6pPr lvl="5"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6pPr>
            <a:lvl7pPr lvl="6"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7pPr>
            <a:lvl8pPr lvl="7"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8pPr>
            <a:lvl9pPr lvl="8" algn="ctr" rtl="0">
              <a:spcBef>
                <a:spcPts val="0"/>
              </a:spcBef>
              <a:spcAft>
                <a:spcPts val="0"/>
              </a:spcAft>
              <a:buClr>
                <a:schemeClr val="lt1"/>
              </a:buClr>
              <a:buSzPts val="6000"/>
              <a:buFont typeface="Cabin"/>
              <a:buNone/>
              <a:defRPr sz="6000">
                <a:solidFill>
                  <a:schemeClr val="lt1"/>
                </a:solidFill>
                <a:latin typeface="Cabin"/>
                <a:ea typeface="Cabin"/>
                <a:cs typeface="Cabin"/>
                <a:sym typeface="Cabin"/>
              </a:defRPr>
            </a:lvl9pPr>
          </a:lstStyle>
          <a:p>
            <a:r>
              <a:t>xx%</a:t>
            </a:r>
          </a:p>
        </p:txBody>
      </p:sp>
      <p:sp>
        <p:nvSpPr>
          <p:cNvPr id="1101" name="Google Shape;1101;p31"/>
          <p:cNvSpPr txBox="1"/>
          <p:nvPr>
            <p:ph type="subTitle" idx="7"/>
          </p:nvPr>
        </p:nvSpPr>
        <p:spPr>
          <a:xfrm>
            <a:off x="5966688" y="3726475"/>
            <a:ext cx="2303700" cy="881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Font typeface="PT Sans" panose="020B0503020203020204"/>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9pPr>
          </a:lstStyle>
          <a:p/>
        </p:txBody>
      </p:sp>
      <p:sp>
        <p:nvSpPr>
          <p:cNvPr id="1102" name="Google Shape;1102;p31"/>
          <p:cNvSpPr txBox="1"/>
          <p:nvPr>
            <p:ph type="subTitle" idx="8"/>
          </p:nvPr>
        </p:nvSpPr>
        <p:spPr>
          <a:xfrm>
            <a:off x="5966688" y="3303875"/>
            <a:ext cx="2303700" cy="5055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2pPr>
            <a:lvl3pPr lvl="2"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3pPr>
            <a:lvl4pPr lvl="3"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4pPr>
            <a:lvl5pPr lvl="4"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5pPr>
            <a:lvl6pPr lvl="5"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6pPr>
            <a:lvl7pPr lvl="6"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7pPr>
            <a:lvl8pPr lvl="7"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8pPr>
            <a:lvl9pPr lvl="8" algn="ctr" rtl="0">
              <a:lnSpc>
                <a:spcPct val="100000"/>
              </a:lnSpc>
              <a:spcBef>
                <a:spcPts val="0"/>
              </a:spcBef>
              <a:spcAft>
                <a:spcPts val="0"/>
              </a:spcAft>
              <a:buClr>
                <a:schemeClr val="dk1"/>
              </a:buClr>
              <a:buSzPts val="2400"/>
              <a:buFont typeface="Cabin"/>
              <a:buNone/>
              <a:defRPr sz="2400">
                <a:solidFill>
                  <a:schemeClr val="dk1"/>
                </a:solidFill>
                <a:latin typeface="Cabin"/>
                <a:ea typeface="Cabin"/>
                <a:cs typeface="Cabin"/>
                <a:sym typeface="Cabin"/>
              </a:defRPr>
            </a:lvl9pPr>
          </a:lstStyle>
          <a:p/>
        </p:txBody>
      </p:sp>
      <p:sp>
        <p:nvSpPr>
          <p:cNvPr id="1103" name="Google Shape;1103;p31"/>
          <p:cNvSpPr txBox="1"/>
          <p:nvPr>
            <p:ph type="title" idx="9"/>
          </p:nvPr>
        </p:nvSpPr>
        <p:spPr>
          <a:xfrm>
            <a:off x="720000" y="539500"/>
            <a:ext cx="7704000" cy="617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Font typeface="Cabin"/>
              <a:buNone/>
              <a:defRPr>
                <a:latin typeface="Cabin"/>
                <a:ea typeface="Cabin"/>
                <a:cs typeface="Cabin"/>
                <a:sym typeface="Cabin"/>
              </a:defRPr>
            </a:lvl2pPr>
            <a:lvl3pPr lvl="2" rtl="0">
              <a:spcBef>
                <a:spcPts val="0"/>
              </a:spcBef>
              <a:spcAft>
                <a:spcPts val="0"/>
              </a:spcAft>
              <a:buSzPts val="3500"/>
              <a:buFont typeface="Cabin"/>
              <a:buNone/>
              <a:defRPr>
                <a:latin typeface="Cabin"/>
                <a:ea typeface="Cabin"/>
                <a:cs typeface="Cabin"/>
                <a:sym typeface="Cabin"/>
              </a:defRPr>
            </a:lvl3pPr>
            <a:lvl4pPr lvl="3" rtl="0">
              <a:spcBef>
                <a:spcPts val="0"/>
              </a:spcBef>
              <a:spcAft>
                <a:spcPts val="0"/>
              </a:spcAft>
              <a:buSzPts val="3500"/>
              <a:buFont typeface="Cabin"/>
              <a:buNone/>
              <a:defRPr>
                <a:latin typeface="Cabin"/>
                <a:ea typeface="Cabin"/>
                <a:cs typeface="Cabin"/>
                <a:sym typeface="Cabin"/>
              </a:defRPr>
            </a:lvl4pPr>
            <a:lvl5pPr lvl="4" rtl="0">
              <a:spcBef>
                <a:spcPts val="0"/>
              </a:spcBef>
              <a:spcAft>
                <a:spcPts val="0"/>
              </a:spcAft>
              <a:buSzPts val="3500"/>
              <a:buFont typeface="Cabin"/>
              <a:buNone/>
              <a:defRPr>
                <a:latin typeface="Cabin"/>
                <a:ea typeface="Cabin"/>
                <a:cs typeface="Cabin"/>
                <a:sym typeface="Cabin"/>
              </a:defRPr>
            </a:lvl5pPr>
            <a:lvl6pPr lvl="5" rtl="0">
              <a:spcBef>
                <a:spcPts val="0"/>
              </a:spcBef>
              <a:spcAft>
                <a:spcPts val="0"/>
              </a:spcAft>
              <a:buSzPts val="3500"/>
              <a:buFont typeface="Cabin"/>
              <a:buNone/>
              <a:defRPr>
                <a:latin typeface="Cabin"/>
                <a:ea typeface="Cabin"/>
                <a:cs typeface="Cabin"/>
                <a:sym typeface="Cabin"/>
              </a:defRPr>
            </a:lvl6pPr>
            <a:lvl7pPr lvl="6" rtl="0">
              <a:spcBef>
                <a:spcPts val="0"/>
              </a:spcBef>
              <a:spcAft>
                <a:spcPts val="0"/>
              </a:spcAft>
              <a:buSzPts val="3500"/>
              <a:buFont typeface="Cabin"/>
              <a:buNone/>
              <a:defRPr>
                <a:latin typeface="Cabin"/>
                <a:ea typeface="Cabin"/>
                <a:cs typeface="Cabin"/>
                <a:sym typeface="Cabin"/>
              </a:defRPr>
            </a:lvl7pPr>
            <a:lvl8pPr lvl="7" rtl="0">
              <a:spcBef>
                <a:spcPts val="0"/>
              </a:spcBef>
              <a:spcAft>
                <a:spcPts val="0"/>
              </a:spcAft>
              <a:buSzPts val="3500"/>
              <a:buFont typeface="Cabin"/>
              <a:buNone/>
              <a:defRPr>
                <a:latin typeface="Cabin"/>
                <a:ea typeface="Cabin"/>
                <a:cs typeface="Cabin"/>
                <a:sym typeface="Cabin"/>
              </a:defRPr>
            </a:lvl8pPr>
            <a:lvl9pPr lvl="8" rtl="0">
              <a:spcBef>
                <a:spcPts val="0"/>
              </a:spcBef>
              <a:spcAft>
                <a:spcPts val="0"/>
              </a:spcAft>
              <a:buSzPts val="3500"/>
              <a:buFont typeface="Cabin"/>
              <a:buNone/>
              <a:defRPr>
                <a:latin typeface="Cabin"/>
                <a:ea typeface="Cabin"/>
                <a:cs typeface="Cabin"/>
                <a:sym typeface="Cabin"/>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hanks">
  <p:cSld name="CUSTOM_3_1">
    <p:spTree>
      <p:nvGrpSpPr>
        <p:cNvPr id="1104" name="Shape 1104"/>
        <p:cNvGrpSpPr/>
        <p:nvPr/>
      </p:nvGrpSpPr>
      <p:grpSpPr>
        <a:xfrm>
          <a:off x="0" y="0"/>
          <a:ext cx="0" cy="0"/>
          <a:chOff x="0" y="0"/>
          <a:chExt cx="0" cy="0"/>
        </a:xfrm>
      </p:grpSpPr>
      <p:grpSp>
        <p:nvGrpSpPr>
          <p:cNvPr id="1105" name="Google Shape;1105;p32"/>
          <p:cNvGrpSpPr/>
          <p:nvPr/>
        </p:nvGrpSpPr>
        <p:grpSpPr>
          <a:xfrm>
            <a:off x="-501703" y="4386242"/>
            <a:ext cx="1962459" cy="1631206"/>
            <a:chOff x="-501703" y="4386242"/>
            <a:chExt cx="1962459" cy="1631206"/>
          </a:xfrm>
        </p:grpSpPr>
        <p:grpSp>
          <p:nvGrpSpPr>
            <p:cNvPr id="1106" name="Google Shape;1106;p32"/>
            <p:cNvGrpSpPr/>
            <p:nvPr/>
          </p:nvGrpSpPr>
          <p:grpSpPr>
            <a:xfrm rot="1269015" flipH="1">
              <a:off x="-359884" y="4652081"/>
              <a:ext cx="1678822" cy="1099529"/>
              <a:chOff x="3318176" y="4614798"/>
              <a:chExt cx="1050545" cy="688045"/>
            </a:xfrm>
          </p:grpSpPr>
          <p:sp>
            <p:nvSpPr>
              <p:cNvPr id="1107" name="Google Shape;1107;p32"/>
              <p:cNvSpPr/>
              <p:nvPr/>
            </p:nvSpPr>
            <p:spPr>
              <a:xfrm>
                <a:off x="3688927" y="4616804"/>
                <a:ext cx="169766" cy="259177"/>
              </a:xfrm>
              <a:custGeom>
                <a:avLst/>
                <a:gdLst/>
                <a:ahLst/>
                <a:cxnLst/>
                <a:rect l="l" t="t" r="r" b="b"/>
                <a:pathLst>
                  <a:path w="2793" h="4264" extrusionOk="0">
                    <a:moveTo>
                      <a:pt x="2793" y="4264"/>
                    </a:moveTo>
                    <a:cubicBezTo>
                      <a:pt x="90" y="1781"/>
                      <a:pt x="109" y="769"/>
                      <a:pt x="1" y="0"/>
                    </a:cubicBezTo>
                    <a:cubicBezTo>
                      <a:pt x="867" y="155"/>
                      <a:pt x="2245" y="1153"/>
                      <a:pt x="2793" y="426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8" name="Google Shape;1108;p32"/>
              <p:cNvSpPr/>
              <p:nvPr/>
            </p:nvSpPr>
            <p:spPr>
              <a:xfrm>
                <a:off x="3825923" y="4614798"/>
                <a:ext cx="157548" cy="305067"/>
              </a:xfrm>
              <a:custGeom>
                <a:avLst/>
                <a:gdLst/>
                <a:ahLst/>
                <a:cxnLst/>
                <a:rect l="l" t="t" r="r" b="b"/>
                <a:pathLst>
                  <a:path w="2592" h="5019" extrusionOk="0">
                    <a:moveTo>
                      <a:pt x="2591" y="5018"/>
                    </a:moveTo>
                    <a:cubicBezTo>
                      <a:pt x="628" y="2929"/>
                      <a:pt x="0" y="1181"/>
                      <a:pt x="127" y="5"/>
                    </a:cubicBezTo>
                    <a:cubicBezTo>
                      <a:pt x="937" y="1"/>
                      <a:pt x="2399" y="1345"/>
                      <a:pt x="2591" y="501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9" name="Google Shape;1109;p32"/>
              <p:cNvSpPr/>
              <p:nvPr/>
            </p:nvSpPr>
            <p:spPr>
              <a:xfrm>
                <a:off x="3538864" y="4652420"/>
                <a:ext cx="202527" cy="197969"/>
              </a:xfrm>
              <a:custGeom>
                <a:avLst/>
                <a:gdLst/>
                <a:ahLst/>
                <a:cxnLst/>
                <a:rect l="l" t="t" r="r" b="b"/>
                <a:pathLst>
                  <a:path w="3332" h="3257" extrusionOk="0">
                    <a:moveTo>
                      <a:pt x="3332" y="3256"/>
                    </a:moveTo>
                    <a:cubicBezTo>
                      <a:pt x="849" y="2249"/>
                      <a:pt x="85" y="834"/>
                      <a:pt x="1" y="122"/>
                    </a:cubicBezTo>
                    <a:cubicBezTo>
                      <a:pt x="914" y="0"/>
                      <a:pt x="2446" y="708"/>
                      <a:pt x="3332" y="325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0" name="Google Shape;1110;p32"/>
              <p:cNvSpPr/>
              <p:nvPr/>
            </p:nvSpPr>
            <p:spPr>
              <a:xfrm>
                <a:off x="3318176" y="4748633"/>
                <a:ext cx="354605" cy="148978"/>
              </a:xfrm>
              <a:custGeom>
                <a:avLst/>
                <a:gdLst/>
                <a:ahLst/>
                <a:cxnLst/>
                <a:rect l="l" t="t" r="r" b="b"/>
                <a:pathLst>
                  <a:path w="5834" h="2451" extrusionOk="0">
                    <a:moveTo>
                      <a:pt x="5834" y="1523"/>
                    </a:moveTo>
                    <a:cubicBezTo>
                      <a:pt x="2442" y="2451"/>
                      <a:pt x="432" y="1865"/>
                      <a:pt x="1" y="1406"/>
                    </a:cubicBezTo>
                    <a:cubicBezTo>
                      <a:pt x="498" y="867"/>
                      <a:pt x="3341" y="1"/>
                      <a:pt x="5834" y="15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1" name="Google Shape;1111;p32"/>
              <p:cNvSpPr/>
              <p:nvPr/>
            </p:nvSpPr>
            <p:spPr>
              <a:xfrm>
                <a:off x="3561656" y="4861986"/>
                <a:ext cx="241550" cy="159493"/>
              </a:xfrm>
              <a:custGeom>
                <a:avLst/>
                <a:gdLst/>
                <a:ahLst/>
                <a:cxnLst/>
                <a:rect l="l" t="t" r="r" b="b"/>
                <a:pathLst>
                  <a:path w="3974" h="2624" extrusionOk="0">
                    <a:moveTo>
                      <a:pt x="3973" y="0"/>
                    </a:moveTo>
                    <a:cubicBezTo>
                      <a:pt x="2366" y="2212"/>
                      <a:pt x="797" y="2530"/>
                      <a:pt x="1" y="2624"/>
                    </a:cubicBezTo>
                    <a:cubicBezTo>
                      <a:pt x="249" y="1757"/>
                      <a:pt x="1209" y="211"/>
                      <a:pt x="39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2" name="Google Shape;1112;p32"/>
              <p:cNvSpPr/>
              <p:nvPr/>
            </p:nvSpPr>
            <p:spPr>
              <a:xfrm>
                <a:off x="3659024" y="4893287"/>
                <a:ext cx="256381" cy="217054"/>
              </a:xfrm>
              <a:custGeom>
                <a:avLst/>
                <a:gdLst/>
                <a:ahLst/>
                <a:cxnLst/>
                <a:rect l="l" t="t" r="r" b="b"/>
                <a:pathLst>
                  <a:path w="4218" h="3571" extrusionOk="0">
                    <a:moveTo>
                      <a:pt x="4217" y="1"/>
                    </a:moveTo>
                    <a:cubicBezTo>
                      <a:pt x="1936" y="2619"/>
                      <a:pt x="966" y="3200"/>
                      <a:pt x="1" y="3571"/>
                    </a:cubicBezTo>
                    <a:cubicBezTo>
                      <a:pt x="90" y="2643"/>
                      <a:pt x="1285" y="19"/>
                      <a:pt x="4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3" name="Google Shape;1113;p32"/>
              <p:cNvSpPr/>
              <p:nvPr/>
            </p:nvSpPr>
            <p:spPr>
              <a:xfrm>
                <a:off x="3943531" y="4637894"/>
                <a:ext cx="172014" cy="348284"/>
              </a:xfrm>
              <a:custGeom>
                <a:avLst/>
                <a:gdLst/>
                <a:ahLst/>
                <a:cxnLst/>
                <a:rect l="l" t="t" r="r" b="b"/>
                <a:pathLst>
                  <a:path w="2830" h="5730" extrusionOk="0">
                    <a:moveTo>
                      <a:pt x="2675" y="5730"/>
                    </a:moveTo>
                    <a:cubicBezTo>
                      <a:pt x="562" y="3608"/>
                      <a:pt x="0" y="375"/>
                      <a:pt x="515" y="0"/>
                    </a:cubicBezTo>
                    <a:cubicBezTo>
                      <a:pt x="1003" y="10"/>
                      <a:pt x="2830" y="1410"/>
                      <a:pt x="2675" y="57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4" name="Google Shape;1114;p32"/>
              <p:cNvSpPr/>
              <p:nvPr/>
            </p:nvSpPr>
            <p:spPr>
              <a:xfrm>
                <a:off x="3772681" y="4925196"/>
                <a:ext cx="267990" cy="265133"/>
              </a:xfrm>
              <a:custGeom>
                <a:avLst/>
                <a:gdLst/>
                <a:ahLst/>
                <a:cxnLst/>
                <a:rect l="l" t="t" r="r" b="b"/>
                <a:pathLst>
                  <a:path w="4409" h="4362" extrusionOk="0">
                    <a:moveTo>
                      <a:pt x="4409" y="366"/>
                    </a:moveTo>
                    <a:cubicBezTo>
                      <a:pt x="2680" y="2525"/>
                      <a:pt x="1518" y="3561"/>
                      <a:pt x="0" y="4362"/>
                    </a:cubicBezTo>
                    <a:cubicBezTo>
                      <a:pt x="0" y="3645"/>
                      <a:pt x="1340" y="0"/>
                      <a:pt x="4409" y="36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5" name="Google Shape;1115;p32"/>
              <p:cNvSpPr/>
              <p:nvPr/>
            </p:nvSpPr>
            <p:spPr>
              <a:xfrm>
                <a:off x="4099003" y="4687125"/>
                <a:ext cx="177424" cy="425478"/>
              </a:xfrm>
              <a:custGeom>
                <a:avLst/>
                <a:gdLst/>
                <a:ahLst/>
                <a:cxnLst/>
                <a:rect l="l" t="t" r="r" b="b"/>
                <a:pathLst>
                  <a:path w="2919" h="7000" extrusionOk="0">
                    <a:moveTo>
                      <a:pt x="2497" y="7000"/>
                    </a:moveTo>
                    <a:cubicBezTo>
                      <a:pt x="740" y="4634"/>
                      <a:pt x="0" y="1252"/>
                      <a:pt x="520" y="1"/>
                    </a:cubicBezTo>
                    <a:cubicBezTo>
                      <a:pt x="1429" y="277"/>
                      <a:pt x="2919" y="3177"/>
                      <a:pt x="2497" y="700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6" name="Google Shape;1116;p32"/>
              <p:cNvSpPr/>
              <p:nvPr/>
            </p:nvSpPr>
            <p:spPr>
              <a:xfrm>
                <a:off x="3846406" y="5007491"/>
                <a:ext cx="321843" cy="177181"/>
              </a:xfrm>
              <a:custGeom>
                <a:avLst/>
                <a:gdLst/>
                <a:ahLst/>
                <a:cxnLst/>
                <a:rect l="l" t="t" r="r" b="b"/>
                <a:pathLst>
                  <a:path w="5295" h="2915" extrusionOk="0">
                    <a:moveTo>
                      <a:pt x="5295" y="408"/>
                    </a:moveTo>
                    <a:cubicBezTo>
                      <a:pt x="4475" y="1139"/>
                      <a:pt x="1607" y="2914"/>
                      <a:pt x="1" y="2610"/>
                    </a:cubicBezTo>
                    <a:cubicBezTo>
                      <a:pt x="389" y="1387"/>
                      <a:pt x="2376" y="0"/>
                      <a:pt x="5295" y="40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7" name="Google Shape;1117;p32"/>
              <p:cNvSpPr/>
              <p:nvPr/>
            </p:nvSpPr>
            <p:spPr>
              <a:xfrm>
                <a:off x="3936115" y="5073254"/>
                <a:ext cx="385908" cy="177485"/>
              </a:xfrm>
              <a:custGeom>
                <a:avLst/>
                <a:gdLst/>
                <a:ahLst/>
                <a:cxnLst/>
                <a:rect l="l" t="t" r="r" b="b"/>
                <a:pathLst>
                  <a:path w="6349" h="2920" extrusionOk="0">
                    <a:moveTo>
                      <a:pt x="6348" y="2230"/>
                    </a:moveTo>
                    <a:cubicBezTo>
                      <a:pt x="3458" y="2638"/>
                      <a:pt x="1762" y="2919"/>
                      <a:pt x="0" y="2544"/>
                    </a:cubicBezTo>
                    <a:cubicBezTo>
                      <a:pt x="497" y="1804"/>
                      <a:pt x="3078" y="0"/>
                      <a:pt x="6348" y="22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8" name="Google Shape;1118;p32"/>
              <p:cNvSpPr/>
              <p:nvPr/>
            </p:nvSpPr>
            <p:spPr>
              <a:xfrm>
                <a:off x="3661638" y="4836884"/>
                <a:ext cx="707083" cy="465959"/>
              </a:xfrm>
              <a:custGeom>
                <a:avLst/>
                <a:gdLst/>
                <a:ahLst/>
                <a:cxnLst/>
                <a:rect l="l" t="t" r="r" b="b"/>
                <a:pathLst>
                  <a:path w="11633" h="7666" extrusionOk="0">
                    <a:moveTo>
                      <a:pt x="66" y="1"/>
                    </a:moveTo>
                    <a:cubicBezTo>
                      <a:pt x="28" y="1"/>
                      <a:pt x="5" y="24"/>
                      <a:pt x="0" y="52"/>
                    </a:cubicBezTo>
                    <a:cubicBezTo>
                      <a:pt x="0" y="85"/>
                      <a:pt x="23" y="109"/>
                      <a:pt x="52" y="118"/>
                    </a:cubicBezTo>
                    <a:cubicBezTo>
                      <a:pt x="3078" y="423"/>
                      <a:pt x="5711" y="1317"/>
                      <a:pt x="7810" y="2868"/>
                    </a:cubicBezTo>
                    <a:cubicBezTo>
                      <a:pt x="9421" y="4063"/>
                      <a:pt x="10715" y="5656"/>
                      <a:pt x="11633" y="7666"/>
                    </a:cubicBezTo>
                    <a:lnTo>
                      <a:pt x="11633" y="7398"/>
                    </a:lnTo>
                    <a:cubicBezTo>
                      <a:pt x="10715" y="5473"/>
                      <a:pt x="9445" y="3946"/>
                      <a:pt x="7875" y="2779"/>
                    </a:cubicBezTo>
                    <a:cubicBezTo>
                      <a:pt x="5763" y="1210"/>
                      <a:pt x="3111" y="310"/>
                      <a:pt x="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119" name="Google Shape;1119;p32"/>
            <p:cNvSpPr/>
            <p:nvPr/>
          </p:nvSpPr>
          <p:spPr>
            <a:xfrm flipH="1">
              <a:off x="1254868" y="4850831"/>
              <a:ext cx="164772" cy="201275"/>
            </a:xfrm>
            <a:custGeom>
              <a:avLst/>
              <a:gdLst/>
              <a:ahLst/>
              <a:cxnLst/>
              <a:rect l="l" t="t" r="r" b="b"/>
              <a:pathLst>
                <a:path w="1458" h="1781" extrusionOk="0">
                  <a:moveTo>
                    <a:pt x="1458" y="900"/>
                  </a:moveTo>
                  <a:cubicBezTo>
                    <a:pt x="1092" y="783"/>
                    <a:pt x="905" y="586"/>
                    <a:pt x="731" y="1"/>
                  </a:cubicBezTo>
                  <a:cubicBezTo>
                    <a:pt x="577" y="469"/>
                    <a:pt x="333" y="764"/>
                    <a:pt x="1" y="872"/>
                  </a:cubicBezTo>
                  <a:cubicBezTo>
                    <a:pt x="408" y="994"/>
                    <a:pt x="610" y="1392"/>
                    <a:pt x="764" y="1781"/>
                  </a:cubicBezTo>
                  <a:cubicBezTo>
                    <a:pt x="830" y="1415"/>
                    <a:pt x="1031" y="1003"/>
                    <a:pt x="1458" y="900"/>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20" name="Google Shape;1120;p32"/>
          <p:cNvGrpSpPr/>
          <p:nvPr/>
        </p:nvGrpSpPr>
        <p:grpSpPr>
          <a:xfrm>
            <a:off x="7548755" y="4169224"/>
            <a:ext cx="2065245" cy="2065245"/>
            <a:chOff x="7548755" y="4169224"/>
            <a:chExt cx="2065245" cy="2065245"/>
          </a:xfrm>
        </p:grpSpPr>
        <p:sp>
          <p:nvSpPr>
            <p:cNvPr id="1121" name="Google Shape;1121;p32"/>
            <p:cNvSpPr/>
            <p:nvPr/>
          </p:nvSpPr>
          <p:spPr>
            <a:xfrm rot="-2700000" flipH="1">
              <a:off x="7749055" y="4573820"/>
              <a:ext cx="1664644" cy="1256053"/>
            </a:xfrm>
            <a:custGeom>
              <a:avLst/>
              <a:gdLst/>
              <a:ahLst/>
              <a:cxnLst/>
              <a:rect l="l" t="t" r="r" b="b"/>
              <a:pathLst>
                <a:path w="19242" h="14519" extrusionOk="0">
                  <a:moveTo>
                    <a:pt x="19242" y="4348"/>
                  </a:moveTo>
                  <a:cubicBezTo>
                    <a:pt x="15864" y="14519"/>
                    <a:pt x="0" y="12617"/>
                    <a:pt x="20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22" name="Google Shape;1122;p32"/>
            <p:cNvGrpSpPr/>
            <p:nvPr/>
          </p:nvGrpSpPr>
          <p:grpSpPr>
            <a:xfrm rot="-2700000" flipH="1">
              <a:off x="8675849" y="4631704"/>
              <a:ext cx="447074" cy="215548"/>
              <a:chOff x="4742292" y="1179785"/>
              <a:chExt cx="109824" cy="52950"/>
            </a:xfrm>
          </p:grpSpPr>
          <p:sp>
            <p:nvSpPr>
              <p:cNvPr id="1123" name="Google Shape;1123;p32"/>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4" name="Google Shape;1124;p32"/>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125" name="Google Shape;1125;p32"/>
          <p:cNvGrpSpPr/>
          <p:nvPr/>
        </p:nvGrpSpPr>
        <p:grpSpPr>
          <a:xfrm>
            <a:off x="-383513" y="-724245"/>
            <a:ext cx="1965825" cy="2631304"/>
            <a:chOff x="-383513" y="-724245"/>
            <a:chExt cx="1965825" cy="2631304"/>
          </a:xfrm>
        </p:grpSpPr>
        <p:sp>
          <p:nvSpPr>
            <p:cNvPr id="1126" name="Google Shape;1126;p32"/>
            <p:cNvSpPr/>
            <p:nvPr/>
          </p:nvSpPr>
          <p:spPr>
            <a:xfrm rot="10800000" flipH="1">
              <a:off x="-383513" y="-724245"/>
              <a:ext cx="1965825" cy="1263745"/>
            </a:xfrm>
            <a:custGeom>
              <a:avLst/>
              <a:gdLst/>
              <a:ahLst/>
              <a:cxnLst/>
              <a:rect l="l" t="t" r="r" b="b"/>
              <a:pathLst>
                <a:path w="23744" h="15264" extrusionOk="0">
                  <a:moveTo>
                    <a:pt x="3706" y="5215"/>
                  </a:moveTo>
                  <a:cubicBezTo>
                    <a:pt x="7988" y="712"/>
                    <a:pt x="15030" y="0"/>
                    <a:pt x="19452" y="3617"/>
                  </a:cubicBezTo>
                  <a:cubicBezTo>
                    <a:pt x="22947" y="6479"/>
                    <a:pt x="23744" y="11197"/>
                    <a:pt x="21814" y="15264"/>
                  </a:cubicBezTo>
                  <a:lnTo>
                    <a:pt x="914" y="15264"/>
                  </a:lnTo>
                  <a:cubicBezTo>
                    <a:pt x="0" y="11961"/>
                    <a:pt x="919" y="8152"/>
                    <a:pt x="3706" y="5215"/>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7" name="Google Shape;1127;p32"/>
            <p:cNvSpPr/>
            <p:nvPr/>
          </p:nvSpPr>
          <p:spPr>
            <a:xfrm flipH="1">
              <a:off x="1254882" y="-38464"/>
              <a:ext cx="259650" cy="253681"/>
            </a:xfrm>
            <a:custGeom>
              <a:avLst/>
              <a:gdLst/>
              <a:ahLst/>
              <a:cxnLst/>
              <a:rect l="l" t="t" r="r" b="b"/>
              <a:pathLst>
                <a:path w="1617" h="1580" extrusionOk="0">
                  <a:moveTo>
                    <a:pt x="804" y="119"/>
                  </a:moveTo>
                  <a:cubicBezTo>
                    <a:pt x="828" y="119"/>
                    <a:pt x="853" y="120"/>
                    <a:pt x="877" y="123"/>
                  </a:cubicBezTo>
                  <a:cubicBezTo>
                    <a:pt x="1055" y="137"/>
                    <a:pt x="1219" y="221"/>
                    <a:pt x="1336" y="366"/>
                  </a:cubicBezTo>
                  <a:cubicBezTo>
                    <a:pt x="1453" y="511"/>
                    <a:pt x="1500" y="690"/>
                    <a:pt x="1481" y="863"/>
                  </a:cubicBezTo>
                  <a:cubicBezTo>
                    <a:pt x="1462" y="1041"/>
                    <a:pt x="1383" y="1205"/>
                    <a:pt x="1237" y="1322"/>
                  </a:cubicBezTo>
                  <a:cubicBezTo>
                    <a:pt x="1109" y="1422"/>
                    <a:pt x="959" y="1471"/>
                    <a:pt x="810" y="1471"/>
                  </a:cubicBezTo>
                  <a:cubicBezTo>
                    <a:pt x="785" y="1471"/>
                    <a:pt x="761" y="1470"/>
                    <a:pt x="736" y="1467"/>
                  </a:cubicBezTo>
                  <a:cubicBezTo>
                    <a:pt x="563" y="1448"/>
                    <a:pt x="399" y="1369"/>
                    <a:pt x="282" y="1224"/>
                  </a:cubicBezTo>
                  <a:cubicBezTo>
                    <a:pt x="165" y="1074"/>
                    <a:pt x="118" y="896"/>
                    <a:pt x="136" y="722"/>
                  </a:cubicBezTo>
                  <a:cubicBezTo>
                    <a:pt x="150" y="549"/>
                    <a:pt x="235" y="385"/>
                    <a:pt x="380" y="268"/>
                  </a:cubicBezTo>
                  <a:cubicBezTo>
                    <a:pt x="505" y="167"/>
                    <a:pt x="657" y="119"/>
                    <a:pt x="804" y="119"/>
                  </a:cubicBezTo>
                  <a:close/>
                  <a:moveTo>
                    <a:pt x="808" y="0"/>
                  </a:moveTo>
                  <a:cubicBezTo>
                    <a:pt x="637" y="0"/>
                    <a:pt x="462" y="58"/>
                    <a:pt x="314" y="174"/>
                  </a:cubicBezTo>
                  <a:cubicBezTo>
                    <a:pt x="146" y="310"/>
                    <a:pt x="47" y="502"/>
                    <a:pt x="24" y="699"/>
                  </a:cubicBezTo>
                  <a:cubicBezTo>
                    <a:pt x="1" y="900"/>
                    <a:pt x="57" y="1111"/>
                    <a:pt x="193" y="1280"/>
                  </a:cubicBezTo>
                  <a:cubicBezTo>
                    <a:pt x="329" y="1448"/>
                    <a:pt x="521" y="1552"/>
                    <a:pt x="722" y="1575"/>
                  </a:cubicBezTo>
                  <a:cubicBezTo>
                    <a:pt x="750" y="1578"/>
                    <a:pt x="777" y="1580"/>
                    <a:pt x="805" y="1580"/>
                  </a:cubicBezTo>
                  <a:cubicBezTo>
                    <a:pt x="977" y="1580"/>
                    <a:pt x="1153" y="1518"/>
                    <a:pt x="1298" y="1402"/>
                  </a:cubicBezTo>
                  <a:cubicBezTo>
                    <a:pt x="1472" y="1270"/>
                    <a:pt x="1570" y="1074"/>
                    <a:pt x="1593" y="877"/>
                  </a:cubicBezTo>
                  <a:cubicBezTo>
                    <a:pt x="1617" y="675"/>
                    <a:pt x="1556" y="465"/>
                    <a:pt x="1425" y="296"/>
                  </a:cubicBezTo>
                  <a:cubicBezTo>
                    <a:pt x="1289" y="127"/>
                    <a:pt x="1097" y="29"/>
                    <a:pt x="895" y="5"/>
                  </a:cubicBezTo>
                  <a:cubicBezTo>
                    <a:pt x="866" y="2"/>
                    <a:pt x="837" y="0"/>
                    <a:pt x="808"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8" name="Google Shape;1128;p32"/>
            <p:cNvSpPr/>
            <p:nvPr/>
          </p:nvSpPr>
          <p:spPr>
            <a:xfrm flipH="1">
              <a:off x="320882" y="884184"/>
              <a:ext cx="165337" cy="201275"/>
            </a:xfrm>
            <a:custGeom>
              <a:avLst/>
              <a:gdLst/>
              <a:ahLst/>
              <a:cxnLst/>
              <a:rect l="l" t="t" r="r" b="b"/>
              <a:pathLst>
                <a:path w="1463" h="1781" extrusionOk="0">
                  <a:moveTo>
                    <a:pt x="1462" y="904"/>
                  </a:moveTo>
                  <a:cubicBezTo>
                    <a:pt x="1097" y="787"/>
                    <a:pt x="909" y="586"/>
                    <a:pt x="736" y="0"/>
                  </a:cubicBezTo>
                  <a:cubicBezTo>
                    <a:pt x="581" y="469"/>
                    <a:pt x="333" y="768"/>
                    <a:pt x="0" y="871"/>
                  </a:cubicBezTo>
                  <a:cubicBezTo>
                    <a:pt x="413" y="998"/>
                    <a:pt x="609" y="1396"/>
                    <a:pt x="769" y="1780"/>
                  </a:cubicBezTo>
                  <a:cubicBezTo>
                    <a:pt x="830" y="1410"/>
                    <a:pt x="1026" y="1007"/>
                    <a:pt x="1462" y="904"/>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29" name="Google Shape;1129;p32"/>
            <p:cNvGrpSpPr/>
            <p:nvPr/>
          </p:nvGrpSpPr>
          <p:grpSpPr>
            <a:xfrm rot="-2137953" flipH="1">
              <a:off x="-117931" y="1224745"/>
              <a:ext cx="404621" cy="622750"/>
              <a:chOff x="2632601" y="3863159"/>
              <a:chExt cx="247377" cy="380737"/>
            </a:xfrm>
          </p:grpSpPr>
          <p:sp>
            <p:nvSpPr>
              <p:cNvPr id="1130" name="Google Shape;1130;p32"/>
              <p:cNvSpPr/>
              <p:nvPr/>
            </p:nvSpPr>
            <p:spPr>
              <a:xfrm>
                <a:off x="2632601" y="3863159"/>
                <a:ext cx="112334" cy="340055"/>
              </a:xfrm>
              <a:custGeom>
                <a:avLst/>
                <a:gdLst/>
                <a:ahLst/>
                <a:cxnLst/>
                <a:rect l="l" t="t" r="r" b="b"/>
                <a:pathLst>
                  <a:path w="994" h="3009" extrusionOk="0">
                    <a:moveTo>
                      <a:pt x="835" y="1"/>
                    </a:moveTo>
                    <a:cubicBezTo>
                      <a:pt x="825" y="1"/>
                      <a:pt x="815" y="4"/>
                      <a:pt x="806" y="11"/>
                    </a:cubicBezTo>
                    <a:cubicBezTo>
                      <a:pt x="422" y="296"/>
                      <a:pt x="432" y="460"/>
                      <a:pt x="535" y="610"/>
                    </a:cubicBezTo>
                    <a:cubicBezTo>
                      <a:pt x="563" y="648"/>
                      <a:pt x="605" y="685"/>
                      <a:pt x="647" y="727"/>
                    </a:cubicBezTo>
                    <a:cubicBezTo>
                      <a:pt x="680" y="756"/>
                      <a:pt x="717" y="788"/>
                      <a:pt x="745" y="826"/>
                    </a:cubicBezTo>
                    <a:cubicBezTo>
                      <a:pt x="839" y="948"/>
                      <a:pt x="844" y="1112"/>
                      <a:pt x="403" y="1458"/>
                    </a:cubicBezTo>
                    <a:cubicBezTo>
                      <a:pt x="169" y="1641"/>
                      <a:pt x="239" y="1814"/>
                      <a:pt x="324" y="2016"/>
                    </a:cubicBezTo>
                    <a:cubicBezTo>
                      <a:pt x="417" y="2250"/>
                      <a:pt x="530" y="2522"/>
                      <a:pt x="29" y="2911"/>
                    </a:cubicBezTo>
                    <a:cubicBezTo>
                      <a:pt x="0" y="2929"/>
                      <a:pt x="0" y="2962"/>
                      <a:pt x="19" y="2986"/>
                    </a:cubicBezTo>
                    <a:cubicBezTo>
                      <a:pt x="30" y="3002"/>
                      <a:pt x="46" y="3009"/>
                      <a:pt x="62" y="3009"/>
                    </a:cubicBezTo>
                    <a:cubicBezTo>
                      <a:pt x="73" y="3009"/>
                      <a:pt x="84" y="3005"/>
                      <a:pt x="94" y="3000"/>
                    </a:cubicBezTo>
                    <a:cubicBezTo>
                      <a:pt x="656" y="2559"/>
                      <a:pt x="535" y="2236"/>
                      <a:pt x="432" y="1974"/>
                    </a:cubicBezTo>
                    <a:cubicBezTo>
                      <a:pt x="366" y="1814"/>
                      <a:pt x="314" y="1674"/>
                      <a:pt x="478" y="1547"/>
                    </a:cubicBezTo>
                    <a:cubicBezTo>
                      <a:pt x="994" y="1140"/>
                      <a:pt x="970" y="924"/>
                      <a:pt x="834" y="756"/>
                    </a:cubicBezTo>
                    <a:cubicBezTo>
                      <a:pt x="797" y="713"/>
                      <a:pt x="764" y="681"/>
                      <a:pt x="722" y="643"/>
                    </a:cubicBezTo>
                    <a:cubicBezTo>
                      <a:pt x="689" y="610"/>
                      <a:pt x="647" y="573"/>
                      <a:pt x="624" y="540"/>
                    </a:cubicBezTo>
                    <a:cubicBezTo>
                      <a:pt x="553" y="446"/>
                      <a:pt x="558" y="329"/>
                      <a:pt x="867" y="100"/>
                    </a:cubicBezTo>
                    <a:cubicBezTo>
                      <a:pt x="891" y="81"/>
                      <a:pt x="900" y="48"/>
                      <a:pt x="881" y="25"/>
                    </a:cubicBezTo>
                    <a:cubicBezTo>
                      <a:pt x="869" y="10"/>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1" name="Google Shape;1131;p32"/>
              <p:cNvSpPr/>
              <p:nvPr/>
            </p:nvSpPr>
            <p:spPr>
              <a:xfrm>
                <a:off x="2696110" y="3890394"/>
                <a:ext cx="112334" cy="340281"/>
              </a:xfrm>
              <a:custGeom>
                <a:avLst/>
                <a:gdLst/>
                <a:ahLst/>
                <a:cxnLst/>
                <a:rect l="l" t="t" r="r" b="b"/>
                <a:pathLst>
                  <a:path w="994" h="3011" extrusionOk="0">
                    <a:moveTo>
                      <a:pt x="836" y="1"/>
                    </a:moveTo>
                    <a:cubicBezTo>
                      <a:pt x="825" y="1"/>
                      <a:pt x="815" y="3"/>
                      <a:pt x="807" y="9"/>
                    </a:cubicBezTo>
                    <a:cubicBezTo>
                      <a:pt x="422" y="299"/>
                      <a:pt x="427" y="463"/>
                      <a:pt x="535" y="608"/>
                    </a:cubicBezTo>
                    <a:cubicBezTo>
                      <a:pt x="563" y="650"/>
                      <a:pt x="605" y="683"/>
                      <a:pt x="647" y="725"/>
                    </a:cubicBezTo>
                    <a:cubicBezTo>
                      <a:pt x="680" y="753"/>
                      <a:pt x="717" y="791"/>
                      <a:pt x="746" y="824"/>
                    </a:cubicBezTo>
                    <a:cubicBezTo>
                      <a:pt x="839" y="946"/>
                      <a:pt x="844" y="1110"/>
                      <a:pt x="404" y="1456"/>
                    </a:cubicBezTo>
                    <a:cubicBezTo>
                      <a:pt x="169" y="1639"/>
                      <a:pt x="240" y="1812"/>
                      <a:pt x="324" y="2014"/>
                    </a:cubicBezTo>
                    <a:cubicBezTo>
                      <a:pt x="418" y="2248"/>
                      <a:pt x="530" y="2524"/>
                      <a:pt x="29" y="2909"/>
                    </a:cubicBezTo>
                    <a:cubicBezTo>
                      <a:pt x="1" y="2927"/>
                      <a:pt x="1" y="2960"/>
                      <a:pt x="19" y="2984"/>
                    </a:cubicBezTo>
                    <a:cubicBezTo>
                      <a:pt x="30" y="3002"/>
                      <a:pt x="45" y="3010"/>
                      <a:pt x="61" y="3010"/>
                    </a:cubicBezTo>
                    <a:cubicBezTo>
                      <a:pt x="72" y="3010"/>
                      <a:pt x="84" y="3006"/>
                      <a:pt x="94" y="2998"/>
                    </a:cubicBezTo>
                    <a:cubicBezTo>
                      <a:pt x="657" y="2557"/>
                      <a:pt x="530" y="2234"/>
                      <a:pt x="432" y="1972"/>
                    </a:cubicBezTo>
                    <a:cubicBezTo>
                      <a:pt x="366" y="1812"/>
                      <a:pt x="315" y="1672"/>
                      <a:pt x="479" y="1545"/>
                    </a:cubicBezTo>
                    <a:cubicBezTo>
                      <a:pt x="994" y="1142"/>
                      <a:pt x="970" y="922"/>
                      <a:pt x="835" y="753"/>
                    </a:cubicBezTo>
                    <a:cubicBezTo>
                      <a:pt x="797" y="711"/>
                      <a:pt x="764" y="679"/>
                      <a:pt x="722" y="641"/>
                    </a:cubicBezTo>
                    <a:cubicBezTo>
                      <a:pt x="689" y="608"/>
                      <a:pt x="647" y="571"/>
                      <a:pt x="624" y="538"/>
                    </a:cubicBezTo>
                    <a:cubicBezTo>
                      <a:pt x="554" y="444"/>
                      <a:pt x="558" y="327"/>
                      <a:pt x="867" y="98"/>
                    </a:cubicBezTo>
                    <a:cubicBezTo>
                      <a:pt x="891" y="79"/>
                      <a:pt x="900" y="46"/>
                      <a:pt x="881" y="23"/>
                    </a:cubicBezTo>
                    <a:cubicBezTo>
                      <a:pt x="870" y="8"/>
                      <a:pt x="853" y="1"/>
                      <a:pt x="8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2" name="Google Shape;1132;p32"/>
              <p:cNvSpPr/>
              <p:nvPr/>
            </p:nvSpPr>
            <p:spPr>
              <a:xfrm>
                <a:off x="2767644" y="3903615"/>
                <a:ext cx="112334" cy="340281"/>
              </a:xfrm>
              <a:custGeom>
                <a:avLst/>
                <a:gdLst/>
                <a:ahLst/>
                <a:cxnLst/>
                <a:rect l="l" t="t" r="r" b="b"/>
                <a:pathLst>
                  <a:path w="994" h="3011" extrusionOk="0">
                    <a:moveTo>
                      <a:pt x="835" y="1"/>
                    </a:moveTo>
                    <a:cubicBezTo>
                      <a:pt x="825" y="1"/>
                      <a:pt x="815" y="3"/>
                      <a:pt x="806" y="9"/>
                    </a:cubicBezTo>
                    <a:cubicBezTo>
                      <a:pt x="422" y="299"/>
                      <a:pt x="431" y="463"/>
                      <a:pt x="534" y="608"/>
                    </a:cubicBezTo>
                    <a:cubicBezTo>
                      <a:pt x="562" y="651"/>
                      <a:pt x="605" y="683"/>
                      <a:pt x="647" y="725"/>
                    </a:cubicBezTo>
                    <a:cubicBezTo>
                      <a:pt x="679" y="754"/>
                      <a:pt x="717" y="791"/>
                      <a:pt x="745" y="824"/>
                    </a:cubicBezTo>
                    <a:cubicBezTo>
                      <a:pt x="839" y="946"/>
                      <a:pt x="843" y="1110"/>
                      <a:pt x="408" y="1456"/>
                    </a:cubicBezTo>
                    <a:cubicBezTo>
                      <a:pt x="174" y="1639"/>
                      <a:pt x="239" y="1812"/>
                      <a:pt x="323" y="2014"/>
                    </a:cubicBezTo>
                    <a:cubicBezTo>
                      <a:pt x="417" y="2248"/>
                      <a:pt x="530" y="2525"/>
                      <a:pt x="28" y="2909"/>
                    </a:cubicBezTo>
                    <a:cubicBezTo>
                      <a:pt x="0" y="2927"/>
                      <a:pt x="0" y="2960"/>
                      <a:pt x="19" y="2984"/>
                    </a:cubicBezTo>
                    <a:cubicBezTo>
                      <a:pt x="30" y="3002"/>
                      <a:pt x="45" y="3010"/>
                      <a:pt x="60" y="3010"/>
                    </a:cubicBezTo>
                    <a:cubicBezTo>
                      <a:pt x="72" y="3010"/>
                      <a:pt x="84" y="3006"/>
                      <a:pt x="94" y="2998"/>
                    </a:cubicBezTo>
                    <a:cubicBezTo>
                      <a:pt x="656" y="2557"/>
                      <a:pt x="530" y="2234"/>
                      <a:pt x="431" y="1972"/>
                    </a:cubicBezTo>
                    <a:cubicBezTo>
                      <a:pt x="366" y="1812"/>
                      <a:pt x="314" y="1672"/>
                      <a:pt x="478" y="1545"/>
                    </a:cubicBezTo>
                    <a:cubicBezTo>
                      <a:pt x="993" y="1142"/>
                      <a:pt x="970" y="922"/>
                      <a:pt x="834" y="754"/>
                    </a:cubicBezTo>
                    <a:cubicBezTo>
                      <a:pt x="797" y="711"/>
                      <a:pt x="764" y="679"/>
                      <a:pt x="722" y="641"/>
                    </a:cubicBezTo>
                    <a:cubicBezTo>
                      <a:pt x="689" y="608"/>
                      <a:pt x="647" y="571"/>
                      <a:pt x="623" y="538"/>
                    </a:cubicBezTo>
                    <a:cubicBezTo>
                      <a:pt x="553" y="444"/>
                      <a:pt x="558" y="327"/>
                      <a:pt x="867" y="98"/>
                    </a:cubicBezTo>
                    <a:cubicBezTo>
                      <a:pt x="890" y="79"/>
                      <a:pt x="900" y="46"/>
                      <a:pt x="881" y="23"/>
                    </a:cubicBezTo>
                    <a:cubicBezTo>
                      <a:pt x="869" y="8"/>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133" name="Google Shape;1133;p32"/>
          <p:cNvGrpSpPr/>
          <p:nvPr/>
        </p:nvGrpSpPr>
        <p:grpSpPr>
          <a:xfrm>
            <a:off x="7653649" y="-305820"/>
            <a:ext cx="1772240" cy="1743429"/>
            <a:chOff x="7653649" y="-305820"/>
            <a:chExt cx="1772240" cy="1743429"/>
          </a:xfrm>
        </p:grpSpPr>
        <p:grpSp>
          <p:nvGrpSpPr>
            <p:cNvPr id="1134" name="Google Shape;1134;p32"/>
            <p:cNvGrpSpPr/>
            <p:nvPr/>
          </p:nvGrpSpPr>
          <p:grpSpPr>
            <a:xfrm rot="837153" flipH="1">
              <a:off x="8114696" y="-190532"/>
              <a:ext cx="1073675" cy="959417"/>
              <a:chOff x="-3171267" y="2067951"/>
              <a:chExt cx="609997" cy="545083"/>
            </a:xfrm>
          </p:grpSpPr>
          <p:sp>
            <p:nvSpPr>
              <p:cNvPr id="1135" name="Google Shape;1135;p32"/>
              <p:cNvSpPr/>
              <p:nvPr/>
            </p:nvSpPr>
            <p:spPr>
              <a:xfrm>
                <a:off x="-2977078" y="2106364"/>
                <a:ext cx="379951" cy="152746"/>
              </a:xfrm>
              <a:custGeom>
                <a:avLst/>
                <a:gdLst/>
                <a:ahLst/>
                <a:cxnLst/>
                <a:rect l="l" t="t" r="r" b="b"/>
                <a:pathLst>
                  <a:path w="6251" h="2513" extrusionOk="0">
                    <a:moveTo>
                      <a:pt x="1" y="1205"/>
                    </a:moveTo>
                    <a:cubicBezTo>
                      <a:pt x="2502" y="2446"/>
                      <a:pt x="5543" y="2512"/>
                      <a:pt x="6250" y="2189"/>
                    </a:cubicBezTo>
                    <a:cubicBezTo>
                      <a:pt x="5651" y="1547"/>
                      <a:pt x="2919" y="1"/>
                      <a:pt x="1" y="120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6" name="Google Shape;1136;p32"/>
              <p:cNvSpPr/>
              <p:nvPr/>
            </p:nvSpPr>
            <p:spPr>
              <a:xfrm>
                <a:off x="-2892230" y="2227131"/>
                <a:ext cx="330961" cy="143872"/>
              </a:xfrm>
              <a:custGeom>
                <a:avLst/>
                <a:gdLst/>
                <a:ahLst/>
                <a:cxnLst/>
                <a:rect l="l" t="t" r="r" b="b"/>
                <a:pathLst>
                  <a:path w="5445" h="2367" extrusionOk="0">
                    <a:moveTo>
                      <a:pt x="1" y="623"/>
                    </a:moveTo>
                    <a:cubicBezTo>
                      <a:pt x="2184" y="2179"/>
                      <a:pt x="4803" y="2366"/>
                      <a:pt x="5445" y="2062"/>
                    </a:cubicBezTo>
                    <a:cubicBezTo>
                      <a:pt x="5061" y="1223"/>
                      <a:pt x="2624" y="0"/>
                      <a:pt x="1" y="6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7" name="Google Shape;1137;p32"/>
              <p:cNvSpPr/>
              <p:nvPr/>
            </p:nvSpPr>
            <p:spPr>
              <a:xfrm>
                <a:off x="-2847801" y="2317692"/>
                <a:ext cx="208241" cy="295342"/>
              </a:xfrm>
              <a:custGeom>
                <a:avLst/>
                <a:gdLst/>
                <a:ahLst/>
                <a:cxnLst/>
                <a:rect l="l" t="t" r="r" b="b"/>
                <a:pathLst>
                  <a:path w="3426" h="4859" extrusionOk="0">
                    <a:moveTo>
                      <a:pt x="1" y="0"/>
                    </a:moveTo>
                    <a:cubicBezTo>
                      <a:pt x="1036" y="3359"/>
                      <a:pt x="2605" y="4746"/>
                      <a:pt x="3233" y="4858"/>
                    </a:cubicBezTo>
                    <a:cubicBezTo>
                      <a:pt x="3425" y="4156"/>
                      <a:pt x="2624" y="1289"/>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8" name="Google Shape;1138;p32"/>
              <p:cNvSpPr/>
              <p:nvPr/>
            </p:nvSpPr>
            <p:spPr>
              <a:xfrm>
                <a:off x="-3171267" y="2141129"/>
                <a:ext cx="173777" cy="364270"/>
              </a:xfrm>
              <a:custGeom>
                <a:avLst/>
                <a:gdLst/>
                <a:ahLst/>
                <a:cxnLst/>
                <a:rect l="l" t="t" r="r" b="b"/>
                <a:pathLst>
                  <a:path w="2859" h="5993" extrusionOk="0">
                    <a:moveTo>
                      <a:pt x="2451" y="1"/>
                    </a:moveTo>
                    <a:cubicBezTo>
                      <a:pt x="549" y="1570"/>
                      <a:pt x="0" y="4418"/>
                      <a:pt x="544" y="5993"/>
                    </a:cubicBezTo>
                    <a:cubicBezTo>
                      <a:pt x="1921" y="4859"/>
                      <a:pt x="2858" y="1926"/>
                      <a:pt x="24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9" name="Google Shape;1139;p32"/>
              <p:cNvSpPr/>
              <p:nvPr/>
            </p:nvSpPr>
            <p:spPr>
              <a:xfrm>
                <a:off x="-2996163" y="2218865"/>
                <a:ext cx="142474" cy="372232"/>
              </a:xfrm>
              <a:custGeom>
                <a:avLst/>
                <a:gdLst/>
                <a:ahLst/>
                <a:cxnLst/>
                <a:rect l="l" t="t" r="r" b="b"/>
                <a:pathLst>
                  <a:path w="2344" h="6124" extrusionOk="0">
                    <a:moveTo>
                      <a:pt x="994" y="1"/>
                    </a:moveTo>
                    <a:cubicBezTo>
                      <a:pt x="1" y="2540"/>
                      <a:pt x="179" y="4573"/>
                      <a:pt x="1130" y="6124"/>
                    </a:cubicBezTo>
                    <a:cubicBezTo>
                      <a:pt x="1725" y="5454"/>
                      <a:pt x="2343" y="2235"/>
                      <a:pt x="9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0" name="Google Shape;1140;p32"/>
              <p:cNvSpPr/>
              <p:nvPr/>
            </p:nvSpPr>
            <p:spPr>
              <a:xfrm>
                <a:off x="-3136258" y="2067951"/>
                <a:ext cx="297105" cy="259116"/>
              </a:xfrm>
              <a:custGeom>
                <a:avLst/>
                <a:gdLst/>
                <a:ahLst/>
                <a:cxnLst/>
                <a:rect l="l" t="t" r="r" b="b"/>
                <a:pathLst>
                  <a:path w="4888" h="4263" extrusionOk="0">
                    <a:moveTo>
                      <a:pt x="1" y="0"/>
                    </a:moveTo>
                    <a:cubicBezTo>
                      <a:pt x="1753" y="989"/>
                      <a:pt x="3350" y="2432"/>
                      <a:pt x="4779" y="4240"/>
                    </a:cubicBezTo>
                    <a:cubicBezTo>
                      <a:pt x="4790" y="4256"/>
                      <a:pt x="4806" y="4263"/>
                      <a:pt x="4822" y="4263"/>
                    </a:cubicBezTo>
                    <a:cubicBezTo>
                      <a:pt x="4835" y="4263"/>
                      <a:pt x="4849" y="4258"/>
                      <a:pt x="4859" y="4250"/>
                    </a:cubicBezTo>
                    <a:cubicBezTo>
                      <a:pt x="4887" y="4236"/>
                      <a:pt x="4887" y="4198"/>
                      <a:pt x="4868" y="4175"/>
                    </a:cubicBezTo>
                    <a:cubicBezTo>
                      <a:pt x="3477" y="2413"/>
                      <a:pt x="1931" y="1003"/>
                      <a:pt x="2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141" name="Google Shape;1141;p32"/>
            <p:cNvSpPr/>
            <p:nvPr/>
          </p:nvSpPr>
          <p:spPr>
            <a:xfrm flipH="1">
              <a:off x="7653649" y="338225"/>
              <a:ext cx="165224" cy="201275"/>
            </a:xfrm>
            <a:custGeom>
              <a:avLst/>
              <a:gdLst/>
              <a:ahLst/>
              <a:cxnLst/>
              <a:rect l="l" t="t" r="r" b="b"/>
              <a:pathLst>
                <a:path w="1462" h="1781" extrusionOk="0">
                  <a:moveTo>
                    <a:pt x="1462" y="904"/>
                  </a:moveTo>
                  <a:cubicBezTo>
                    <a:pt x="1097" y="787"/>
                    <a:pt x="909" y="586"/>
                    <a:pt x="736" y="0"/>
                  </a:cubicBezTo>
                  <a:cubicBezTo>
                    <a:pt x="581" y="469"/>
                    <a:pt x="333" y="769"/>
                    <a:pt x="0" y="876"/>
                  </a:cubicBezTo>
                  <a:cubicBezTo>
                    <a:pt x="413" y="998"/>
                    <a:pt x="609" y="1396"/>
                    <a:pt x="769" y="1780"/>
                  </a:cubicBezTo>
                  <a:cubicBezTo>
                    <a:pt x="829" y="1415"/>
                    <a:pt x="1026" y="1007"/>
                    <a:pt x="1462" y="904"/>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42" name="Google Shape;1142;p32"/>
            <p:cNvGrpSpPr/>
            <p:nvPr/>
          </p:nvGrpSpPr>
          <p:grpSpPr>
            <a:xfrm rot="-2137953" flipH="1">
              <a:off x="8877744" y="755295"/>
              <a:ext cx="404621" cy="622750"/>
              <a:chOff x="2632601" y="3863159"/>
              <a:chExt cx="247377" cy="380737"/>
            </a:xfrm>
          </p:grpSpPr>
          <p:sp>
            <p:nvSpPr>
              <p:cNvPr id="1143" name="Google Shape;1143;p32"/>
              <p:cNvSpPr/>
              <p:nvPr/>
            </p:nvSpPr>
            <p:spPr>
              <a:xfrm>
                <a:off x="2632601" y="3863159"/>
                <a:ext cx="112334" cy="340055"/>
              </a:xfrm>
              <a:custGeom>
                <a:avLst/>
                <a:gdLst/>
                <a:ahLst/>
                <a:cxnLst/>
                <a:rect l="l" t="t" r="r" b="b"/>
                <a:pathLst>
                  <a:path w="994" h="3009" extrusionOk="0">
                    <a:moveTo>
                      <a:pt x="835" y="1"/>
                    </a:moveTo>
                    <a:cubicBezTo>
                      <a:pt x="825" y="1"/>
                      <a:pt x="815" y="4"/>
                      <a:pt x="806" y="11"/>
                    </a:cubicBezTo>
                    <a:cubicBezTo>
                      <a:pt x="422" y="296"/>
                      <a:pt x="432" y="460"/>
                      <a:pt x="535" y="610"/>
                    </a:cubicBezTo>
                    <a:cubicBezTo>
                      <a:pt x="563" y="648"/>
                      <a:pt x="605" y="685"/>
                      <a:pt x="647" y="727"/>
                    </a:cubicBezTo>
                    <a:cubicBezTo>
                      <a:pt x="680" y="756"/>
                      <a:pt x="717" y="788"/>
                      <a:pt x="745" y="826"/>
                    </a:cubicBezTo>
                    <a:cubicBezTo>
                      <a:pt x="839" y="948"/>
                      <a:pt x="844" y="1112"/>
                      <a:pt x="403" y="1458"/>
                    </a:cubicBezTo>
                    <a:cubicBezTo>
                      <a:pt x="169" y="1641"/>
                      <a:pt x="239" y="1814"/>
                      <a:pt x="324" y="2016"/>
                    </a:cubicBezTo>
                    <a:cubicBezTo>
                      <a:pt x="417" y="2250"/>
                      <a:pt x="530" y="2522"/>
                      <a:pt x="29" y="2911"/>
                    </a:cubicBezTo>
                    <a:cubicBezTo>
                      <a:pt x="0" y="2929"/>
                      <a:pt x="0" y="2962"/>
                      <a:pt x="19" y="2986"/>
                    </a:cubicBezTo>
                    <a:cubicBezTo>
                      <a:pt x="30" y="3002"/>
                      <a:pt x="46" y="3009"/>
                      <a:pt x="62" y="3009"/>
                    </a:cubicBezTo>
                    <a:cubicBezTo>
                      <a:pt x="73" y="3009"/>
                      <a:pt x="84" y="3005"/>
                      <a:pt x="94" y="3000"/>
                    </a:cubicBezTo>
                    <a:cubicBezTo>
                      <a:pt x="656" y="2559"/>
                      <a:pt x="535" y="2236"/>
                      <a:pt x="432" y="1974"/>
                    </a:cubicBezTo>
                    <a:cubicBezTo>
                      <a:pt x="366" y="1814"/>
                      <a:pt x="314" y="1674"/>
                      <a:pt x="478" y="1547"/>
                    </a:cubicBezTo>
                    <a:cubicBezTo>
                      <a:pt x="994" y="1140"/>
                      <a:pt x="970" y="924"/>
                      <a:pt x="834" y="756"/>
                    </a:cubicBezTo>
                    <a:cubicBezTo>
                      <a:pt x="797" y="713"/>
                      <a:pt x="764" y="681"/>
                      <a:pt x="722" y="643"/>
                    </a:cubicBezTo>
                    <a:cubicBezTo>
                      <a:pt x="689" y="610"/>
                      <a:pt x="647" y="573"/>
                      <a:pt x="624" y="540"/>
                    </a:cubicBezTo>
                    <a:cubicBezTo>
                      <a:pt x="553" y="446"/>
                      <a:pt x="558" y="329"/>
                      <a:pt x="867" y="100"/>
                    </a:cubicBezTo>
                    <a:cubicBezTo>
                      <a:pt x="891" y="81"/>
                      <a:pt x="900" y="48"/>
                      <a:pt x="881" y="25"/>
                    </a:cubicBezTo>
                    <a:cubicBezTo>
                      <a:pt x="869" y="10"/>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4" name="Google Shape;1144;p32"/>
              <p:cNvSpPr/>
              <p:nvPr/>
            </p:nvSpPr>
            <p:spPr>
              <a:xfrm>
                <a:off x="2696110" y="3890394"/>
                <a:ext cx="112334" cy="340281"/>
              </a:xfrm>
              <a:custGeom>
                <a:avLst/>
                <a:gdLst/>
                <a:ahLst/>
                <a:cxnLst/>
                <a:rect l="l" t="t" r="r" b="b"/>
                <a:pathLst>
                  <a:path w="994" h="3011" extrusionOk="0">
                    <a:moveTo>
                      <a:pt x="836" y="1"/>
                    </a:moveTo>
                    <a:cubicBezTo>
                      <a:pt x="825" y="1"/>
                      <a:pt x="815" y="3"/>
                      <a:pt x="807" y="9"/>
                    </a:cubicBezTo>
                    <a:cubicBezTo>
                      <a:pt x="422" y="299"/>
                      <a:pt x="427" y="463"/>
                      <a:pt x="535" y="608"/>
                    </a:cubicBezTo>
                    <a:cubicBezTo>
                      <a:pt x="563" y="650"/>
                      <a:pt x="605" y="683"/>
                      <a:pt x="647" y="725"/>
                    </a:cubicBezTo>
                    <a:cubicBezTo>
                      <a:pt x="680" y="753"/>
                      <a:pt x="717" y="791"/>
                      <a:pt x="746" y="824"/>
                    </a:cubicBezTo>
                    <a:cubicBezTo>
                      <a:pt x="839" y="946"/>
                      <a:pt x="844" y="1110"/>
                      <a:pt x="404" y="1456"/>
                    </a:cubicBezTo>
                    <a:cubicBezTo>
                      <a:pt x="169" y="1639"/>
                      <a:pt x="240" y="1812"/>
                      <a:pt x="324" y="2014"/>
                    </a:cubicBezTo>
                    <a:cubicBezTo>
                      <a:pt x="418" y="2248"/>
                      <a:pt x="530" y="2524"/>
                      <a:pt x="29" y="2909"/>
                    </a:cubicBezTo>
                    <a:cubicBezTo>
                      <a:pt x="1" y="2927"/>
                      <a:pt x="1" y="2960"/>
                      <a:pt x="19" y="2984"/>
                    </a:cubicBezTo>
                    <a:cubicBezTo>
                      <a:pt x="30" y="3002"/>
                      <a:pt x="45" y="3010"/>
                      <a:pt x="61" y="3010"/>
                    </a:cubicBezTo>
                    <a:cubicBezTo>
                      <a:pt x="72" y="3010"/>
                      <a:pt x="84" y="3006"/>
                      <a:pt x="94" y="2998"/>
                    </a:cubicBezTo>
                    <a:cubicBezTo>
                      <a:pt x="657" y="2557"/>
                      <a:pt x="530" y="2234"/>
                      <a:pt x="432" y="1972"/>
                    </a:cubicBezTo>
                    <a:cubicBezTo>
                      <a:pt x="366" y="1812"/>
                      <a:pt x="315" y="1672"/>
                      <a:pt x="479" y="1545"/>
                    </a:cubicBezTo>
                    <a:cubicBezTo>
                      <a:pt x="994" y="1142"/>
                      <a:pt x="970" y="922"/>
                      <a:pt x="835" y="753"/>
                    </a:cubicBezTo>
                    <a:cubicBezTo>
                      <a:pt x="797" y="711"/>
                      <a:pt x="764" y="679"/>
                      <a:pt x="722" y="641"/>
                    </a:cubicBezTo>
                    <a:cubicBezTo>
                      <a:pt x="689" y="608"/>
                      <a:pt x="647" y="571"/>
                      <a:pt x="624" y="538"/>
                    </a:cubicBezTo>
                    <a:cubicBezTo>
                      <a:pt x="554" y="444"/>
                      <a:pt x="558" y="327"/>
                      <a:pt x="867" y="98"/>
                    </a:cubicBezTo>
                    <a:cubicBezTo>
                      <a:pt x="891" y="79"/>
                      <a:pt x="900" y="46"/>
                      <a:pt x="881" y="23"/>
                    </a:cubicBezTo>
                    <a:cubicBezTo>
                      <a:pt x="870" y="8"/>
                      <a:pt x="853" y="1"/>
                      <a:pt x="8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5" name="Google Shape;1145;p32"/>
              <p:cNvSpPr/>
              <p:nvPr/>
            </p:nvSpPr>
            <p:spPr>
              <a:xfrm>
                <a:off x="2767644" y="3903615"/>
                <a:ext cx="112334" cy="340281"/>
              </a:xfrm>
              <a:custGeom>
                <a:avLst/>
                <a:gdLst/>
                <a:ahLst/>
                <a:cxnLst/>
                <a:rect l="l" t="t" r="r" b="b"/>
                <a:pathLst>
                  <a:path w="994" h="3011" extrusionOk="0">
                    <a:moveTo>
                      <a:pt x="835" y="1"/>
                    </a:moveTo>
                    <a:cubicBezTo>
                      <a:pt x="825" y="1"/>
                      <a:pt x="815" y="3"/>
                      <a:pt x="806" y="9"/>
                    </a:cubicBezTo>
                    <a:cubicBezTo>
                      <a:pt x="422" y="299"/>
                      <a:pt x="431" y="463"/>
                      <a:pt x="534" y="608"/>
                    </a:cubicBezTo>
                    <a:cubicBezTo>
                      <a:pt x="562" y="651"/>
                      <a:pt x="605" y="683"/>
                      <a:pt x="647" y="725"/>
                    </a:cubicBezTo>
                    <a:cubicBezTo>
                      <a:pt x="679" y="754"/>
                      <a:pt x="717" y="791"/>
                      <a:pt x="745" y="824"/>
                    </a:cubicBezTo>
                    <a:cubicBezTo>
                      <a:pt x="839" y="946"/>
                      <a:pt x="843" y="1110"/>
                      <a:pt x="408" y="1456"/>
                    </a:cubicBezTo>
                    <a:cubicBezTo>
                      <a:pt x="174" y="1639"/>
                      <a:pt x="239" y="1812"/>
                      <a:pt x="323" y="2014"/>
                    </a:cubicBezTo>
                    <a:cubicBezTo>
                      <a:pt x="417" y="2248"/>
                      <a:pt x="530" y="2525"/>
                      <a:pt x="28" y="2909"/>
                    </a:cubicBezTo>
                    <a:cubicBezTo>
                      <a:pt x="0" y="2927"/>
                      <a:pt x="0" y="2960"/>
                      <a:pt x="19" y="2984"/>
                    </a:cubicBezTo>
                    <a:cubicBezTo>
                      <a:pt x="30" y="3002"/>
                      <a:pt x="45" y="3010"/>
                      <a:pt x="60" y="3010"/>
                    </a:cubicBezTo>
                    <a:cubicBezTo>
                      <a:pt x="72" y="3010"/>
                      <a:pt x="84" y="3006"/>
                      <a:pt x="94" y="2998"/>
                    </a:cubicBezTo>
                    <a:cubicBezTo>
                      <a:pt x="656" y="2557"/>
                      <a:pt x="530" y="2234"/>
                      <a:pt x="431" y="1972"/>
                    </a:cubicBezTo>
                    <a:cubicBezTo>
                      <a:pt x="366" y="1812"/>
                      <a:pt x="314" y="1672"/>
                      <a:pt x="478" y="1545"/>
                    </a:cubicBezTo>
                    <a:cubicBezTo>
                      <a:pt x="993" y="1142"/>
                      <a:pt x="970" y="922"/>
                      <a:pt x="834" y="754"/>
                    </a:cubicBezTo>
                    <a:cubicBezTo>
                      <a:pt x="797" y="711"/>
                      <a:pt x="764" y="679"/>
                      <a:pt x="722" y="641"/>
                    </a:cubicBezTo>
                    <a:cubicBezTo>
                      <a:pt x="689" y="608"/>
                      <a:pt x="647" y="571"/>
                      <a:pt x="623" y="538"/>
                    </a:cubicBezTo>
                    <a:cubicBezTo>
                      <a:pt x="553" y="444"/>
                      <a:pt x="558" y="327"/>
                      <a:pt x="867" y="98"/>
                    </a:cubicBezTo>
                    <a:cubicBezTo>
                      <a:pt x="890" y="79"/>
                      <a:pt x="900" y="46"/>
                      <a:pt x="881" y="23"/>
                    </a:cubicBezTo>
                    <a:cubicBezTo>
                      <a:pt x="869" y="8"/>
                      <a:pt x="852" y="1"/>
                      <a:pt x="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1146" name="Google Shape;1146;p32"/>
          <p:cNvSpPr txBox="1"/>
          <p:nvPr>
            <p:ph type="title"/>
          </p:nvPr>
        </p:nvSpPr>
        <p:spPr>
          <a:xfrm>
            <a:off x="4698392" y="606625"/>
            <a:ext cx="3732300" cy="906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500"/>
              <a:buNone/>
              <a:defRPr sz="6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147" name="Google Shape;1147;p32"/>
          <p:cNvSpPr txBox="1"/>
          <p:nvPr>
            <p:ph type="subTitle" idx="1"/>
          </p:nvPr>
        </p:nvSpPr>
        <p:spPr>
          <a:xfrm>
            <a:off x="4698350" y="1618667"/>
            <a:ext cx="3732300" cy="1058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1148" name="Google Shape;1148;p32"/>
          <p:cNvSpPr txBox="1"/>
          <p:nvPr/>
        </p:nvSpPr>
        <p:spPr>
          <a:xfrm>
            <a:off x="4698392" y="3344523"/>
            <a:ext cx="3732300" cy="741900"/>
          </a:xfrm>
          <a:prstGeom prst="rect">
            <a:avLst/>
          </a:prstGeom>
          <a:noFill/>
          <a:ln>
            <a:noFill/>
          </a:ln>
        </p:spPr>
        <p:txBody>
          <a:bodyPr spcFirstLastPara="1" wrap="square" lIns="91425" tIns="91425" rIns="91425" bIns="91425" anchor="t" anchorCtr="0">
            <a:noAutofit/>
          </a:bodyPr>
          <a:lstStyle/>
          <a:p>
            <a:pPr marL="0" lvl="0" indent="0" algn="r" rtl="0">
              <a:spcBef>
                <a:spcPts val="300"/>
              </a:spcBef>
              <a:spcAft>
                <a:spcPts val="0"/>
              </a:spcAft>
              <a:buNone/>
            </a:pPr>
            <a:r>
              <a:rPr lang="en-GB" sz="1200" b="1">
                <a:solidFill>
                  <a:schemeClr val="dk1"/>
                </a:solidFill>
                <a:latin typeface="Arimo" panose="020B0604020202020204"/>
                <a:ea typeface="Arimo" panose="020B0604020202020204"/>
                <a:cs typeface="Arimo" panose="020B0604020202020204"/>
                <a:sym typeface="Arimo" panose="020B0604020202020204"/>
              </a:rPr>
              <a:t>CREDITS:</a:t>
            </a:r>
            <a:r>
              <a:rPr lang="en-GB" sz="1200">
                <a:solidFill>
                  <a:schemeClr val="dk1"/>
                </a:solidFill>
                <a:latin typeface="Arimo" panose="020B0604020202020204"/>
                <a:ea typeface="Arimo" panose="020B0604020202020204"/>
                <a:cs typeface="Arimo" panose="020B0604020202020204"/>
                <a:sym typeface="Arimo" panose="020B0604020202020204"/>
              </a:rPr>
              <a:t> This presentation template was created by </a:t>
            </a:r>
            <a:r>
              <a:rPr lang="en-GB" sz="1200" b="1" u="sng">
                <a:solidFill>
                  <a:schemeClr val="hlink"/>
                </a:solidFill>
                <a:latin typeface="Arimo" panose="020B0604020202020204"/>
                <a:ea typeface="Arimo" panose="020B0604020202020204"/>
                <a:cs typeface="Arimo" panose="020B0604020202020204"/>
                <a:sym typeface="Arimo" panose="020B0604020202020204"/>
                <a:hlinkClick r:id="rId2"/>
              </a:rPr>
              <a:t>Slidesgo</a:t>
            </a:r>
            <a:r>
              <a:rPr lang="en-GB" sz="1200">
                <a:solidFill>
                  <a:schemeClr val="dk1"/>
                </a:solidFill>
                <a:latin typeface="Arimo" panose="020B0604020202020204"/>
                <a:ea typeface="Arimo" panose="020B0604020202020204"/>
                <a:cs typeface="Arimo" panose="020B0604020202020204"/>
                <a:sym typeface="Arimo" panose="020B0604020202020204"/>
              </a:rPr>
              <a:t>, and includes icons by </a:t>
            </a:r>
            <a:r>
              <a:rPr lang="en-GB" sz="1200" b="1" u="sng">
                <a:solidFill>
                  <a:schemeClr val="dk1"/>
                </a:solidFill>
                <a:latin typeface="Arimo" panose="020B0604020202020204"/>
                <a:ea typeface="Arimo" panose="020B0604020202020204"/>
                <a:cs typeface="Arimo" panose="020B0604020202020204"/>
                <a:sym typeface="Arimo" panose="020B0604020202020204"/>
                <a:hlinkClick r:id="rId3"/>
              </a:rPr>
              <a:t>Flaticon</a:t>
            </a:r>
            <a:r>
              <a:rPr lang="en-GB" sz="1200">
                <a:solidFill>
                  <a:schemeClr val="dk1"/>
                </a:solidFill>
                <a:latin typeface="Arimo" panose="020B0604020202020204"/>
                <a:ea typeface="Arimo" panose="020B0604020202020204"/>
                <a:cs typeface="Arimo" panose="020B0604020202020204"/>
                <a:sym typeface="Arimo" panose="020B0604020202020204"/>
              </a:rPr>
              <a:t>, and infographics &amp; images by </a:t>
            </a:r>
            <a:r>
              <a:rPr lang="en-GB" sz="1200" b="1" u="sng">
                <a:solidFill>
                  <a:schemeClr val="dk1"/>
                </a:solidFill>
                <a:latin typeface="Arimo" panose="020B0604020202020204"/>
                <a:ea typeface="Arimo" panose="020B0604020202020204"/>
                <a:cs typeface="Arimo" panose="020B0604020202020204"/>
                <a:sym typeface="Arimo" panose="020B0604020202020204"/>
                <a:hlinkClick r:id="rId4"/>
              </a:rPr>
              <a:t>Freepik</a:t>
            </a:r>
            <a:r>
              <a:rPr lang="en-GB" sz="1200" u="sng">
                <a:solidFill>
                  <a:schemeClr val="dk1"/>
                </a:solidFill>
                <a:latin typeface="Arimo" panose="020B0604020202020204"/>
                <a:ea typeface="Arimo" panose="020B0604020202020204"/>
                <a:cs typeface="Arimo" panose="020B0604020202020204"/>
                <a:sym typeface="Arimo" panose="020B0604020202020204"/>
              </a:rPr>
              <a:t> </a:t>
            </a:r>
            <a:endParaRPr sz="1200" b="1" u="sng">
              <a:solidFill>
                <a:schemeClr val="dk1"/>
              </a:solidFill>
              <a:latin typeface="Arimo" panose="020B0604020202020204"/>
              <a:ea typeface="Arimo" panose="020B0604020202020204"/>
              <a:cs typeface="Arimo" panose="020B0604020202020204"/>
              <a:sym typeface="Arimo" panose="020B0604020202020204"/>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149" name="Shape 1149"/>
        <p:cNvGrpSpPr/>
        <p:nvPr/>
      </p:nvGrpSpPr>
      <p:grpSpPr>
        <a:xfrm>
          <a:off x="0" y="0"/>
          <a:ext cx="0" cy="0"/>
          <a:chOff x="0" y="0"/>
          <a:chExt cx="0" cy="0"/>
        </a:xfrm>
      </p:grpSpPr>
      <p:grpSp>
        <p:nvGrpSpPr>
          <p:cNvPr id="1150" name="Google Shape;1150;p33"/>
          <p:cNvGrpSpPr/>
          <p:nvPr/>
        </p:nvGrpSpPr>
        <p:grpSpPr>
          <a:xfrm>
            <a:off x="-960913" y="-397546"/>
            <a:ext cx="3147963" cy="2111789"/>
            <a:chOff x="-960913" y="-397546"/>
            <a:chExt cx="3147963" cy="2111789"/>
          </a:xfrm>
        </p:grpSpPr>
        <p:sp>
          <p:nvSpPr>
            <p:cNvPr id="1151" name="Google Shape;1151;p33"/>
            <p:cNvSpPr/>
            <p:nvPr/>
          </p:nvSpPr>
          <p:spPr>
            <a:xfrm>
              <a:off x="1963024" y="151842"/>
              <a:ext cx="224026" cy="272976"/>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52" name="Google Shape;1152;p33"/>
            <p:cNvGrpSpPr/>
            <p:nvPr/>
          </p:nvGrpSpPr>
          <p:grpSpPr>
            <a:xfrm rot="7730505">
              <a:off x="-756831" y="840"/>
              <a:ext cx="1652419" cy="1315017"/>
              <a:chOff x="4639548" y="1512483"/>
              <a:chExt cx="561829" cy="447068"/>
            </a:xfrm>
          </p:grpSpPr>
          <p:sp>
            <p:nvSpPr>
              <p:cNvPr id="1153" name="Google Shape;1153;p33"/>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4" name="Google Shape;1154;p33"/>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5" name="Google Shape;1155;p33"/>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6" name="Google Shape;1156;p33"/>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7" name="Google Shape;1157;p33"/>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8" name="Google Shape;1158;p33"/>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9" name="Google Shape;1159;p33"/>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0" name="Google Shape;1160;p33"/>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1" name="Google Shape;1161;p33"/>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2" name="Google Shape;1162;p33"/>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163" name="Google Shape;1163;p33"/>
          <p:cNvGrpSpPr/>
          <p:nvPr/>
        </p:nvGrpSpPr>
        <p:grpSpPr>
          <a:xfrm>
            <a:off x="8235701" y="4772538"/>
            <a:ext cx="690126" cy="519159"/>
            <a:chOff x="8235701" y="4772538"/>
            <a:chExt cx="690126" cy="519159"/>
          </a:xfrm>
        </p:grpSpPr>
        <p:sp>
          <p:nvSpPr>
            <p:cNvPr id="1164" name="Google Shape;1164;p33"/>
            <p:cNvSpPr/>
            <p:nvPr/>
          </p:nvSpPr>
          <p:spPr>
            <a:xfrm>
              <a:off x="8235701" y="4926164"/>
              <a:ext cx="390146" cy="365534"/>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5" name="Google Shape;1165;p33"/>
            <p:cNvSpPr/>
            <p:nvPr/>
          </p:nvSpPr>
          <p:spPr>
            <a:xfrm flipH="1">
              <a:off x="8770834" y="4772538"/>
              <a:ext cx="154994" cy="188162"/>
            </a:xfrm>
            <a:custGeom>
              <a:avLst/>
              <a:gdLst/>
              <a:ahLst/>
              <a:cxnLst/>
              <a:rect l="l" t="t" r="r" b="b"/>
              <a:pathLst>
                <a:path w="1486" h="1804" extrusionOk="0">
                  <a:moveTo>
                    <a:pt x="1485" y="914"/>
                  </a:moveTo>
                  <a:cubicBezTo>
                    <a:pt x="1115" y="792"/>
                    <a:pt x="928" y="591"/>
                    <a:pt x="745" y="0"/>
                  </a:cubicBezTo>
                  <a:cubicBezTo>
                    <a:pt x="586" y="473"/>
                    <a:pt x="347" y="778"/>
                    <a:pt x="0" y="886"/>
                  </a:cubicBezTo>
                  <a:cubicBezTo>
                    <a:pt x="417" y="1012"/>
                    <a:pt x="619" y="1410"/>
                    <a:pt x="783" y="1804"/>
                  </a:cubicBezTo>
                  <a:cubicBezTo>
                    <a:pt x="844" y="1429"/>
                    <a:pt x="1045" y="1017"/>
                    <a:pt x="1485" y="91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66" name="Google Shape;1166;p33"/>
          <p:cNvGrpSpPr/>
          <p:nvPr/>
        </p:nvGrpSpPr>
        <p:grpSpPr>
          <a:xfrm>
            <a:off x="6794942" y="-871284"/>
            <a:ext cx="2810615" cy="2821562"/>
            <a:chOff x="6794942" y="-871284"/>
            <a:chExt cx="2810615" cy="2821562"/>
          </a:xfrm>
        </p:grpSpPr>
        <p:grpSp>
          <p:nvGrpSpPr>
            <p:cNvPr id="1167" name="Google Shape;1167;p33"/>
            <p:cNvGrpSpPr/>
            <p:nvPr/>
          </p:nvGrpSpPr>
          <p:grpSpPr>
            <a:xfrm rot="2986444">
              <a:off x="7177893" y="-436355"/>
              <a:ext cx="2044712" cy="1951703"/>
              <a:chOff x="3458478" y="-347636"/>
              <a:chExt cx="2044722" cy="1951713"/>
            </a:xfrm>
          </p:grpSpPr>
          <p:sp>
            <p:nvSpPr>
              <p:cNvPr id="1168" name="Google Shape;1168;p33"/>
              <p:cNvSpPr/>
              <p:nvPr/>
            </p:nvSpPr>
            <p:spPr>
              <a:xfrm rot="8746618" flipH="1">
                <a:off x="3673747" y="-3009"/>
                <a:ext cx="1614184" cy="1262459"/>
              </a:xfrm>
              <a:custGeom>
                <a:avLst/>
                <a:gdLst/>
                <a:ahLst/>
                <a:cxnLst/>
                <a:rect l="l" t="t" r="r" b="b"/>
                <a:pathLst>
                  <a:path w="14126" h="11048" extrusionOk="0">
                    <a:moveTo>
                      <a:pt x="4639" y="0"/>
                    </a:moveTo>
                    <a:lnTo>
                      <a:pt x="14126" y="3847"/>
                    </a:lnTo>
                    <a:cubicBezTo>
                      <a:pt x="13957" y="4329"/>
                      <a:pt x="13746" y="4784"/>
                      <a:pt x="13503" y="5224"/>
                    </a:cubicBezTo>
                    <a:cubicBezTo>
                      <a:pt x="10935" y="9736"/>
                      <a:pt x="4892" y="11047"/>
                      <a:pt x="1" y="815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69" name="Google Shape;1169;p33"/>
              <p:cNvGrpSpPr/>
              <p:nvPr/>
            </p:nvGrpSpPr>
            <p:grpSpPr>
              <a:xfrm>
                <a:off x="4369632" y="16589"/>
                <a:ext cx="737525" cy="575385"/>
                <a:chOff x="4369632" y="16589"/>
                <a:chExt cx="737525" cy="575385"/>
              </a:xfrm>
            </p:grpSpPr>
            <p:sp>
              <p:nvSpPr>
                <p:cNvPr id="1170" name="Google Shape;1170;p33"/>
                <p:cNvSpPr/>
                <p:nvPr/>
              </p:nvSpPr>
              <p:spPr>
                <a:xfrm rot="8746633" flipH="1">
                  <a:off x="4470444" y="84557"/>
                  <a:ext cx="319975" cy="457003"/>
                </a:xfrm>
                <a:custGeom>
                  <a:avLst/>
                  <a:gdLst/>
                  <a:ahLst/>
                  <a:cxnLst/>
                  <a:rect l="l" t="t" r="r" b="b"/>
                  <a:pathLst>
                    <a:path w="1847" h="2638" extrusionOk="0">
                      <a:moveTo>
                        <a:pt x="104" y="0"/>
                      </a:moveTo>
                      <a:cubicBezTo>
                        <a:pt x="71" y="0"/>
                        <a:pt x="48" y="24"/>
                        <a:pt x="43" y="52"/>
                      </a:cubicBezTo>
                      <a:cubicBezTo>
                        <a:pt x="1" y="534"/>
                        <a:pt x="123" y="637"/>
                        <a:pt x="305" y="656"/>
                      </a:cubicBezTo>
                      <a:cubicBezTo>
                        <a:pt x="357" y="656"/>
                        <a:pt x="418" y="656"/>
                        <a:pt x="469" y="651"/>
                      </a:cubicBezTo>
                      <a:cubicBezTo>
                        <a:pt x="502" y="648"/>
                        <a:pt x="534" y="643"/>
                        <a:pt x="566" y="643"/>
                      </a:cubicBezTo>
                      <a:cubicBezTo>
                        <a:pt x="581" y="643"/>
                        <a:pt x="595" y="644"/>
                        <a:pt x="610" y="647"/>
                      </a:cubicBezTo>
                      <a:cubicBezTo>
                        <a:pt x="769" y="656"/>
                        <a:pt x="891" y="764"/>
                        <a:pt x="858" y="1326"/>
                      </a:cubicBezTo>
                      <a:cubicBezTo>
                        <a:pt x="839" y="1616"/>
                        <a:pt x="1013" y="1682"/>
                        <a:pt x="1219" y="1757"/>
                      </a:cubicBezTo>
                      <a:cubicBezTo>
                        <a:pt x="1453" y="1846"/>
                        <a:pt x="1730" y="1949"/>
                        <a:pt x="1687" y="2577"/>
                      </a:cubicBezTo>
                      <a:cubicBezTo>
                        <a:pt x="1687" y="2605"/>
                        <a:pt x="1711" y="2638"/>
                        <a:pt x="1739" y="2638"/>
                      </a:cubicBezTo>
                      <a:cubicBezTo>
                        <a:pt x="1772" y="2638"/>
                        <a:pt x="1800" y="2614"/>
                        <a:pt x="1800" y="2582"/>
                      </a:cubicBezTo>
                      <a:cubicBezTo>
                        <a:pt x="1847" y="1869"/>
                        <a:pt x="1523" y="1752"/>
                        <a:pt x="1256" y="1645"/>
                      </a:cubicBezTo>
                      <a:cubicBezTo>
                        <a:pt x="1092" y="1588"/>
                        <a:pt x="957" y="1537"/>
                        <a:pt x="966" y="1326"/>
                      </a:cubicBezTo>
                      <a:cubicBezTo>
                        <a:pt x="1008" y="670"/>
                        <a:pt x="835" y="539"/>
                        <a:pt x="615" y="529"/>
                      </a:cubicBezTo>
                      <a:cubicBezTo>
                        <a:pt x="563" y="529"/>
                        <a:pt x="512" y="529"/>
                        <a:pt x="460" y="534"/>
                      </a:cubicBezTo>
                      <a:cubicBezTo>
                        <a:pt x="424" y="537"/>
                        <a:pt x="387" y="541"/>
                        <a:pt x="356" y="541"/>
                      </a:cubicBezTo>
                      <a:cubicBezTo>
                        <a:pt x="343" y="541"/>
                        <a:pt x="330" y="540"/>
                        <a:pt x="319" y="539"/>
                      </a:cubicBezTo>
                      <a:cubicBezTo>
                        <a:pt x="207" y="529"/>
                        <a:pt x="123" y="440"/>
                        <a:pt x="160" y="61"/>
                      </a:cubicBezTo>
                      <a:cubicBezTo>
                        <a:pt x="160" y="28"/>
                        <a:pt x="137" y="0"/>
                        <a:pt x="1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1" name="Google Shape;1171;p33"/>
                <p:cNvSpPr/>
                <p:nvPr/>
              </p:nvSpPr>
              <p:spPr>
                <a:xfrm rot="8746633" flipH="1">
                  <a:off x="4573874" y="67476"/>
                  <a:ext cx="321707" cy="457176"/>
                </a:xfrm>
                <a:custGeom>
                  <a:avLst/>
                  <a:gdLst/>
                  <a:ahLst/>
                  <a:cxnLst/>
                  <a:rect l="l" t="t" r="r" b="b"/>
                  <a:pathLst>
                    <a:path w="1857" h="2639" extrusionOk="0">
                      <a:moveTo>
                        <a:pt x="109" y="0"/>
                      </a:moveTo>
                      <a:cubicBezTo>
                        <a:pt x="71" y="0"/>
                        <a:pt x="48" y="24"/>
                        <a:pt x="43" y="52"/>
                      </a:cubicBezTo>
                      <a:cubicBezTo>
                        <a:pt x="1" y="535"/>
                        <a:pt x="127" y="638"/>
                        <a:pt x="306" y="656"/>
                      </a:cubicBezTo>
                      <a:cubicBezTo>
                        <a:pt x="362" y="656"/>
                        <a:pt x="418" y="656"/>
                        <a:pt x="469" y="652"/>
                      </a:cubicBezTo>
                      <a:cubicBezTo>
                        <a:pt x="505" y="648"/>
                        <a:pt x="536" y="643"/>
                        <a:pt x="567" y="643"/>
                      </a:cubicBezTo>
                      <a:cubicBezTo>
                        <a:pt x="581" y="643"/>
                        <a:pt x="596" y="644"/>
                        <a:pt x="610" y="647"/>
                      </a:cubicBezTo>
                      <a:cubicBezTo>
                        <a:pt x="769" y="656"/>
                        <a:pt x="891" y="764"/>
                        <a:pt x="858" y="1326"/>
                      </a:cubicBezTo>
                      <a:cubicBezTo>
                        <a:pt x="840" y="1617"/>
                        <a:pt x="1018" y="1682"/>
                        <a:pt x="1224" y="1757"/>
                      </a:cubicBezTo>
                      <a:cubicBezTo>
                        <a:pt x="1458" y="1846"/>
                        <a:pt x="1730" y="1949"/>
                        <a:pt x="1692" y="2577"/>
                      </a:cubicBezTo>
                      <a:cubicBezTo>
                        <a:pt x="1692" y="2605"/>
                        <a:pt x="1716" y="2638"/>
                        <a:pt x="1744" y="2638"/>
                      </a:cubicBezTo>
                      <a:cubicBezTo>
                        <a:pt x="1772" y="2638"/>
                        <a:pt x="1800" y="2615"/>
                        <a:pt x="1800" y="2582"/>
                      </a:cubicBezTo>
                      <a:cubicBezTo>
                        <a:pt x="1856" y="1870"/>
                        <a:pt x="1528" y="1753"/>
                        <a:pt x="1257" y="1645"/>
                      </a:cubicBezTo>
                      <a:cubicBezTo>
                        <a:pt x="1093" y="1589"/>
                        <a:pt x="957" y="1537"/>
                        <a:pt x="971" y="1326"/>
                      </a:cubicBezTo>
                      <a:cubicBezTo>
                        <a:pt x="1013" y="670"/>
                        <a:pt x="835" y="539"/>
                        <a:pt x="619" y="530"/>
                      </a:cubicBezTo>
                      <a:cubicBezTo>
                        <a:pt x="563" y="530"/>
                        <a:pt x="512" y="530"/>
                        <a:pt x="460" y="535"/>
                      </a:cubicBezTo>
                      <a:cubicBezTo>
                        <a:pt x="427" y="538"/>
                        <a:pt x="392" y="541"/>
                        <a:pt x="359" y="541"/>
                      </a:cubicBezTo>
                      <a:cubicBezTo>
                        <a:pt x="345" y="541"/>
                        <a:pt x="332" y="541"/>
                        <a:pt x="320" y="539"/>
                      </a:cubicBezTo>
                      <a:cubicBezTo>
                        <a:pt x="207" y="530"/>
                        <a:pt x="127" y="441"/>
                        <a:pt x="160" y="61"/>
                      </a:cubicBezTo>
                      <a:cubicBezTo>
                        <a:pt x="160" y="29"/>
                        <a:pt x="137" y="0"/>
                        <a:pt x="1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2" name="Google Shape;1172;p33"/>
                <p:cNvSpPr/>
                <p:nvPr/>
              </p:nvSpPr>
              <p:spPr>
                <a:xfrm rot="8746633" flipH="1">
                  <a:off x="4686320" y="74125"/>
                  <a:ext cx="319975" cy="457176"/>
                </a:xfrm>
                <a:custGeom>
                  <a:avLst/>
                  <a:gdLst/>
                  <a:ahLst/>
                  <a:cxnLst/>
                  <a:rect l="l" t="t" r="r" b="b"/>
                  <a:pathLst>
                    <a:path w="1847" h="2639" extrusionOk="0">
                      <a:moveTo>
                        <a:pt x="103" y="1"/>
                      </a:moveTo>
                      <a:cubicBezTo>
                        <a:pt x="71" y="1"/>
                        <a:pt x="47" y="24"/>
                        <a:pt x="43" y="57"/>
                      </a:cubicBezTo>
                      <a:cubicBezTo>
                        <a:pt x="0" y="535"/>
                        <a:pt x="127" y="643"/>
                        <a:pt x="305" y="657"/>
                      </a:cubicBezTo>
                      <a:cubicBezTo>
                        <a:pt x="361" y="657"/>
                        <a:pt x="417" y="657"/>
                        <a:pt x="469" y="652"/>
                      </a:cubicBezTo>
                      <a:cubicBezTo>
                        <a:pt x="502" y="649"/>
                        <a:pt x="535" y="645"/>
                        <a:pt x="568" y="645"/>
                      </a:cubicBezTo>
                      <a:cubicBezTo>
                        <a:pt x="582" y="645"/>
                        <a:pt x="596" y="646"/>
                        <a:pt x="609" y="647"/>
                      </a:cubicBezTo>
                      <a:cubicBezTo>
                        <a:pt x="769" y="657"/>
                        <a:pt x="890" y="765"/>
                        <a:pt x="858" y="1327"/>
                      </a:cubicBezTo>
                      <a:cubicBezTo>
                        <a:pt x="839" y="1617"/>
                        <a:pt x="1017" y="1683"/>
                        <a:pt x="1218" y="1758"/>
                      </a:cubicBezTo>
                      <a:cubicBezTo>
                        <a:pt x="1453" y="1847"/>
                        <a:pt x="1729" y="1955"/>
                        <a:pt x="1687" y="2578"/>
                      </a:cubicBezTo>
                      <a:cubicBezTo>
                        <a:pt x="1687" y="2610"/>
                        <a:pt x="1715" y="2639"/>
                        <a:pt x="1743" y="2639"/>
                      </a:cubicBezTo>
                      <a:cubicBezTo>
                        <a:pt x="1771" y="2639"/>
                        <a:pt x="1799" y="2615"/>
                        <a:pt x="1799" y="2587"/>
                      </a:cubicBezTo>
                      <a:cubicBezTo>
                        <a:pt x="1846" y="1870"/>
                        <a:pt x="1528" y="1753"/>
                        <a:pt x="1251" y="1655"/>
                      </a:cubicBezTo>
                      <a:cubicBezTo>
                        <a:pt x="1087" y="1594"/>
                        <a:pt x="951" y="1542"/>
                        <a:pt x="965" y="1331"/>
                      </a:cubicBezTo>
                      <a:cubicBezTo>
                        <a:pt x="1003" y="676"/>
                        <a:pt x="830" y="549"/>
                        <a:pt x="614" y="535"/>
                      </a:cubicBezTo>
                      <a:cubicBezTo>
                        <a:pt x="558" y="535"/>
                        <a:pt x="506" y="535"/>
                        <a:pt x="455" y="540"/>
                      </a:cubicBezTo>
                      <a:cubicBezTo>
                        <a:pt x="420" y="547"/>
                        <a:pt x="384" y="551"/>
                        <a:pt x="350" y="551"/>
                      </a:cubicBezTo>
                      <a:cubicBezTo>
                        <a:pt x="338" y="551"/>
                        <a:pt x="326" y="550"/>
                        <a:pt x="314" y="549"/>
                      </a:cubicBezTo>
                      <a:cubicBezTo>
                        <a:pt x="202" y="535"/>
                        <a:pt x="122" y="446"/>
                        <a:pt x="155" y="66"/>
                      </a:cubicBezTo>
                      <a:cubicBezTo>
                        <a:pt x="155" y="34"/>
                        <a:pt x="132" y="10"/>
                        <a:pt x="1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1173" name="Google Shape;1173;p33"/>
            <p:cNvSpPr/>
            <p:nvPr/>
          </p:nvSpPr>
          <p:spPr>
            <a:xfrm>
              <a:off x="8721850" y="1443000"/>
              <a:ext cx="102300" cy="1023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74" name="Google Shape;1174;p33"/>
          <p:cNvGrpSpPr/>
          <p:nvPr/>
        </p:nvGrpSpPr>
        <p:grpSpPr>
          <a:xfrm>
            <a:off x="164850" y="4009875"/>
            <a:ext cx="3404860" cy="1478816"/>
            <a:chOff x="164850" y="4009875"/>
            <a:chExt cx="3404860" cy="1478816"/>
          </a:xfrm>
        </p:grpSpPr>
        <p:sp>
          <p:nvSpPr>
            <p:cNvPr id="1175" name="Google Shape;1175;p33"/>
            <p:cNvSpPr/>
            <p:nvPr/>
          </p:nvSpPr>
          <p:spPr>
            <a:xfrm flipH="1">
              <a:off x="427054" y="4277465"/>
              <a:ext cx="1809696" cy="1178324"/>
            </a:xfrm>
            <a:custGeom>
              <a:avLst/>
              <a:gdLst/>
              <a:ahLst/>
              <a:cxnLst/>
              <a:rect l="l" t="t" r="r" b="b"/>
              <a:pathLst>
                <a:path w="8261" h="5379" extrusionOk="0">
                  <a:moveTo>
                    <a:pt x="136" y="0"/>
                  </a:moveTo>
                  <a:cubicBezTo>
                    <a:pt x="1" y="848"/>
                    <a:pt x="122" y="1748"/>
                    <a:pt x="558" y="2577"/>
                  </a:cubicBezTo>
                  <a:cubicBezTo>
                    <a:pt x="1617" y="4601"/>
                    <a:pt x="4123" y="5379"/>
                    <a:pt x="6152" y="4320"/>
                  </a:cubicBezTo>
                  <a:cubicBezTo>
                    <a:pt x="7258" y="3739"/>
                    <a:pt x="7993" y="2727"/>
                    <a:pt x="8260" y="159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6" name="Google Shape;1176;p33"/>
            <p:cNvSpPr/>
            <p:nvPr/>
          </p:nvSpPr>
          <p:spPr>
            <a:xfrm flipH="1">
              <a:off x="608945" y="4332884"/>
              <a:ext cx="413814" cy="404604"/>
            </a:xfrm>
            <a:custGeom>
              <a:avLst/>
              <a:gdLst/>
              <a:ahLst/>
              <a:cxnLst/>
              <a:rect l="l" t="t" r="r" b="b"/>
              <a:pathLst>
                <a:path w="1889" h="1847" extrusionOk="0">
                  <a:moveTo>
                    <a:pt x="923" y="111"/>
                  </a:moveTo>
                  <a:cubicBezTo>
                    <a:pt x="1109" y="111"/>
                    <a:pt x="1299" y="165"/>
                    <a:pt x="1463" y="295"/>
                  </a:cubicBezTo>
                  <a:cubicBezTo>
                    <a:pt x="1641" y="436"/>
                    <a:pt x="1739" y="637"/>
                    <a:pt x="1762" y="839"/>
                  </a:cubicBezTo>
                  <a:cubicBezTo>
                    <a:pt x="1786" y="1045"/>
                    <a:pt x="1725" y="1261"/>
                    <a:pt x="1584" y="1439"/>
                  </a:cubicBezTo>
                  <a:cubicBezTo>
                    <a:pt x="1444" y="1612"/>
                    <a:pt x="1247" y="1715"/>
                    <a:pt x="1041" y="1738"/>
                  </a:cubicBezTo>
                  <a:cubicBezTo>
                    <a:pt x="1010" y="1742"/>
                    <a:pt x="979" y="1744"/>
                    <a:pt x="948" y="1744"/>
                  </a:cubicBezTo>
                  <a:cubicBezTo>
                    <a:pt x="769" y="1744"/>
                    <a:pt x="593" y="1685"/>
                    <a:pt x="441" y="1565"/>
                  </a:cubicBezTo>
                  <a:cubicBezTo>
                    <a:pt x="441" y="1560"/>
                    <a:pt x="437" y="1560"/>
                    <a:pt x="437" y="1560"/>
                  </a:cubicBezTo>
                  <a:cubicBezTo>
                    <a:pt x="263" y="1420"/>
                    <a:pt x="165" y="1223"/>
                    <a:pt x="141" y="1017"/>
                  </a:cubicBezTo>
                  <a:cubicBezTo>
                    <a:pt x="118" y="806"/>
                    <a:pt x="170" y="595"/>
                    <a:pt x="310" y="417"/>
                  </a:cubicBezTo>
                  <a:cubicBezTo>
                    <a:pt x="315" y="417"/>
                    <a:pt x="315" y="413"/>
                    <a:pt x="315" y="413"/>
                  </a:cubicBezTo>
                  <a:cubicBezTo>
                    <a:pt x="455" y="239"/>
                    <a:pt x="657" y="136"/>
                    <a:pt x="858" y="113"/>
                  </a:cubicBezTo>
                  <a:cubicBezTo>
                    <a:pt x="880" y="111"/>
                    <a:pt x="902" y="111"/>
                    <a:pt x="923" y="111"/>
                  </a:cubicBezTo>
                  <a:close/>
                  <a:moveTo>
                    <a:pt x="946" y="0"/>
                  </a:moveTo>
                  <a:cubicBezTo>
                    <a:pt x="913" y="0"/>
                    <a:pt x="881" y="2"/>
                    <a:pt x="849" y="5"/>
                  </a:cubicBezTo>
                  <a:cubicBezTo>
                    <a:pt x="615" y="28"/>
                    <a:pt x="385" y="146"/>
                    <a:pt x="226" y="342"/>
                  </a:cubicBezTo>
                  <a:cubicBezTo>
                    <a:pt x="62" y="548"/>
                    <a:pt x="1" y="787"/>
                    <a:pt x="29" y="1022"/>
                  </a:cubicBezTo>
                  <a:cubicBezTo>
                    <a:pt x="52" y="1256"/>
                    <a:pt x="170" y="1485"/>
                    <a:pt x="366" y="1645"/>
                  </a:cubicBezTo>
                  <a:cubicBezTo>
                    <a:pt x="541" y="1779"/>
                    <a:pt x="748" y="1846"/>
                    <a:pt x="953" y="1846"/>
                  </a:cubicBezTo>
                  <a:cubicBezTo>
                    <a:pt x="984" y="1846"/>
                    <a:pt x="1015" y="1845"/>
                    <a:pt x="1046" y="1842"/>
                  </a:cubicBezTo>
                  <a:cubicBezTo>
                    <a:pt x="1280" y="1818"/>
                    <a:pt x="1509" y="1701"/>
                    <a:pt x="1669" y="1504"/>
                  </a:cubicBezTo>
                  <a:cubicBezTo>
                    <a:pt x="1823" y="1303"/>
                    <a:pt x="1889" y="1059"/>
                    <a:pt x="1865" y="825"/>
                  </a:cubicBezTo>
                  <a:cubicBezTo>
                    <a:pt x="1842" y="591"/>
                    <a:pt x="1725" y="361"/>
                    <a:pt x="1528" y="202"/>
                  </a:cubicBezTo>
                  <a:cubicBezTo>
                    <a:pt x="1354" y="64"/>
                    <a:pt x="1149" y="0"/>
                    <a:pt x="9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77" name="Google Shape;1177;p33"/>
            <p:cNvGrpSpPr/>
            <p:nvPr/>
          </p:nvGrpSpPr>
          <p:grpSpPr>
            <a:xfrm rot="3112340">
              <a:off x="2621886" y="4940066"/>
              <a:ext cx="700462" cy="337721"/>
              <a:chOff x="4742292" y="1179785"/>
              <a:chExt cx="109824" cy="52950"/>
            </a:xfrm>
          </p:grpSpPr>
          <p:sp>
            <p:nvSpPr>
              <p:cNvPr id="1178" name="Google Shape;1178;p33"/>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9" name="Google Shape;1179;p33"/>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180" name="Google Shape;1180;p33"/>
            <p:cNvSpPr/>
            <p:nvPr/>
          </p:nvSpPr>
          <p:spPr>
            <a:xfrm>
              <a:off x="164850" y="4009875"/>
              <a:ext cx="167100" cy="1671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81" name="Google Shape;1181;p33"/>
            <p:cNvGrpSpPr/>
            <p:nvPr/>
          </p:nvGrpSpPr>
          <p:grpSpPr>
            <a:xfrm rot="3112340">
              <a:off x="2870411" y="4756641"/>
              <a:ext cx="700462" cy="337721"/>
              <a:chOff x="4742292" y="1179785"/>
              <a:chExt cx="109824" cy="52950"/>
            </a:xfrm>
          </p:grpSpPr>
          <p:sp>
            <p:nvSpPr>
              <p:cNvPr id="1182" name="Google Shape;1182;p33"/>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3" name="Google Shape;1183;p33"/>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ackground 1">
  <p:cSld name="CUSTOM_9_1">
    <p:bg>
      <p:bgPr>
        <a:solidFill>
          <a:schemeClr val="dk2"/>
        </a:solidFill>
        <a:effectLst/>
      </p:bgPr>
    </p:bg>
    <p:spTree>
      <p:nvGrpSpPr>
        <p:cNvPr id="1184" name="Shape 1184"/>
        <p:cNvGrpSpPr/>
        <p:nvPr/>
      </p:nvGrpSpPr>
      <p:grpSpPr>
        <a:xfrm>
          <a:off x="0" y="0"/>
          <a:ext cx="0" cy="0"/>
          <a:chOff x="0" y="0"/>
          <a:chExt cx="0" cy="0"/>
        </a:xfrm>
      </p:grpSpPr>
      <p:grpSp>
        <p:nvGrpSpPr>
          <p:cNvPr id="1185" name="Google Shape;1185;p34"/>
          <p:cNvGrpSpPr/>
          <p:nvPr/>
        </p:nvGrpSpPr>
        <p:grpSpPr>
          <a:xfrm>
            <a:off x="7424435" y="92390"/>
            <a:ext cx="1903663" cy="2045881"/>
            <a:chOff x="7424435" y="92390"/>
            <a:chExt cx="1903663" cy="2045881"/>
          </a:xfrm>
        </p:grpSpPr>
        <p:grpSp>
          <p:nvGrpSpPr>
            <p:cNvPr id="1186" name="Google Shape;1186;p34"/>
            <p:cNvGrpSpPr/>
            <p:nvPr/>
          </p:nvGrpSpPr>
          <p:grpSpPr>
            <a:xfrm rot="-5400000" flipH="1">
              <a:off x="8004389" y="424819"/>
              <a:ext cx="1551858" cy="1095562"/>
              <a:chOff x="-3412766" y="1206541"/>
              <a:chExt cx="743298" cy="524745"/>
            </a:xfrm>
          </p:grpSpPr>
          <p:sp>
            <p:nvSpPr>
              <p:cNvPr id="1187" name="Google Shape;1187;p34"/>
              <p:cNvSpPr/>
              <p:nvPr/>
            </p:nvSpPr>
            <p:spPr>
              <a:xfrm>
                <a:off x="-3412766" y="1236840"/>
                <a:ext cx="743298" cy="494445"/>
              </a:xfrm>
              <a:custGeom>
                <a:avLst/>
                <a:gdLst/>
                <a:ahLst/>
                <a:cxnLst/>
                <a:rect l="l" t="t" r="r" b="b"/>
                <a:pathLst>
                  <a:path w="8889" h="5913" extrusionOk="0">
                    <a:moveTo>
                      <a:pt x="8888" y="2352"/>
                    </a:moveTo>
                    <a:cubicBezTo>
                      <a:pt x="8532" y="3205"/>
                      <a:pt x="7899" y="3978"/>
                      <a:pt x="7028" y="4535"/>
                    </a:cubicBezTo>
                    <a:cubicBezTo>
                      <a:pt x="4882" y="5912"/>
                      <a:pt x="2100" y="5453"/>
                      <a:pt x="811" y="3514"/>
                    </a:cubicBezTo>
                    <a:cubicBezTo>
                      <a:pt x="108" y="2455"/>
                      <a:pt x="1" y="1171"/>
                      <a:pt x="3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8" name="Google Shape;1188;p34"/>
              <p:cNvSpPr/>
              <p:nvPr/>
            </p:nvSpPr>
            <p:spPr>
              <a:xfrm>
                <a:off x="-3219611" y="1206541"/>
                <a:ext cx="213431" cy="199971"/>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189" name="Google Shape;1189;p34"/>
            <p:cNvSpPr/>
            <p:nvPr/>
          </p:nvSpPr>
          <p:spPr>
            <a:xfrm flipH="1">
              <a:off x="7424435" y="92390"/>
              <a:ext cx="265667" cy="323728"/>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0" name="Google Shape;1190;p34"/>
            <p:cNvSpPr/>
            <p:nvPr/>
          </p:nvSpPr>
          <p:spPr>
            <a:xfrm flipH="1">
              <a:off x="8521261" y="1990600"/>
              <a:ext cx="121174" cy="14767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91" name="Google Shape;1191;p34"/>
          <p:cNvGrpSpPr/>
          <p:nvPr/>
        </p:nvGrpSpPr>
        <p:grpSpPr>
          <a:xfrm>
            <a:off x="-1243379" y="2405802"/>
            <a:ext cx="2882707" cy="3869763"/>
            <a:chOff x="-1243379" y="2405802"/>
            <a:chExt cx="2882707" cy="3869763"/>
          </a:xfrm>
        </p:grpSpPr>
        <p:grpSp>
          <p:nvGrpSpPr>
            <p:cNvPr id="1192" name="Google Shape;1192;p34"/>
            <p:cNvGrpSpPr/>
            <p:nvPr/>
          </p:nvGrpSpPr>
          <p:grpSpPr>
            <a:xfrm rot="1274597" flipH="1">
              <a:off x="-907418" y="3683231"/>
              <a:ext cx="2210786" cy="2268914"/>
              <a:chOff x="-1422729" y="2782940"/>
              <a:chExt cx="928516" cy="952878"/>
            </a:xfrm>
          </p:grpSpPr>
          <p:sp>
            <p:nvSpPr>
              <p:cNvPr id="1193" name="Google Shape;1193;p34"/>
              <p:cNvSpPr/>
              <p:nvPr/>
            </p:nvSpPr>
            <p:spPr>
              <a:xfrm>
                <a:off x="-1422729" y="2792333"/>
                <a:ext cx="928516" cy="943484"/>
              </a:xfrm>
              <a:custGeom>
                <a:avLst/>
                <a:gdLst/>
                <a:ahLst/>
                <a:cxnLst/>
                <a:rect l="l" t="t" r="r" b="b"/>
                <a:pathLst>
                  <a:path w="11104" h="11283" extrusionOk="0">
                    <a:moveTo>
                      <a:pt x="1930" y="2498"/>
                    </a:moveTo>
                    <a:cubicBezTo>
                      <a:pt x="3865" y="338"/>
                      <a:pt x="7056" y="1"/>
                      <a:pt x="9052" y="1734"/>
                    </a:cubicBezTo>
                    <a:cubicBezTo>
                      <a:pt x="11047" y="3468"/>
                      <a:pt x="11104" y="6621"/>
                      <a:pt x="9164" y="8785"/>
                    </a:cubicBezTo>
                    <a:cubicBezTo>
                      <a:pt x="7229" y="10945"/>
                      <a:pt x="4039" y="11282"/>
                      <a:pt x="2043" y="9549"/>
                    </a:cubicBezTo>
                    <a:cubicBezTo>
                      <a:pt x="52" y="7815"/>
                      <a:pt x="0" y="4662"/>
                      <a:pt x="1930" y="24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4" name="Google Shape;1194;p34"/>
              <p:cNvSpPr/>
              <p:nvPr/>
            </p:nvSpPr>
            <p:spPr>
              <a:xfrm rot="-82">
                <a:off x="-1036331" y="2782942"/>
                <a:ext cx="177640" cy="166369"/>
              </a:xfrm>
              <a:custGeom>
                <a:avLst/>
                <a:gdLst/>
                <a:ahLst/>
                <a:cxnLst/>
                <a:rect l="l" t="t" r="r" b="b"/>
                <a:pathLst>
                  <a:path w="1701" h="1593" extrusionOk="0">
                    <a:moveTo>
                      <a:pt x="890" y="117"/>
                    </a:moveTo>
                    <a:cubicBezTo>
                      <a:pt x="1045" y="117"/>
                      <a:pt x="1204" y="169"/>
                      <a:pt x="1331" y="281"/>
                    </a:cubicBezTo>
                    <a:cubicBezTo>
                      <a:pt x="1471" y="398"/>
                      <a:pt x="1556" y="562"/>
                      <a:pt x="1565" y="745"/>
                    </a:cubicBezTo>
                    <a:cubicBezTo>
                      <a:pt x="1574" y="928"/>
                      <a:pt x="1518" y="1101"/>
                      <a:pt x="1401" y="1237"/>
                    </a:cubicBezTo>
                    <a:cubicBezTo>
                      <a:pt x="1265" y="1391"/>
                      <a:pt x="1075" y="1471"/>
                      <a:pt x="885" y="1471"/>
                    </a:cubicBezTo>
                    <a:cubicBezTo>
                      <a:pt x="728" y="1471"/>
                      <a:pt x="572" y="1417"/>
                      <a:pt x="445" y="1307"/>
                    </a:cubicBezTo>
                    <a:cubicBezTo>
                      <a:pt x="164" y="1059"/>
                      <a:pt x="131" y="632"/>
                      <a:pt x="375" y="351"/>
                    </a:cubicBezTo>
                    <a:cubicBezTo>
                      <a:pt x="511" y="201"/>
                      <a:pt x="703" y="117"/>
                      <a:pt x="890" y="117"/>
                    </a:cubicBezTo>
                    <a:close/>
                    <a:moveTo>
                      <a:pt x="892" y="0"/>
                    </a:moveTo>
                    <a:cubicBezTo>
                      <a:pt x="669" y="0"/>
                      <a:pt x="446" y="94"/>
                      <a:pt x="286" y="276"/>
                    </a:cubicBezTo>
                    <a:cubicBezTo>
                      <a:pt x="0" y="604"/>
                      <a:pt x="38" y="1106"/>
                      <a:pt x="370" y="1396"/>
                    </a:cubicBezTo>
                    <a:cubicBezTo>
                      <a:pt x="511" y="1518"/>
                      <a:pt x="698" y="1588"/>
                      <a:pt x="886" y="1588"/>
                    </a:cubicBezTo>
                    <a:cubicBezTo>
                      <a:pt x="909" y="1588"/>
                      <a:pt x="928" y="1588"/>
                      <a:pt x="942" y="1593"/>
                    </a:cubicBezTo>
                    <a:cubicBezTo>
                      <a:pt x="1153" y="1574"/>
                      <a:pt x="1350" y="1476"/>
                      <a:pt x="1490" y="1316"/>
                    </a:cubicBezTo>
                    <a:cubicBezTo>
                      <a:pt x="1631" y="1153"/>
                      <a:pt x="1701" y="946"/>
                      <a:pt x="1682" y="740"/>
                    </a:cubicBezTo>
                    <a:cubicBezTo>
                      <a:pt x="1663" y="529"/>
                      <a:pt x="1565" y="333"/>
                      <a:pt x="1406" y="192"/>
                    </a:cubicBezTo>
                    <a:cubicBezTo>
                      <a:pt x="1258" y="63"/>
                      <a:pt x="1075" y="0"/>
                      <a:pt x="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195" name="Google Shape;1195;p34"/>
            <p:cNvSpPr/>
            <p:nvPr/>
          </p:nvSpPr>
          <p:spPr>
            <a:xfrm flipH="1">
              <a:off x="1301892" y="4701942"/>
              <a:ext cx="265675" cy="325129"/>
            </a:xfrm>
            <a:custGeom>
              <a:avLst/>
              <a:gdLst/>
              <a:ahLst/>
              <a:cxnLst/>
              <a:rect l="l" t="t" r="r" b="b"/>
              <a:pathLst>
                <a:path w="1233" h="1509" extrusionOk="0">
                  <a:moveTo>
                    <a:pt x="1233" y="764"/>
                  </a:moveTo>
                  <a:cubicBezTo>
                    <a:pt x="924" y="665"/>
                    <a:pt x="764" y="497"/>
                    <a:pt x="619" y="0"/>
                  </a:cubicBezTo>
                  <a:cubicBezTo>
                    <a:pt x="493" y="398"/>
                    <a:pt x="286" y="647"/>
                    <a:pt x="1" y="740"/>
                  </a:cubicBezTo>
                  <a:cubicBezTo>
                    <a:pt x="343" y="848"/>
                    <a:pt x="516" y="1181"/>
                    <a:pt x="647" y="1509"/>
                  </a:cubicBezTo>
                  <a:cubicBezTo>
                    <a:pt x="703" y="1199"/>
                    <a:pt x="872" y="853"/>
                    <a:pt x="1233" y="764"/>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6" name="Google Shape;1196;p34"/>
            <p:cNvSpPr/>
            <p:nvPr/>
          </p:nvSpPr>
          <p:spPr>
            <a:xfrm rot="-5277652" flipH="1">
              <a:off x="-240969" y="2403983"/>
              <a:ext cx="599800" cy="625301"/>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7" name="Google Shape;1197;p34"/>
            <p:cNvSpPr/>
            <p:nvPr/>
          </p:nvSpPr>
          <p:spPr>
            <a:xfrm flipH="1">
              <a:off x="201980" y="3314274"/>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98" name="Google Shape;1198;p34"/>
          <p:cNvGrpSpPr/>
          <p:nvPr/>
        </p:nvGrpSpPr>
        <p:grpSpPr>
          <a:xfrm>
            <a:off x="-264254" y="-385203"/>
            <a:ext cx="1746242" cy="2046743"/>
            <a:chOff x="-264254" y="-385203"/>
            <a:chExt cx="1746242" cy="2046743"/>
          </a:xfrm>
        </p:grpSpPr>
        <p:sp>
          <p:nvSpPr>
            <p:cNvPr id="1199" name="Google Shape;1199;p34"/>
            <p:cNvSpPr/>
            <p:nvPr/>
          </p:nvSpPr>
          <p:spPr>
            <a:xfrm flipH="1">
              <a:off x="1301905" y="144536"/>
              <a:ext cx="180082" cy="219439"/>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200" name="Google Shape;1200;p34"/>
            <p:cNvGrpSpPr/>
            <p:nvPr/>
          </p:nvGrpSpPr>
          <p:grpSpPr>
            <a:xfrm rot="-5400000" flipH="1">
              <a:off x="-473246" y="-176211"/>
              <a:ext cx="2046743" cy="1628759"/>
              <a:chOff x="4639548" y="1512483"/>
              <a:chExt cx="561829" cy="447068"/>
            </a:xfrm>
          </p:grpSpPr>
          <p:sp>
            <p:nvSpPr>
              <p:cNvPr id="1201" name="Google Shape;1201;p34"/>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2" name="Google Shape;1202;p34"/>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3" name="Google Shape;1203;p34"/>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4" name="Google Shape;1204;p34"/>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5" name="Google Shape;1205;p34"/>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6" name="Google Shape;1206;p34"/>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7" name="Google Shape;1207;p34"/>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8" name="Google Shape;1208;p34"/>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9" name="Google Shape;1209;p34"/>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0" name="Google Shape;1210;p34"/>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211" name="Google Shape;1211;p34"/>
          <p:cNvGrpSpPr/>
          <p:nvPr/>
        </p:nvGrpSpPr>
        <p:grpSpPr>
          <a:xfrm>
            <a:off x="6328660" y="3828236"/>
            <a:ext cx="3567093" cy="2145104"/>
            <a:chOff x="6328660" y="3828236"/>
            <a:chExt cx="3567093" cy="2145104"/>
          </a:xfrm>
        </p:grpSpPr>
        <p:sp>
          <p:nvSpPr>
            <p:cNvPr id="1212" name="Google Shape;1212;p34"/>
            <p:cNvSpPr/>
            <p:nvPr/>
          </p:nvSpPr>
          <p:spPr>
            <a:xfrm flipH="1">
              <a:off x="6328660" y="4701954"/>
              <a:ext cx="541120" cy="564122"/>
            </a:xfrm>
            <a:custGeom>
              <a:avLst/>
              <a:gdLst/>
              <a:ahLst/>
              <a:cxnLst/>
              <a:rect l="l" t="t" r="r" b="b"/>
              <a:pathLst>
                <a:path w="2559" h="2668" extrusionOk="0">
                  <a:moveTo>
                    <a:pt x="1761" y="1"/>
                  </a:moveTo>
                  <a:cubicBezTo>
                    <a:pt x="1758" y="1"/>
                    <a:pt x="1755" y="1"/>
                    <a:pt x="1753" y="1"/>
                  </a:cubicBezTo>
                  <a:cubicBezTo>
                    <a:pt x="1523" y="34"/>
                    <a:pt x="1392" y="90"/>
                    <a:pt x="1336" y="184"/>
                  </a:cubicBezTo>
                  <a:cubicBezTo>
                    <a:pt x="1275" y="273"/>
                    <a:pt x="1312" y="381"/>
                    <a:pt x="1340" y="475"/>
                  </a:cubicBezTo>
                  <a:cubicBezTo>
                    <a:pt x="1368" y="559"/>
                    <a:pt x="1401" y="639"/>
                    <a:pt x="1359" y="704"/>
                  </a:cubicBezTo>
                  <a:cubicBezTo>
                    <a:pt x="1312" y="793"/>
                    <a:pt x="1153" y="854"/>
                    <a:pt x="891" y="901"/>
                  </a:cubicBezTo>
                  <a:cubicBezTo>
                    <a:pt x="638" y="943"/>
                    <a:pt x="619" y="1130"/>
                    <a:pt x="605" y="1290"/>
                  </a:cubicBezTo>
                  <a:cubicBezTo>
                    <a:pt x="581" y="1505"/>
                    <a:pt x="553" y="1735"/>
                    <a:pt x="52" y="1824"/>
                  </a:cubicBezTo>
                  <a:cubicBezTo>
                    <a:pt x="24" y="1829"/>
                    <a:pt x="0" y="1861"/>
                    <a:pt x="5" y="1894"/>
                  </a:cubicBezTo>
                  <a:cubicBezTo>
                    <a:pt x="10" y="1922"/>
                    <a:pt x="33" y="1941"/>
                    <a:pt x="66" y="1941"/>
                  </a:cubicBezTo>
                  <a:cubicBezTo>
                    <a:pt x="71" y="1941"/>
                    <a:pt x="71" y="1941"/>
                    <a:pt x="66" y="1932"/>
                  </a:cubicBezTo>
                  <a:cubicBezTo>
                    <a:pt x="656" y="1833"/>
                    <a:pt x="689" y="1524"/>
                    <a:pt x="713" y="1299"/>
                  </a:cubicBezTo>
                  <a:cubicBezTo>
                    <a:pt x="736" y="1126"/>
                    <a:pt x="750" y="1041"/>
                    <a:pt x="905" y="1013"/>
                  </a:cubicBezTo>
                  <a:cubicBezTo>
                    <a:pt x="1214" y="962"/>
                    <a:pt x="1387" y="878"/>
                    <a:pt x="1457" y="760"/>
                  </a:cubicBezTo>
                  <a:cubicBezTo>
                    <a:pt x="1523" y="653"/>
                    <a:pt x="1486" y="536"/>
                    <a:pt x="1453" y="432"/>
                  </a:cubicBezTo>
                  <a:cubicBezTo>
                    <a:pt x="1429" y="357"/>
                    <a:pt x="1406" y="287"/>
                    <a:pt x="1434" y="240"/>
                  </a:cubicBezTo>
                  <a:cubicBezTo>
                    <a:pt x="1472" y="184"/>
                    <a:pt x="1589" y="142"/>
                    <a:pt x="1767" y="114"/>
                  </a:cubicBezTo>
                  <a:cubicBezTo>
                    <a:pt x="1799" y="114"/>
                    <a:pt x="1823" y="81"/>
                    <a:pt x="1814" y="48"/>
                  </a:cubicBezTo>
                  <a:cubicBezTo>
                    <a:pt x="1814" y="23"/>
                    <a:pt x="1790" y="1"/>
                    <a:pt x="1761" y="1"/>
                  </a:cubicBezTo>
                  <a:close/>
                  <a:moveTo>
                    <a:pt x="2083" y="393"/>
                  </a:moveTo>
                  <a:cubicBezTo>
                    <a:pt x="2078" y="393"/>
                    <a:pt x="2072" y="394"/>
                    <a:pt x="2066" y="395"/>
                  </a:cubicBezTo>
                  <a:cubicBezTo>
                    <a:pt x="1837" y="428"/>
                    <a:pt x="1710" y="479"/>
                    <a:pt x="1650" y="573"/>
                  </a:cubicBezTo>
                  <a:cubicBezTo>
                    <a:pt x="1593" y="667"/>
                    <a:pt x="1626" y="774"/>
                    <a:pt x="1659" y="868"/>
                  </a:cubicBezTo>
                  <a:cubicBezTo>
                    <a:pt x="1687" y="948"/>
                    <a:pt x="1715" y="1032"/>
                    <a:pt x="1673" y="1098"/>
                  </a:cubicBezTo>
                  <a:cubicBezTo>
                    <a:pt x="1626" y="1182"/>
                    <a:pt x="1472" y="1248"/>
                    <a:pt x="1204" y="1294"/>
                  </a:cubicBezTo>
                  <a:cubicBezTo>
                    <a:pt x="956" y="1337"/>
                    <a:pt x="937" y="1524"/>
                    <a:pt x="919" y="1683"/>
                  </a:cubicBezTo>
                  <a:cubicBezTo>
                    <a:pt x="895" y="1899"/>
                    <a:pt x="872" y="2128"/>
                    <a:pt x="371" y="2213"/>
                  </a:cubicBezTo>
                  <a:cubicBezTo>
                    <a:pt x="338" y="2222"/>
                    <a:pt x="314" y="2255"/>
                    <a:pt x="324" y="2283"/>
                  </a:cubicBezTo>
                  <a:cubicBezTo>
                    <a:pt x="328" y="2316"/>
                    <a:pt x="352" y="2330"/>
                    <a:pt x="380" y="2330"/>
                  </a:cubicBezTo>
                  <a:cubicBezTo>
                    <a:pt x="380" y="2330"/>
                    <a:pt x="385" y="2330"/>
                    <a:pt x="380" y="2325"/>
                  </a:cubicBezTo>
                  <a:cubicBezTo>
                    <a:pt x="970" y="2227"/>
                    <a:pt x="1008" y="1913"/>
                    <a:pt x="1031" y="1693"/>
                  </a:cubicBezTo>
                  <a:cubicBezTo>
                    <a:pt x="1055" y="1519"/>
                    <a:pt x="1064" y="1435"/>
                    <a:pt x="1223" y="1407"/>
                  </a:cubicBezTo>
                  <a:cubicBezTo>
                    <a:pt x="1528" y="1355"/>
                    <a:pt x="1706" y="1271"/>
                    <a:pt x="1776" y="1154"/>
                  </a:cubicBezTo>
                  <a:cubicBezTo>
                    <a:pt x="1837" y="1041"/>
                    <a:pt x="1804" y="924"/>
                    <a:pt x="1767" y="826"/>
                  </a:cubicBezTo>
                  <a:cubicBezTo>
                    <a:pt x="1743" y="751"/>
                    <a:pt x="1720" y="681"/>
                    <a:pt x="1753" y="634"/>
                  </a:cubicBezTo>
                  <a:cubicBezTo>
                    <a:pt x="1785" y="573"/>
                    <a:pt x="1903" y="536"/>
                    <a:pt x="2085" y="503"/>
                  </a:cubicBezTo>
                  <a:cubicBezTo>
                    <a:pt x="2113" y="503"/>
                    <a:pt x="2137" y="475"/>
                    <a:pt x="2132" y="442"/>
                  </a:cubicBezTo>
                  <a:cubicBezTo>
                    <a:pt x="2132" y="414"/>
                    <a:pt x="2112" y="393"/>
                    <a:pt x="2083" y="393"/>
                  </a:cubicBezTo>
                  <a:close/>
                  <a:moveTo>
                    <a:pt x="2498" y="727"/>
                  </a:moveTo>
                  <a:cubicBezTo>
                    <a:pt x="2495" y="727"/>
                    <a:pt x="2491" y="727"/>
                    <a:pt x="2488" y="728"/>
                  </a:cubicBezTo>
                  <a:cubicBezTo>
                    <a:pt x="2259" y="760"/>
                    <a:pt x="2132" y="817"/>
                    <a:pt x="2071" y="910"/>
                  </a:cubicBezTo>
                  <a:cubicBezTo>
                    <a:pt x="2015" y="1004"/>
                    <a:pt x="2048" y="1107"/>
                    <a:pt x="2081" y="1201"/>
                  </a:cubicBezTo>
                  <a:cubicBezTo>
                    <a:pt x="2109" y="1285"/>
                    <a:pt x="2137" y="1365"/>
                    <a:pt x="2095" y="1430"/>
                  </a:cubicBezTo>
                  <a:cubicBezTo>
                    <a:pt x="2048" y="1519"/>
                    <a:pt x="1893" y="1580"/>
                    <a:pt x="1626" y="1627"/>
                  </a:cubicBezTo>
                  <a:cubicBezTo>
                    <a:pt x="1378" y="1669"/>
                    <a:pt x="1359" y="1857"/>
                    <a:pt x="1340" y="2016"/>
                  </a:cubicBezTo>
                  <a:cubicBezTo>
                    <a:pt x="1317" y="2231"/>
                    <a:pt x="1293" y="2461"/>
                    <a:pt x="792" y="2550"/>
                  </a:cubicBezTo>
                  <a:cubicBezTo>
                    <a:pt x="759" y="2555"/>
                    <a:pt x="736" y="2588"/>
                    <a:pt x="745" y="2620"/>
                  </a:cubicBezTo>
                  <a:cubicBezTo>
                    <a:pt x="750" y="2648"/>
                    <a:pt x="773" y="2667"/>
                    <a:pt x="802" y="2667"/>
                  </a:cubicBezTo>
                  <a:cubicBezTo>
                    <a:pt x="802" y="2667"/>
                    <a:pt x="806" y="2667"/>
                    <a:pt x="802" y="2658"/>
                  </a:cubicBezTo>
                  <a:cubicBezTo>
                    <a:pt x="1392" y="2559"/>
                    <a:pt x="1429" y="2250"/>
                    <a:pt x="1453" y="2025"/>
                  </a:cubicBezTo>
                  <a:cubicBezTo>
                    <a:pt x="1476" y="1852"/>
                    <a:pt x="1486" y="1768"/>
                    <a:pt x="1645" y="1740"/>
                  </a:cubicBezTo>
                  <a:cubicBezTo>
                    <a:pt x="1949" y="1688"/>
                    <a:pt x="2127" y="1604"/>
                    <a:pt x="2198" y="1487"/>
                  </a:cubicBezTo>
                  <a:cubicBezTo>
                    <a:pt x="2259" y="1379"/>
                    <a:pt x="2226" y="1262"/>
                    <a:pt x="2188" y="1159"/>
                  </a:cubicBezTo>
                  <a:cubicBezTo>
                    <a:pt x="2165" y="1084"/>
                    <a:pt x="2141" y="1013"/>
                    <a:pt x="2174" y="967"/>
                  </a:cubicBezTo>
                  <a:cubicBezTo>
                    <a:pt x="2207" y="910"/>
                    <a:pt x="2324" y="868"/>
                    <a:pt x="2507" y="840"/>
                  </a:cubicBezTo>
                  <a:cubicBezTo>
                    <a:pt x="2535" y="840"/>
                    <a:pt x="2558" y="807"/>
                    <a:pt x="2554" y="774"/>
                  </a:cubicBezTo>
                  <a:cubicBezTo>
                    <a:pt x="2554" y="749"/>
                    <a:pt x="2530" y="727"/>
                    <a:pt x="2498" y="72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3" name="Google Shape;1213;p34"/>
            <p:cNvSpPr/>
            <p:nvPr/>
          </p:nvSpPr>
          <p:spPr>
            <a:xfrm flipH="1">
              <a:off x="7173524" y="4921875"/>
              <a:ext cx="130436" cy="159515"/>
            </a:xfrm>
            <a:custGeom>
              <a:avLst/>
              <a:gdLst/>
              <a:ahLst/>
              <a:cxnLst/>
              <a:rect l="l" t="t" r="r" b="b"/>
              <a:pathLst>
                <a:path w="1238" h="1514" extrusionOk="0">
                  <a:moveTo>
                    <a:pt x="1237" y="768"/>
                  </a:moveTo>
                  <a:cubicBezTo>
                    <a:pt x="928" y="670"/>
                    <a:pt x="769" y="497"/>
                    <a:pt x="624" y="0"/>
                  </a:cubicBezTo>
                  <a:cubicBezTo>
                    <a:pt x="492" y="398"/>
                    <a:pt x="291" y="651"/>
                    <a:pt x="1" y="745"/>
                  </a:cubicBezTo>
                  <a:cubicBezTo>
                    <a:pt x="347" y="848"/>
                    <a:pt x="516" y="1185"/>
                    <a:pt x="652" y="1513"/>
                  </a:cubicBezTo>
                  <a:cubicBezTo>
                    <a:pt x="699" y="1199"/>
                    <a:pt x="867" y="862"/>
                    <a:pt x="1237" y="768"/>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214" name="Google Shape;1214;p34"/>
            <p:cNvGrpSpPr/>
            <p:nvPr/>
          </p:nvGrpSpPr>
          <p:grpSpPr>
            <a:xfrm rot="-1196758" flipH="1">
              <a:off x="7718055" y="4117140"/>
              <a:ext cx="1969419" cy="1567296"/>
              <a:chOff x="4639548" y="1512483"/>
              <a:chExt cx="561829" cy="447068"/>
            </a:xfrm>
          </p:grpSpPr>
          <p:sp>
            <p:nvSpPr>
              <p:cNvPr id="1215" name="Google Shape;1215;p34"/>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6" name="Google Shape;1216;p34"/>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7" name="Google Shape;1217;p34"/>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8" name="Google Shape;1218;p34"/>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9" name="Google Shape;1219;p34"/>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0" name="Google Shape;1220;p34"/>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1" name="Google Shape;1221;p34"/>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2" name="Google Shape;1222;p34"/>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3" name="Google Shape;1223;p34"/>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4" name="Google Shape;1224;p34"/>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225" name="Google Shape;1225;p34"/>
            <p:cNvSpPr/>
            <p:nvPr/>
          </p:nvSpPr>
          <p:spPr>
            <a:xfrm flipH="1">
              <a:off x="8799211" y="3918600"/>
              <a:ext cx="121174" cy="14767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116" name="Shape 116"/>
        <p:cNvGrpSpPr/>
        <p:nvPr/>
      </p:nvGrpSpPr>
      <p:grpSpPr>
        <a:xfrm>
          <a:off x="0" y="0"/>
          <a:ext cx="0" cy="0"/>
          <a:chOff x="0" y="0"/>
          <a:chExt cx="0" cy="0"/>
        </a:xfrm>
      </p:grpSpPr>
      <p:sp>
        <p:nvSpPr>
          <p:cNvPr id="117" name="Google Shape;117;p5"/>
          <p:cNvSpPr txBox="1"/>
          <p:nvPr>
            <p:ph type="title"/>
          </p:nvPr>
        </p:nvSpPr>
        <p:spPr>
          <a:xfrm>
            <a:off x="720000" y="539500"/>
            <a:ext cx="7704000" cy="624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Font typeface="Cabin"/>
              <a:buNone/>
              <a:defRPr>
                <a:latin typeface="Cabin"/>
                <a:ea typeface="Cabin"/>
                <a:cs typeface="Cabin"/>
                <a:sym typeface="Cabin"/>
              </a:defRPr>
            </a:lvl2pPr>
            <a:lvl3pPr lvl="2" rtl="0">
              <a:spcBef>
                <a:spcPts val="0"/>
              </a:spcBef>
              <a:spcAft>
                <a:spcPts val="0"/>
              </a:spcAft>
              <a:buSzPts val="3500"/>
              <a:buFont typeface="Cabin"/>
              <a:buNone/>
              <a:defRPr>
                <a:latin typeface="Cabin"/>
                <a:ea typeface="Cabin"/>
                <a:cs typeface="Cabin"/>
                <a:sym typeface="Cabin"/>
              </a:defRPr>
            </a:lvl3pPr>
            <a:lvl4pPr lvl="3" rtl="0">
              <a:spcBef>
                <a:spcPts val="0"/>
              </a:spcBef>
              <a:spcAft>
                <a:spcPts val="0"/>
              </a:spcAft>
              <a:buSzPts val="3500"/>
              <a:buFont typeface="Cabin"/>
              <a:buNone/>
              <a:defRPr>
                <a:latin typeface="Cabin"/>
                <a:ea typeface="Cabin"/>
                <a:cs typeface="Cabin"/>
                <a:sym typeface="Cabin"/>
              </a:defRPr>
            </a:lvl4pPr>
            <a:lvl5pPr lvl="4" rtl="0">
              <a:spcBef>
                <a:spcPts val="0"/>
              </a:spcBef>
              <a:spcAft>
                <a:spcPts val="0"/>
              </a:spcAft>
              <a:buSzPts val="3500"/>
              <a:buFont typeface="Cabin"/>
              <a:buNone/>
              <a:defRPr>
                <a:latin typeface="Cabin"/>
                <a:ea typeface="Cabin"/>
                <a:cs typeface="Cabin"/>
                <a:sym typeface="Cabin"/>
              </a:defRPr>
            </a:lvl5pPr>
            <a:lvl6pPr lvl="5" rtl="0">
              <a:spcBef>
                <a:spcPts val="0"/>
              </a:spcBef>
              <a:spcAft>
                <a:spcPts val="0"/>
              </a:spcAft>
              <a:buSzPts val="3500"/>
              <a:buFont typeface="Cabin"/>
              <a:buNone/>
              <a:defRPr>
                <a:latin typeface="Cabin"/>
                <a:ea typeface="Cabin"/>
                <a:cs typeface="Cabin"/>
                <a:sym typeface="Cabin"/>
              </a:defRPr>
            </a:lvl6pPr>
            <a:lvl7pPr lvl="6" rtl="0">
              <a:spcBef>
                <a:spcPts val="0"/>
              </a:spcBef>
              <a:spcAft>
                <a:spcPts val="0"/>
              </a:spcAft>
              <a:buSzPts val="3500"/>
              <a:buFont typeface="Cabin"/>
              <a:buNone/>
              <a:defRPr>
                <a:latin typeface="Cabin"/>
                <a:ea typeface="Cabin"/>
                <a:cs typeface="Cabin"/>
                <a:sym typeface="Cabin"/>
              </a:defRPr>
            </a:lvl7pPr>
            <a:lvl8pPr lvl="7" rtl="0">
              <a:spcBef>
                <a:spcPts val="0"/>
              </a:spcBef>
              <a:spcAft>
                <a:spcPts val="0"/>
              </a:spcAft>
              <a:buSzPts val="3500"/>
              <a:buFont typeface="Cabin"/>
              <a:buNone/>
              <a:defRPr>
                <a:latin typeface="Cabin"/>
                <a:ea typeface="Cabin"/>
                <a:cs typeface="Cabin"/>
                <a:sym typeface="Cabin"/>
              </a:defRPr>
            </a:lvl8pPr>
            <a:lvl9pPr lvl="8" rtl="0">
              <a:spcBef>
                <a:spcPts val="0"/>
              </a:spcBef>
              <a:spcAft>
                <a:spcPts val="0"/>
              </a:spcAft>
              <a:buSzPts val="3500"/>
              <a:buFont typeface="Cabin"/>
              <a:buNone/>
              <a:defRPr>
                <a:latin typeface="Cabin"/>
                <a:ea typeface="Cabin"/>
                <a:cs typeface="Cabin"/>
                <a:sym typeface="Cabin"/>
              </a:defRPr>
            </a:lvl9pPr>
          </a:lstStyle>
          <a:p/>
        </p:txBody>
      </p:sp>
      <p:sp>
        <p:nvSpPr>
          <p:cNvPr id="118" name="Google Shape;118;p5"/>
          <p:cNvSpPr txBox="1"/>
          <p:nvPr>
            <p:ph type="subTitle" idx="1"/>
          </p:nvPr>
        </p:nvSpPr>
        <p:spPr>
          <a:xfrm>
            <a:off x="5055284" y="3785599"/>
            <a:ext cx="2505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p:txBody>
      </p:sp>
      <p:sp>
        <p:nvSpPr>
          <p:cNvPr id="119" name="Google Shape;119;p5"/>
          <p:cNvSpPr txBox="1"/>
          <p:nvPr>
            <p:ph type="subTitle" idx="2"/>
          </p:nvPr>
        </p:nvSpPr>
        <p:spPr>
          <a:xfrm>
            <a:off x="1583300" y="3785599"/>
            <a:ext cx="2505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p:txBody>
      </p:sp>
      <p:sp>
        <p:nvSpPr>
          <p:cNvPr id="120" name="Google Shape;120;p5"/>
          <p:cNvSpPr txBox="1"/>
          <p:nvPr>
            <p:ph type="subTitle" idx="3"/>
          </p:nvPr>
        </p:nvSpPr>
        <p:spPr>
          <a:xfrm>
            <a:off x="5055275" y="3378575"/>
            <a:ext cx="2505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sp>
        <p:nvSpPr>
          <p:cNvPr id="121" name="Google Shape;121;p5"/>
          <p:cNvSpPr txBox="1"/>
          <p:nvPr>
            <p:ph type="subTitle" idx="4"/>
          </p:nvPr>
        </p:nvSpPr>
        <p:spPr>
          <a:xfrm>
            <a:off x="1583075" y="3378575"/>
            <a:ext cx="2505600" cy="572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Cabin"/>
              <a:buNone/>
              <a:defRPr sz="2200" b="1">
                <a:solidFill>
                  <a:schemeClr val="dk1"/>
                </a:solidFill>
                <a:latin typeface="Cabin"/>
                <a:ea typeface="Cabin"/>
                <a:cs typeface="Cabin"/>
                <a:sym typeface="Cabin"/>
              </a:defRPr>
            </a:lvl1pPr>
            <a:lvl2pPr lvl="1" algn="ctr" rtl="0">
              <a:lnSpc>
                <a:spcPct val="100000"/>
              </a:lnSpc>
              <a:spcBef>
                <a:spcPts val="0"/>
              </a:spcBef>
              <a:spcAft>
                <a:spcPts val="0"/>
              </a:spcAft>
              <a:buSzPts val="2400"/>
              <a:buFont typeface="Cabin"/>
              <a:buNone/>
              <a:defRPr sz="2400">
                <a:latin typeface="Cabin"/>
                <a:ea typeface="Cabin"/>
                <a:cs typeface="Cabin"/>
                <a:sym typeface="Cabin"/>
              </a:defRPr>
            </a:lvl2pPr>
            <a:lvl3pPr lvl="2" algn="ctr" rtl="0">
              <a:lnSpc>
                <a:spcPct val="100000"/>
              </a:lnSpc>
              <a:spcBef>
                <a:spcPts val="0"/>
              </a:spcBef>
              <a:spcAft>
                <a:spcPts val="0"/>
              </a:spcAft>
              <a:buSzPts val="2400"/>
              <a:buFont typeface="Cabin"/>
              <a:buNone/>
              <a:defRPr sz="2400">
                <a:latin typeface="Cabin"/>
                <a:ea typeface="Cabin"/>
                <a:cs typeface="Cabin"/>
                <a:sym typeface="Cabin"/>
              </a:defRPr>
            </a:lvl3pPr>
            <a:lvl4pPr lvl="3" algn="ctr" rtl="0">
              <a:lnSpc>
                <a:spcPct val="100000"/>
              </a:lnSpc>
              <a:spcBef>
                <a:spcPts val="0"/>
              </a:spcBef>
              <a:spcAft>
                <a:spcPts val="0"/>
              </a:spcAft>
              <a:buSzPts val="2400"/>
              <a:buFont typeface="Cabin"/>
              <a:buNone/>
              <a:defRPr sz="2400">
                <a:latin typeface="Cabin"/>
                <a:ea typeface="Cabin"/>
                <a:cs typeface="Cabin"/>
                <a:sym typeface="Cabin"/>
              </a:defRPr>
            </a:lvl4pPr>
            <a:lvl5pPr lvl="4" algn="ctr" rtl="0">
              <a:lnSpc>
                <a:spcPct val="100000"/>
              </a:lnSpc>
              <a:spcBef>
                <a:spcPts val="0"/>
              </a:spcBef>
              <a:spcAft>
                <a:spcPts val="0"/>
              </a:spcAft>
              <a:buSzPts val="2400"/>
              <a:buFont typeface="Cabin"/>
              <a:buNone/>
              <a:defRPr sz="2400">
                <a:latin typeface="Cabin"/>
                <a:ea typeface="Cabin"/>
                <a:cs typeface="Cabin"/>
                <a:sym typeface="Cabin"/>
              </a:defRPr>
            </a:lvl5pPr>
            <a:lvl6pPr lvl="5" algn="ctr" rtl="0">
              <a:lnSpc>
                <a:spcPct val="100000"/>
              </a:lnSpc>
              <a:spcBef>
                <a:spcPts val="0"/>
              </a:spcBef>
              <a:spcAft>
                <a:spcPts val="0"/>
              </a:spcAft>
              <a:buSzPts val="2400"/>
              <a:buFont typeface="Cabin"/>
              <a:buNone/>
              <a:defRPr sz="2400">
                <a:latin typeface="Cabin"/>
                <a:ea typeface="Cabin"/>
                <a:cs typeface="Cabin"/>
                <a:sym typeface="Cabin"/>
              </a:defRPr>
            </a:lvl6pPr>
            <a:lvl7pPr lvl="6" algn="ctr" rtl="0">
              <a:lnSpc>
                <a:spcPct val="100000"/>
              </a:lnSpc>
              <a:spcBef>
                <a:spcPts val="0"/>
              </a:spcBef>
              <a:spcAft>
                <a:spcPts val="0"/>
              </a:spcAft>
              <a:buSzPts val="2400"/>
              <a:buFont typeface="Cabin"/>
              <a:buNone/>
              <a:defRPr sz="2400">
                <a:latin typeface="Cabin"/>
                <a:ea typeface="Cabin"/>
                <a:cs typeface="Cabin"/>
                <a:sym typeface="Cabin"/>
              </a:defRPr>
            </a:lvl7pPr>
            <a:lvl8pPr lvl="7" algn="ctr" rtl="0">
              <a:lnSpc>
                <a:spcPct val="100000"/>
              </a:lnSpc>
              <a:spcBef>
                <a:spcPts val="0"/>
              </a:spcBef>
              <a:spcAft>
                <a:spcPts val="0"/>
              </a:spcAft>
              <a:buSzPts val="2400"/>
              <a:buFont typeface="Cabin"/>
              <a:buNone/>
              <a:defRPr sz="2400">
                <a:latin typeface="Cabin"/>
                <a:ea typeface="Cabin"/>
                <a:cs typeface="Cabin"/>
                <a:sym typeface="Cabin"/>
              </a:defRPr>
            </a:lvl8pPr>
            <a:lvl9pPr lvl="8" algn="ctr" rtl="0">
              <a:lnSpc>
                <a:spcPct val="100000"/>
              </a:lnSpc>
              <a:spcBef>
                <a:spcPts val="0"/>
              </a:spcBef>
              <a:spcAft>
                <a:spcPts val="0"/>
              </a:spcAft>
              <a:buSzPts val="2400"/>
              <a:buFont typeface="Cabin"/>
              <a:buNone/>
              <a:defRPr sz="2400">
                <a:latin typeface="Cabin"/>
                <a:ea typeface="Cabin"/>
                <a:cs typeface="Cabin"/>
                <a:sym typeface="Cabin"/>
              </a:defRPr>
            </a:lvl9pPr>
          </a:lstStyle>
          <a:p/>
        </p:txBody>
      </p:sp>
      <p:grpSp>
        <p:nvGrpSpPr>
          <p:cNvPr id="122" name="Google Shape;122;p5"/>
          <p:cNvGrpSpPr/>
          <p:nvPr/>
        </p:nvGrpSpPr>
        <p:grpSpPr>
          <a:xfrm>
            <a:off x="8148334" y="4064790"/>
            <a:ext cx="1671408" cy="1468817"/>
            <a:chOff x="8148334" y="4064790"/>
            <a:chExt cx="1671408" cy="1468817"/>
          </a:xfrm>
        </p:grpSpPr>
        <p:grpSp>
          <p:nvGrpSpPr>
            <p:cNvPr id="123" name="Google Shape;123;p5"/>
            <p:cNvGrpSpPr/>
            <p:nvPr/>
          </p:nvGrpSpPr>
          <p:grpSpPr>
            <a:xfrm rot="9827642">
              <a:off x="8483758" y="4208018"/>
              <a:ext cx="1194727" cy="1182361"/>
              <a:chOff x="4982398" y="3787086"/>
              <a:chExt cx="1427999" cy="1413218"/>
            </a:xfrm>
          </p:grpSpPr>
          <p:sp>
            <p:nvSpPr>
              <p:cNvPr id="124" name="Google Shape;124;p5"/>
              <p:cNvSpPr/>
              <p:nvPr/>
            </p:nvSpPr>
            <p:spPr>
              <a:xfrm>
                <a:off x="4982398" y="3787086"/>
                <a:ext cx="1427999" cy="1413218"/>
              </a:xfrm>
              <a:custGeom>
                <a:avLst/>
                <a:gdLst/>
                <a:ahLst/>
                <a:cxnLst/>
                <a:rect l="l" t="t" r="r" b="b"/>
                <a:pathLst>
                  <a:path w="16858" h="16684" extrusionOk="0">
                    <a:moveTo>
                      <a:pt x="1" y="5950"/>
                    </a:moveTo>
                    <a:lnTo>
                      <a:pt x="11099" y="0"/>
                    </a:lnTo>
                    <a:cubicBezTo>
                      <a:pt x="13610" y="3598"/>
                      <a:pt x="13470" y="7360"/>
                      <a:pt x="16857" y="10734"/>
                    </a:cubicBezTo>
                    <a:lnTo>
                      <a:pt x="5758" y="16684"/>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 name="Google Shape;125;p5"/>
              <p:cNvSpPr/>
              <p:nvPr/>
            </p:nvSpPr>
            <p:spPr>
              <a:xfrm>
                <a:off x="5741905" y="4545758"/>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 name="Google Shape;126;p5"/>
              <p:cNvSpPr/>
              <p:nvPr/>
            </p:nvSpPr>
            <p:spPr>
              <a:xfrm>
                <a:off x="5621170" y="4510667"/>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27" name="Google Shape;127;p5"/>
            <p:cNvSpPr/>
            <p:nvPr/>
          </p:nvSpPr>
          <p:spPr>
            <a:xfrm flipH="1">
              <a:off x="8148334" y="4876419"/>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28" name="Google Shape;128;p5"/>
          <p:cNvGrpSpPr/>
          <p:nvPr/>
        </p:nvGrpSpPr>
        <p:grpSpPr>
          <a:xfrm>
            <a:off x="-278634" y="-89204"/>
            <a:ext cx="1937914" cy="994580"/>
            <a:chOff x="-278634" y="-89204"/>
            <a:chExt cx="1937914" cy="994580"/>
          </a:xfrm>
        </p:grpSpPr>
        <p:sp>
          <p:nvSpPr>
            <p:cNvPr id="129" name="Google Shape;129;p5"/>
            <p:cNvSpPr/>
            <p:nvPr/>
          </p:nvSpPr>
          <p:spPr>
            <a:xfrm flipH="1">
              <a:off x="410631" y="-89204"/>
              <a:ext cx="1035801" cy="564308"/>
            </a:xfrm>
            <a:custGeom>
              <a:avLst/>
              <a:gdLst/>
              <a:ahLst/>
              <a:cxnLst/>
              <a:rect l="l" t="t" r="r" b="b"/>
              <a:pathLst>
                <a:path w="8490" h="4625" extrusionOk="0">
                  <a:moveTo>
                    <a:pt x="0" y="1"/>
                  </a:moveTo>
                  <a:cubicBezTo>
                    <a:pt x="94" y="877"/>
                    <a:pt x="464" y="1758"/>
                    <a:pt x="1106" y="2498"/>
                  </a:cubicBezTo>
                  <a:cubicBezTo>
                    <a:pt x="2699" y="4325"/>
                    <a:pt x="5383" y="4625"/>
                    <a:pt x="7098" y="3168"/>
                  </a:cubicBezTo>
                  <a:cubicBezTo>
                    <a:pt x="8035" y="2371"/>
                    <a:pt x="8489" y="1210"/>
                    <a:pt x="8452" y="2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 name="Google Shape;130;p5"/>
            <p:cNvSpPr/>
            <p:nvPr/>
          </p:nvSpPr>
          <p:spPr>
            <a:xfrm flipH="1">
              <a:off x="1508509" y="178244"/>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31" name="Google Shape;131;p5"/>
            <p:cNvGrpSpPr/>
            <p:nvPr/>
          </p:nvGrpSpPr>
          <p:grpSpPr>
            <a:xfrm rot="1211682">
              <a:off x="-143361" y="314178"/>
              <a:ext cx="555402" cy="267776"/>
              <a:chOff x="4742292" y="1179785"/>
              <a:chExt cx="109824" cy="52950"/>
            </a:xfrm>
          </p:grpSpPr>
          <p:sp>
            <p:nvSpPr>
              <p:cNvPr id="132" name="Google Shape;132;p5"/>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 name="Google Shape;133;p5"/>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34" name="Google Shape;134;p5"/>
            <p:cNvGrpSpPr/>
            <p:nvPr/>
          </p:nvGrpSpPr>
          <p:grpSpPr>
            <a:xfrm rot="1211682">
              <a:off x="-249486" y="549966"/>
              <a:ext cx="555402" cy="267776"/>
              <a:chOff x="4742292" y="1179785"/>
              <a:chExt cx="109824" cy="52950"/>
            </a:xfrm>
          </p:grpSpPr>
          <p:sp>
            <p:nvSpPr>
              <p:cNvPr id="135" name="Google Shape;135;p5"/>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 name="Google Shape;136;p5"/>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37" name="Google Shape;137;p5"/>
          <p:cNvGrpSpPr/>
          <p:nvPr/>
        </p:nvGrpSpPr>
        <p:grpSpPr>
          <a:xfrm>
            <a:off x="7781453" y="-156972"/>
            <a:ext cx="1842302" cy="1681659"/>
            <a:chOff x="7781453" y="-156972"/>
            <a:chExt cx="1842302" cy="1681659"/>
          </a:xfrm>
        </p:grpSpPr>
        <p:grpSp>
          <p:nvGrpSpPr>
            <p:cNvPr id="138" name="Google Shape;138;p5"/>
            <p:cNvGrpSpPr/>
            <p:nvPr/>
          </p:nvGrpSpPr>
          <p:grpSpPr>
            <a:xfrm>
              <a:off x="7781453" y="-156972"/>
              <a:ext cx="1842302" cy="1681659"/>
              <a:chOff x="7715365" y="-156972"/>
              <a:chExt cx="1842302" cy="1681659"/>
            </a:xfrm>
          </p:grpSpPr>
          <p:sp>
            <p:nvSpPr>
              <p:cNvPr id="139" name="Google Shape;139;p5"/>
              <p:cNvSpPr/>
              <p:nvPr/>
            </p:nvSpPr>
            <p:spPr>
              <a:xfrm flipH="1">
                <a:off x="7715365" y="-156972"/>
                <a:ext cx="1842302" cy="1681659"/>
              </a:xfrm>
              <a:custGeom>
                <a:avLst/>
                <a:gdLst/>
                <a:ahLst/>
                <a:cxnLst/>
                <a:rect l="l" t="t" r="r" b="b"/>
                <a:pathLst>
                  <a:path w="8865" h="8092" extrusionOk="0">
                    <a:moveTo>
                      <a:pt x="8452" y="1"/>
                    </a:moveTo>
                    <a:lnTo>
                      <a:pt x="708" y="1"/>
                    </a:lnTo>
                    <a:lnTo>
                      <a:pt x="0" y="7993"/>
                    </a:lnTo>
                    <a:cubicBezTo>
                      <a:pt x="2305" y="8092"/>
                      <a:pt x="3936" y="5623"/>
                      <a:pt x="4451" y="3622"/>
                    </a:cubicBezTo>
                    <a:cubicBezTo>
                      <a:pt x="4966" y="1622"/>
                      <a:pt x="8864" y="2240"/>
                      <a:pt x="84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40" name="Google Shape;140;p5"/>
              <p:cNvGrpSpPr/>
              <p:nvPr/>
            </p:nvGrpSpPr>
            <p:grpSpPr>
              <a:xfrm rot="4345405">
                <a:off x="8368455" y="245348"/>
                <a:ext cx="358882" cy="553963"/>
                <a:chOff x="1899520" y="1394738"/>
                <a:chExt cx="225782" cy="348533"/>
              </a:xfrm>
            </p:grpSpPr>
            <p:sp>
              <p:nvSpPr>
                <p:cNvPr id="141" name="Google Shape;141;p5"/>
                <p:cNvSpPr/>
                <p:nvPr/>
              </p:nvSpPr>
              <p:spPr>
                <a:xfrm flipH="1">
                  <a:off x="2022773" y="1394738"/>
                  <a:ext cx="102529" cy="311505"/>
                </a:xfrm>
                <a:custGeom>
                  <a:avLst/>
                  <a:gdLst/>
                  <a:ahLst/>
                  <a:cxnLst/>
                  <a:rect l="l" t="t" r="r" b="b"/>
                  <a:pathLst>
                    <a:path w="994" h="3020" extrusionOk="0">
                      <a:moveTo>
                        <a:pt x="845" y="0"/>
                      </a:moveTo>
                      <a:cubicBezTo>
                        <a:pt x="833" y="0"/>
                        <a:pt x="821" y="4"/>
                        <a:pt x="811" y="12"/>
                      </a:cubicBezTo>
                      <a:cubicBezTo>
                        <a:pt x="427" y="297"/>
                        <a:pt x="432" y="461"/>
                        <a:pt x="535" y="607"/>
                      </a:cubicBezTo>
                      <a:cubicBezTo>
                        <a:pt x="567" y="649"/>
                        <a:pt x="605" y="682"/>
                        <a:pt x="647" y="724"/>
                      </a:cubicBezTo>
                      <a:cubicBezTo>
                        <a:pt x="685" y="752"/>
                        <a:pt x="717" y="789"/>
                        <a:pt x="745" y="822"/>
                      </a:cubicBezTo>
                      <a:cubicBezTo>
                        <a:pt x="839" y="939"/>
                        <a:pt x="848" y="1113"/>
                        <a:pt x="408" y="1455"/>
                      </a:cubicBezTo>
                      <a:cubicBezTo>
                        <a:pt x="174" y="1642"/>
                        <a:pt x="244" y="1820"/>
                        <a:pt x="324" y="2017"/>
                      </a:cubicBezTo>
                      <a:cubicBezTo>
                        <a:pt x="417" y="2246"/>
                        <a:pt x="530" y="2527"/>
                        <a:pt x="33" y="2916"/>
                      </a:cubicBezTo>
                      <a:cubicBezTo>
                        <a:pt x="1" y="2940"/>
                        <a:pt x="1" y="2973"/>
                        <a:pt x="19" y="2996"/>
                      </a:cubicBezTo>
                      <a:cubicBezTo>
                        <a:pt x="33" y="3012"/>
                        <a:pt x="52" y="3019"/>
                        <a:pt x="69" y="3019"/>
                      </a:cubicBezTo>
                      <a:cubicBezTo>
                        <a:pt x="82" y="3019"/>
                        <a:pt x="94" y="3016"/>
                        <a:pt x="104" y="3010"/>
                      </a:cubicBezTo>
                      <a:cubicBezTo>
                        <a:pt x="666" y="2565"/>
                        <a:pt x="535" y="2246"/>
                        <a:pt x="432" y="1979"/>
                      </a:cubicBezTo>
                      <a:cubicBezTo>
                        <a:pt x="366" y="1820"/>
                        <a:pt x="314" y="1679"/>
                        <a:pt x="478" y="1548"/>
                      </a:cubicBezTo>
                      <a:cubicBezTo>
                        <a:pt x="994" y="1145"/>
                        <a:pt x="970" y="930"/>
                        <a:pt x="834" y="761"/>
                      </a:cubicBezTo>
                      <a:cubicBezTo>
                        <a:pt x="802" y="714"/>
                        <a:pt x="764" y="677"/>
                        <a:pt x="722" y="644"/>
                      </a:cubicBezTo>
                      <a:cubicBezTo>
                        <a:pt x="689" y="607"/>
                        <a:pt x="647" y="574"/>
                        <a:pt x="624" y="536"/>
                      </a:cubicBezTo>
                      <a:cubicBezTo>
                        <a:pt x="558" y="443"/>
                        <a:pt x="567" y="326"/>
                        <a:pt x="877" y="96"/>
                      </a:cubicBezTo>
                      <a:cubicBezTo>
                        <a:pt x="900" y="77"/>
                        <a:pt x="905" y="44"/>
                        <a:pt x="886" y="21"/>
                      </a:cubicBezTo>
                      <a:cubicBezTo>
                        <a:pt x="878" y="7"/>
                        <a:pt x="862" y="0"/>
                        <a:pt x="8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 name="Google Shape;142;p5"/>
                <p:cNvSpPr/>
                <p:nvPr/>
              </p:nvSpPr>
              <p:spPr>
                <a:xfrm flipH="1">
                  <a:off x="1965220" y="1419286"/>
                  <a:ext cx="102529" cy="311918"/>
                </a:xfrm>
                <a:custGeom>
                  <a:avLst/>
                  <a:gdLst/>
                  <a:ahLst/>
                  <a:cxnLst/>
                  <a:rect l="l" t="t" r="r" b="b"/>
                  <a:pathLst>
                    <a:path w="994" h="3024" extrusionOk="0">
                      <a:moveTo>
                        <a:pt x="843" y="1"/>
                      </a:moveTo>
                      <a:cubicBezTo>
                        <a:pt x="832" y="1"/>
                        <a:pt x="820" y="5"/>
                        <a:pt x="811" y="13"/>
                      </a:cubicBezTo>
                      <a:cubicBezTo>
                        <a:pt x="422" y="298"/>
                        <a:pt x="431" y="462"/>
                        <a:pt x="534" y="608"/>
                      </a:cubicBezTo>
                      <a:cubicBezTo>
                        <a:pt x="562" y="650"/>
                        <a:pt x="604" y="687"/>
                        <a:pt x="647" y="725"/>
                      </a:cubicBezTo>
                      <a:cubicBezTo>
                        <a:pt x="679" y="757"/>
                        <a:pt x="717" y="790"/>
                        <a:pt x="745" y="828"/>
                      </a:cubicBezTo>
                      <a:cubicBezTo>
                        <a:pt x="839" y="945"/>
                        <a:pt x="843" y="1114"/>
                        <a:pt x="408" y="1460"/>
                      </a:cubicBezTo>
                      <a:cubicBezTo>
                        <a:pt x="173" y="1648"/>
                        <a:pt x="239" y="1821"/>
                        <a:pt x="323" y="2022"/>
                      </a:cubicBezTo>
                      <a:cubicBezTo>
                        <a:pt x="417" y="2247"/>
                        <a:pt x="529" y="2528"/>
                        <a:pt x="28" y="2917"/>
                      </a:cubicBezTo>
                      <a:cubicBezTo>
                        <a:pt x="0" y="2941"/>
                        <a:pt x="0" y="2973"/>
                        <a:pt x="19" y="2997"/>
                      </a:cubicBezTo>
                      <a:cubicBezTo>
                        <a:pt x="32" y="3016"/>
                        <a:pt x="50" y="3024"/>
                        <a:pt x="67" y="3024"/>
                      </a:cubicBezTo>
                      <a:cubicBezTo>
                        <a:pt x="80" y="3024"/>
                        <a:pt x="93" y="3019"/>
                        <a:pt x="103" y="3011"/>
                      </a:cubicBezTo>
                      <a:cubicBezTo>
                        <a:pt x="665" y="2566"/>
                        <a:pt x="539" y="2247"/>
                        <a:pt x="431" y="1980"/>
                      </a:cubicBezTo>
                      <a:cubicBezTo>
                        <a:pt x="365" y="1821"/>
                        <a:pt x="314" y="1680"/>
                        <a:pt x="478" y="1554"/>
                      </a:cubicBezTo>
                      <a:cubicBezTo>
                        <a:pt x="993" y="1146"/>
                        <a:pt x="970" y="931"/>
                        <a:pt x="834" y="762"/>
                      </a:cubicBezTo>
                      <a:cubicBezTo>
                        <a:pt x="796" y="715"/>
                        <a:pt x="764" y="678"/>
                        <a:pt x="722" y="645"/>
                      </a:cubicBezTo>
                      <a:cubicBezTo>
                        <a:pt x="689" y="608"/>
                        <a:pt x="647" y="575"/>
                        <a:pt x="623" y="537"/>
                      </a:cubicBezTo>
                      <a:cubicBezTo>
                        <a:pt x="558" y="444"/>
                        <a:pt x="562" y="326"/>
                        <a:pt x="876" y="102"/>
                      </a:cubicBezTo>
                      <a:cubicBezTo>
                        <a:pt x="900" y="83"/>
                        <a:pt x="904" y="45"/>
                        <a:pt x="885" y="22"/>
                      </a:cubicBezTo>
                      <a:cubicBezTo>
                        <a:pt x="875" y="8"/>
                        <a:pt x="859" y="1"/>
                        <a:pt x="8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 name="Google Shape;143;p5"/>
                <p:cNvSpPr/>
                <p:nvPr/>
              </p:nvSpPr>
              <p:spPr>
                <a:xfrm flipH="1">
                  <a:off x="1899520" y="1431456"/>
                  <a:ext cx="102116" cy="311815"/>
                </a:xfrm>
                <a:custGeom>
                  <a:avLst/>
                  <a:gdLst/>
                  <a:ahLst/>
                  <a:cxnLst/>
                  <a:rect l="l" t="t" r="r" b="b"/>
                  <a:pathLst>
                    <a:path w="990" h="3023" extrusionOk="0">
                      <a:moveTo>
                        <a:pt x="841" y="0"/>
                      </a:moveTo>
                      <a:cubicBezTo>
                        <a:pt x="829" y="0"/>
                        <a:pt x="816" y="4"/>
                        <a:pt x="807" y="12"/>
                      </a:cubicBezTo>
                      <a:cubicBezTo>
                        <a:pt x="423" y="297"/>
                        <a:pt x="427" y="461"/>
                        <a:pt x="530" y="607"/>
                      </a:cubicBezTo>
                      <a:cubicBezTo>
                        <a:pt x="563" y="649"/>
                        <a:pt x="601" y="686"/>
                        <a:pt x="643" y="724"/>
                      </a:cubicBezTo>
                      <a:cubicBezTo>
                        <a:pt x="680" y="757"/>
                        <a:pt x="713" y="789"/>
                        <a:pt x="741" y="827"/>
                      </a:cubicBezTo>
                      <a:cubicBezTo>
                        <a:pt x="835" y="944"/>
                        <a:pt x="844" y="1113"/>
                        <a:pt x="404" y="1459"/>
                      </a:cubicBezTo>
                      <a:cubicBezTo>
                        <a:pt x="170" y="1647"/>
                        <a:pt x="240" y="1820"/>
                        <a:pt x="319" y="2022"/>
                      </a:cubicBezTo>
                      <a:cubicBezTo>
                        <a:pt x="413" y="2246"/>
                        <a:pt x="526" y="2527"/>
                        <a:pt x="29" y="2916"/>
                      </a:cubicBezTo>
                      <a:cubicBezTo>
                        <a:pt x="1" y="2940"/>
                        <a:pt x="1" y="2973"/>
                        <a:pt x="15" y="2996"/>
                      </a:cubicBezTo>
                      <a:cubicBezTo>
                        <a:pt x="28" y="3015"/>
                        <a:pt x="46" y="3023"/>
                        <a:pt x="63" y="3023"/>
                      </a:cubicBezTo>
                      <a:cubicBezTo>
                        <a:pt x="76" y="3023"/>
                        <a:pt x="89" y="3018"/>
                        <a:pt x="99" y="3010"/>
                      </a:cubicBezTo>
                      <a:cubicBezTo>
                        <a:pt x="661" y="2570"/>
                        <a:pt x="530" y="2246"/>
                        <a:pt x="427" y="1979"/>
                      </a:cubicBezTo>
                      <a:cubicBezTo>
                        <a:pt x="362" y="1820"/>
                        <a:pt x="310" y="1680"/>
                        <a:pt x="474" y="1553"/>
                      </a:cubicBezTo>
                      <a:cubicBezTo>
                        <a:pt x="989" y="1145"/>
                        <a:pt x="966" y="930"/>
                        <a:pt x="830" y="761"/>
                      </a:cubicBezTo>
                      <a:cubicBezTo>
                        <a:pt x="797" y="714"/>
                        <a:pt x="760" y="677"/>
                        <a:pt x="718" y="644"/>
                      </a:cubicBezTo>
                      <a:cubicBezTo>
                        <a:pt x="685" y="607"/>
                        <a:pt x="643" y="574"/>
                        <a:pt x="619" y="536"/>
                      </a:cubicBezTo>
                      <a:cubicBezTo>
                        <a:pt x="554" y="443"/>
                        <a:pt x="563" y="326"/>
                        <a:pt x="872" y="101"/>
                      </a:cubicBezTo>
                      <a:cubicBezTo>
                        <a:pt x="896" y="82"/>
                        <a:pt x="900" y="44"/>
                        <a:pt x="882" y="21"/>
                      </a:cubicBezTo>
                      <a:cubicBezTo>
                        <a:pt x="873" y="7"/>
                        <a:pt x="857" y="0"/>
                        <a:pt x="8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144" name="Google Shape;144;p5"/>
            <p:cNvSpPr/>
            <p:nvPr/>
          </p:nvSpPr>
          <p:spPr>
            <a:xfrm flipH="1">
              <a:off x="8524854" y="1058348"/>
              <a:ext cx="112173" cy="136799"/>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45" name="Google Shape;145;p5"/>
          <p:cNvGrpSpPr/>
          <p:nvPr/>
        </p:nvGrpSpPr>
        <p:grpSpPr>
          <a:xfrm>
            <a:off x="-721621" y="3450547"/>
            <a:ext cx="1809804" cy="1525026"/>
            <a:chOff x="-721621" y="3450547"/>
            <a:chExt cx="1809804" cy="1525026"/>
          </a:xfrm>
        </p:grpSpPr>
        <p:sp>
          <p:nvSpPr>
            <p:cNvPr id="146" name="Google Shape;146;p5"/>
            <p:cNvSpPr/>
            <p:nvPr/>
          </p:nvSpPr>
          <p:spPr>
            <a:xfrm flipH="1">
              <a:off x="335087" y="4502148"/>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47" name="Google Shape;147;p5"/>
            <p:cNvGrpSpPr/>
            <p:nvPr/>
          </p:nvGrpSpPr>
          <p:grpSpPr>
            <a:xfrm>
              <a:off x="-721621" y="3450547"/>
              <a:ext cx="1306327" cy="1281151"/>
              <a:chOff x="-637584" y="375672"/>
              <a:chExt cx="1306327" cy="1281151"/>
            </a:xfrm>
          </p:grpSpPr>
          <p:sp>
            <p:nvSpPr>
              <p:cNvPr id="148" name="Google Shape;148;p5"/>
              <p:cNvSpPr/>
              <p:nvPr/>
            </p:nvSpPr>
            <p:spPr>
              <a:xfrm flipH="1">
                <a:off x="-637584" y="375672"/>
                <a:ext cx="1275026" cy="1281151"/>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49" name="Google Shape;149;p5"/>
              <p:cNvGrpSpPr/>
              <p:nvPr/>
            </p:nvGrpSpPr>
            <p:grpSpPr>
              <a:xfrm rot="-5400000">
                <a:off x="245786" y="680302"/>
                <a:ext cx="316235" cy="529678"/>
                <a:chOff x="5642299" y="4640192"/>
                <a:chExt cx="378000" cy="633132"/>
              </a:xfrm>
            </p:grpSpPr>
            <p:sp>
              <p:nvSpPr>
                <p:cNvPr id="150" name="Google Shape;150;p5"/>
                <p:cNvSpPr/>
                <p:nvPr/>
              </p:nvSpPr>
              <p:spPr>
                <a:xfrm>
                  <a:off x="5763034" y="4675283"/>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 name="Google Shape;151;p5"/>
                <p:cNvSpPr/>
                <p:nvPr/>
              </p:nvSpPr>
              <p:spPr>
                <a:xfrm>
                  <a:off x="5642299" y="4640192"/>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152" name="Google Shape;152;p5"/>
            <p:cNvSpPr/>
            <p:nvPr/>
          </p:nvSpPr>
          <p:spPr>
            <a:xfrm flipH="1">
              <a:off x="937412" y="4731698"/>
              <a:ext cx="150772" cy="184265"/>
            </a:xfrm>
            <a:custGeom>
              <a:avLst/>
              <a:gdLst/>
              <a:ahLst/>
              <a:cxnLst/>
              <a:rect l="l" t="t" r="r" b="b"/>
              <a:pathLst>
                <a:path w="1945" h="2377" extrusionOk="0">
                  <a:moveTo>
                    <a:pt x="0" y="1210"/>
                  </a:moveTo>
                  <a:cubicBezTo>
                    <a:pt x="483" y="1050"/>
                    <a:pt x="731" y="788"/>
                    <a:pt x="970" y="1"/>
                  </a:cubicBezTo>
                  <a:cubicBezTo>
                    <a:pt x="1176" y="629"/>
                    <a:pt x="1500" y="1027"/>
                    <a:pt x="1945" y="1167"/>
                  </a:cubicBezTo>
                  <a:cubicBezTo>
                    <a:pt x="1401" y="1331"/>
                    <a:pt x="1129" y="1865"/>
                    <a:pt x="919" y="2376"/>
                  </a:cubicBezTo>
                  <a:cubicBezTo>
                    <a:pt x="839" y="1889"/>
                    <a:pt x="572" y="1350"/>
                    <a:pt x="0" y="12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 name="Google Shape;153;p5"/>
            <p:cNvSpPr/>
            <p:nvPr/>
          </p:nvSpPr>
          <p:spPr>
            <a:xfrm flipH="1">
              <a:off x="657142" y="4838773"/>
              <a:ext cx="112173" cy="136799"/>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154" name="Shape 154"/>
        <p:cNvGrpSpPr/>
        <p:nvPr/>
      </p:nvGrpSpPr>
      <p:grpSpPr>
        <a:xfrm>
          <a:off x="0" y="0"/>
          <a:ext cx="0" cy="0"/>
          <a:chOff x="0" y="0"/>
          <a:chExt cx="0" cy="0"/>
        </a:xfrm>
      </p:grpSpPr>
      <p:sp>
        <p:nvSpPr>
          <p:cNvPr id="155" name="Google Shape;155;p6"/>
          <p:cNvSpPr txBox="1"/>
          <p:nvPr>
            <p:ph type="title"/>
          </p:nvPr>
        </p:nvSpPr>
        <p:spPr>
          <a:xfrm>
            <a:off x="720000" y="539500"/>
            <a:ext cx="7704000" cy="571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56" name="Google Shape;156;p6"/>
          <p:cNvSpPr/>
          <p:nvPr/>
        </p:nvSpPr>
        <p:spPr>
          <a:xfrm>
            <a:off x="4205878" y="187494"/>
            <a:ext cx="150772" cy="183877"/>
          </a:xfrm>
          <a:custGeom>
            <a:avLst/>
            <a:gdLst/>
            <a:ahLst/>
            <a:cxnLst/>
            <a:rect l="l" t="t" r="r" b="b"/>
            <a:pathLst>
              <a:path w="1945" h="2372" extrusionOk="0">
                <a:moveTo>
                  <a:pt x="0" y="1209"/>
                </a:moveTo>
                <a:cubicBezTo>
                  <a:pt x="487" y="1050"/>
                  <a:pt x="731" y="788"/>
                  <a:pt x="970" y="0"/>
                </a:cubicBezTo>
                <a:cubicBezTo>
                  <a:pt x="1176" y="628"/>
                  <a:pt x="1499" y="1027"/>
                  <a:pt x="1944" y="1167"/>
                </a:cubicBezTo>
                <a:cubicBezTo>
                  <a:pt x="1396" y="1331"/>
                  <a:pt x="1129" y="1865"/>
                  <a:pt x="918" y="2371"/>
                </a:cubicBezTo>
                <a:cubicBezTo>
                  <a:pt x="843" y="1889"/>
                  <a:pt x="576" y="1350"/>
                  <a:pt x="0" y="120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57" name="Google Shape;157;p6"/>
          <p:cNvGrpSpPr/>
          <p:nvPr/>
        </p:nvGrpSpPr>
        <p:grpSpPr>
          <a:xfrm>
            <a:off x="231146" y="-789828"/>
            <a:ext cx="2208860" cy="1385575"/>
            <a:chOff x="231146" y="-789828"/>
            <a:chExt cx="2208860" cy="1385575"/>
          </a:xfrm>
        </p:grpSpPr>
        <p:sp>
          <p:nvSpPr>
            <p:cNvPr id="158" name="Google Shape;158;p6"/>
            <p:cNvSpPr/>
            <p:nvPr/>
          </p:nvSpPr>
          <p:spPr>
            <a:xfrm>
              <a:off x="589846" y="214948"/>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 name="Google Shape;159;p6"/>
            <p:cNvSpPr/>
            <p:nvPr/>
          </p:nvSpPr>
          <p:spPr>
            <a:xfrm>
              <a:off x="231146" y="279561"/>
              <a:ext cx="259778" cy="316186"/>
            </a:xfrm>
            <a:custGeom>
              <a:avLst/>
              <a:gdLst/>
              <a:ahLst/>
              <a:cxnLst/>
              <a:rect l="l" t="t" r="r" b="b"/>
              <a:pathLst>
                <a:path w="2330" h="2836" extrusionOk="0">
                  <a:moveTo>
                    <a:pt x="1" y="1439"/>
                  </a:moveTo>
                  <a:cubicBezTo>
                    <a:pt x="582" y="1252"/>
                    <a:pt x="882" y="938"/>
                    <a:pt x="1163" y="1"/>
                  </a:cubicBezTo>
                  <a:cubicBezTo>
                    <a:pt x="1406" y="746"/>
                    <a:pt x="1791" y="1224"/>
                    <a:pt x="2329" y="1392"/>
                  </a:cubicBezTo>
                  <a:cubicBezTo>
                    <a:pt x="1678" y="1594"/>
                    <a:pt x="1360" y="2226"/>
                    <a:pt x="1102" y="2835"/>
                  </a:cubicBezTo>
                  <a:cubicBezTo>
                    <a:pt x="1004" y="2254"/>
                    <a:pt x="690" y="1613"/>
                    <a:pt x="1" y="14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 name="Google Shape;160;p6"/>
            <p:cNvSpPr/>
            <p:nvPr/>
          </p:nvSpPr>
          <p:spPr>
            <a:xfrm>
              <a:off x="1164978" y="-789828"/>
              <a:ext cx="1275026" cy="1281151"/>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61" name="Google Shape;161;p6"/>
            <p:cNvGrpSpPr/>
            <p:nvPr/>
          </p:nvGrpSpPr>
          <p:grpSpPr>
            <a:xfrm rot="5400000" flipH="1">
              <a:off x="2017049" y="-150561"/>
              <a:ext cx="316235" cy="529678"/>
              <a:chOff x="5642299" y="4640192"/>
              <a:chExt cx="378000" cy="633132"/>
            </a:xfrm>
          </p:grpSpPr>
          <p:sp>
            <p:nvSpPr>
              <p:cNvPr id="162" name="Google Shape;162;p6"/>
              <p:cNvSpPr/>
              <p:nvPr/>
            </p:nvSpPr>
            <p:spPr>
              <a:xfrm>
                <a:off x="5763034" y="4675283"/>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 name="Google Shape;163;p6"/>
              <p:cNvSpPr/>
              <p:nvPr/>
            </p:nvSpPr>
            <p:spPr>
              <a:xfrm>
                <a:off x="5642299" y="4640192"/>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64" name="Google Shape;164;p6"/>
          <p:cNvGrpSpPr/>
          <p:nvPr/>
        </p:nvGrpSpPr>
        <p:grpSpPr>
          <a:xfrm>
            <a:off x="8224391" y="3643945"/>
            <a:ext cx="1322015" cy="1860753"/>
            <a:chOff x="8224391" y="3643945"/>
            <a:chExt cx="1322015" cy="1860753"/>
          </a:xfrm>
        </p:grpSpPr>
        <p:grpSp>
          <p:nvGrpSpPr>
            <p:cNvPr id="165" name="Google Shape;165;p6"/>
            <p:cNvGrpSpPr/>
            <p:nvPr/>
          </p:nvGrpSpPr>
          <p:grpSpPr>
            <a:xfrm rot="-4171940" flipH="1">
              <a:off x="8365333" y="4327182"/>
              <a:ext cx="1040130" cy="1022880"/>
              <a:chOff x="4982398" y="3787086"/>
              <a:chExt cx="1427999" cy="1413218"/>
            </a:xfrm>
          </p:grpSpPr>
          <p:sp>
            <p:nvSpPr>
              <p:cNvPr id="166" name="Google Shape;166;p6"/>
              <p:cNvSpPr/>
              <p:nvPr/>
            </p:nvSpPr>
            <p:spPr>
              <a:xfrm>
                <a:off x="4982398" y="3787086"/>
                <a:ext cx="1427999" cy="1413218"/>
              </a:xfrm>
              <a:custGeom>
                <a:avLst/>
                <a:gdLst/>
                <a:ahLst/>
                <a:cxnLst/>
                <a:rect l="l" t="t" r="r" b="b"/>
                <a:pathLst>
                  <a:path w="16858" h="16684" extrusionOk="0">
                    <a:moveTo>
                      <a:pt x="1" y="5950"/>
                    </a:moveTo>
                    <a:lnTo>
                      <a:pt x="11099" y="0"/>
                    </a:lnTo>
                    <a:cubicBezTo>
                      <a:pt x="13610" y="3598"/>
                      <a:pt x="13470" y="7360"/>
                      <a:pt x="16857" y="10734"/>
                    </a:cubicBezTo>
                    <a:lnTo>
                      <a:pt x="5758" y="16684"/>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 name="Google Shape;167;p6"/>
              <p:cNvSpPr/>
              <p:nvPr/>
            </p:nvSpPr>
            <p:spPr>
              <a:xfrm>
                <a:off x="5232235" y="4494197"/>
                <a:ext cx="257266" cy="598041"/>
              </a:xfrm>
              <a:custGeom>
                <a:avLst/>
                <a:gdLst/>
                <a:ahLst/>
                <a:cxnLst/>
                <a:rect l="l" t="t" r="r" b="b"/>
                <a:pathLst>
                  <a:path w="1598" h="3715" extrusionOk="0">
                    <a:moveTo>
                      <a:pt x="1191" y="0"/>
                    </a:moveTo>
                    <a:cubicBezTo>
                      <a:pt x="1180" y="0"/>
                      <a:pt x="1168" y="2"/>
                      <a:pt x="1157" y="6"/>
                    </a:cubicBezTo>
                    <a:cubicBezTo>
                      <a:pt x="1125" y="25"/>
                      <a:pt x="1111" y="67"/>
                      <a:pt x="1129" y="100"/>
                    </a:cubicBezTo>
                    <a:cubicBezTo>
                      <a:pt x="1410" y="658"/>
                      <a:pt x="1200" y="765"/>
                      <a:pt x="970" y="873"/>
                    </a:cubicBezTo>
                    <a:cubicBezTo>
                      <a:pt x="656" y="1028"/>
                      <a:pt x="314" y="1192"/>
                      <a:pt x="736" y="2105"/>
                    </a:cubicBezTo>
                    <a:cubicBezTo>
                      <a:pt x="844" y="2335"/>
                      <a:pt x="722" y="2414"/>
                      <a:pt x="572" y="2508"/>
                    </a:cubicBezTo>
                    <a:cubicBezTo>
                      <a:pt x="309" y="2677"/>
                      <a:pt x="0" y="2878"/>
                      <a:pt x="375" y="3675"/>
                    </a:cubicBezTo>
                    <a:cubicBezTo>
                      <a:pt x="389" y="3699"/>
                      <a:pt x="412" y="3715"/>
                      <a:pt x="438" y="3715"/>
                    </a:cubicBezTo>
                    <a:cubicBezTo>
                      <a:pt x="448" y="3715"/>
                      <a:pt x="459" y="3713"/>
                      <a:pt x="469" y="3708"/>
                    </a:cubicBezTo>
                    <a:cubicBezTo>
                      <a:pt x="502" y="3689"/>
                      <a:pt x="520" y="3651"/>
                      <a:pt x="502" y="3614"/>
                    </a:cubicBezTo>
                    <a:cubicBezTo>
                      <a:pt x="183" y="2930"/>
                      <a:pt x="441" y="2766"/>
                      <a:pt x="642" y="2621"/>
                    </a:cubicBezTo>
                    <a:cubicBezTo>
                      <a:pt x="844" y="2489"/>
                      <a:pt x="1017" y="2382"/>
                      <a:pt x="862" y="2044"/>
                    </a:cubicBezTo>
                    <a:cubicBezTo>
                      <a:pt x="497" y="1262"/>
                      <a:pt x="773" y="1126"/>
                      <a:pt x="1031" y="995"/>
                    </a:cubicBezTo>
                    <a:cubicBezTo>
                      <a:pt x="1321" y="859"/>
                      <a:pt x="1598" y="723"/>
                      <a:pt x="1251" y="39"/>
                    </a:cubicBezTo>
                    <a:cubicBezTo>
                      <a:pt x="1241" y="13"/>
                      <a:pt x="1217" y="0"/>
                      <a:pt x="1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 name="Google Shape;168;p6"/>
              <p:cNvSpPr/>
              <p:nvPr/>
            </p:nvSpPr>
            <p:spPr>
              <a:xfrm>
                <a:off x="5111500" y="4459106"/>
                <a:ext cx="257427" cy="598524"/>
              </a:xfrm>
              <a:custGeom>
                <a:avLst/>
                <a:gdLst/>
                <a:ahLst/>
                <a:cxnLst/>
                <a:rect l="l" t="t" r="r" b="b"/>
                <a:pathLst>
                  <a:path w="1599" h="3718" extrusionOk="0">
                    <a:moveTo>
                      <a:pt x="1193" y="1"/>
                    </a:moveTo>
                    <a:cubicBezTo>
                      <a:pt x="1181" y="1"/>
                      <a:pt x="1169" y="3"/>
                      <a:pt x="1158" y="9"/>
                    </a:cubicBezTo>
                    <a:cubicBezTo>
                      <a:pt x="1125" y="28"/>
                      <a:pt x="1111" y="70"/>
                      <a:pt x="1130" y="103"/>
                    </a:cubicBezTo>
                    <a:cubicBezTo>
                      <a:pt x="1411" y="660"/>
                      <a:pt x="1181" y="763"/>
                      <a:pt x="938" y="876"/>
                    </a:cubicBezTo>
                    <a:cubicBezTo>
                      <a:pt x="596" y="1030"/>
                      <a:pt x="240" y="1194"/>
                      <a:pt x="661" y="2108"/>
                    </a:cubicBezTo>
                    <a:cubicBezTo>
                      <a:pt x="769" y="2333"/>
                      <a:pt x="657" y="2417"/>
                      <a:pt x="521" y="2511"/>
                    </a:cubicBezTo>
                    <a:cubicBezTo>
                      <a:pt x="282" y="2679"/>
                      <a:pt x="1" y="2885"/>
                      <a:pt x="371" y="3677"/>
                    </a:cubicBezTo>
                    <a:cubicBezTo>
                      <a:pt x="381" y="3701"/>
                      <a:pt x="406" y="3717"/>
                      <a:pt x="433" y="3717"/>
                    </a:cubicBezTo>
                    <a:cubicBezTo>
                      <a:pt x="444" y="3717"/>
                      <a:pt x="454" y="3715"/>
                      <a:pt x="464" y="3710"/>
                    </a:cubicBezTo>
                    <a:cubicBezTo>
                      <a:pt x="497" y="3691"/>
                      <a:pt x="516" y="3654"/>
                      <a:pt x="497" y="3616"/>
                    </a:cubicBezTo>
                    <a:cubicBezTo>
                      <a:pt x="174" y="2928"/>
                      <a:pt x="404" y="2764"/>
                      <a:pt x="605" y="2618"/>
                    </a:cubicBezTo>
                    <a:cubicBezTo>
                      <a:pt x="783" y="2492"/>
                      <a:pt x="942" y="2380"/>
                      <a:pt x="792" y="2047"/>
                    </a:cubicBezTo>
                    <a:cubicBezTo>
                      <a:pt x="422" y="1264"/>
                      <a:pt x="722" y="1129"/>
                      <a:pt x="994" y="997"/>
                    </a:cubicBezTo>
                    <a:cubicBezTo>
                      <a:pt x="1308" y="857"/>
                      <a:pt x="1598" y="726"/>
                      <a:pt x="1252" y="37"/>
                    </a:cubicBezTo>
                    <a:cubicBezTo>
                      <a:pt x="1242" y="14"/>
                      <a:pt x="1218" y="1"/>
                      <a:pt x="1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69" name="Google Shape;169;p6"/>
            <p:cNvSpPr/>
            <p:nvPr/>
          </p:nvSpPr>
          <p:spPr>
            <a:xfrm>
              <a:off x="8224398" y="4726451"/>
              <a:ext cx="241626" cy="242786"/>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noFill/>
            <a:ln w="2857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 name="Google Shape;170;p6"/>
            <p:cNvSpPr/>
            <p:nvPr/>
          </p:nvSpPr>
          <p:spPr>
            <a:xfrm>
              <a:off x="8706477" y="3643945"/>
              <a:ext cx="247375" cy="302337"/>
            </a:xfrm>
            <a:custGeom>
              <a:avLst/>
              <a:gdLst/>
              <a:ahLst/>
              <a:cxnLst/>
              <a:rect l="l" t="t" r="r" b="b"/>
              <a:pathLst>
                <a:path w="1945" h="2377" extrusionOk="0">
                  <a:moveTo>
                    <a:pt x="0" y="1210"/>
                  </a:moveTo>
                  <a:cubicBezTo>
                    <a:pt x="483" y="1050"/>
                    <a:pt x="731" y="788"/>
                    <a:pt x="970" y="1"/>
                  </a:cubicBezTo>
                  <a:cubicBezTo>
                    <a:pt x="1176" y="629"/>
                    <a:pt x="1500" y="1027"/>
                    <a:pt x="1945" y="1167"/>
                  </a:cubicBezTo>
                  <a:cubicBezTo>
                    <a:pt x="1401" y="1331"/>
                    <a:pt x="1129" y="1865"/>
                    <a:pt x="919" y="2376"/>
                  </a:cubicBezTo>
                  <a:cubicBezTo>
                    <a:pt x="839" y="1889"/>
                    <a:pt x="572" y="1350"/>
                    <a:pt x="0" y="12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71" name="Google Shape;171;p6"/>
          <p:cNvGrpSpPr/>
          <p:nvPr/>
        </p:nvGrpSpPr>
        <p:grpSpPr>
          <a:xfrm>
            <a:off x="7604542" y="-461117"/>
            <a:ext cx="1812237" cy="2265656"/>
            <a:chOff x="7604542" y="-461117"/>
            <a:chExt cx="1812237" cy="2265656"/>
          </a:xfrm>
        </p:grpSpPr>
        <p:grpSp>
          <p:nvGrpSpPr>
            <p:cNvPr id="172" name="Google Shape;172;p6"/>
            <p:cNvGrpSpPr/>
            <p:nvPr/>
          </p:nvGrpSpPr>
          <p:grpSpPr>
            <a:xfrm flipH="1">
              <a:off x="7604542" y="-461117"/>
              <a:ext cx="1652452" cy="1315006"/>
              <a:chOff x="4639548" y="1512483"/>
              <a:chExt cx="561829" cy="447068"/>
            </a:xfrm>
          </p:grpSpPr>
          <p:sp>
            <p:nvSpPr>
              <p:cNvPr id="173" name="Google Shape;173;p6"/>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 name="Google Shape;174;p6"/>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 name="Google Shape;175;p6"/>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 name="Google Shape;176;p6"/>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 name="Google Shape;177;p6"/>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 name="Google Shape;178;p6"/>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 name="Google Shape;179;p6"/>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 name="Google Shape;180;p6"/>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 name="Google Shape;181;p6"/>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 name="Google Shape;182;p6"/>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83" name="Google Shape;183;p6"/>
            <p:cNvGrpSpPr/>
            <p:nvPr/>
          </p:nvGrpSpPr>
          <p:grpSpPr>
            <a:xfrm rot="-1211682" flipH="1">
              <a:off x="8735554" y="1196878"/>
              <a:ext cx="555402" cy="267776"/>
              <a:chOff x="4742292" y="1179785"/>
              <a:chExt cx="109824" cy="52950"/>
            </a:xfrm>
          </p:grpSpPr>
          <p:sp>
            <p:nvSpPr>
              <p:cNvPr id="184" name="Google Shape;184;p6"/>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 name="Google Shape;185;p6"/>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86" name="Google Shape;186;p6"/>
            <p:cNvGrpSpPr/>
            <p:nvPr/>
          </p:nvGrpSpPr>
          <p:grpSpPr>
            <a:xfrm rot="-1211682" flipH="1">
              <a:off x="8832229" y="1449128"/>
              <a:ext cx="555402" cy="267776"/>
              <a:chOff x="4742292" y="1179785"/>
              <a:chExt cx="109824" cy="52950"/>
            </a:xfrm>
          </p:grpSpPr>
          <p:sp>
            <p:nvSpPr>
              <p:cNvPr id="187" name="Google Shape;187;p6"/>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 name="Google Shape;188;p6"/>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189" name="Google Shape;189;p6"/>
          <p:cNvGrpSpPr/>
          <p:nvPr/>
        </p:nvGrpSpPr>
        <p:grpSpPr>
          <a:xfrm>
            <a:off x="-250113" y="3055767"/>
            <a:ext cx="1145703" cy="1930286"/>
            <a:chOff x="-250113" y="3055767"/>
            <a:chExt cx="1145703" cy="1930286"/>
          </a:xfrm>
        </p:grpSpPr>
        <p:grpSp>
          <p:nvGrpSpPr>
            <p:cNvPr id="190" name="Google Shape;190;p6"/>
            <p:cNvGrpSpPr/>
            <p:nvPr/>
          </p:nvGrpSpPr>
          <p:grpSpPr>
            <a:xfrm rot="-5400000" flipH="1">
              <a:off x="-359082" y="3698279"/>
              <a:ext cx="1259621" cy="1041684"/>
              <a:chOff x="7362471" y="3664925"/>
              <a:chExt cx="921449" cy="762022"/>
            </a:xfrm>
          </p:grpSpPr>
          <p:sp>
            <p:nvSpPr>
              <p:cNvPr id="191" name="Google Shape;191;p6"/>
              <p:cNvSpPr/>
              <p:nvPr/>
            </p:nvSpPr>
            <p:spPr>
              <a:xfrm flipH="1">
                <a:off x="7362471" y="3664925"/>
                <a:ext cx="906877" cy="762022"/>
              </a:xfrm>
              <a:custGeom>
                <a:avLst/>
                <a:gdLst/>
                <a:ahLst/>
                <a:cxnLst/>
                <a:rect l="l" t="t" r="r" b="b"/>
                <a:pathLst>
                  <a:path w="11699" h="9830" extrusionOk="0">
                    <a:moveTo>
                      <a:pt x="2352" y="1"/>
                    </a:moveTo>
                    <a:lnTo>
                      <a:pt x="11699" y="1345"/>
                    </a:lnTo>
                    <a:cubicBezTo>
                      <a:pt x="11652" y="1809"/>
                      <a:pt x="11563" y="2273"/>
                      <a:pt x="11441" y="2718"/>
                    </a:cubicBezTo>
                    <a:cubicBezTo>
                      <a:pt x="10139" y="7319"/>
                      <a:pt x="5023" y="9830"/>
                      <a:pt x="0" y="832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 name="Google Shape;192;p6"/>
              <p:cNvSpPr/>
              <p:nvPr/>
            </p:nvSpPr>
            <p:spPr>
              <a:xfrm flipH="1">
                <a:off x="8108731" y="3805841"/>
                <a:ext cx="175190" cy="248142"/>
              </a:xfrm>
              <a:custGeom>
                <a:avLst/>
                <a:gdLst/>
                <a:ahLst/>
                <a:cxnLst/>
                <a:rect l="l" t="t" r="r" b="b"/>
                <a:pathLst>
                  <a:path w="2260" h="3201" extrusionOk="0">
                    <a:moveTo>
                      <a:pt x="137" y="1"/>
                    </a:moveTo>
                    <a:cubicBezTo>
                      <a:pt x="95" y="1"/>
                      <a:pt x="67" y="33"/>
                      <a:pt x="62" y="66"/>
                    </a:cubicBezTo>
                    <a:cubicBezTo>
                      <a:pt x="1" y="647"/>
                      <a:pt x="160" y="774"/>
                      <a:pt x="376" y="797"/>
                    </a:cubicBezTo>
                    <a:cubicBezTo>
                      <a:pt x="396" y="800"/>
                      <a:pt x="417" y="801"/>
                      <a:pt x="438" y="801"/>
                    </a:cubicBezTo>
                    <a:cubicBezTo>
                      <a:pt x="484" y="801"/>
                      <a:pt x="532" y="796"/>
                      <a:pt x="577" y="792"/>
                    </a:cubicBezTo>
                    <a:cubicBezTo>
                      <a:pt x="624" y="789"/>
                      <a:pt x="665" y="786"/>
                      <a:pt x="704" y="786"/>
                    </a:cubicBezTo>
                    <a:cubicBezTo>
                      <a:pt x="720" y="786"/>
                      <a:pt x="735" y="786"/>
                      <a:pt x="751" y="788"/>
                    </a:cubicBezTo>
                    <a:cubicBezTo>
                      <a:pt x="938" y="797"/>
                      <a:pt x="1097" y="928"/>
                      <a:pt x="1050" y="1607"/>
                    </a:cubicBezTo>
                    <a:cubicBezTo>
                      <a:pt x="1027" y="1964"/>
                      <a:pt x="1242" y="2038"/>
                      <a:pt x="1491" y="2132"/>
                    </a:cubicBezTo>
                    <a:cubicBezTo>
                      <a:pt x="1777" y="2240"/>
                      <a:pt x="2119" y="2362"/>
                      <a:pt x="2062" y="3130"/>
                    </a:cubicBezTo>
                    <a:cubicBezTo>
                      <a:pt x="2062" y="3163"/>
                      <a:pt x="2095" y="3200"/>
                      <a:pt x="2128" y="3200"/>
                    </a:cubicBezTo>
                    <a:cubicBezTo>
                      <a:pt x="2165" y="3200"/>
                      <a:pt x="2198" y="3172"/>
                      <a:pt x="2198" y="3135"/>
                    </a:cubicBezTo>
                    <a:cubicBezTo>
                      <a:pt x="2259" y="2268"/>
                      <a:pt x="1866" y="2128"/>
                      <a:pt x="1542" y="2006"/>
                    </a:cubicBezTo>
                    <a:cubicBezTo>
                      <a:pt x="1346" y="1926"/>
                      <a:pt x="1172" y="1870"/>
                      <a:pt x="1191" y="1612"/>
                    </a:cubicBezTo>
                    <a:cubicBezTo>
                      <a:pt x="1242" y="816"/>
                      <a:pt x="1022" y="661"/>
                      <a:pt x="765" y="647"/>
                    </a:cubicBezTo>
                    <a:cubicBezTo>
                      <a:pt x="744" y="644"/>
                      <a:pt x="724" y="643"/>
                      <a:pt x="704" y="643"/>
                    </a:cubicBezTo>
                    <a:cubicBezTo>
                      <a:pt x="659" y="643"/>
                      <a:pt x="615" y="649"/>
                      <a:pt x="573" y="652"/>
                    </a:cubicBezTo>
                    <a:cubicBezTo>
                      <a:pt x="527" y="655"/>
                      <a:pt x="484" y="660"/>
                      <a:pt x="445" y="660"/>
                    </a:cubicBezTo>
                    <a:cubicBezTo>
                      <a:pt x="427" y="660"/>
                      <a:pt x="410" y="659"/>
                      <a:pt x="394" y="656"/>
                    </a:cubicBezTo>
                    <a:cubicBezTo>
                      <a:pt x="254" y="647"/>
                      <a:pt x="156" y="539"/>
                      <a:pt x="202" y="80"/>
                    </a:cubicBezTo>
                    <a:cubicBezTo>
                      <a:pt x="202" y="38"/>
                      <a:pt x="174" y="10"/>
                      <a:pt x="1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 name="Google Shape;193;p6"/>
              <p:cNvSpPr/>
              <p:nvPr/>
            </p:nvSpPr>
            <p:spPr>
              <a:xfrm flipH="1">
                <a:off x="8056798" y="3781890"/>
                <a:ext cx="175190" cy="248142"/>
              </a:xfrm>
              <a:custGeom>
                <a:avLst/>
                <a:gdLst/>
                <a:ahLst/>
                <a:cxnLst/>
                <a:rect l="l" t="t" r="r" b="b"/>
                <a:pathLst>
                  <a:path w="2260" h="3201" extrusionOk="0">
                    <a:moveTo>
                      <a:pt x="137" y="0"/>
                    </a:moveTo>
                    <a:cubicBezTo>
                      <a:pt x="95" y="0"/>
                      <a:pt x="66" y="28"/>
                      <a:pt x="57" y="66"/>
                    </a:cubicBezTo>
                    <a:cubicBezTo>
                      <a:pt x="1" y="647"/>
                      <a:pt x="160" y="773"/>
                      <a:pt x="376" y="797"/>
                    </a:cubicBezTo>
                    <a:cubicBezTo>
                      <a:pt x="394" y="798"/>
                      <a:pt x="412" y="799"/>
                      <a:pt x="431" y="799"/>
                    </a:cubicBezTo>
                    <a:cubicBezTo>
                      <a:pt x="477" y="799"/>
                      <a:pt x="526" y="795"/>
                      <a:pt x="572" y="792"/>
                    </a:cubicBezTo>
                    <a:cubicBezTo>
                      <a:pt x="618" y="789"/>
                      <a:pt x="661" y="783"/>
                      <a:pt x="700" y="783"/>
                    </a:cubicBezTo>
                    <a:cubicBezTo>
                      <a:pt x="718" y="783"/>
                      <a:pt x="735" y="784"/>
                      <a:pt x="750" y="787"/>
                    </a:cubicBezTo>
                    <a:cubicBezTo>
                      <a:pt x="938" y="797"/>
                      <a:pt x="1097" y="928"/>
                      <a:pt x="1050" y="1607"/>
                    </a:cubicBezTo>
                    <a:cubicBezTo>
                      <a:pt x="1027" y="1963"/>
                      <a:pt x="1242" y="2038"/>
                      <a:pt x="1486" y="2132"/>
                    </a:cubicBezTo>
                    <a:cubicBezTo>
                      <a:pt x="1776" y="2240"/>
                      <a:pt x="2114" y="2362"/>
                      <a:pt x="2062" y="3130"/>
                    </a:cubicBezTo>
                    <a:cubicBezTo>
                      <a:pt x="2062" y="3163"/>
                      <a:pt x="2090" y="3200"/>
                      <a:pt x="2128" y="3200"/>
                    </a:cubicBezTo>
                    <a:cubicBezTo>
                      <a:pt x="2161" y="3200"/>
                      <a:pt x="2198" y="3167"/>
                      <a:pt x="2198" y="3135"/>
                    </a:cubicBezTo>
                    <a:cubicBezTo>
                      <a:pt x="2259" y="2268"/>
                      <a:pt x="1870" y="2127"/>
                      <a:pt x="1542" y="2005"/>
                    </a:cubicBezTo>
                    <a:cubicBezTo>
                      <a:pt x="1341" y="1926"/>
                      <a:pt x="1172" y="1870"/>
                      <a:pt x="1191" y="1612"/>
                    </a:cubicBezTo>
                    <a:cubicBezTo>
                      <a:pt x="1242" y="816"/>
                      <a:pt x="1018" y="661"/>
                      <a:pt x="760" y="647"/>
                    </a:cubicBezTo>
                    <a:cubicBezTo>
                      <a:pt x="741" y="644"/>
                      <a:pt x="722" y="643"/>
                      <a:pt x="702" y="643"/>
                    </a:cubicBezTo>
                    <a:cubicBezTo>
                      <a:pt x="658" y="643"/>
                      <a:pt x="613" y="648"/>
                      <a:pt x="568" y="652"/>
                    </a:cubicBezTo>
                    <a:cubicBezTo>
                      <a:pt x="521" y="655"/>
                      <a:pt x="480" y="658"/>
                      <a:pt x="441" y="658"/>
                    </a:cubicBezTo>
                    <a:cubicBezTo>
                      <a:pt x="425" y="658"/>
                      <a:pt x="410" y="658"/>
                      <a:pt x="394" y="656"/>
                    </a:cubicBezTo>
                    <a:cubicBezTo>
                      <a:pt x="254" y="647"/>
                      <a:pt x="151" y="539"/>
                      <a:pt x="198" y="75"/>
                    </a:cubicBezTo>
                    <a:cubicBezTo>
                      <a:pt x="198" y="38"/>
                      <a:pt x="170" y="5"/>
                      <a:pt x="1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 name="Google Shape;194;p6"/>
              <p:cNvSpPr/>
              <p:nvPr/>
            </p:nvSpPr>
            <p:spPr>
              <a:xfrm flipH="1">
                <a:off x="8008198" y="3744839"/>
                <a:ext cx="175112" cy="247754"/>
              </a:xfrm>
              <a:custGeom>
                <a:avLst/>
                <a:gdLst/>
                <a:ahLst/>
                <a:cxnLst/>
                <a:rect l="l" t="t" r="r" b="b"/>
                <a:pathLst>
                  <a:path w="2259" h="3196" extrusionOk="0">
                    <a:moveTo>
                      <a:pt x="132" y="0"/>
                    </a:moveTo>
                    <a:cubicBezTo>
                      <a:pt x="94" y="0"/>
                      <a:pt x="62" y="29"/>
                      <a:pt x="57" y="61"/>
                    </a:cubicBezTo>
                    <a:cubicBezTo>
                      <a:pt x="1" y="642"/>
                      <a:pt x="155" y="773"/>
                      <a:pt x="371" y="797"/>
                    </a:cubicBezTo>
                    <a:cubicBezTo>
                      <a:pt x="388" y="798"/>
                      <a:pt x="406" y="799"/>
                      <a:pt x="424" y="799"/>
                    </a:cubicBezTo>
                    <a:cubicBezTo>
                      <a:pt x="474" y="799"/>
                      <a:pt x="524" y="794"/>
                      <a:pt x="572" y="788"/>
                    </a:cubicBezTo>
                    <a:cubicBezTo>
                      <a:pt x="619" y="784"/>
                      <a:pt x="660" y="781"/>
                      <a:pt x="699" y="781"/>
                    </a:cubicBezTo>
                    <a:cubicBezTo>
                      <a:pt x="715" y="781"/>
                      <a:pt x="730" y="781"/>
                      <a:pt x="746" y="783"/>
                    </a:cubicBezTo>
                    <a:cubicBezTo>
                      <a:pt x="938" y="797"/>
                      <a:pt x="1092" y="923"/>
                      <a:pt x="1045" y="1603"/>
                    </a:cubicBezTo>
                    <a:cubicBezTo>
                      <a:pt x="1022" y="1959"/>
                      <a:pt x="1242" y="2038"/>
                      <a:pt x="1486" y="2132"/>
                    </a:cubicBezTo>
                    <a:cubicBezTo>
                      <a:pt x="1772" y="2235"/>
                      <a:pt x="2114" y="2357"/>
                      <a:pt x="2062" y="3125"/>
                    </a:cubicBezTo>
                    <a:cubicBezTo>
                      <a:pt x="2062" y="3163"/>
                      <a:pt x="2090" y="3196"/>
                      <a:pt x="2123" y="3196"/>
                    </a:cubicBezTo>
                    <a:cubicBezTo>
                      <a:pt x="2160" y="3196"/>
                      <a:pt x="2193" y="3167"/>
                      <a:pt x="2193" y="3130"/>
                    </a:cubicBezTo>
                    <a:cubicBezTo>
                      <a:pt x="2259" y="2263"/>
                      <a:pt x="1861" y="2123"/>
                      <a:pt x="1537" y="2001"/>
                    </a:cubicBezTo>
                    <a:cubicBezTo>
                      <a:pt x="1341" y="1926"/>
                      <a:pt x="1172" y="1865"/>
                      <a:pt x="1186" y="1607"/>
                    </a:cubicBezTo>
                    <a:cubicBezTo>
                      <a:pt x="1242" y="811"/>
                      <a:pt x="1017" y="661"/>
                      <a:pt x="760" y="642"/>
                    </a:cubicBezTo>
                    <a:cubicBezTo>
                      <a:pt x="740" y="641"/>
                      <a:pt x="722" y="640"/>
                      <a:pt x="703" y="640"/>
                    </a:cubicBezTo>
                    <a:cubicBezTo>
                      <a:pt x="658" y="640"/>
                      <a:pt x="614" y="644"/>
                      <a:pt x="568" y="647"/>
                    </a:cubicBezTo>
                    <a:cubicBezTo>
                      <a:pt x="520" y="654"/>
                      <a:pt x="477" y="658"/>
                      <a:pt x="435" y="658"/>
                    </a:cubicBezTo>
                    <a:cubicBezTo>
                      <a:pt x="420" y="658"/>
                      <a:pt x="405" y="658"/>
                      <a:pt x="390" y="656"/>
                    </a:cubicBezTo>
                    <a:cubicBezTo>
                      <a:pt x="249" y="642"/>
                      <a:pt x="151" y="539"/>
                      <a:pt x="197" y="75"/>
                    </a:cubicBezTo>
                    <a:cubicBezTo>
                      <a:pt x="197" y="33"/>
                      <a:pt x="169" y="5"/>
                      <a:pt x="1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95" name="Google Shape;195;p6"/>
            <p:cNvSpPr/>
            <p:nvPr/>
          </p:nvSpPr>
          <p:spPr>
            <a:xfrm>
              <a:off x="340188" y="4709644"/>
              <a:ext cx="555402" cy="276409"/>
            </a:xfrm>
            <a:custGeom>
              <a:avLst/>
              <a:gdLst/>
              <a:ahLst/>
              <a:cxnLst/>
              <a:rect l="l" t="t" r="r" b="b"/>
              <a:pathLst>
                <a:path w="3603" h="1793" extrusionOk="0">
                  <a:moveTo>
                    <a:pt x="1677" y="109"/>
                  </a:moveTo>
                  <a:cubicBezTo>
                    <a:pt x="1741" y="109"/>
                    <a:pt x="1805" y="113"/>
                    <a:pt x="1870" y="120"/>
                  </a:cubicBezTo>
                  <a:cubicBezTo>
                    <a:pt x="2305" y="167"/>
                    <a:pt x="2732" y="382"/>
                    <a:pt x="3045" y="747"/>
                  </a:cubicBezTo>
                  <a:cubicBezTo>
                    <a:pt x="3172" y="893"/>
                    <a:pt x="3270" y="1052"/>
                    <a:pt x="3345" y="1216"/>
                  </a:cubicBezTo>
                  <a:cubicBezTo>
                    <a:pt x="3411" y="1366"/>
                    <a:pt x="3458" y="1525"/>
                    <a:pt x="3481" y="1684"/>
                  </a:cubicBezTo>
                  <a:lnTo>
                    <a:pt x="117" y="1670"/>
                  </a:lnTo>
                  <a:cubicBezTo>
                    <a:pt x="117" y="1450"/>
                    <a:pt x="160" y="1225"/>
                    <a:pt x="249" y="1024"/>
                  </a:cubicBezTo>
                  <a:cubicBezTo>
                    <a:pt x="333" y="822"/>
                    <a:pt x="473" y="630"/>
                    <a:pt x="656" y="476"/>
                  </a:cubicBezTo>
                  <a:cubicBezTo>
                    <a:pt x="951" y="225"/>
                    <a:pt x="1311" y="109"/>
                    <a:pt x="1677" y="109"/>
                  </a:cubicBezTo>
                  <a:close/>
                  <a:moveTo>
                    <a:pt x="1678" y="0"/>
                  </a:moveTo>
                  <a:cubicBezTo>
                    <a:pt x="1284" y="0"/>
                    <a:pt x="897" y="128"/>
                    <a:pt x="586" y="396"/>
                  </a:cubicBezTo>
                  <a:cubicBezTo>
                    <a:pt x="389" y="560"/>
                    <a:pt x="244" y="761"/>
                    <a:pt x="150" y="986"/>
                  </a:cubicBezTo>
                  <a:cubicBezTo>
                    <a:pt x="47" y="1221"/>
                    <a:pt x="0" y="1474"/>
                    <a:pt x="14" y="1731"/>
                  </a:cubicBezTo>
                  <a:lnTo>
                    <a:pt x="14" y="1783"/>
                  </a:lnTo>
                  <a:lnTo>
                    <a:pt x="3603" y="1792"/>
                  </a:lnTo>
                  <a:lnTo>
                    <a:pt x="3598" y="1736"/>
                  </a:lnTo>
                  <a:cubicBezTo>
                    <a:pt x="3575" y="1544"/>
                    <a:pt x="3528" y="1356"/>
                    <a:pt x="3444" y="1174"/>
                  </a:cubicBezTo>
                  <a:cubicBezTo>
                    <a:pt x="3369" y="996"/>
                    <a:pt x="3266" y="827"/>
                    <a:pt x="3130" y="672"/>
                  </a:cubicBezTo>
                  <a:cubicBezTo>
                    <a:pt x="2797" y="288"/>
                    <a:pt x="2338" y="63"/>
                    <a:pt x="1884" y="12"/>
                  </a:cubicBezTo>
                  <a:cubicBezTo>
                    <a:pt x="1815" y="4"/>
                    <a:pt x="1747" y="0"/>
                    <a:pt x="16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 name="Google Shape;196;p6"/>
            <p:cNvSpPr/>
            <p:nvPr/>
          </p:nvSpPr>
          <p:spPr>
            <a:xfrm>
              <a:off x="122576" y="3055767"/>
              <a:ext cx="142351" cy="143032"/>
            </a:xfrm>
            <a:custGeom>
              <a:avLst/>
              <a:gdLst/>
              <a:ahLst/>
              <a:cxnLst/>
              <a:rect l="l" t="t" r="r" b="b"/>
              <a:pathLst>
                <a:path w="1074" h="1079" extrusionOk="0">
                  <a:moveTo>
                    <a:pt x="909" y="240"/>
                  </a:moveTo>
                  <a:cubicBezTo>
                    <a:pt x="745" y="38"/>
                    <a:pt x="446" y="1"/>
                    <a:pt x="244" y="174"/>
                  </a:cubicBezTo>
                  <a:cubicBezTo>
                    <a:pt x="38" y="338"/>
                    <a:pt x="0" y="633"/>
                    <a:pt x="174" y="839"/>
                  </a:cubicBezTo>
                  <a:cubicBezTo>
                    <a:pt x="333" y="1046"/>
                    <a:pt x="633" y="1078"/>
                    <a:pt x="839" y="910"/>
                  </a:cubicBezTo>
                  <a:cubicBezTo>
                    <a:pt x="1036" y="746"/>
                    <a:pt x="1073" y="446"/>
                    <a:pt x="909" y="24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97" name="Shape 197"/>
        <p:cNvGrpSpPr/>
        <p:nvPr/>
      </p:nvGrpSpPr>
      <p:grpSpPr>
        <a:xfrm>
          <a:off x="0" y="0"/>
          <a:ext cx="0" cy="0"/>
          <a:chOff x="0" y="0"/>
          <a:chExt cx="0" cy="0"/>
        </a:xfrm>
      </p:grpSpPr>
      <p:grpSp>
        <p:nvGrpSpPr>
          <p:cNvPr id="198" name="Google Shape;198;p7"/>
          <p:cNvGrpSpPr/>
          <p:nvPr/>
        </p:nvGrpSpPr>
        <p:grpSpPr>
          <a:xfrm>
            <a:off x="8248526" y="155709"/>
            <a:ext cx="691998" cy="347985"/>
            <a:chOff x="8248526" y="155709"/>
            <a:chExt cx="691998" cy="347985"/>
          </a:xfrm>
        </p:grpSpPr>
        <p:sp>
          <p:nvSpPr>
            <p:cNvPr id="199" name="Google Shape;199;p7"/>
            <p:cNvSpPr/>
            <p:nvPr/>
          </p:nvSpPr>
          <p:spPr>
            <a:xfrm>
              <a:off x="8248526" y="155709"/>
              <a:ext cx="112799" cy="138088"/>
            </a:xfrm>
            <a:custGeom>
              <a:avLst/>
              <a:gdLst/>
              <a:ahLst/>
              <a:cxnLst/>
              <a:rect l="l" t="t" r="r" b="b"/>
              <a:pathLst>
                <a:path w="1298" h="1589" extrusionOk="0">
                  <a:moveTo>
                    <a:pt x="0" y="802"/>
                  </a:moveTo>
                  <a:cubicBezTo>
                    <a:pt x="319" y="699"/>
                    <a:pt x="492" y="521"/>
                    <a:pt x="647" y="1"/>
                  </a:cubicBezTo>
                  <a:cubicBezTo>
                    <a:pt x="787" y="418"/>
                    <a:pt x="998" y="685"/>
                    <a:pt x="1298" y="778"/>
                  </a:cubicBezTo>
                  <a:cubicBezTo>
                    <a:pt x="937" y="891"/>
                    <a:pt x="754" y="1242"/>
                    <a:pt x="614" y="1589"/>
                  </a:cubicBezTo>
                  <a:cubicBezTo>
                    <a:pt x="562" y="1252"/>
                    <a:pt x="384" y="895"/>
                    <a:pt x="0" y="80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 name="Google Shape;200;p7"/>
            <p:cNvSpPr/>
            <p:nvPr/>
          </p:nvSpPr>
          <p:spPr>
            <a:xfrm>
              <a:off x="8745198" y="265200"/>
              <a:ext cx="195326" cy="238494"/>
            </a:xfrm>
            <a:custGeom>
              <a:avLst/>
              <a:gdLst/>
              <a:ahLst/>
              <a:cxnLst/>
              <a:rect l="l" t="t" r="r" b="b"/>
              <a:pathLst>
                <a:path w="1444" h="1763" extrusionOk="0">
                  <a:moveTo>
                    <a:pt x="1443" y="896"/>
                  </a:moveTo>
                  <a:cubicBezTo>
                    <a:pt x="1082" y="779"/>
                    <a:pt x="900" y="582"/>
                    <a:pt x="726" y="1"/>
                  </a:cubicBezTo>
                  <a:cubicBezTo>
                    <a:pt x="572" y="460"/>
                    <a:pt x="333" y="760"/>
                    <a:pt x="0" y="868"/>
                  </a:cubicBezTo>
                  <a:cubicBezTo>
                    <a:pt x="403" y="989"/>
                    <a:pt x="600" y="1383"/>
                    <a:pt x="759" y="1762"/>
                  </a:cubicBezTo>
                  <a:cubicBezTo>
                    <a:pt x="825" y="1402"/>
                    <a:pt x="1017" y="1003"/>
                    <a:pt x="1443" y="896"/>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1" name="Google Shape;201;p7"/>
          <p:cNvGrpSpPr/>
          <p:nvPr/>
        </p:nvGrpSpPr>
        <p:grpSpPr>
          <a:xfrm>
            <a:off x="1459323" y="4686674"/>
            <a:ext cx="1145023" cy="737368"/>
            <a:chOff x="1459323" y="4686674"/>
            <a:chExt cx="1145023" cy="737368"/>
          </a:xfrm>
        </p:grpSpPr>
        <p:sp>
          <p:nvSpPr>
            <p:cNvPr id="202" name="Google Shape;202;p7"/>
            <p:cNvSpPr/>
            <p:nvPr/>
          </p:nvSpPr>
          <p:spPr>
            <a:xfrm>
              <a:off x="1459323" y="4801081"/>
              <a:ext cx="1145023" cy="622962"/>
            </a:xfrm>
            <a:custGeom>
              <a:avLst/>
              <a:gdLst/>
              <a:ahLst/>
              <a:cxnLst/>
              <a:rect l="l" t="t" r="r" b="b"/>
              <a:pathLst>
                <a:path w="2465" h="1341" extrusionOk="0">
                  <a:moveTo>
                    <a:pt x="2465" y="0"/>
                  </a:moveTo>
                  <a:cubicBezTo>
                    <a:pt x="2437" y="258"/>
                    <a:pt x="2324" y="506"/>
                    <a:pt x="2132" y="726"/>
                  </a:cubicBezTo>
                  <a:cubicBezTo>
                    <a:pt x="1664" y="1251"/>
                    <a:pt x="881" y="1340"/>
                    <a:pt x="394" y="918"/>
                  </a:cubicBezTo>
                  <a:cubicBezTo>
                    <a:pt x="122" y="689"/>
                    <a:pt x="1" y="351"/>
                    <a:pt x="19" y="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 name="Google Shape;203;p7"/>
            <p:cNvSpPr/>
            <p:nvPr/>
          </p:nvSpPr>
          <p:spPr>
            <a:xfrm>
              <a:off x="1615275" y="4686674"/>
              <a:ext cx="284950" cy="279225"/>
            </a:xfrm>
            <a:custGeom>
              <a:avLst/>
              <a:gdLst/>
              <a:ahLst/>
              <a:cxnLst/>
              <a:rect l="l" t="t" r="r" b="b"/>
              <a:pathLst>
                <a:path w="1041" h="1020" extrusionOk="0">
                  <a:moveTo>
                    <a:pt x="511" y="118"/>
                  </a:moveTo>
                  <a:cubicBezTo>
                    <a:pt x="527" y="118"/>
                    <a:pt x="542" y="120"/>
                    <a:pt x="558" y="122"/>
                  </a:cubicBezTo>
                  <a:cubicBezTo>
                    <a:pt x="656" y="131"/>
                    <a:pt x="759" y="178"/>
                    <a:pt x="829" y="267"/>
                  </a:cubicBezTo>
                  <a:cubicBezTo>
                    <a:pt x="900" y="351"/>
                    <a:pt x="923" y="454"/>
                    <a:pt x="909" y="567"/>
                  </a:cubicBezTo>
                  <a:cubicBezTo>
                    <a:pt x="900" y="665"/>
                    <a:pt x="848" y="759"/>
                    <a:pt x="764" y="829"/>
                  </a:cubicBezTo>
                  <a:cubicBezTo>
                    <a:pt x="686" y="887"/>
                    <a:pt x="594" y="915"/>
                    <a:pt x="506" y="915"/>
                  </a:cubicBezTo>
                  <a:cubicBezTo>
                    <a:pt x="493" y="915"/>
                    <a:pt x="481" y="915"/>
                    <a:pt x="469" y="913"/>
                  </a:cubicBezTo>
                  <a:cubicBezTo>
                    <a:pt x="370" y="899"/>
                    <a:pt x="277" y="853"/>
                    <a:pt x="206" y="764"/>
                  </a:cubicBezTo>
                  <a:cubicBezTo>
                    <a:pt x="141" y="679"/>
                    <a:pt x="113" y="571"/>
                    <a:pt x="127" y="473"/>
                  </a:cubicBezTo>
                  <a:cubicBezTo>
                    <a:pt x="136" y="375"/>
                    <a:pt x="183" y="281"/>
                    <a:pt x="262" y="211"/>
                  </a:cubicBezTo>
                  <a:lnTo>
                    <a:pt x="272" y="201"/>
                  </a:lnTo>
                  <a:cubicBezTo>
                    <a:pt x="339" y="150"/>
                    <a:pt x="427" y="118"/>
                    <a:pt x="511" y="118"/>
                  </a:cubicBezTo>
                  <a:close/>
                  <a:moveTo>
                    <a:pt x="513" y="0"/>
                  </a:moveTo>
                  <a:cubicBezTo>
                    <a:pt x="399" y="0"/>
                    <a:pt x="288" y="42"/>
                    <a:pt x="202" y="117"/>
                  </a:cubicBezTo>
                  <a:cubicBezTo>
                    <a:pt x="89" y="201"/>
                    <a:pt x="24" y="328"/>
                    <a:pt x="14" y="454"/>
                  </a:cubicBezTo>
                  <a:cubicBezTo>
                    <a:pt x="0" y="586"/>
                    <a:pt x="38" y="717"/>
                    <a:pt x="127" y="829"/>
                  </a:cubicBezTo>
                  <a:cubicBezTo>
                    <a:pt x="211" y="942"/>
                    <a:pt x="337" y="1002"/>
                    <a:pt x="464" y="1017"/>
                  </a:cubicBezTo>
                  <a:cubicBezTo>
                    <a:pt x="482" y="1018"/>
                    <a:pt x="500" y="1019"/>
                    <a:pt x="518" y="1019"/>
                  </a:cubicBezTo>
                  <a:cubicBezTo>
                    <a:pt x="631" y="1019"/>
                    <a:pt x="742" y="981"/>
                    <a:pt x="839" y="904"/>
                  </a:cubicBezTo>
                  <a:cubicBezTo>
                    <a:pt x="951" y="820"/>
                    <a:pt x="1017" y="693"/>
                    <a:pt x="1026" y="567"/>
                  </a:cubicBezTo>
                  <a:cubicBezTo>
                    <a:pt x="1040" y="436"/>
                    <a:pt x="1003" y="300"/>
                    <a:pt x="914" y="192"/>
                  </a:cubicBezTo>
                  <a:cubicBezTo>
                    <a:pt x="829" y="80"/>
                    <a:pt x="703" y="14"/>
                    <a:pt x="576" y="5"/>
                  </a:cubicBezTo>
                  <a:cubicBezTo>
                    <a:pt x="555" y="2"/>
                    <a:pt x="534" y="0"/>
                    <a:pt x="5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4" name="Google Shape;204;p7"/>
          <p:cNvGrpSpPr/>
          <p:nvPr/>
        </p:nvGrpSpPr>
        <p:grpSpPr>
          <a:xfrm>
            <a:off x="5497547" y="4826198"/>
            <a:ext cx="487675" cy="548602"/>
            <a:chOff x="5497547" y="4826198"/>
            <a:chExt cx="487675" cy="548602"/>
          </a:xfrm>
        </p:grpSpPr>
        <p:sp>
          <p:nvSpPr>
            <p:cNvPr id="205" name="Google Shape;205;p7"/>
            <p:cNvSpPr/>
            <p:nvPr/>
          </p:nvSpPr>
          <p:spPr>
            <a:xfrm>
              <a:off x="5674644" y="4934508"/>
              <a:ext cx="310578" cy="440292"/>
            </a:xfrm>
            <a:custGeom>
              <a:avLst/>
              <a:gdLst/>
              <a:ahLst/>
              <a:cxnLst/>
              <a:rect l="l" t="t" r="r" b="b"/>
              <a:pathLst>
                <a:path w="1815" h="2573" extrusionOk="0">
                  <a:moveTo>
                    <a:pt x="1713" y="0"/>
                  </a:moveTo>
                  <a:cubicBezTo>
                    <a:pt x="1711" y="0"/>
                    <a:pt x="1709" y="0"/>
                    <a:pt x="1706" y="1"/>
                  </a:cubicBezTo>
                  <a:cubicBezTo>
                    <a:pt x="1669" y="10"/>
                    <a:pt x="1645" y="38"/>
                    <a:pt x="1650" y="66"/>
                  </a:cubicBezTo>
                  <a:cubicBezTo>
                    <a:pt x="1688" y="437"/>
                    <a:pt x="1613" y="516"/>
                    <a:pt x="1500" y="530"/>
                  </a:cubicBezTo>
                  <a:cubicBezTo>
                    <a:pt x="1458" y="530"/>
                    <a:pt x="1406" y="530"/>
                    <a:pt x="1360" y="526"/>
                  </a:cubicBezTo>
                  <a:cubicBezTo>
                    <a:pt x="1325" y="519"/>
                    <a:pt x="1288" y="514"/>
                    <a:pt x="1249" y="514"/>
                  </a:cubicBezTo>
                  <a:cubicBezTo>
                    <a:pt x="1235" y="514"/>
                    <a:pt x="1220" y="515"/>
                    <a:pt x="1205" y="516"/>
                  </a:cubicBezTo>
                  <a:cubicBezTo>
                    <a:pt x="994" y="530"/>
                    <a:pt x="821" y="652"/>
                    <a:pt x="863" y="1299"/>
                  </a:cubicBezTo>
                  <a:cubicBezTo>
                    <a:pt x="872" y="1500"/>
                    <a:pt x="736" y="1547"/>
                    <a:pt x="582" y="1608"/>
                  </a:cubicBezTo>
                  <a:cubicBezTo>
                    <a:pt x="315" y="1706"/>
                    <a:pt x="1" y="1823"/>
                    <a:pt x="48" y="2521"/>
                  </a:cubicBezTo>
                  <a:cubicBezTo>
                    <a:pt x="48" y="2549"/>
                    <a:pt x="76" y="2573"/>
                    <a:pt x="104" y="2573"/>
                  </a:cubicBezTo>
                  <a:cubicBezTo>
                    <a:pt x="137" y="2573"/>
                    <a:pt x="160" y="2545"/>
                    <a:pt x="160" y="2517"/>
                  </a:cubicBezTo>
                  <a:cubicBezTo>
                    <a:pt x="118" y="1898"/>
                    <a:pt x="394" y="1800"/>
                    <a:pt x="629" y="1720"/>
                  </a:cubicBezTo>
                  <a:cubicBezTo>
                    <a:pt x="826" y="1641"/>
                    <a:pt x="994" y="1580"/>
                    <a:pt x="980" y="1289"/>
                  </a:cubicBezTo>
                  <a:cubicBezTo>
                    <a:pt x="943" y="746"/>
                    <a:pt x="1064" y="647"/>
                    <a:pt x="1214" y="633"/>
                  </a:cubicBezTo>
                  <a:cubicBezTo>
                    <a:pt x="1261" y="633"/>
                    <a:pt x="1308" y="633"/>
                    <a:pt x="1355" y="643"/>
                  </a:cubicBezTo>
                  <a:cubicBezTo>
                    <a:pt x="1391" y="646"/>
                    <a:pt x="1428" y="649"/>
                    <a:pt x="1464" y="649"/>
                  </a:cubicBezTo>
                  <a:cubicBezTo>
                    <a:pt x="1479" y="649"/>
                    <a:pt x="1494" y="649"/>
                    <a:pt x="1510" y="647"/>
                  </a:cubicBezTo>
                  <a:cubicBezTo>
                    <a:pt x="1688" y="629"/>
                    <a:pt x="1814" y="526"/>
                    <a:pt x="1767" y="57"/>
                  </a:cubicBezTo>
                  <a:cubicBezTo>
                    <a:pt x="1763" y="23"/>
                    <a:pt x="1739" y="0"/>
                    <a:pt x="17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 name="Google Shape;206;p7"/>
            <p:cNvSpPr/>
            <p:nvPr/>
          </p:nvSpPr>
          <p:spPr>
            <a:xfrm>
              <a:off x="5582587" y="4892758"/>
              <a:ext cx="310407" cy="439607"/>
            </a:xfrm>
            <a:custGeom>
              <a:avLst/>
              <a:gdLst/>
              <a:ahLst/>
              <a:cxnLst/>
              <a:rect l="l" t="t" r="r" b="b"/>
              <a:pathLst>
                <a:path w="1814" h="2569" extrusionOk="0">
                  <a:moveTo>
                    <a:pt x="1713" y="1"/>
                  </a:moveTo>
                  <a:cubicBezTo>
                    <a:pt x="1710" y="1"/>
                    <a:pt x="1708" y="1"/>
                    <a:pt x="1706" y="1"/>
                  </a:cubicBezTo>
                  <a:cubicBezTo>
                    <a:pt x="1668" y="6"/>
                    <a:pt x="1649" y="34"/>
                    <a:pt x="1649" y="67"/>
                  </a:cubicBezTo>
                  <a:cubicBezTo>
                    <a:pt x="1687" y="432"/>
                    <a:pt x="1612" y="517"/>
                    <a:pt x="1499" y="526"/>
                  </a:cubicBezTo>
                  <a:cubicBezTo>
                    <a:pt x="1457" y="526"/>
                    <a:pt x="1410" y="526"/>
                    <a:pt x="1359" y="521"/>
                  </a:cubicBezTo>
                  <a:cubicBezTo>
                    <a:pt x="1326" y="518"/>
                    <a:pt x="1290" y="515"/>
                    <a:pt x="1252" y="515"/>
                  </a:cubicBezTo>
                  <a:cubicBezTo>
                    <a:pt x="1237" y="515"/>
                    <a:pt x="1221" y="515"/>
                    <a:pt x="1204" y="517"/>
                  </a:cubicBezTo>
                  <a:cubicBezTo>
                    <a:pt x="993" y="526"/>
                    <a:pt x="820" y="652"/>
                    <a:pt x="862" y="1294"/>
                  </a:cubicBezTo>
                  <a:cubicBezTo>
                    <a:pt x="872" y="1500"/>
                    <a:pt x="736" y="1547"/>
                    <a:pt x="581" y="1603"/>
                  </a:cubicBezTo>
                  <a:cubicBezTo>
                    <a:pt x="314" y="1707"/>
                    <a:pt x="0" y="1824"/>
                    <a:pt x="47" y="2517"/>
                  </a:cubicBezTo>
                  <a:cubicBezTo>
                    <a:pt x="47" y="2550"/>
                    <a:pt x="75" y="2569"/>
                    <a:pt x="103" y="2569"/>
                  </a:cubicBezTo>
                  <a:cubicBezTo>
                    <a:pt x="136" y="2569"/>
                    <a:pt x="159" y="2540"/>
                    <a:pt x="159" y="2512"/>
                  </a:cubicBezTo>
                  <a:cubicBezTo>
                    <a:pt x="117" y="1899"/>
                    <a:pt x="394" y="1800"/>
                    <a:pt x="628" y="1716"/>
                  </a:cubicBezTo>
                  <a:cubicBezTo>
                    <a:pt x="825" y="1641"/>
                    <a:pt x="993" y="1575"/>
                    <a:pt x="979" y="1290"/>
                  </a:cubicBezTo>
                  <a:cubicBezTo>
                    <a:pt x="942" y="746"/>
                    <a:pt x="1064" y="643"/>
                    <a:pt x="1214" y="634"/>
                  </a:cubicBezTo>
                  <a:cubicBezTo>
                    <a:pt x="1260" y="634"/>
                    <a:pt x="1307" y="634"/>
                    <a:pt x="1354" y="638"/>
                  </a:cubicBezTo>
                  <a:cubicBezTo>
                    <a:pt x="1390" y="642"/>
                    <a:pt x="1425" y="647"/>
                    <a:pt x="1461" y="647"/>
                  </a:cubicBezTo>
                  <a:cubicBezTo>
                    <a:pt x="1477" y="647"/>
                    <a:pt x="1493" y="646"/>
                    <a:pt x="1509" y="643"/>
                  </a:cubicBezTo>
                  <a:cubicBezTo>
                    <a:pt x="1687" y="629"/>
                    <a:pt x="1813" y="521"/>
                    <a:pt x="1766" y="53"/>
                  </a:cubicBezTo>
                  <a:cubicBezTo>
                    <a:pt x="1762" y="23"/>
                    <a:pt x="1738" y="1"/>
                    <a:pt x="17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 name="Google Shape;207;p7"/>
            <p:cNvSpPr/>
            <p:nvPr/>
          </p:nvSpPr>
          <p:spPr>
            <a:xfrm>
              <a:off x="5497547" y="4826198"/>
              <a:ext cx="310407" cy="440463"/>
            </a:xfrm>
            <a:custGeom>
              <a:avLst/>
              <a:gdLst/>
              <a:ahLst/>
              <a:cxnLst/>
              <a:rect l="l" t="t" r="r" b="b"/>
              <a:pathLst>
                <a:path w="1814" h="2574" extrusionOk="0">
                  <a:moveTo>
                    <a:pt x="1709" y="1"/>
                  </a:moveTo>
                  <a:cubicBezTo>
                    <a:pt x="1707" y="1"/>
                    <a:pt x="1704" y="1"/>
                    <a:pt x="1701" y="1"/>
                  </a:cubicBezTo>
                  <a:cubicBezTo>
                    <a:pt x="1668" y="11"/>
                    <a:pt x="1645" y="39"/>
                    <a:pt x="1650" y="67"/>
                  </a:cubicBezTo>
                  <a:cubicBezTo>
                    <a:pt x="1687" y="437"/>
                    <a:pt x="1608" y="517"/>
                    <a:pt x="1500" y="531"/>
                  </a:cubicBezTo>
                  <a:cubicBezTo>
                    <a:pt x="1458" y="531"/>
                    <a:pt x="1411" y="531"/>
                    <a:pt x="1359" y="526"/>
                  </a:cubicBezTo>
                  <a:cubicBezTo>
                    <a:pt x="1325" y="519"/>
                    <a:pt x="1286" y="515"/>
                    <a:pt x="1247" y="515"/>
                  </a:cubicBezTo>
                  <a:cubicBezTo>
                    <a:pt x="1233" y="515"/>
                    <a:pt x="1218" y="515"/>
                    <a:pt x="1205" y="517"/>
                  </a:cubicBezTo>
                  <a:cubicBezTo>
                    <a:pt x="994" y="531"/>
                    <a:pt x="820" y="653"/>
                    <a:pt x="858" y="1299"/>
                  </a:cubicBezTo>
                  <a:cubicBezTo>
                    <a:pt x="872" y="1501"/>
                    <a:pt x="736" y="1547"/>
                    <a:pt x="577" y="1608"/>
                  </a:cubicBezTo>
                  <a:cubicBezTo>
                    <a:pt x="314" y="1707"/>
                    <a:pt x="1" y="1824"/>
                    <a:pt x="47" y="2522"/>
                  </a:cubicBezTo>
                  <a:cubicBezTo>
                    <a:pt x="47" y="2550"/>
                    <a:pt x="76" y="2573"/>
                    <a:pt x="104" y="2573"/>
                  </a:cubicBezTo>
                  <a:cubicBezTo>
                    <a:pt x="132" y="2573"/>
                    <a:pt x="155" y="2545"/>
                    <a:pt x="155" y="2517"/>
                  </a:cubicBezTo>
                  <a:cubicBezTo>
                    <a:pt x="108" y="1899"/>
                    <a:pt x="385" y="1800"/>
                    <a:pt x="624" y="1721"/>
                  </a:cubicBezTo>
                  <a:cubicBezTo>
                    <a:pt x="825" y="1641"/>
                    <a:pt x="994" y="1580"/>
                    <a:pt x="975" y="1290"/>
                  </a:cubicBezTo>
                  <a:cubicBezTo>
                    <a:pt x="942" y="746"/>
                    <a:pt x="1064" y="648"/>
                    <a:pt x="1209" y="634"/>
                  </a:cubicBezTo>
                  <a:cubicBezTo>
                    <a:pt x="1256" y="634"/>
                    <a:pt x="1303" y="634"/>
                    <a:pt x="1350" y="643"/>
                  </a:cubicBezTo>
                  <a:cubicBezTo>
                    <a:pt x="1390" y="646"/>
                    <a:pt x="1427" y="650"/>
                    <a:pt x="1464" y="650"/>
                  </a:cubicBezTo>
                  <a:cubicBezTo>
                    <a:pt x="1479" y="650"/>
                    <a:pt x="1494" y="649"/>
                    <a:pt x="1509" y="648"/>
                  </a:cubicBezTo>
                  <a:cubicBezTo>
                    <a:pt x="1687" y="629"/>
                    <a:pt x="1814" y="526"/>
                    <a:pt x="1767" y="58"/>
                  </a:cubicBezTo>
                  <a:cubicBezTo>
                    <a:pt x="1763" y="23"/>
                    <a:pt x="1739" y="1"/>
                    <a:pt x="17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8" name="Google Shape;208;p7"/>
          <p:cNvGrpSpPr/>
          <p:nvPr/>
        </p:nvGrpSpPr>
        <p:grpSpPr>
          <a:xfrm>
            <a:off x="-90096" y="265198"/>
            <a:ext cx="660718" cy="1288675"/>
            <a:chOff x="-90096" y="265198"/>
            <a:chExt cx="660718" cy="1288675"/>
          </a:xfrm>
        </p:grpSpPr>
        <p:sp>
          <p:nvSpPr>
            <p:cNvPr id="209" name="Google Shape;209;p7"/>
            <p:cNvSpPr/>
            <p:nvPr/>
          </p:nvSpPr>
          <p:spPr>
            <a:xfrm rot="-5400000">
              <a:off x="-351127" y="669881"/>
              <a:ext cx="1145023" cy="622962"/>
            </a:xfrm>
            <a:custGeom>
              <a:avLst/>
              <a:gdLst/>
              <a:ahLst/>
              <a:cxnLst/>
              <a:rect l="l" t="t" r="r" b="b"/>
              <a:pathLst>
                <a:path w="2465" h="1341" extrusionOk="0">
                  <a:moveTo>
                    <a:pt x="2465" y="0"/>
                  </a:moveTo>
                  <a:cubicBezTo>
                    <a:pt x="2437" y="258"/>
                    <a:pt x="2324" y="506"/>
                    <a:pt x="2132" y="726"/>
                  </a:cubicBezTo>
                  <a:cubicBezTo>
                    <a:pt x="1664" y="1251"/>
                    <a:pt x="881" y="1340"/>
                    <a:pt x="394" y="918"/>
                  </a:cubicBezTo>
                  <a:cubicBezTo>
                    <a:pt x="122" y="689"/>
                    <a:pt x="1" y="351"/>
                    <a:pt x="19" y="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10" name="Google Shape;210;p7"/>
            <p:cNvGrpSpPr/>
            <p:nvPr/>
          </p:nvGrpSpPr>
          <p:grpSpPr>
            <a:xfrm>
              <a:off x="82947" y="265198"/>
              <a:ext cx="487675" cy="548602"/>
              <a:chOff x="5497547" y="4826198"/>
              <a:chExt cx="487675" cy="548602"/>
            </a:xfrm>
          </p:grpSpPr>
          <p:sp>
            <p:nvSpPr>
              <p:cNvPr id="211" name="Google Shape;211;p7"/>
              <p:cNvSpPr/>
              <p:nvPr/>
            </p:nvSpPr>
            <p:spPr>
              <a:xfrm>
                <a:off x="5674644" y="4934508"/>
                <a:ext cx="310578" cy="440292"/>
              </a:xfrm>
              <a:custGeom>
                <a:avLst/>
                <a:gdLst/>
                <a:ahLst/>
                <a:cxnLst/>
                <a:rect l="l" t="t" r="r" b="b"/>
                <a:pathLst>
                  <a:path w="1815" h="2573" extrusionOk="0">
                    <a:moveTo>
                      <a:pt x="1713" y="0"/>
                    </a:moveTo>
                    <a:cubicBezTo>
                      <a:pt x="1711" y="0"/>
                      <a:pt x="1709" y="0"/>
                      <a:pt x="1706" y="1"/>
                    </a:cubicBezTo>
                    <a:cubicBezTo>
                      <a:pt x="1669" y="10"/>
                      <a:pt x="1645" y="38"/>
                      <a:pt x="1650" y="66"/>
                    </a:cubicBezTo>
                    <a:cubicBezTo>
                      <a:pt x="1688" y="437"/>
                      <a:pt x="1613" y="516"/>
                      <a:pt x="1500" y="530"/>
                    </a:cubicBezTo>
                    <a:cubicBezTo>
                      <a:pt x="1458" y="530"/>
                      <a:pt x="1406" y="530"/>
                      <a:pt x="1360" y="526"/>
                    </a:cubicBezTo>
                    <a:cubicBezTo>
                      <a:pt x="1325" y="519"/>
                      <a:pt x="1288" y="514"/>
                      <a:pt x="1249" y="514"/>
                    </a:cubicBezTo>
                    <a:cubicBezTo>
                      <a:pt x="1235" y="514"/>
                      <a:pt x="1220" y="515"/>
                      <a:pt x="1205" y="516"/>
                    </a:cubicBezTo>
                    <a:cubicBezTo>
                      <a:pt x="994" y="530"/>
                      <a:pt x="821" y="652"/>
                      <a:pt x="863" y="1299"/>
                    </a:cubicBezTo>
                    <a:cubicBezTo>
                      <a:pt x="872" y="1500"/>
                      <a:pt x="736" y="1547"/>
                      <a:pt x="582" y="1608"/>
                    </a:cubicBezTo>
                    <a:cubicBezTo>
                      <a:pt x="315" y="1706"/>
                      <a:pt x="1" y="1823"/>
                      <a:pt x="48" y="2521"/>
                    </a:cubicBezTo>
                    <a:cubicBezTo>
                      <a:pt x="48" y="2549"/>
                      <a:pt x="76" y="2573"/>
                      <a:pt x="104" y="2573"/>
                    </a:cubicBezTo>
                    <a:cubicBezTo>
                      <a:pt x="137" y="2573"/>
                      <a:pt x="160" y="2545"/>
                      <a:pt x="160" y="2517"/>
                    </a:cubicBezTo>
                    <a:cubicBezTo>
                      <a:pt x="118" y="1898"/>
                      <a:pt x="394" y="1800"/>
                      <a:pt x="629" y="1720"/>
                    </a:cubicBezTo>
                    <a:cubicBezTo>
                      <a:pt x="826" y="1641"/>
                      <a:pt x="994" y="1580"/>
                      <a:pt x="980" y="1289"/>
                    </a:cubicBezTo>
                    <a:cubicBezTo>
                      <a:pt x="943" y="746"/>
                      <a:pt x="1064" y="647"/>
                      <a:pt x="1214" y="633"/>
                    </a:cubicBezTo>
                    <a:cubicBezTo>
                      <a:pt x="1261" y="633"/>
                      <a:pt x="1308" y="633"/>
                      <a:pt x="1355" y="643"/>
                    </a:cubicBezTo>
                    <a:cubicBezTo>
                      <a:pt x="1391" y="646"/>
                      <a:pt x="1428" y="649"/>
                      <a:pt x="1464" y="649"/>
                    </a:cubicBezTo>
                    <a:cubicBezTo>
                      <a:pt x="1479" y="649"/>
                      <a:pt x="1494" y="649"/>
                      <a:pt x="1510" y="647"/>
                    </a:cubicBezTo>
                    <a:cubicBezTo>
                      <a:pt x="1688" y="629"/>
                      <a:pt x="1814" y="526"/>
                      <a:pt x="1767" y="57"/>
                    </a:cubicBezTo>
                    <a:cubicBezTo>
                      <a:pt x="1763" y="23"/>
                      <a:pt x="1739" y="0"/>
                      <a:pt x="17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 name="Google Shape;212;p7"/>
              <p:cNvSpPr/>
              <p:nvPr/>
            </p:nvSpPr>
            <p:spPr>
              <a:xfrm>
                <a:off x="5582587" y="4892758"/>
                <a:ext cx="310407" cy="439607"/>
              </a:xfrm>
              <a:custGeom>
                <a:avLst/>
                <a:gdLst/>
                <a:ahLst/>
                <a:cxnLst/>
                <a:rect l="l" t="t" r="r" b="b"/>
                <a:pathLst>
                  <a:path w="1814" h="2569" extrusionOk="0">
                    <a:moveTo>
                      <a:pt x="1713" y="1"/>
                    </a:moveTo>
                    <a:cubicBezTo>
                      <a:pt x="1710" y="1"/>
                      <a:pt x="1708" y="1"/>
                      <a:pt x="1706" y="1"/>
                    </a:cubicBezTo>
                    <a:cubicBezTo>
                      <a:pt x="1668" y="6"/>
                      <a:pt x="1649" y="34"/>
                      <a:pt x="1649" y="67"/>
                    </a:cubicBezTo>
                    <a:cubicBezTo>
                      <a:pt x="1687" y="432"/>
                      <a:pt x="1612" y="517"/>
                      <a:pt x="1499" y="526"/>
                    </a:cubicBezTo>
                    <a:cubicBezTo>
                      <a:pt x="1457" y="526"/>
                      <a:pt x="1410" y="526"/>
                      <a:pt x="1359" y="521"/>
                    </a:cubicBezTo>
                    <a:cubicBezTo>
                      <a:pt x="1326" y="518"/>
                      <a:pt x="1290" y="515"/>
                      <a:pt x="1252" y="515"/>
                    </a:cubicBezTo>
                    <a:cubicBezTo>
                      <a:pt x="1237" y="515"/>
                      <a:pt x="1221" y="515"/>
                      <a:pt x="1204" y="517"/>
                    </a:cubicBezTo>
                    <a:cubicBezTo>
                      <a:pt x="993" y="526"/>
                      <a:pt x="820" y="652"/>
                      <a:pt x="862" y="1294"/>
                    </a:cubicBezTo>
                    <a:cubicBezTo>
                      <a:pt x="872" y="1500"/>
                      <a:pt x="736" y="1547"/>
                      <a:pt x="581" y="1603"/>
                    </a:cubicBezTo>
                    <a:cubicBezTo>
                      <a:pt x="314" y="1707"/>
                      <a:pt x="0" y="1824"/>
                      <a:pt x="47" y="2517"/>
                    </a:cubicBezTo>
                    <a:cubicBezTo>
                      <a:pt x="47" y="2550"/>
                      <a:pt x="75" y="2569"/>
                      <a:pt x="103" y="2569"/>
                    </a:cubicBezTo>
                    <a:cubicBezTo>
                      <a:pt x="136" y="2569"/>
                      <a:pt x="159" y="2540"/>
                      <a:pt x="159" y="2512"/>
                    </a:cubicBezTo>
                    <a:cubicBezTo>
                      <a:pt x="117" y="1899"/>
                      <a:pt x="394" y="1800"/>
                      <a:pt x="628" y="1716"/>
                    </a:cubicBezTo>
                    <a:cubicBezTo>
                      <a:pt x="825" y="1641"/>
                      <a:pt x="993" y="1575"/>
                      <a:pt x="979" y="1290"/>
                    </a:cubicBezTo>
                    <a:cubicBezTo>
                      <a:pt x="942" y="746"/>
                      <a:pt x="1064" y="643"/>
                      <a:pt x="1214" y="634"/>
                    </a:cubicBezTo>
                    <a:cubicBezTo>
                      <a:pt x="1260" y="634"/>
                      <a:pt x="1307" y="634"/>
                      <a:pt x="1354" y="638"/>
                    </a:cubicBezTo>
                    <a:cubicBezTo>
                      <a:pt x="1390" y="642"/>
                      <a:pt x="1425" y="647"/>
                      <a:pt x="1461" y="647"/>
                    </a:cubicBezTo>
                    <a:cubicBezTo>
                      <a:pt x="1477" y="647"/>
                      <a:pt x="1493" y="646"/>
                      <a:pt x="1509" y="643"/>
                    </a:cubicBezTo>
                    <a:cubicBezTo>
                      <a:pt x="1687" y="629"/>
                      <a:pt x="1813" y="521"/>
                      <a:pt x="1766" y="53"/>
                    </a:cubicBezTo>
                    <a:cubicBezTo>
                      <a:pt x="1762" y="23"/>
                      <a:pt x="1738" y="1"/>
                      <a:pt x="17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 name="Google Shape;213;p7"/>
              <p:cNvSpPr/>
              <p:nvPr/>
            </p:nvSpPr>
            <p:spPr>
              <a:xfrm>
                <a:off x="5497547" y="4826198"/>
                <a:ext cx="310407" cy="440463"/>
              </a:xfrm>
              <a:custGeom>
                <a:avLst/>
                <a:gdLst/>
                <a:ahLst/>
                <a:cxnLst/>
                <a:rect l="l" t="t" r="r" b="b"/>
                <a:pathLst>
                  <a:path w="1814" h="2574" extrusionOk="0">
                    <a:moveTo>
                      <a:pt x="1709" y="1"/>
                    </a:moveTo>
                    <a:cubicBezTo>
                      <a:pt x="1707" y="1"/>
                      <a:pt x="1704" y="1"/>
                      <a:pt x="1701" y="1"/>
                    </a:cubicBezTo>
                    <a:cubicBezTo>
                      <a:pt x="1668" y="11"/>
                      <a:pt x="1645" y="39"/>
                      <a:pt x="1650" y="67"/>
                    </a:cubicBezTo>
                    <a:cubicBezTo>
                      <a:pt x="1687" y="437"/>
                      <a:pt x="1608" y="517"/>
                      <a:pt x="1500" y="531"/>
                    </a:cubicBezTo>
                    <a:cubicBezTo>
                      <a:pt x="1458" y="531"/>
                      <a:pt x="1411" y="531"/>
                      <a:pt x="1359" y="526"/>
                    </a:cubicBezTo>
                    <a:cubicBezTo>
                      <a:pt x="1325" y="519"/>
                      <a:pt x="1286" y="515"/>
                      <a:pt x="1247" y="515"/>
                    </a:cubicBezTo>
                    <a:cubicBezTo>
                      <a:pt x="1233" y="515"/>
                      <a:pt x="1218" y="515"/>
                      <a:pt x="1205" y="517"/>
                    </a:cubicBezTo>
                    <a:cubicBezTo>
                      <a:pt x="994" y="531"/>
                      <a:pt x="820" y="653"/>
                      <a:pt x="858" y="1299"/>
                    </a:cubicBezTo>
                    <a:cubicBezTo>
                      <a:pt x="872" y="1501"/>
                      <a:pt x="736" y="1547"/>
                      <a:pt x="577" y="1608"/>
                    </a:cubicBezTo>
                    <a:cubicBezTo>
                      <a:pt x="314" y="1707"/>
                      <a:pt x="1" y="1824"/>
                      <a:pt x="47" y="2522"/>
                    </a:cubicBezTo>
                    <a:cubicBezTo>
                      <a:pt x="47" y="2550"/>
                      <a:pt x="76" y="2573"/>
                      <a:pt x="104" y="2573"/>
                    </a:cubicBezTo>
                    <a:cubicBezTo>
                      <a:pt x="132" y="2573"/>
                      <a:pt x="155" y="2545"/>
                      <a:pt x="155" y="2517"/>
                    </a:cubicBezTo>
                    <a:cubicBezTo>
                      <a:pt x="108" y="1899"/>
                      <a:pt x="385" y="1800"/>
                      <a:pt x="624" y="1721"/>
                    </a:cubicBezTo>
                    <a:cubicBezTo>
                      <a:pt x="825" y="1641"/>
                      <a:pt x="994" y="1580"/>
                      <a:pt x="975" y="1290"/>
                    </a:cubicBezTo>
                    <a:cubicBezTo>
                      <a:pt x="942" y="746"/>
                      <a:pt x="1064" y="648"/>
                      <a:pt x="1209" y="634"/>
                    </a:cubicBezTo>
                    <a:cubicBezTo>
                      <a:pt x="1256" y="634"/>
                      <a:pt x="1303" y="634"/>
                      <a:pt x="1350" y="643"/>
                    </a:cubicBezTo>
                    <a:cubicBezTo>
                      <a:pt x="1390" y="646"/>
                      <a:pt x="1427" y="650"/>
                      <a:pt x="1464" y="650"/>
                    </a:cubicBezTo>
                    <a:cubicBezTo>
                      <a:pt x="1479" y="650"/>
                      <a:pt x="1494" y="649"/>
                      <a:pt x="1509" y="648"/>
                    </a:cubicBezTo>
                    <a:cubicBezTo>
                      <a:pt x="1687" y="629"/>
                      <a:pt x="1814" y="526"/>
                      <a:pt x="1767" y="58"/>
                    </a:cubicBezTo>
                    <a:cubicBezTo>
                      <a:pt x="1763" y="23"/>
                      <a:pt x="1739" y="1"/>
                      <a:pt x="17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214" name="Google Shape;214;p7"/>
          <p:cNvGrpSpPr/>
          <p:nvPr/>
        </p:nvGrpSpPr>
        <p:grpSpPr>
          <a:xfrm>
            <a:off x="7993026" y="4763423"/>
            <a:ext cx="1209267" cy="786191"/>
            <a:chOff x="7993026" y="4763423"/>
            <a:chExt cx="1209267" cy="786191"/>
          </a:xfrm>
        </p:grpSpPr>
        <p:sp>
          <p:nvSpPr>
            <p:cNvPr id="215" name="Google Shape;215;p7"/>
            <p:cNvSpPr/>
            <p:nvPr/>
          </p:nvSpPr>
          <p:spPr>
            <a:xfrm flipH="1">
              <a:off x="8194317" y="4763423"/>
              <a:ext cx="1007976" cy="786191"/>
            </a:xfrm>
            <a:custGeom>
              <a:avLst/>
              <a:gdLst/>
              <a:ahLst/>
              <a:cxnLst/>
              <a:rect l="l" t="t" r="r" b="b"/>
              <a:pathLst>
                <a:path w="3576" h="2789" extrusionOk="0">
                  <a:moveTo>
                    <a:pt x="1172" y="1"/>
                  </a:moveTo>
                  <a:lnTo>
                    <a:pt x="3575" y="971"/>
                  </a:lnTo>
                  <a:cubicBezTo>
                    <a:pt x="3533" y="1097"/>
                    <a:pt x="3481" y="1205"/>
                    <a:pt x="3416" y="1317"/>
                  </a:cubicBezTo>
                  <a:cubicBezTo>
                    <a:pt x="2765" y="2460"/>
                    <a:pt x="1237" y="2788"/>
                    <a:pt x="1" y="206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 name="Google Shape;216;p7"/>
            <p:cNvSpPr/>
            <p:nvPr/>
          </p:nvSpPr>
          <p:spPr>
            <a:xfrm>
              <a:off x="7993026" y="4877484"/>
              <a:ext cx="112799" cy="138088"/>
            </a:xfrm>
            <a:custGeom>
              <a:avLst/>
              <a:gdLst/>
              <a:ahLst/>
              <a:cxnLst/>
              <a:rect l="l" t="t" r="r" b="b"/>
              <a:pathLst>
                <a:path w="1298" h="1589" extrusionOk="0">
                  <a:moveTo>
                    <a:pt x="0" y="802"/>
                  </a:moveTo>
                  <a:cubicBezTo>
                    <a:pt x="319" y="699"/>
                    <a:pt x="492" y="521"/>
                    <a:pt x="647" y="1"/>
                  </a:cubicBezTo>
                  <a:cubicBezTo>
                    <a:pt x="787" y="418"/>
                    <a:pt x="998" y="685"/>
                    <a:pt x="1298" y="778"/>
                  </a:cubicBezTo>
                  <a:cubicBezTo>
                    <a:pt x="937" y="891"/>
                    <a:pt x="754" y="1242"/>
                    <a:pt x="614" y="1589"/>
                  </a:cubicBezTo>
                  <a:cubicBezTo>
                    <a:pt x="562" y="1252"/>
                    <a:pt x="384" y="895"/>
                    <a:pt x="0" y="80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17" name="Google Shape;217;p7"/>
          <p:cNvSpPr txBox="1"/>
          <p:nvPr>
            <p:ph type="title"/>
          </p:nvPr>
        </p:nvSpPr>
        <p:spPr>
          <a:xfrm>
            <a:off x="720000" y="539500"/>
            <a:ext cx="4149000" cy="1160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18" name="Google Shape;218;p7"/>
          <p:cNvSpPr txBox="1"/>
          <p:nvPr>
            <p:ph type="subTitle" idx="1"/>
          </p:nvPr>
        </p:nvSpPr>
        <p:spPr>
          <a:xfrm>
            <a:off x="720000" y="2065300"/>
            <a:ext cx="4149000" cy="22038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Font typeface="Nunito Light"/>
              <a:buChar char="●"/>
              <a:defRPr/>
            </a:lvl1pPr>
            <a:lvl2pPr lvl="1" algn="ctr" rtl="0">
              <a:lnSpc>
                <a:spcPct val="100000"/>
              </a:lnSpc>
              <a:spcBef>
                <a:spcPts val="0"/>
              </a:spcBef>
              <a:spcAft>
                <a:spcPts val="0"/>
              </a:spcAft>
              <a:buClr>
                <a:srgbClr val="E76A28"/>
              </a:buClr>
              <a:buSzPts val="1600"/>
              <a:buFont typeface="Nunito Light"/>
              <a:buChar char="○"/>
              <a:defRPr/>
            </a:lvl2pPr>
            <a:lvl3pPr lvl="2" algn="ctr" rtl="0">
              <a:lnSpc>
                <a:spcPct val="100000"/>
              </a:lnSpc>
              <a:spcBef>
                <a:spcPts val="0"/>
              </a:spcBef>
              <a:spcAft>
                <a:spcPts val="0"/>
              </a:spcAft>
              <a:buClr>
                <a:srgbClr val="E76A28"/>
              </a:buClr>
              <a:buSzPts val="1500"/>
              <a:buFont typeface="Nunito Light"/>
              <a:buChar char="■"/>
              <a:defRPr/>
            </a:lvl3pPr>
            <a:lvl4pPr lvl="3" algn="ctr" rtl="0">
              <a:lnSpc>
                <a:spcPct val="100000"/>
              </a:lnSpc>
              <a:spcBef>
                <a:spcPts val="0"/>
              </a:spcBef>
              <a:spcAft>
                <a:spcPts val="0"/>
              </a:spcAft>
              <a:buClr>
                <a:srgbClr val="E76A28"/>
              </a:buClr>
              <a:buSzPts val="1500"/>
              <a:buFont typeface="Nunito Light"/>
              <a:buChar char="●"/>
              <a:defRPr/>
            </a:lvl4pPr>
            <a:lvl5pPr lvl="4" algn="ctr" rtl="0">
              <a:lnSpc>
                <a:spcPct val="100000"/>
              </a:lnSpc>
              <a:spcBef>
                <a:spcPts val="0"/>
              </a:spcBef>
              <a:spcAft>
                <a:spcPts val="0"/>
              </a:spcAft>
              <a:buClr>
                <a:srgbClr val="E76A28"/>
              </a:buClr>
              <a:buSzPts val="1400"/>
              <a:buFont typeface="Nunito Light"/>
              <a:buChar char="○"/>
              <a:defRPr/>
            </a:lvl5pPr>
            <a:lvl6pPr lvl="5" algn="ctr" rtl="0">
              <a:lnSpc>
                <a:spcPct val="100000"/>
              </a:lnSpc>
              <a:spcBef>
                <a:spcPts val="0"/>
              </a:spcBef>
              <a:spcAft>
                <a:spcPts val="0"/>
              </a:spcAft>
              <a:buClr>
                <a:srgbClr val="999999"/>
              </a:buClr>
              <a:buSzPts val="1400"/>
              <a:buFont typeface="Nunito Light"/>
              <a:buChar char="■"/>
              <a:defRPr/>
            </a:lvl6pPr>
            <a:lvl7pPr lvl="6" algn="ctr" rtl="0">
              <a:lnSpc>
                <a:spcPct val="100000"/>
              </a:lnSpc>
              <a:spcBef>
                <a:spcPts val="0"/>
              </a:spcBef>
              <a:spcAft>
                <a:spcPts val="0"/>
              </a:spcAft>
              <a:buClr>
                <a:srgbClr val="999999"/>
              </a:buClr>
              <a:buSzPts val="1300"/>
              <a:buFont typeface="Nunito Light"/>
              <a:buChar char="●"/>
              <a:defRPr/>
            </a:lvl7pPr>
            <a:lvl8pPr lvl="7" algn="ctr" rtl="0">
              <a:lnSpc>
                <a:spcPct val="100000"/>
              </a:lnSpc>
              <a:spcBef>
                <a:spcPts val="0"/>
              </a:spcBef>
              <a:spcAft>
                <a:spcPts val="0"/>
              </a:spcAft>
              <a:buClr>
                <a:srgbClr val="999999"/>
              </a:buClr>
              <a:buSzPts val="1300"/>
              <a:buFont typeface="Nunito Light"/>
              <a:buChar char="○"/>
              <a:defRPr/>
            </a:lvl8pPr>
            <a:lvl9pPr lvl="8" algn="ctr" rtl="0">
              <a:lnSpc>
                <a:spcPct val="100000"/>
              </a:lnSpc>
              <a:spcBef>
                <a:spcPts val="0"/>
              </a:spcBef>
              <a:spcAft>
                <a:spcPts val="0"/>
              </a:spcAft>
              <a:buClr>
                <a:srgbClr val="999999"/>
              </a:buClr>
              <a:buSzPts val="1400"/>
              <a:buFont typeface="Nunito Light"/>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219" name="Shape 219"/>
        <p:cNvGrpSpPr/>
        <p:nvPr/>
      </p:nvGrpSpPr>
      <p:grpSpPr>
        <a:xfrm>
          <a:off x="0" y="0"/>
          <a:ext cx="0" cy="0"/>
          <a:chOff x="0" y="0"/>
          <a:chExt cx="0" cy="0"/>
        </a:xfrm>
      </p:grpSpPr>
      <p:sp>
        <p:nvSpPr>
          <p:cNvPr id="220" name="Google Shape;220;p8"/>
          <p:cNvSpPr/>
          <p:nvPr/>
        </p:nvSpPr>
        <p:spPr>
          <a:xfrm>
            <a:off x="-417703" y="1825915"/>
            <a:ext cx="965872" cy="983028"/>
          </a:xfrm>
          <a:custGeom>
            <a:avLst/>
            <a:gdLst/>
            <a:ahLst/>
            <a:cxnLst/>
            <a:rect l="l" t="t" r="r" b="b"/>
            <a:pathLst>
              <a:path w="11109" h="11306" extrusionOk="0">
                <a:moveTo>
                  <a:pt x="1935" y="2507"/>
                </a:moveTo>
                <a:cubicBezTo>
                  <a:pt x="3870" y="347"/>
                  <a:pt x="7065" y="1"/>
                  <a:pt x="9061" y="1739"/>
                </a:cubicBezTo>
                <a:cubicBezTo>
                  <a:pt x="11062" y="3481"/>
                  <a:pt x="11108" y="6634"/>
                  <a:pt x="9178" y="8799"/>
                </a:cubicBezTo>
                <a:cubicBezTo>
                  <a:pt x="7239" y="10959"/>
                  <a:pt x="4048" y="11305"/>
                  <a:pt x="2052" y="9563"/>
                </a:cubicBezTo>
                <a:cubicBezTo>
                  <a:pt x="47" y="7829"/>
                  <a:pt x="0" y="4667"/>
                  <a:pt x="1935" y="250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 name="Google Shape;221;p8"/>
          <p:cNvSpPr/>
          <p:nvPr/>
        </p:nvSpPr>
        <p:spPr>
          <a:xfrm>
            <a:off x="2144529" y="4652981"/>
            <a:ext cx="156153" cy="189893"/>
          </a:xfrm>
          <a:custGeom>
            <a:avLst/>
            <a:gdLst/>
            <a:ahLst/>
            <a:cxnLst/>
            <a:rect l="l" t="t" r="r" b="b"/>
            <a:pathLst>
              <a:path w="1796" h="2184" extrusionOk="0">
                <a:moveTo>
                  <a:pt x="1795" y="1106"/>
                </a:moveTo>
                <a:cubicBezTo>
                  <a:pt x="1345" y="961"/>
                  <a:pt x="1116" y="717"/>
                  <a:pt x="900" y="1"/>
                </a:cubicBezTo>
                <a:cubicBezTo>
                  <a:pt x="713" y="577"/>
                  <a:pt x="413" y="942"/>
                  <a:pt x="1" y="1073"/>
                </a:cubicBezTo>
                <a:cubicBezTo>
                  <a:pt x="507" y="1223"/>
                  <a:pt x="750" y="1711"/>
                  <a:pt x="942" y="2184"/>
                </a:cubicBezTo>
                <a:cubicBezTo>
                  <a:pt x="1022" y="1734"/>
                  <a:pt x="1261" y="1237"/>
                  <a:pt x="1795" y="1106"/>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22" name="Google Shape;222;p8"/>
          <p:cNvGrpSpPr/>
          <p:nvPr/>
        </p:nvGrpSpPr>
        <p:grpSpPr>
          <a:xfrm>
            <a:off x="8395379" y="-113318"/>
            <a:ext cx="1366303" cy="1566236"/>
            <a:chOff x="8395379" y="-113318"/>
            <a:chExt cx="1366303" cy="1566236"/>
          </a:xfrm>
        </p:grpSpPr>
        <p:sp>
          <p:nvSpPr>
            <p:cNvPr id="223" name="Google Shape;223;p8"/>
            <p:cNvSpPr/>
            <p:nvPr/>
          </p:nvSpPr>
          <p:spPr>
            <a:xfrm rot="4446708">
              <a:off x="8412516" y="149087"/>
              <a:ext cx="1332029" cy="1041428"/>
            </a:xfrm>
            <a:custGeom>
              <a:avLst/>
              <a:gdLst/>
              <a:ahLst/>
              <a:cxnLst/>
              <a:rect l="l" t="t" r="r" b="b"/>
              <a:pathLst>
                <a:path w="6443" h="5037" extrusionOk="0">
                  <a:moveTo>
                    <a:pt x="2118" y="0"/>
                  </a:moveTo>
                  <a:lnTo>
                    <a:pt x="6442" y="1757"/>
                  </a:lnTo>
                  <a:cubicBezTo>
                    <a:pt x="6367" y="1977"/>
                    <a:pt x="6269" y="2188"/>
                    <a:pt x="6157" y="2385"/>
                  </a:cubicBezTo>
                  <a:cubicBezTo>
                    <a:pt x="4985" y="4442"/>
                    <a:pt x="2235" y="5037"/>
                    <a:pt x="1" y="372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 name="Google Shape;224;p8"/>
            <p:cNvSpPr/>
            <p:nvPr/>
          </p:nvSpPr>
          <p:spPr>
            <a:xfrm rot="-42">
              <a:off x="8672665" y="756357"/>
              <a:ext cx="276205" cy="336390"/>
            </a:xfrm>
            <a:custGeom>
              <a:avLst/>
              <a:gdLst/>
              <a:ahLst/>
              <a:cxnLst/>
              <a:rect l="l" t="t" r="r" b="b"/>
              <a:pathLst>
                <a:path w="1336" h="1627" extrusionOk="0">
                  <a:moveTo>
                    <a:pt x="1335" y="825"/>
                  </a:moveTo>
                  <a:cubicBezTo>
                    <a:pt x="1003" y="713"/>
                    <a:pt x="834" y="530"/>
                    <a:pt x="670" y="1"/>
                  </a:cubicBezTo>
                  <a:cubicBezTo>
                    <a:pt x="530" y="427"/>
                    <a:pt x="305" y="704"/>
                    <a:pt x="0" y="802"/>
                  </a:cubicBezTo>
                  <a:cubicBezTo>
                    <a:pt x="375" y="914"/>
                    <a:pt x="558" y="1275"/>
                    <a:pt x="703" y="1627"/>
                  </a:cubicBezTo>
                  <a:cubicBezTo>
                    <a:pt x="759" y="1294"/>
                    <a:pt x="937" y="924"/>
                    <a:pt x="1335" y="82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25" name="Google Shape;225;p8"/>
          <p:cNvGrpSpPr/>
          <p:nvPr/>
        </p:nvGrpSpPr>
        <p:grpSpPr>
          <a:xfrm>
            <a:off x="7061093" y="4210620"/>
            <a:ext cx="1931366" cy="1389407"/>
            <a:chOff x="7061093" y="4210620"/>
            <a:chExt cx="1931366" cy="1389407"/>
          </a:xfrm>
        </p:grpSpPr>
        <p:sp>
          <p:nvSpPr>
            <p:cNvPr id="226" name="Google Shape;226;p8"/>
            <p:cNvSpPr/>
            <p:nvPr/>
          </p:nvSpPr>
          <p:spPr>
            <a:xfrm rot="-6552884">
              <a:off x="7535806" y="4083438"/>
              <a:ext cx="898457" cy="1643771"/>
            </a:xfrm>
            <a:custGeom>
              <a:avLst/>
              <a:gdLst/>
              <a:ahLst/>
              <a:cxnLst/>
              <a:rect l="l" t="t" r="r" b="b"/>
              <a:pathLst>
                <a:path w="3150" h="5763" extrusionOk="0">
                  <a:moveTo>
                    <a:pt x="3149" y="5763"/>
                  </a:moveTo>
                  <a:cubicBezTo>
                    <a:pt x="2554" y="5693"/>
                    <a:pt x="1954" y="5435"/>
                    <a:pt x="1453" y="4990"/>
                  </a:cubicBezTo>
                  <a:cubicBezTo>
                    <a:pt x="212" y="3894"/>
                    <a:pt x="1" y="2071"/>
                    <a:pt x="980" y="923"/>
                  </a:cubicBezTo>
                  <a:cubicBezTo>
                    <a:pt x="1519" y="296"/>
                    <a:pt x="2296" y="1"/>
                    <a:pt x="3098" y="3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 name="Google Shape;227;p8"/>
            <p:cNvSpPr/>
            <p:nvPr/>
          </p:nvSpPr>
          <p:spPr>
            <a:xfrm rot="-6552897">
              <a:off x="7323118" y="4473340"/>
              <a:ext cx="367875" cy="360881"/>
            </a:xfrm>
            <a:custGeom>
              <a:avLst/>
              <a:gdLst/>
              <a:ahLst/>
              <a:cxnLst/>
              <a:rect l="l" t="t" r="r" b="b"/>
              <a:pathLst>
                <a:path w="1936" h="1899" extrusionOk="0">
                  <a:moveTo>
                    <a:pt x="961" y="119"/>
                  </a:moveTo>
                  <a:cubicBezTo>
                    <a:pt x="1153" y="119"/>
                    <a:pt x="1346" y="185"/>
                    <a:pt x="1504" y="317"/>
                  </a:cubicBezTo>
                  <a:lnTo>
                    <a:pt x="1514" y="322"/>
                  </a:lnTo>
                  <a:cubicBezTo>
                    <a:pt x="1682" y="477"/>
                    <a:pt x="1776" y="683"/>
                    <a:pt x="1795" y="894"/>
                  </a:cubicBezTo>
                  <a:cubicBezTo>
                    <a:pt x="1809" y="1104"/>
                    <a:pt x="1748" y="1320"/>
                    <a:pt x="1593" y="1493"/>
                  </a:cubicBezTo>
                  <a:cubicBezTo>
                    <a:pt x="1444" y="1671"/>
                    <a:pt x="1237" y="1765"/>
                    <a:pt x="1027" y="1784"/>
                  </a:cubicBezTo>
                  <a:cubicBezTo>
                    <a:pt x="1013" y="1784"/>
                    <a:pt x="1000" y="1785"/>
                    <a:pt x="987" y="1785"/>
                  </a:cubicBezTo>
                  <a:cubicBezTo>
                    <a:pt x="789" y="1785"/>
                    <a:pt x="589" y="1718"/>
                    <a:pt x="422" y="1582"/>
                  </a:cubicBezTo>
                  <a:lnTo>
                    <a:pt x="418" y="1578"/>
                  </a:lnTo>
                  <a:cubicBezTo>
                    <a:pt x="249" y="1423"/>
                    <a:pt x="155" y="1222"/>
                    <a:pt x="136" y="1011"/>
                  </a:cubicBezTo>
                  <a:cubicBezTo>
                    <a:pt x="122" y="800"/>
                    <a:pt x="188" y="580"/>
                    <a:pt x="333" y="406"/>
                  </a:cubicBezTo>
                  <a:lnTo>
                    <a:pt x="343" y="402"/>
                  </a:lnTo>
                  <a:cubicBezTo>
                    <a:pt x="492" y="228"/>
                    <a:pt x="694" y="135"/>
                    <a:pt x="905" y="121"/>
                  </a:cubicBezTo>
                  <a:cubicBezTo>
                    <a:pt x="923" y="119"/>
                    <a:pt x="942" y="119"/>
                    <a:pt x="961" y="119"/>
                  </a:cubicBezTo>
                  <a:close/>
                  <a:moveTo>
                    <a:pt x="969" y="1"/>
                  </a:moveTo>
                  <a:cubicBezTo>
                    <a:pt x="944" y="1"/>
                    <a:pt x="920" y="2"/>
                    <a:pt x="895" y="3"/>
                  </a:cubicBezTo>
                  <a:cubicBezTo>
                    <a:pt x="656" y="17"/>
                    <a:pt x="422" y="125"/>
                    <a:pt x="254" y="322"/>
                  </a:cubicBezTo>
                  <a:cubicBezTo>
                    <a:pt x="76" y="528"/>
                    <a:pt x="1" y="776"/>
                    <a:pt x="19" y="1020"/>
                  </a:cubicBezTo>
                  <a:cubicBezTo>
                    <a:pt x="38" y="1259"/>
                    <a:pt x="141" y="1493"/>
                    <a:pt x="343" y="1662"/>
                  </a:cubicBezTo>
                  <a:lnTo>
                    <a:pt x="347" y="1671"/>
                  </a:lnTo>
                  <a:cubicBezTo>
                    <a:pt x="524" y="1823"/>
                    <a:pt x="747" y="1899"/>
                    <a:pt x="964" y="1899"/>
                  </a:cubicBezTo>
                  <a:cubicBezTo>
                    <a:pt x="988" y="1899"/>
                    <a:pt x="1012" y="1898"/>
                    <a:pt x="1036" y="1896"/>
                  </a:cubicBezTo>
                  <a:cubicBezTo>
                    <a:pt x="1284" y="1882"/>
                    <a:pt x="1518" y="1770"/>
                    <a:pt x="1687" y="1573"/>
                  </a:cubicBezTo>
                  <a:cubicBezTo>
                    <a:pt x="1856" y="1371"/>
                    <a:pt x="1935" y="1118"/>
                    <a:pt x="1917" y="880"/>
                  </a:cubicBezTo>
                  <a:cubicBezTo>
                    <a:pt x="1898" y="641"/>
                    <a:pt x="1795" y="406"/>
                    <a:pt x="1593" y="238"/>
                  </a:cubicBezTo>
                  <a:lnTo>
                    <a:pt x="1589" y="228"/>
                  </a:lnTo>
                  <a:cubicBezTo>
                    <a:pt x="1407" y="77"/>
                    <a:pt x="1188" y="1"/>
                    <a:pt x="969"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 name="Google Shape;228;p8"/>
            <p:cNvSpPr/>
            <p:nvPr/>
          </p:nvSpPr>
          <p:spPr>
            <a:xfrm rot="-58">
              <a:off x="8794735" y="4483588"/>
              <a:ext cx="197725" cy="240824"/>
            </a:xfrm>
            <a:custGeom>
              <a:avLst/>
              <a:gdLst/>
              <a:ahLst/>
              <a:cxnLst/>
              <a:rect l="l" t="t" r="r" b="b"/>
              <a:pathLst>
                <a:path w="1336" h="1627" extrusionOk="0">
                  <a:moveTo>
                    <a:pt x="1335" y="825"/>
                  </a:moveTo>
                  <a:cubicBezTo>
                    <a:pt x="1003" y="713"/>
                    <a:pt x="834" y="530"/>
                    <a:pt x="670" y="1"/>
                  </a:cubicBezTo>
                  <a:cubicBezTo>
                    <a:pt x="530" y="427"/>
                    <a:pt x="305" y="704"/>
                    <a:pt x="0" y="802"/>
                  </a:cubicBezTo>
                  <a:cubicBezTo>
                    <a:pt x="375" y="914"/>
                    <a:pt x="558" y="1275"/>
                    <a:pt x="703" y="1627"/>
                  </a:cubicBezTo>
                  <a:cubicBezTo>
                    <a:pt x="759" y="1294"/>
                    <a:pt x="937" y="924"/>
                    <a:pt x="1335" y="8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29" name="Google Shape;229;p8"/>
          <p:cNvGrpSpPr/>
          <p:nvPr/>
        </p:nvGrpSpPr>
        <p:grpSpPr>
          <a:xfrm>
            <a:off x="107345" y="-113316"/>
            <a:ext cx="1777284" cy="1094938"/>
            <a:chOff x="107345" y="-113316"/>
            <a:chExt cx="1777284" cy="1094938"/>
          </a:xfrm>
        </p:grpSpPr>
        <p:sp>
          <p:nvSpPr>
            <p:cNvPr id="230" name="Google Shape;230;p8"/>
            <p:cNvSpPr/>
            <p:nvPr/>
          </p:nvSpPr>
          <p:spPr>
            <a:xfrm rot="-5400000">
              <a:off x="510287" y="-516258"/>
              <a:ext cx="971397" cy="1777280"/>
            </a:xfrm>
            <a:custGeom>
              <a:avLst/>
              <a:gdLst/>
              <a:ahLst/>
              <a:cxnLst/>
              <a:rect l="l" t="t" r="r" b="b"/>
              <a:pathLst>
                <a:path w="3150" h="5763" extrusionOk="0">
                  <a:moveTo>
                    <a:pt x="3149" y="5763"/>
                  </a:moveTo>
                  <a:cubicBezTo>
                    <a:pt x="2554" y="5693"/>
                    <a:pt x="1954" y="5435"/>
                    <a:pt x="1453" y="4990"/>
                  </a:cubicBezTo>
                  <a:cubicBezTo>
                    <a:pt x="212" y="3894"/>
                    <a:pt x="1" y="2071"/>
                    <a:pt x="980" y="923"/>
                  </a:cubicBezTo>
                  <a:cubicBezTo>
                    <a:pt x="1519" y="296"/>
                    <a:pt x="2296" y="1"/>
                    <a:pt x="3098" y="3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31" name="Google Shape;231;p8"/>
            <p:cNvGrpSpPr/>
            <p:nvPr/>
          </p:nvGrpSpPr>
          <p:grpSpPr>
            <a:xfrm>
              <a:off x="1516759" y="166062"/>
              <a:ext cx="367870" cy="412636"/>
              <a:chOff x="-3221585" y="1045341"/>
              <a:chExt cx="213097" cy="239015"/>
            </a:xfrm>
          </p:grpSpPr>
          <p:sp>
            <p:nvSpPr>
              <p:cNvPr id="232" name="Google Shape;232;p8"/>
              <p:cNvSpPr/>
              <p:nvPr/>
            </p:nvSpPr>
            <p:spPr>
              <a:xfrm>
                <a:off x="-3221585" y="1091506"/>
                <a:ext cx="136069" cy="192850"/>
              </a:xfrm>
              <a:custGeom>
                <a:avLst/>
                <a:gdLst/>
                <a:ahLst/>
                <a:cxnLst/>
                <a:rect l="l" t="t" r="r" b="b"/>
                <a:pathLst>
                  <a:path w="1565" h="2218" extrusionOk="0">
                    <a:moveTo>
                      <a:pt x="90" y="1"/>
                    </a:moveTo>
                    <a:cubicBezTo>
                      <a:pt x="62" y="1"/>
                      <a:pt x="42" y="23"/>
                      <a:pt x="33" y="58"/>
                    </a:cubicBezTo>
                    <a:cubicBezTo>
                      <a:pt x="0" y="461"/>
                      <a:pt x="113" y="550"/>
                      <a:pt x="262" y="564"/>
                    </a:cubicBezTo>
                    <a:cubicBezTo>
                      <a:pt x="284" y="568"/>
                      <a:pt x="306" y="571"/>
                      <a:pt x="329" y="571"/>
                    </a:cubicBezTo>
                    <a:cubicBezTo>
                      <a:pt x="352" y="571"/>
                      <a:pt x="375" y="568"/>
                      <a:pt x="398" y="564"/>
                    </a:cubicBezTo>
                    <a:cubicBezTo>
                      <a:pt x="441" y="559"/>
                      <a:pt x="478" y="559"/>
                      <a:pt x="515" y="559"/>
                    </a:cubicBezTo>
                    <a:cubicBezTo>
                      <a:pt x="637" y="573"/>
                      <a:pt x="740" y="653"/>
                      <a:pt x="708" y="1112"/>
                    </a:cubicBezTo>
                    <a:cubicBezTo>
                      <a:pt x="698" y="1369"/>
                      <a:pt x="843" y="1421"/>
                      <a:pt x="1021" y="1487"/>
                    </a:cubicBezTo>
                    <a:cubicBezTo>
                      <a:pt x="1209" y="1557"/>
                      <a:pt x="1434" y="1636"/>
                      <a:pt x="1401" y="2152"/>
                    </a:cubicBezTo>
                    <a:cubicBezTo>
                      <a:pt x="1396" y="2189"/>
                      <a:pt x="1420" y="2217"/>
                      <a:pt x="1452" y="2217"/>
                    </a:cubicBezTo>
                    <a:cubicBezTo>
                      <a:pt x="1456" y="2218"/>
                      <a:pt x="1459" y="2218"/>
                      <a:pt x="1462" y="2218"/>
                    </a:cubicBezTo>
                    <a:cubicBezTo>
                      <a:pt x="1495" y="2218"/>
                      <a:pt x="1518" y="2196"/>
                      <a:pt x="1518" y="2166"/>
                    </a:cubicBezTo>
                    <a:cubicBezTo>
                      <a:pt x="1565" y="1566"/>
                      <a:pt x="1289" y="1468"/>
                      <a:pt x="1054" y="1369"/>
                    </a:cubicBezTo>
                    <a:cubicBezTo>
                      <a:pt x="923" y="1323"/>
                      <a:pt x="815" y="1280"/>
                      <a:pt x="825" y="1116"/>
                    </a:cubicBezTo>
                    <a:cubicBezTo>
                      <a:pt x="867" y="559"/>
                      <a:pt x="708" y="456"/>
                      <a:pt x="525" y="442"/>
                    </a:cubicBezTo>
                    <a:cubicBezTo>
                      <a:pt x="478" y="442"/>
                      <a:pt x="431" y="442"/>
                      <a:pt x="394" y="446"/>
                    </a:cubicBezTo>
                    <a:cubicBezTo>
                      <a:pt x="363" y="453"/>
                      <a:pt x="332" y="458"/>
                      <a:pt x="305" y="458"/>
                    </a:cubicBezTo>
                    <a:cubicBezTo>
                      <a:pt x="295" y="458"/>
                      <a:pt x="285" y="457"/>
                      <a:pt x="277" y="456"/>
                    </a:cubicBezTo>
                    <a:cubicBezTo>
                      <a:pt x="188" y="442"/>
                      <a:pt x="122" y="372"/>
                      <a:pt x="150" y="67"/>
                    </a:cubicBezTo>
                    <a:cubicBezTo>
                      <a:pt x="159" y="34"/>
                      <a:pt x="136" y="11"/>
                      <a:pt x="99" y="1"/>
                    </a:cubicBezTo>
                    <a:cubicBezTo>
                      <a:pt x="96" y="1"/>
                      <a:pt x="93" y="1"/>
                      <a:pt x="90"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 name="Google Shape;233;p8"/>
              <p:cNvSpPr/>
              <p:nvPr/>
            </p:nvSpPr>
            <p:spPr>
              <a:xfrm>
                <a:off x="-3181332" y="1073162"/>
                <a:ext cx="135373" cy="192937"/>
              </a:xfrm>
              <a:custGeom>
                <a:avLst/>
                <a:gdLst/>
                <a:ahLst/>
                <a:cxnLst/>
                <a:rect l="l" t="t" r="r" b="b"/>
                <a:pathLst>
                  <a:path w="1557" h="2219" extrusionOk="0">
                    <a:moveTo>
                      <a:pt x="90" y="1"/>
                    </a:moveTo>
                    <a:cubicBezTo>
                      <a:pt x="58" y="1"/>
                      <a:pt x="38" y="24"/>
                      <a:pt x="34" y="58"/>
                    </a:cubicBezTo>
                    <a:cubicBezTo>
                      <a:pt x="1" y="461"/>
                      <a:pt x="109" y="550"/>
                      <a:pt x="263" y="564"/>
                    </a:cubicBezTo>
                    <a:cubicBezTo>
                      <a:pt x="284" y="568"/>
                      <a:pt x="307" y="571"/>
                      <a:pt x="329" y="571"/>
                    </a:cubicBezTo>
                    <a:cubicBezTo>
                      <a:pt x="352" y="571"/>
                      <a:pt x="376" y="568"/>
                      <a:pt x="399" y="564"/>
                    </a:cubicBezTo>
                    <a:cubicBezTo>
                      <a:pt x="437" y="559"/>
                      <a:pt x="479" y="559"/>
                      <a:pt x="516" y="559"/>
                    </a:cubicBezTo>
                    <a:cubicBezTo>
                      <a:pt x="638" y="573"/>
                      <a:pt x="736" y="653"/>
                      <a:pt x="708" y="1112"/>
                    </a:cubicBezTo>
                    <a:cubicBezTo>
                      <a:pt x="699" y="1370"/>
                      <a:pt x="844" y="1421"/>
                      <a:pt x="1018" y="1487"/>
                    </a:cubicBezTo>
                    <a:cubicBezTo>
                      <a:pt x="1205" y="1557"/>
                      <a:pt x="1435" y="1637"/>
                      <a:pt x="1402" y="2152"/>
                    </a:cubicBezTo>
                    <a:cubicBezTo>
                      <a:pt x="1392" y="2189"/>
                      <a:pt x="1416" y="2218"/>
                      <a:pt x="1453" y="2218"/>
                    </a:cubicBezTo>
                    <a:cubicBezTo>
                      <a:pt x="1456" y="2218"/>
                      <a:pt x="1459" y="2218"/>
                      <a:pt x="1462" y="2218"/>
                    </a:cubicBezTo>
                    <a:cubicBezTo>
                      <a:pt x="1491" y="2218"/>
                      <a:pt x="1519" y="2196"/>
                      <a:pt x="1519" y="2166"/>
                    </a:cubicBezTo>
                    <a:cubicBezTo>
                      <a:pt x="1556" y="1566"/>
                      <a:pt x="1285" y="1468"/>
                      <a:pt x="1055" y="1370"/>
                    </a:cubicBezTo>
                    <a:cubicBezTo>
                      <a:pt x="924" y="1323"/>
                      <a:pt x="811" y="1281"/>
                      <a:pt x="826" y="1117"/>
                    </a:cubicBezTo>
                    <a:cubicBezTo>
                      <a:pt x="868" y="559"/>
                      <a:pt x="708" y="456"/>
                      <a:pt x="526" y="442"/>
                    </a:cubicBezTo>
                    <a:cubicBezTo>
                      <a:pt x="479" y="442"/>
                      <a:pt x="432" y="442"/>
                      <a:pt x="390" y="447"/>
                    </a:cubicBezTo>
                    <a:cubicBezTo>
                      <a:pt x="362" y="454"/>
                      <a:pt x="332" y="458"/>
                      <a:pt x="304" y="458"/>
                    </a:cubicBezTo>
                    <a:cubicBezTo>
                      <a:pt x="293" y="458"/>
                      <a:pt x="283" y="457"/>
                      <a:pt x="273" y="456"/>
                    </a:cubicBezTo>
                    <a:cubicBezTo>
                      <a:pt x="188" y="442"/>
                      <a:pt x="123" y="372"/>
                      <a:pt x="151" y="67"/>
                    </a:cubicBezTo>
                    <a:cubicBezTo>
                      <a:pt x="156" y="34"/>
                      <a:pt x="132" y="11"/>
                      <a:pt x="99" y="2"/>
                    </a:cubicBezTo>
                    <a:cubicBezTo>
                      <a:pt x="96" y="1"/>
                      <a:pt x="93" y="1"/>
                      <a:pt x="90"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 name="Google Shape;234;p8"/>
              <p:cNvSpPr/>
              <p:nvPr/>
            </p:nvSpPr>
            <p:spPr>
              <a:xfrm>
                <a:off x="-3144209" y="1045341"/>
                <a:ext cx="135721" cy="192589"/>
              </a:xfrm>
              <a:custGeom>
                <a:avLst/>
                <a:gdLst/>
                <a:ahLst/>
                <a:cxnLst/>
                <a:rect l="l" t="t" r="r" b="b"/>
                <a:pathLst>
                  <a:path w="1561" h="2215" extrusionOk="0">
                    <a:moveTo>
                      <a:pt x="85" y="1"/>
                    </a:moveTo>
                    <a:cubicBezTo>
                      <a:pt x="59" y="1"/>
                      <a:pt x="41" y="23"/>
                      <a:pt x="33" y="55"/>
                    </a:cubicBezTo>
                    <a:cubicBezTo>
                      <a:pt x="0" y="457"/>
                      <a:pt x="113" y="546"/>
                      <a:pt x="263" y="565"/>
                    </a:cubicBezTo>
                    <a:cubicBezTo>
                      <a:pt x="284" y="568"/>
                      <a:pt x="306" y="569"/>
                      <a:pt x="329" y="569"/>
                    </a:cubicBezTo>
                    <a:cubicBezTo>
                      <a:pt x="352" y="569"/>
                      <a:pt x="375" y="568"/>
                      <a:pt x="399" y="565"/>
                    </a:cubicBezTo>
                    <a:cubicBezTo>
                      <a:pt x="441" y="556"/>
                      <a:pt x="478" y="556"/>
                      <a:pt x="516" y="556"/>
                    </a:cubicBezTo>
                    <a:cubicBezTo>
                      <a:pt x="637" y="570"/>
                      <a:pt x="736" y="654"/>
                      <a:pt x="708" y="1109"/>
                    </a:cubicBezTo>
                    <a:cubicBezTo>
                      <a:pt x="698" y="1366"/>
                      <a:pt x="844" y="1418"/>
                      <a:pt x="1022" y="1483"/>
                    </a:cubicBezTo>
                    <a:cubicBezTo>
                      <a:pt x="1204" y="1554"/>
                      <a:pt x="1434" y="1638"/>
                      <a:pt x="1401" y="2153"/>
                    </a:cubicBezTo>
                    <a:cubicBezTo>
                      <a:pt x="1396" y="2186"/>
                      <a:pt x="1420" y="2214"/>
                      <a:pt x="1453" y="2214"/>
                    </a:cubicBezTo>
                    <a:cubicBezTo>
                      <a:pt x="1456" y="2215"/>
                      <a:pt x="1459" y="2215"/>
                      <a:pt x="1462" y="2215"/>
                    </a:cubicBezTo>
                    <a:cubicBezTo>
                      <a:pt x="1495" y="2215"/>
                      <a:pt x="1518" y="2193"/>
                      <a:pt x="1518" y="2163"/>
                    </a:cubicBezTo>
                    <a:cubicBezTo>
                      <a:pt x="1560" y="1558"/>
                      <a:pt x="1284" y="1460"/>
                      <a:pt x="1054" y="1366"/>
                    </a:cubicBezTo>
                    <a:cubicBezTo>
                      <a:pt x="923" y="1319"/>
                      <a:pt x="815" y="1277"/>
                      <a:pt x="825" y="1113"/>
                    </a:cubicBezTo>
                    <a:cubicBezTo>
                      <a:pt x="867" y="556"/>
                      <a:pt x="708" y="453"/>
                      <a:pt x="525" y="439"/>
                    </a:cubicBezTo>
                    <a:cubicBezTo>
                      <a:pt x="478" y="439"/>
                      <a:pt x="431" y="439"/>
                      <a:pt x="394" y="448"/>
                    </a:cubicBezTo>
                    <a:cubicBezTo>
                      <a:pt x="364" y="451"/>
                      <a:pt x="334" y="455"/>
                      <a:pt x="308" y="455"/>
                    </a:cubicBezTo>
                    <a:cubicBezTo>
                      <a:pt x="297" y="455"/>
                      <a:pt x="286" y="454"/>
                      <a:pt x="277" y="453"/>
                    </a:cubicBezTo>
                    <a:cubicBezTo>
                      <a:pt x="188" y="439"/>
                      <a:pt x="122" y="368"/>
                      <a:pt x="150" y="64"/>
                    </a:cubicBezTo>
                    <a:cubicBezTo>
                      <a:pt x="160" y="31"/>
                      <a:pt x="136" y="8"/>
                      <a:pt x="99" y="3"/>
                    </a:cubicBezTo>
                    <a:cubicBezTo>
                      <a:pt x="94" y="2"/>
                      <a:pt x="89" y="1"/>
                      <a:pt x="85"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35" name="Google Shape;235;p8"/>
            <p:cNvSpPr/>
            <p:nvPr/>
          </p:nvSpPr>
          <p:spPr>
            <a:xfrm rot="-74">
              <a:off x="320378" y="791416"/>
              <a:ext cx="156148" cy="190204"/>
            </a:xfrm>
            <a:custGeom>
              <a:avLst/>
              <a:gdLst/>
              <a:ahLst/>
              <a:cxnLst/>
              <a:rect l="l" t="t" r="r" b="b"/>
              <a:pathLst>
                <a:path w="1336" h="1627" extrusionOk="0">
                  <a:moveTo>
                    <a:pt x="1335" y="825"/>
                  </a:moveTo>
                  <a:cubicBezTo>
                    <a:pt x="1003" y="713"/>
                    <a:pt x="834" y="530"/>
                    <a:pt x="670" y="1"/>
                  </a:cubicBezTo>
                  <a:cubicBezTo>
                    <a:pt x="530" y="427"/>
                    <a:pt x="305" y="704"/>
                    <a:pt x="0" y="802"/>
                  </a:cubicBezTo>
                  <a:cubicBezTo>
                    <a:pt x="375" y="914"/>
                    <a:pt x="558" y="1275"/>
                    <a:pt x="703" y="1627"/>
                  </a:cubicBezTo>
                  <a:cubicBezTo>
                    <a:pt x="759" y="1294"/>
                    <a:pt x="937" y="924"/>
                    <a:pt x="1335" y="8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36" name="Google Shape;236;p8"/>
          <p:cNvSpPr/>
          <p:nvPr/>
        </p:nvSpPr>
        <p:spPr>
          <a:xfrm rot="-108">
            <a:off x="6247251" y="187050"/>
            <a:ext cx="106149" cy="129298"/>
          </a:xfrm>
          <a:custGeom>
            <a:avLst/>
            <a:gdLst/>
            <a:ahLst/>
            <a:cxnLst/>
            <a:rect l="l" t="t" r="r" b="b"/>
            <a:pathLst>
              <a:path w="1336" h="1627" extrusionOk="0">
                <a:moveTo>
                  <a:pt x="1335" y="825"/>
                </a:moveTo>
                <a:cubicBezTo>
                  <a:pt x="1003" y="713"/>
                  <a:pt x="834" y="530"/>
                  <a:pt x="670" y="1"/>
                </a:cubicBezTo>
                <a:cubicBezTo>
                  <a:pt x="530" y="427"/>
                  <a:pt x="305" y="704"/>
                  <a:pt x="0" y="802"/>
                </a:cubicBezTo>
                <a:cubicBezTo>
                  <a:pt x="375" y="914"/>
                  <a:pt x="558" y="1275"/>
                  <a:pt x="703" y="1627"/>
                </a:cubicBezTo>
                <a:cubicBezTo>
                  <a:pt x="759" y="1294"/>
                  <a:pt x="937" y="924"/>
                  <a:pt x="1335" y="8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 name="Google Shape;237;p8"/>
          <p:cNvSpPr txBox="1"/>
          <p:nvPr>
            <p:ph type="title"/>
          </p:nvPr>
        </p:nvSpPr>
        <p:spPr>
          <a:xfrm>
            <a:off x="2045250" y="1307100"/>
            <a:ext cx="5053500" cy="25293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238" name="Shape 238"/>
        <p:cNvGrpSpPr/>
        <p:nvPr/>
      </p:nvGrpSpPr>
      <p:grpSpPr>
        <a:xfrm>
          <a:off x="0" y="0"/>
          <a:ext cx="0" cy="0"/>
          <a:chOff x="0" y="0"/>
          <a:chExt cx="0" cy="0"/>
        </a:xfrm>
      </p:grpSpPr>
      <p:grpSp>
        <p:nvGrpSpPr>
          <p:cNvPr id="239" name="Google Shape;239;p9"/>
          <p:cNvGrpSpPr/>
          <p:nvPr/>
        </p:nvGrpSpPr>
        <p:grpSpPr>
          <a:xfrm>
            <a:off x="-625633" y="-369167"/>
            <a:ext cx="2812683" cy="2289696"/>
            <a:chOff x="-625633" y="-369167"/>
            <a:chExt cx="2812683" cy="2289696"/>
          </a:xfrm>
        </p:grpSpPr>
        <p:grpSp>
          <p:nvGrpSpPr>
            <p:cNvPr id="240" name="Google Shape;240;p9"/>
            <p:cNvGrpSpPr/>
            <p:nvPr/>
          </p:nvGrpSpPr>
          <p:grpSpPr>
            <a:xfrm rot="5400000">
              <a:off x="-612075" y="224858"/>
              <a:ext cx="1682113" cy="1709229"/>
              <a:chOff x="-1444706" y="2573579"/>
              <a:chExt cx="1009187" cy="1025455"/>
            </a:xfrm>
          </p:grpSpPr>
          <p:sp>
            <p:nvSpPr>
              <p:cNvPr id="241" name="Google Shape;241;p9"/>
              <p:cNvSpPr/>
              <p:nvPr/>
            </p:nvSpPr>
            <p:spPr>
              <a:xfrm>
                <a:off x="-1444706" y="2573579"/>
                <a:ext cx="1009187" cy="1025455"/>
              </a:xfrm>
              <a:custGeom>
                <a:avLst/>
                <a:gdLst/>
                <a:ahLst/>
                <a:cxnLst/>
                <a:rect l="l" t="t" r="r" b="b"/>
                <a:pathLst>
                  <a:path w="11104" h="11283" extrusionOk="0">
                    <a:moveTo>
                      <a:pt x="1930" y="2498"/>
                    </a:moveTo>
                    <a:cubicBezTo>
                      <a:pt x="3865" y="338"/>
                      <a:pt x="7056" y="1"/>
                      <a:pt x="9052" y="1734"/>
                    </a:cubicBezTo>
                    <a:cubicBezTo>
                      <a:pt x="11047" y="3468"/>
                      <a:pt x="11104" y="6621"/>
                      <a:pt x="9164" y="8785"/>
                    </a:cubicBezTo>
                    <a:cubicBezTo>
                      <a:pt x="7229" y="10945"/>
                      <a:pt x="4039" y="11282"/>
                      <a:pt x="2043" y="9549"/>
                    </a:cubicBezTo>
                    <a:cubicBezTo>
                      <a:pt x="52" y="7815"/>
                      <a:pt x="0" y="4662"/>
                      <a:pt x="1930" y="24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 name="Google Shape;242;p9"/>
              <p:cNvSpPr/>
              <p:nvPr/>
            </p:nvSpPr>
            <p:spPr>
              <a:xfrm>
                <a:off x="-832448" y="2583030"/>
                <a:ext cx="154595" cy="144780"/>
              </a:xfrm>
              <a:custGeom>
                <a:avLst/>
                <a:gdLst/>
                <a:ahLst/>
                <a:cxnLst/>
                <a:rect l="l" t="t" r="r" b="b"/>
                <a:pathLst>
                  <a:path w="1701" h="1593" extrusionOk="0">
                    <a:moveTo>
                      <a:pt x="890" y="117"/>
                    </a:moveTo>
                    <a:cubicBezTo>
                      <a:pt x="1045" y="117"/>
                      <a:pt x="1204" y="169"/>
                      <a:pt x="1331" y="281"/>
                    </a:cubicBezTo>
                    <a:cubicBezTo>
                      <a:pt x="1471" y="398"/>
                      <a:pt x="1556" y="562"/>
                      <a:pt x="1565" y="745"/>
                    </a:cubicBezTo>
                    <a:cubicBezTo>
                      <a:pt x="1574" y="928"/>
                      <a:pt x="1518" y="1101"/>
                      <a:pt x="1401" y="1237"/>
                    </a:cubicBezTo>
                    <a:cubicBezTo>
                      <a:pt x="1265" y="1391"/>
                      <a:pt x="1075" y="1471"/>
                      <a:pt x="885" y="1471"/>
                    </a:cubicBezTo>
                    <a:cubicBezTo>
                      <a:pt x="728" y="1471"/>
                      <a:pt x="572" y="1417"/>
                      <a:pt x="445" y="1307"/>
                    </a:cubicBezTo>
                    <a:cubicBezTo>
                      <a:pt x="164" y="1059"/>
                      <a:pt x="131" y="632"/>
                      <a:pt x="375" y="351"/>
                    </a:cubicBezTo>
                    <a:cubicBezTo>
                      <a:pt x="511" y="201"/>
                      <a:pt x="703" y="117"/>
                      <a:pt x="890" y="117"/>
                    </a:cubicBezTo>
                    <a:close/>
                    <a:moveTo>
                      <a:pt x="892" y="0"/>
                    </a:moveTo>
                    <a:cubicBezTo>
                      <a:pt x="669" y="0"/>
                      <a:pt x="446" y="94"/>
                      <a:pt x="286" y="276"/>
                    </a:cubicBezTo>
                    <a:cubicBezTo>
                      <a:pt x="0" y="604"/>
                      <a:pt x="38" y="1106"/>
                      <a:pt x="370" y="1396"/>
                    </a:cubicBezTo>
                    <a:cubicBezTo>
                      <a:pt x="511" y="1518"/>
                      <a:pt x="698" y="1588"/>
                      <a:pt x="886" y="1588"/>
                    </a:cubicBezTo>
                    <a:cubicBezTo>
                      <a:pt x="909" y="1588"/>
                      <a:pt x="928" y="1588"/>
                      <a:pt x="942" y="1593"/>
                    </a:cubicBezTo>
                    <a:cubicBezTo>
                      <a:pt x="1153" y="1574"/>
                      <a:pt x="1350" y="1476"/>
                      <a:pt x="1490" y="1316"/>
                    </a:cubicBezTo>
                    <a:cubicBezTo>
                      <a:pt x="1631" y="1153"/>
                      <a:pt x="1701" y="946"/>
                      <a:pt x="1682" y="740"/>
                    </a:cubicBezTo>
                    <a:cubicBezTo>
                      <a:pt x="1663" y="529"/>
                      <a:pt x="1565" y="333"/>
                      <a:pt x="1406" y="192"/>
                    </a:cubicBezTo>
                    <a:cubicBezTo>
                      <a:pt x="1258" y="63"/>
                      <a:pt x="1075" y="0"/>
                      <a:pt x="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43" name="Google Shape;243;p9"/>
            <p:cNvSpPr/>
            <p:nvPr/>
          </p:nvSpPr>
          <p:spPr>
            <a:xfrm>
              <a:off x="1963024" y="151842"/>
              <a:ext cx="224026" cy="272976"/>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44" name="Google Shape;244;p9"/>
            <p:cNvGrpSpPr/>
            <p:nvPr/>
          </p:nvGrpSpPr>
          <p:grpSpPr>
            <a:xfrm rot="10800000">
              <a:off x="388163" y="-369167"/>
              <a:ext cx="1652452" cy="1315006"/>
              <a:chOff x="4639548" y="1512483"/>
              <a:chExt cx="561829" cy="447068"/>
            </a:xfrm>
          </p:grpSpPr>
          <p:sp>
            <p:nvSpPr>
              <p:cNvPr id="245" name="Google Shape;245;p9"/>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 name="Google Shape;246;p9"/>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 name="Google Shape;247;p9"/>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 name="Google Shape;248;p9"/>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 name="Google Shape;249;p9"/>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 name="Google Shape;250;p9"/>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 name="Google Shape;251;p9"/>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 name="Google Shape;252;p9"/>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 name="Google Shape;253;p9"/>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 name="Google Shape;254;p9"/>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255" name="Google Shape;255;p9"/>
          <p:cNvGrpSpPr/>
          <p:nvPr/>
        </p:nvGrpSpPr>
        <p:grpSpPr>
          <a:xfrm>
            <a:off x="5874601" y="4267796"/>
            <a:ext cx="3592717" cy="1682094"/>
            <a:chOff x="5874601" y="4267796"/>
            <a:chExt cx="3592717" cy="1682094"/>
          </a:xfrm>
        </p:grpSpPr>
        <p:sp>
          <p:nvSpPr>
            <p:cNvPr id="256" name="Google Shape;256;p9"/>
            <p:cNvSpPr/>
            <p:nvPr/>
          </p:nvSpPr>
          <p:spPr>
            <a:xfrm>
              <a:off x="7758097" y="4305290"/>
              <a:ext cx="1709221" cy="1136981"/>
            </a:xfrm>
            <a:custGeom>
              <a:avLst/>
              <a:gdLst/>
              <a:ahLst/>
              <a:cxnLst/>
              <a:rect l="l" t="t" r="r" b="b"/>
              <a:pathLst>
                <a:path w="8889" h="5913" extrusionOk="0">
                  <a:moveTo>
                    <a:pt x="8888" y="2352"/>
                  </a:moveTo>
                  <a:cubicBezTo>
                    <a:pt x="8532" y="3205"/>
                    <a:pt x="7899" y="3978"/>
                    <a:pt x="7028" y="4535"/>
                  </a:cubicBezTo>
                  <a:cubicBezTo>
                    <a:pt x="4882" y="5912"/>
                    <a:pt x="2100" y="5453"/>
                    <a:pt x="811" y="3514"/>
                  </a:cubicBezTo>
                  <a:cubicBezTo>
                    <a:pt x="108" y="2455"/>
                    <a:pt x="1" y="1171"/>
                    <a:pt x="39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 name="Google Shape;257;p9"/>
            <p:cNvSpPr/>
            <p:nvPr/>
          </p:nvSpPr>
          <p:spPr>
            <a:xfrm>
              <a:off x="8202251" y="4329901"/>
              <a:ext cx="390146" cy="365534"/>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 name="Google Shape;258;p9"/>
            <p:cNvSpPr/>
            <p:nvPr/>
          </p:nvSpPr>
          <p:spPr>
            <a:xfrm>
              <a:off x="8943426" y="4926076"/>
              <a:ext cx="390146" cy="365534"/>
            </a:xfrm>
            <a:custGeom>
              <a:avLst/>
              <a:gdLst/>
              <a:ahLst/>
              <a:cxnLst/>
              <a:rect l="l" t="t" r="r" b="b"/>
              <a:pathLst>
                <a:path w="2029" h="1901" extrusionOk="0">
                  <a:moveTo>
                    <a:pt x="970" y="125"/>
                  </a:moveTo>
                  <a:cubicBezTo>
                    <a:pt x="1167" y="125"/>
                    <a:pt x="1354" y="195"/>
                    <a:pt x="1509" y="326"/>
                  </a:cubicBezTo>
                  <a:cubicBezTo>
                    <a:pt x="1851" y="626"/>
                    <a:pt x="1893" y="1151"/>
                    <a:pt x="1593" y="1498"/>
                  </a:cubicBezTo>
                  <a:cubicBezTo>
                    <a:pt x="1431" y="1688"/>
                    <a:pt x="1198" y="1785"/>
                    <a:pt x="964" y="1785"/>
                  </a:cubicBezTo>
                  <a:cubicBezTo>
                    <a:pt x="772" y="1785"/>
                    <a:pt x="578" y="1720"/>
                    <a:pt x="422" y="1587"/>
                  </a:cubicBezTo>
                  <a:cubicBezTo>
                    <a:pt x="253" y="1437"/>
                    <a:pt x="155" y="1240"/>
                    <a:pt x="136" y="1015"/>
                  </a:cubicBezTo>
                  <a:cubicBezTo>
                    <a:pt x="117" y="795"/>
                    <a:pt x="188" y="584"/>
                    <a:pt x="338" y="415"/>
                  </a:cubicBezTo>
                  <a:cubicBezTo>
                    <a:pt x="483" y="242"/>
                    <a:pt x="680" y="144"/>
                    <a:pt x="905" y="125"/>
                  </a:cubicBezTo>
                  <a:close/>
                  <a:moveTo>
                    <a:pt x="968" y="1"/>
                  </a:moveTo>
                  <a:cubicBezTo>
                    <a:pt x="945" y="1"/>
                    <a:pt x="923" y="1"/>
                    <a:pt x="900" y="3"/>
                  </a:cubicBezTo>
                  <a:cubicBezTo>
                    <a:pt x="647" y="22"/>
                    <a:pt x="413" y="139"/>
                    <a:pt x="249" y="331"/>
                  </a:cubicBezTo>
                  <a:cubicBezTo>
                    <a:pt x="85" y="523"/>
                    <a:pt x="0" y="772"/>
                    <a:pt x="19" y="1024"/>
                  </a:cubicBezTo>
                  <a:cubicBezTo>
                    <a:pt x="38" y="1273"/>
                    <a:pt x="155" y="1507"/>
                    <a:pt x="347" y="1671"/>
                  </a:cubicBezTo>
                  <a:cubicBezTo>
                    <a:pt x="530" y="1826"/>
                    <a:pt x="750" y="1901"/>
                    <a:pt x="970" y="1901"/>
                  </a:cubicBezTo>
                  <a:cubicBezTo>
                    <a:pt x="1232" y="1901"/>
                    <a:pt x="1495" y="1788"/>
                    <a:pt x="1687" y="1568"/>
                  </a:cubicBezTo>
                  <a:cubicBezTo>
                    <a:pt x="2029" y="1174"/>
                    <a:pt x="1987" y="570"/>
                    <a:pt x="1589" y="233"/>
                  </a:cubicBezTo>
                  <a:cubicBezTo>
                    <a:pt x="1414" y="84"/>
                    <a:pt x="1193" y="1"/>
                    <a:pt x="9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59" name="Google Shape;259;p9"/>
            <p:cNvGrpSpPr/>
            <p:nvPr/>
          </p:nvGrpSpPr>
          <p:grpSpPr>
            <a:xfrm>
              <a:off x="5874601" y="4267796"/>
              <a:ext cx="2113713" cy="1682094"/>
              <a:chOff x="4639548" y="1512483"/>
              <a:chExt cx="561829" cy="447068"/>
            </a:xfrm>
          </p:grpSpPr>
          <p:sp>
            <p:nvSpPr>
              <p:cNvPr id="260" name="Google Shape;260;p9"/>
              <p:cNvSpPr/>
              <p:nvPr/>
            </p:nvSpPr>
            <p:spPr>
              <a:xfrm>
                <a:off x="4878888" y="1512483"/>
                <a:ext cx="94328" cy="191003"/>
              </a:xfrm>
              <a:custGeom>
                <a:avLst/>
                <a:gdLst/>
                <a:ahLst/>
                <a:cxnLst/>
                <a:rect l="l" t="t" r="r" b="b"/>
                <a:pathLst>
                  <a:path w="2934" h="5941" extrusionOk="0">
                    <a:moveTo>
                      <a:pt x="731" y="5941"/>
                    </a:moveTo>
                    <a:cubicBezTo>
                      <a:pt x="2863" y="4015"/>
                      <a:pt x="2933" y="1106"/>
                      <a:pt x="2615" y="0"/>
                    </a:cubicBezTo>
                    <a:cubicBezTo>
                      <a:pt x="1509" y="792"/>
                      <a:pt x="0" y="3116"/>
                      <a:pt x="731" y="59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 name="Google Shape;261;p9"/>
              <p:cNvSpPr/>
              <p:nvPr/>
            </p:nvSpPr>
            <p:spPr>
              <a:xfrm>
                <a:off x="4805527" y="1514733"/>
                <a:ext cx="105484" cy="233184"/>
              </a:xfrm>
              <a:custGeom>
                <a:avLst/>
                <a:gdLst/>
                <a:ahLst/>
                <a:cxnLst/>
                <a:rect l="l" t="t" r="r" b="b"/>
                <a:pathLst>
                  <a:path w="3281" h="7253" extrusionOk="0">
                    <a:moveTo>
                      <a:pt x="853" y="7253"/>
                    </a:moveTo>
                    <a:cubicBezTo>
                      <a:pt x="2831" y="5252"/>
                      <a:pt x="3280" y="1031"/>
                      <a:pt x="2929" y="1"/>
                    </a:cubicBezTo>
                    <a:cubicBezTo>
                      <a:pt x="2086" y="694"/>
                      <a:pt x="1" y="3266"/>
                      <a:pt x="853" y="725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 name="Google Shape;262;p9"/>
              <p:cNvSpPr/>
              <p:nvPr/>
            </p:nvSpPr>
            <p:spPr>
              <a:xfrm>
                <a:off x="4968484" y="1540355"/>
                <a:ext cx="115708" cy="131815"/>
              </a:xfrm>
              <a:custGeom>
                <a:avLst/>
                <a:gdLst/>
                <a:ahLst/>
                <a:cxnLst/>
                <a:rect l="l" t="t" r="r" b="b"/>
                <a:pathLst>
                  <a:path w="3599" h="4100" extrusionOk="0">
                    <a:moveTo>
                      <a:pt x="1" y="4099"/>
                    </a:moveTo>
                    <a:cubicBezTo>
                      <a:pt x="3449" y="1902"/>
                      <a:pt x="3599" y="876"/>
                      <a:pt x="3590" y="38"/>
                    </a:cubicBezTo>
                    <a:cubicBezTo>
                      <a:pt x="2732" y="0"/>
                      <a:pt x="563" y="661"/>
                      <a:pt x="1" y="40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 name="Google Shape;263;p9"/>
              <p:cNvSpPr/>
              <p:nvPr/>
            </p:nvSpPr>
            <p:spPr>
              <a:xfrm>
                <a:off x="5002079" y="1584172"/>
                <a:ext cx="199298" cy="92496"/>
              </a:xfrm>
              <a:custGeom>
                <a:avLst/>
                <a:gdLst/>
                <a:ahLst/>
                <a:cxnLst/>
                <a:rect l="l" t="t" r="r" b="b"/>
                <a:pathLst>
                  <a:path w="6199" h="2877" extrusionOk="0">
                    <a:moveTo>
                      <a:pt x="1" y="2413"/>
                    </a:moveTo>
                    <a:cubicBezTo>
                      <a:pt x="2259" y="2877"/>
                      <a:pt x="5459" y="1996"/>
                      <a:pt x="6199" y="994"/>
                    </a:cubicBezTo>
                    <a:cubicBezTo>
                      <a:pt x="5712" y="642"/>
                      <a:pt x="2835" y="0"/>
                      <a:pt x="1" y="241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 name="Google Shape;264;p9"/>
              <p:cNvSpPr/>
              <p:nvPr/>
            </p:nvSpPr>
            <p:spPr>
              <a:xfrm>
                <a:off x="4985073" y="1667146"/>
                <a:ext cx="152295" cy="94167"/>
              </a:xfrm>
              <a:custGeom>
                <a:avLst/>
                <a:gdLst/>
                <a:ahLst/>
                <a:cxnLst/>
                <a:rect l="l" t="t" r="r" b="b"/>
                <a:pathLst>
                  <a:path w="4737" h="2929" extrusionOk="0">
                    <a:moveTo>
                      <a:pt x="0" y="1"/>
                    </a:moveTo>
                    <a:cubicBezTo>
                      <a:pt x="1809" y="2011"/>
                      <a:pt x="3331" y="2929"/>
                      <a:pt x="4737" y="2756"/>
                    </a:cubicBezTo>
                    <a:cubicBezTo>
                      <a:pt x="4231" y="1284"/>
                      <a:pt x="3411" y="94"/>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 name="Google Shape;265;p9"/>
              <p:cNvSpPr/>
              <p:nvPr/>
            </p:nvSpPr>
            <p:spPr>
              <a:xfrm>
                <a:off x="4937172" y="1683413"/>
                <a:ext cx="153677" cy="136638"/>
              </a:xfrm>
              <a:custGeom>
                <a:avLst/>
                <a:gdLst/>
                <a:ahLst/>
                <a:cxnLst/>
                <a:rect l="l" t="t" r="r" b="b"/>
                <a:pathLst>
                  <a:path w="4780" h="4250" extrusionOk="0">
                    <a:moveTo>
                      <a:pt x="0" y="1"/>
                    </a:moveTo>
                    <a:cubicBezTo>
                      <a:pt x="1640" y="3079"/>
                      <a:pt x="3341" y="3974"/>
                      <a:pt x="4728" y="4250"/>
                    </a:cubicBezTo>
                    <a:cubicBezTo>
                      <a:pt x="4779" y="3350"/>
                      <a:pt x="3046" y="319"/>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 name="Google Shape;266;p9"/>
              <p:cNvSpPr/>
              <p:nvPr/>
            </p:nvSpPr>
            <p:spPr>
              <a:xfrm>
                <a:off x="4868633" y="1698169"/>
                <a:ext cx="167084" cy="123392"/>
              </a:xfrm>
              <a:custGeom>
                <a:avLst/>
                <a:gdLst/>
                <a:ahLst/>
                <a:cxnLst/>
                <a:rect l="l" t="t" r="r" b="b"/>
                <a:pathLst>
                  <a:path w="5197" h="3838" extrusionOk="0">
                    <a:moveTo>
                      <a:pt x="1" y="844"/>
                    </a:moveTo>
                    <a:cubicBezTo>
                      <a:pt x="1678" y="2381"/>
                      <a:pt x="3777" y="3838"/>
                      <a:pt x="5196" y="3721"/>
                    </a:cubicBezTo>
                    <a:cubicBezTo>
                      <a:pt x="5154" y="3079"/>
                      <a:pt x="3744" y="1"/>
                      <a:pt x="1" y="84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 name="Google Shape;267;p9"/>
              <p:cNvSpPr/>
              <p:nvPr/>
            </p:nvSpPr>
            <p:spPr>
              <a:xfrm>
                <a:off x="4707476" y="1583562"/>
                <a:ext cx="100372" cy="244629"/>
              </a:xfrm>
              <a:custGeom>
                <a:avLst/>
                <a:gdLst/>
                <a:ahLst/>
                <a:cxnLst/>
                <a:rect l="l" t="t" r="r" b="b"/>
                <a:pathLst>
                  <a:path w="3122" h="7609" extrusionOk="0">
                    <a:moveTo>
                      <a:pt x="1036" y="7609"/>
                    </a:moveTo>
                    <a:cubicBezTo>
                      <a:pt x="3121" y="4479"/>
                      <a:pt x="2709" y="1055"/>
                      <a:pt x="2198" y="1"/>
                    </a:cubicBezTo>
                    <a:cubicBezTo>
                      <a:pt x="1167" y="895"/>
                      <a:pt x="1" y="3388"/>
                      <a:pt x="1036" y="760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 name="Google Shape;268;p9"/>
              <p:cNvSpPr/>
              <p:nvPr/>
            </p:nvSpPr>
            <p:spPr>
              <a:xfrm>
                <a:off x="4790032" y="1743979"/>
                <a:ext cx="178947" cy="93396"/>
              </a:xfrm>
              <a:custGeom>
                <a:avLst/>
                <a:gdLst/>
                <a:ahLst/>
                <a:cxnLst/>
                <a:rect l="l" t="t" r="r" b="b"/>
                <a:pathLst>
                  <a:path w="5566" h="2905" extrusionOk="0">
                    <a:moveTo>
                      <a:pt x="0" y="1185"/>
                    </a:moveTo>
                    <a:cubicBezTo>
                      <a:pt x="1523" y="2825"/>
                      <a:pt x="3917" y="2905"/>
                      <a:pt x="5566" y="2825"/>
                    </a:cubicBezTo>
                    <a:cubicBezTo>
                      <a:pt x="5566" y="2005"/>
                      <a:pt x="2722" y="0"/>
                      <a:pt x="0" y="118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 name="Google Shape;269;p9"/>
              <p:cNvSpPr/>
              <p:nvPr/>
            </p:nvSpPr>
            <p:spPr>
              <a:xfrm>
                <a:off x="4639548" y="1656987"/>
                <a:ext cx="375383" cy="302564"/>
              </a:xfrm>
              <a:custGeom>
                <a:avLst/>
                <a:gdLst/>
                <a:ahLst/>
                <a:cxnLst/>
                <a:rect l="l" t="t" r="r" b="b"/>
                <a:pathLst>
                  <a:path w="11676" h="9411" extrusionOk="0">
                    <a:moveTo>
                      <a:pt x="11616" y="0"/>
                    </a:moveTo>
                    <a:cubicBezTo>
                      <a:pt x="11611" y="0"/>
                      <a:pt x="11606" y="1"/>
                      <a:pt x="11601" y="3"/>
                    </a:cubicBezTo>
                    <a:cubicBezTo>
                      <a:pt x="9273" y="603"/>
                      <a:pt x="7033" y="1882"/>
                      <a:pt x="5065" y="3493"/>
                    </a:cubicBezTo>
                    <a:cubicBezTo>
                      <a:pt x="3032" y="5156"/>
                      <a:pt x="1275" y="7180"/>
                      <a:pt x="1" y="9199"/>
                    </a:cubicBezTo>
                    <a:lnTo>
                      <a:pt x="1" y="9410"/>
                    </a:lnTo>
                    <a:cubicBezTo>
                      <a:pt x="1275" y="7349"/>
                      <a:pt x="3056" y="5278"/>
                      <a:pt x="5136" y="3577"/>
                    </a:cubicBezTo>
                    <a:cubicBezTo>
                      <a:pt x="7099" y="1975"/>
                      <a:pt x="9324" y="710"/>
                      <a:pt x="11629" y="111"/>
                    </a:cubicBezTo>
                    <a:cubicBezTo>
                      <a:pt x="11662" y="101"/>
                      <a:pt x="11676" y="73"/>
                      <a:pt x="11671" y="40"/>
                    </a:cubicBezTo>
                    <a:cubicBezTo>
                      <a:pt x="11664" y="17"/>
                      <a:pt x="11640" y="0"/>
                      <a:pt x="116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270" name="Google Shape;270;p9"/>
          <p:cNvSpPr/>
          <p:nvPr/>
        </p:nvSpPr>
        <p:spPr>
          <a:xfrm>
            <a:off x="6589850" y="441602"/>
            <a:ext cx="160700" cy="195801"/>
          </a:xfrm>
          <a:custGeom>
            <a:avLst/>
            <a:gdLst/>
            <a:ahLst/>
            <a:cxnLst/>
            <a:rect l="l" t="t" r="r" b="b"/>
            <a:pathLst>
              <a:path w="1542" h="1879" extrusionOk="0">
                <a:moveTo>
                  <a:pt x="1542" y="951"/>
                </a:moveTo>
                <a:cubicBezTo>
                  <a:pt x="1153" y="825"/>
                  <a:pt x="956" y="618"/>
                  <a:pt x="773" y="0"/>
                </a:cubicBezTo>
                <a:cubicBezTo>
                  <a:pt x="609" y="497"/>
                  <a:pt x="356" y="815"/>
                  <a:pt x="0" y="923"/>
                </a:cubicBezTo>
                <a:cubicBezTo>
                  <a:pt x="436" y="1059"/>
                  <a:pt x="647" y="1476"/>
                  <a:pt x="815" y="1879"/>
                </a:cubicBezTo>
                <a:cubicBezTo>
                  <a:pt x="872" y="1495"/>
                  <a:pt x="1082" y="1064"/>
                  <a:pt x="1542" y="9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71" name="Google Shape;271;p9"/>
          <p:cNvGrpSpPr/>
          <p:nvPr/>
        </p:nvGrpSpPr>
        <p:grpSpPr>
          <a:xfrm rot="1211705">
            <a:off x="5176834" y="-105322"/>
            <a:ext cx="700459" cy="337721"/>
            <a:chOff x="4742292" y="1179785"/>
            <a:chExt cx="109824" cy="52950"/>
          </a:xfrm>
        </p:grpSpPr>
        <p:sp>
          <p:nvSpPr>
            <p:cNvPr id="272" name="Google Shape;272;p9"/>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 name="Google Shape;273;p9"/>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74" name="Google Shape;274;p9"/>
          <p:cNvGrpSpPr/>
          <p:nvPr/>
        </p:nvGrpSpPr>
        <p:grpSpPr>
          <a:xfrm rot="3112340">
            <a:off x="2621886" y="4940066"/>
            <a:ext cx="700462" cy="337721"/>
            <a:chOff x="4742292" y="1179785"/>
            <a:chExt cx="109824" cy="52950"/>
          </a:xfrm>
        </p:grpSpPr>
        <p:sp>
          <p:nvSpPr>
            <p:cNvPr id="275" name="Google Shape;275;p9"/>
            <p:cNvSpPr/>
            <p:nvPr/>
          </p:nvSpPr>
          <p:spPr>
            <a:xfrm>
              <a:off x="4746182" y="1179785"/>
              <a:ext cx="105934" cy="30768"/>
            </a:xfrm>
            <a:custGeom>
              <a:avLst/>
              <a:gdLst/>
              <a:ahLst/>
              <a:cxnLst/>
              <a:rect l="l" t="t" r="r" b="b"/>
              <a:pathLst>
                <a:path w="3295" h="957" extrusionOk="0">
                  <a:moveTo>
                    <a:pt x="66" y="0"/>
                  </a:moveTo>
                  <a:cubicBezTo>
                    <a:pt x="55" y="0"/>
                    <a:pt x="43" y="4"/>
                    <a:pt x="34" y="10"/>
                  </a:cubicBezTo>
                  <a:cubicBezTo>
                    <a:pt x="1" y="33"/>
                    <a:pt x="1" y="71"/>
                    <a:pt x="20" y="94"/>
                  </a:cubicBezTo>
                  <a:cubicBezTo>
                    <a:pt x="297" y="442"/>
                    <a:pt x="527" y="543"/>
                    <a:pt x="730" y="543"/>
                  </a:cubicBezTo>
                  <a:cubicBezTo>
                    <a:pt x="879" y="543"/>
                    <a:pt x="1015" y="488"/>
                    <a:pt x="1144" y="436"/>
                  </a:cubicBezTo>
                  <a:cubicBezTo>
                    <a:pt x="1231" y="400"/>
                    <a:pt x="1314" y="366"/>
                    <a:pt x="1394" y="366"/>
                  </a:cubicBezTo>
                  <a:cubicBezTo>
                    <a:pt x="1469" y="366"/>
                    <a:pt x="1542" y="396"/>
                    <a:pt x="1613" y="483"/>
                  </a:cubicBezTo>
                  <a:cubicBezTo>
                    <a:pt x="1897" y="839"/>
                    <a:pt x="2094" y="956"/>
                    <a:pt x="2246" y="956"/>
                  </a:cubicBezTo>
                  <a:cubicBezTo>
                    <a:pt x="2332" y="956"/>
                    <a:pt x="2404" y="919"/>
                    <a:pt x="2470" y="867"/>
                  </a:cubicBezTo>
                  <a:cubicBezTo>
                    <a:pt x="2517" y="829"/>
                    <a:pt x="2550" y="787"/>
                    <a:pt x="2592" y="750"/>
                  </a:cubicBezTo>
                  <a:cubicBezTo>
                    <a:pt x="2624" y="708"/>
                    <a:pt x="2667" y="666"/>
                    <a:pt x="2704" y="637"/>
                  </a:cubicBezTo>
                  <a:cubicBezTo>
                    <a:pt x="2737" y="612"/>
                    <a:pt x="2772" y="596"/>
                    <a:pt x="2813" y="596"/>
                  </a:cubicBezTo>
                  <a:cubicBezTo>
                    <a:pt x="2902" y="596"/>
                    <a:pt x="3017" y="672"/>
                    <a:pt x="3187" y="900"/>
                  </a:cubicBezTo>
                  <a:cubicBezTo>
                    <a:pt x="3199" y="915"/>
                    <a:pt x="3218" y="924"/>
                    <a:pt x="3236" y="924"/>
                  </a:cubicBezTo>
                  <a:cubicBezTo>
                    <a:pt x="3247" y="924"/>
                    <a:pt x="3258" y="921"/>
                    <a:pt x="3266" y="914"/>
                  </a:cubicBezTo>
                  <a:cubicBezTo>
                    <a:pt x="3290" y="895"/>
                    <a:pt x="3294" y="858"/>
                    <a:pt x="3276" y="834"/>
                  </a:cubicBezTo>
                  <a:cubicBezTo>
                    <a:pt x="3076" y="571"/>
                    <a:pt x="2929" y="480"/>
                    <a:pt x="2809" y="480"/>
                  </a:cubicBezTo>
                  <a:cubicBezTo>
                    <a:pt x="2744" y="480"/>
                    <a:pt x="2687" y="507"/>
                    <a:pt x="2634" y="548"/>
                  </a:cubicBezTo>
                  <a:cubicBezTo>
                    <a:pt x="2587" y="586"/>
                    <a:pt x="2545" y="628"/>
                    <a:pt x="2503" y="675"/>
                  </a:cubicBezTo>
                  <a:cubicBezTo>
                    <a:pt x="2470" y="708"/>
                    <a:pt x="2428" y="750"/>
                    <a:pt x="2395" y="778"/>
                  </a:cubicBezTo>
                  <a:cubicBezTo>
                    <a:pt x="2350" y="814"/>
                    <a:pt x="2300" y="839"/>
                    <a:pt x="2240" y="839"/>
                  </a:cubicBezTo>
                  <a:cubicBezTo>
                    <a:pt x="2119" y="839"/>
                    <a:pt x="1954" y="737"/>
                    <a:pt x="1697" y="417"/>
                  </a:cubicBezTo>
                  <a:cubicBezTo>
                    <a:pt x="1595" y="291"/>
                    <a:pt x="1496" y="249"/>
                    <a:pt x="1396" y="249"/>
                  </a:cubicBezTo>
                  <a:cubicBezTo>
                    <a:pt x="1298" y="249"/>
                    <a:pt x="1199" y="289"/>
                    <a:pt x="1093" y="333"/>
                  </a:cubicBezTo>
                  <a:cubicBezTo>
                    <a:pt x="985" y="375"/>
                    <a:pt x="871" y="422"/>
                    <a:pt x="741" y="422"/>
                  </a:cubicBezTo>
                  <a:cubicBezTo>
                    <a:pt x="565" y="422"/>
                    <a:pt x="362" y="334"/>
                    <a:pt x="113" y="24"/>
                  </a:cubicBezTo>
                  <a:cubicBezTo>
                    <a:pt x="100" y="7"/>
                    <a:pt x="83" y="0"/>
                    <a:pt x="66"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 name="Google Shape;276;p9"/>
            <p:cNvSpPr/>
            <p:nvPr/>
          </p:nvSpPr>
          <p:spPr>
            <a:xfrm>
              <a:off x="4742292" y="1201934"/>
              <a:ext cx="105902" cy="30800"/>
            </a:xfrm>
            <a:custGeom>
              <a:avLst/>
              <a:gdLst/>
              <a:ahLst/>
              <a:cxnLst/>
              <a:rect l="l" t="t" r="r" b="b"/>
              <a:pathLst>
                <a:path w="3294" h="958" extrusionOk="0">
                  <a:moveTo>
                    <a:pt x="68" y="1"/>
                  </a:moveTo>
                  <a:cubicBezTo>
                    <a:pt x="54" y="1"/>
                    <a:pt x="41" y="6"/>
                    <a:pt x="28" y="14"/>
                  </a:cubicBezTo>
                  <a:cubicBezTo>
                    <a:pt x="0" y="37"/>
                    <a:pt x="0" y="70"/>
                    <a:pt x="19" y="94"/>
                  </a:cubicBezTo>
                  <a:cubicBezTo>
                    <a:pt x="295" y="443"/>
                    <a:pt x="527" y="543"/>
                    <a:pt x="732" y="543"/>
                  </a:cubicBezTo>
                  <a:cubicBezTo>
                    <a:pt x="882" y="543"/>
                    <a:pt x="1017" y="490"/>
                    <a:pt x="1143" y="440"/>
                  </a:cubicBezTo>
                  <a:cubicBezTo>
                    <a:pt x="1231" y="404"/>
                    <a:pt x="1314" y="369"/>
                    <a:pt x="1395" y="369"/>
                  </a:cubicBezTo>
                  <a:cubicBezTo>
                    <a:pt x="1470" y="369"/>
                    <a:pt x="1542" y="399"/>
                    <a:pt x="1612" y="487"/>
                  </a:cubicBezTo>
                  <a:cubicBezTo>
                    <a:pt x="1895" y="842"/>
                    <a:pt x="2091" y="958"/>
                    <a:pt x="2242" y="958"/>
                  </a:cubicBezTo>
                  <a:cubicBezTo>
                    <a:pt x="2328" y="958"/>
                    <a:pt x="2400" y="920"/>
                    <a:pt x="2464" y="867"/>
                  </a:cubicBezTo>
                  <a:cubicBezTo>
                    <a:pt x="2511" y="834"/>
                    <a:pt x="2549" y="792"/>
                    <a:pt x="2591" y="750"/>
                  </a:cubicBezTo>
                  <a:cubicBezTo>
                    <a:pt x="2624" y="707"/>
                    <a:pt x="2666" y="670"/>
                    <a:pt x="2699" y="637"/>
                  </a:cubicBezTo>
                  <a:cubicBezTo>
                    <a:pt x="2733" y="612"/>
                    <a:pt x="2768" y="596"/>
                    <a:pt x="2809" y="596"/>
                  </a:cubicBezTo>
                  <a:cubicBezTo>
                    <a:pt x="2899" y="596"/>
                    <a:pt x="3012" y="673"/>
                    <a:pt x="3186" y="904"/>
                  </a:cubicBezTo>
                  <a:cubicBezTo>
                    <a:pt x="3197" y="918"/>
                    <a:pt x="3214" y="925"/>
                    <a:pt x="3231" y="925"/>
                  </a:cubicBezTo>
                  <a:cubicBezTo>
                    <a:pt x="3244" y="925"/>
                    <a:pt x="3256" y="921"/>
                    <a:pt x="3266" y="914"/>
                  </a:cubicBezTo>
                  <a:cubicBezTo>
                    <a:pt x="3284" y="895"/>
                    <a:pt x="3294" y="862"/>
                    <a:pt x="3275" y="839"/>
                  </a:cubicBezTo>
                  <a:cubicBezTo>
                    <a:pt x="3076" y="574"/>
                    <a:pt x="2930" y="483"/>
                    <a:pt x="2811" y="483"/>
                  </a:cubicBezTo>
                  <a:cubicBezTo>
                    <a:pt x="2744" y="483"/>
                    <a:pt x="2687" y="511"/>
                    <a:pt x="2633" y="553"/>
                  </a:cubicBezTo>
                  <a:cubicBezTo>
                    <a:pt x="2586" y="586"/>
                    <a:pt x="2544" y="628"/>
                    <a:pt x="2502" y="675"/>
                  </a:cubicBezTo>
                  <a:cubicBezTo>
                    <a:pt x="2469" y="712"/>
                    <a:pt x="2427" y="750"/>
                    <a:pt x="2389" y="782"/>
                  </a:cubicBezTo>
                  <a:cubicBezTo>
                    <a:pt x="2345" y="816"/>
                    <a:pt x="2296" y="841"/>
                    <a:pt x="2237" y="841"/>
                  </a:cubicBezTo>
                  <a:cubicBezTo>
                    <a:pt x="2116" y="841"/>
                    <a:pt x="1954" y="740"/>
                    <a:pt x="1696" y="417"/>
                  </a:cubicBezTo>
                  <a:cubicBezTo>
                    <a:pt x="1595" y="294"/>
                    <a:pt x="1497" y="252"/>
                    <a:pt x="1397" y="252"/>
                  </a:cubicBezTo>
                  <a:cubicBezTo>
                    <a:pt x="1299" y="252"/>
                    <a:pt x="1199" y="293"/>
                    <a:pt x="1092" y="337"/>
                  </a:cubicBezTo>
                  <a:cubicBezTo>
                    <a:pt x="986" y="379"/>
                    <a:pt x="871" y="425"/>
                    <a:pt x="743" y="425"/>
                  </a:cubicBezTo>
                  <a:cubicBezTo>
                    <a:pt x="565" y="425"/>
                    <a:pt x="360" y="336"/>
                    <a:pt x="113" y="23"/>
                  </a:cubicBezTo>
                  <a:cubicBezTo>
                    <a:pt x="100" y="8"/>
                    <a:pt x="84" y="1"/>
                    <a:pt x="68"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77" name="Google Shape;277;p9"/>
          <p:cNvSpPr txBox="1"/>
          <p:nvPr>
            <p:ph type="title"/>
          </p:nvPr>
        </p:nvSpPr>
        <p:spPr>
          <a:xfrm>
            <a:off x="2135525" y="1652075"/>
            <a:ext cx="4872900" cy="1058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500"/>
              <a:buNone/>
              <a:defRPr sz="65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p:txBody>
      </p:sp>
      <p:sp>
        <p:nvSpPr>
          <p:cNvPr id="278" name="Google Shape;278;p9"/>
          <p:cNvSpPr txBox="1"/>
          <p:nvPr>
            <p:ph type="subTitle" idx="1"/>
          </p:nvPr>
        </p:nvSpPr>
        <p:spPr>
          <a:xfrm>
            <a:off x="2135525" y="2582000"/>
            <a:ext cx="4872900" cy="671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279" name="Shape 279"/>
        <p:cNvGrpSpPr/>
        <p:nvPr/>
      </p:nvGrpSpPr>
      <p:grpSpPr>
        <a:xfrm>
          <a:off x="0" y="0"/>
          <a:ext cx="0" cy="0"/>
          <a:chOff x="0" y="0"/>
          <a:chExt cx="0" cy="0"/>
        </a:xfrm>
      </p:grpSpPr>
      <p:sp>
        <p:nvSpPr>
          <p:cNvPr id="280" name="Google Shape;280;p10"/>
          <p:cNvSpPr/>
          <p:nvPr>
            <p:ph type="pic" idx="2"/>
          </p:nvPr>
        </p:nvSpPr>
        <p:spPr>
          <a:xfrm>
            <a:off x="-25" y="-13725"/>
            <a:ext cx="9144000" cy="5157300"/>
          </a:xfrm>
          <a:prstGeom prst="rect">
            <a:avLst/>
          </a:prstGeom>
          <a:noFill/>
          <a:ln>
            <a:noFill/>
          </a:ln>
        </p:spPr>
      </p:sp>
      <p:sp>
        <p:nvSpPr>
          <p:cNvPr id="281" name="Google Shape;281;p10"/>
          <p:cNvSpPr txBox="1"/>
          <p:nvPr>
            <p:ph type="title"/>
          </p:nvPr>
        </p:nvSpPr>
        <p:spPr>
          <a:xfrm>
            <a:off x="720000" y="4014450"/>
            <a:ext cx="7704000" cy="572700"/>
          </a:xfrm>
          <a:prstGeom prst="rect">
            <a:avLst/>
          </a:prstGeom>
          <a:solidFill>
            <a:schemeClr val="lt1"/>
          </a:solidFill>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4" Type="http://schemas.openxmlformats.org/officeDocument/2006/relationships/theme" Target="../theme/theme1.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713225" y="539500"/>
            <a:ext cx="7717500" cy="612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Cabin"/>
              <a:buNone/>
              <a:defRPr sz="3500" b="1">
                <a:solidFill>
                  <a:schemeClr val="dk1"/>
                </a:solidFill>
                <a:latin typeface="Cabin"/>
                <a:ea typeface="Cabin"/>
                <a:cs typeface="Cabin"/>
                <a:sym typeface="Cabin"/>
              </a:defRPr>
            </a:lvl1pPr>
            <a:lvl2pPr lvl="1" rtl="0">
              <a:spcBef>
                <a:spcPts val="0"/>
              </a:spcBef>
              <a:spcAft>
                <a:spcPts val="0"/>
              </a:spcAft>
              <a:buClr>
                <a:schemeClr val="dk1"/>
              </a:buClr>
              <a:buSzPts val="3500"/>
              <a:buFont typeface="Cabin"/>
              <a:buNone/>
              <a:defRPr sz="3500" b="1">
                <a:solidFill>
                  <a:schemeClr val="dk1"/>
                </a:solidFill>
                <a:latin typeface="Cabin"/>
                <a:ea typeface="Cabin"/>
                <a:cs typeface="Cabin"/>
                <a:sym typeface="Cabin"/>
              </a:defRPr>
            </a:lvl2pPr>
            <a:lvl3pPr lvl="2" rtl="0">
              <a:spcBef>
                <a:spcPts val="0"/>
              </a:spcBef>
              <a:spcAft>
                <a:spcPts val="0"/>
              </a:spcAft>
              <a:buClr>
                <a:schemeClr val="dk1"/>
              </a:buClr>
              <a:buSzPts val="3500"/>
              <a:buFont typeface="Cabin"/>
              <a:buNone/>
              <a:defRPr sz="3500" b="1">
                <a:solidFill>
                  <a:schemeClr val="dk1"/>
                </a:solidFill>
                <a:latin typeface="Cabin"/>
                <a:ea typeface="Cabin"/>
                <a:cs typeface="Cabin"/>
                <a:sym typeface="Cabin"/>
              </a:defRPr>
            </a:lvl3pPr>
            <a:lvl4pPr lvl="3" rtl="0">
              <a:spcBef>
                <a:spcPts val="0"/>
              </a:spcBef>
              <a:spcAft>
                <a:spcPts val="0"/>
              </a:spcAft>
              <a:buClr>
                <a:schemeClr val="dk1"/>
              </a:buClr>
              <a:buSzPts val="3500"/>
              <a:buFont typeface="Cabin"/>
              <a:buNone/>
              <a:defRPr sz="3500" b="1">
                <a:solidFill>
                  <a:schemeClr val="dk1"/>
                </a:solidFill>
                <a:latin typeface="Cabin"/>
                <a:ea typeface="Cabin"/>
                <a:cs typeface="Cabin"/>
                <a:sym typeface="Cabin"/>
              </a:defRPr>
            </a:lvl4pPr>
            <a:lvl5pPr lvl="4" rtl="0">
              <a:spcBef>
                <a:spcPts val="0"/>
              </a:spcBef>
              <a:spcAft>
                <a:spcPts val="0"/>
              </a:spcAft>
              <a:buClr>
                <a:schemeClr val="dk1"/>
              </a:buClr>
              <a:buSzPts val="3500"/>
              <a:buFont typeface="Cabin"/>
              <a:buNone/>
              <a:defRPr sz="3500" b="1">
                <a:solidFill>
                  <a:schemeClr val="dk1"/>
                </a:solidFill>
                <a:latin typeface="Cabin"/>
                <a:ea typeface="Cabin"/>
                <a:cs typeface="Cabin"/>
                <a:sym typeface="Cabin"/>
              </a:defRPr>
            </a:lvl5pPr>
            <a:lvl6pPr lvl="5" rtl="0">
              <a:spcBef>
                <a:spcPts val="0"/>
              </a:spcBef>
              <a:spcAft>
                <a:spcPts val="0"/>
              </a:spcAft>
              <a:buClr>
                <a:schemeClr val="dk1"/>
              </a:buClr>
              <a:buSzPts val="3500"/>
              <a:buFont typeface="Cabin"/>
              <a:buNone/>
              <a:defRPr sz="3500" b="1">
                <a:solidFill>
                  <a:schemeClr val="dk1"/>
                </a:solidFill>
                <a:latin typeface="Cabin"/>
                <a:ea typeface="Cabin"/>
                <a:cs typeface="Cabin"/>
                <a:sym typeface="Cabin"/>
              </a:defRPr>
            </a:lvl6pPr>
            <a:lvl7pPr lvl="6" rtl="0">
              <a:spcBef>
                <a:spcPts val="0"/>
              </a:spcBef>
              <a:spcAft>
                <a:spcPts val="0"/>
              </a:spcAft>
              <a:buClr>
                <a:schemeClr val="dk1"/>
              </a:buClr>
              <a:buSzPts val="3500"/>
              <a:buFont typeface="Cabin"/>
              <a:buNone/>
              <a:defRPr sz="3500" b="1">
                <a:solidFill>
                  <a:schemeClr val="dk1"/>
                </a:solidFill>
                <a:latin typeface="Cabin"/>
                <a:ea typeface="Cabin"/>
                <a:cs typeface="Cabin"/>
                <a:sym typeface="Cabin"/>
              </a:defRPr>
            </a:lvl7pPr>
            <a:lvl8pPr lvl="7" rtl="0">
              <a:spcBef>
                <a:spcPts val="0"/>
              </a:spcBef>
              <a:spcAft>
                <a:spcPts val="0"/>
              </a:spcAft>
              <a:buClr>
                <a:schemeClr val="dk1"/>
              </a:buClr>
              <a:buSzPts val="3500"/>
              <a:buFont typeface="Cabin"/>
              <a:buNone/>
              <a:defRPr sz="3500" b="1">
                <a:solidFill>
                  <a:schemeClr val="dk1"/>
                </a:solidFill>
                <a:latin typeface="Cabin"/>
                <a:ea typeface="Cabin"/>
                <a:cs typeface="Cabin"/>
                <a:sym typeface="Cabin"/>
              </a:defRPr>
            </a:lvl8pPr>
            <a:lvl9pPr lvl="8" rtl="0">
              <a:spcBef>
                <a:spcPts val="0"/>
              </a:spcBef>
              <a:spcAft>
                <a:spcPts val="0"/>
              </a:spcAft>
              <a:buClr>
                <a:schemeClr val="dk1"/>
              </a:buClr>
              <a:buSzPts val="3500"/>
              <a:buFont typeface="Cabin"/>
              <a:buNone/>
              <a:defRPr sz="3500" b="1">
                <a:solidFill>
                  <a:schemeClr val="dk1"/>
                </a:solidFill>
                <a:latin typeface="Cabin"/>
                <a:ea typeface="Cabin"/>
                <a:cs typeface="Cabin"/>
                <a:sym typeface="Cabin"/>
              </a:defRPr>
            </a:lvl9pPr>
          </a:lstStyle>
          <a:p/>
        </p:txBody>
      </p:sp>
      <p:sp>
        <p:nvSpPr>
          <p:cNvPr id="7" name="Google Shape;7;p1"/>
          <p:cNvSpPr txBox="1"/>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Arimo" panose="020B0604020202020204"/>
              <a:buChar char="●"/>
              <a:defRPr>
                <a:solidFill>
                  <a:schemeClr val="dk1"/>
                </a:solidFill>
                <a:latin typeface="Arimo" panose="020B0604020202020204"/>
                <a:ea typeface="Arimo" panose="020B0604020202020204"/>
                <a:cs typeface="Arimo" panose="020B0604020202020204"/>
                <a:sym typeface="Arimo" panose="020B0604020202020204"/>
              </a:defRPr>
            </a:lvl1pPr>
            <a:lvl2pPr marL="914400" lvl="1" indent="-317500">
              <a:lnSpc>
                <a:spcPct val="115000"/>
              </a:lnSpc>
              <a:spcBef>
                <a:spcPts val="0"/>
              </a:spcBef>
              <a:spcAft>
                <a:spcPts val="0"/>
              </a:spcAft>
              <a:buClr>
                <a:schemeClr val="dk1"/>
              </a:buClr>
              <a:buSzPts val="1400"/>
              <a:buFont typeface="Arimo" panose="020B0604020202020204"/>
              <a:buChar char="○"/>
              <a:defRPr>
                <a:solidFill>
                  <a:schemeClr val="dk1"/>
                </a:solidFill>
                <a:latin typeface="Arimo" panose="020B0604020202020204"/>
                <a:ea typeface="Arimo" panose="020B0604020202020204"/>
                <a:cs typeface="Arimo" panose="020B0604020202020204"/>
                <a:sym typeface="Arimo" panose="020B0604020202020204"/>
              </a:defRPr>
            </a:lvl2pPr>
            <a:lvl3pPr marL="1371600" lvl="2" indent="-317500">
              <a:lnSpc>
                <a:spcPct val="115000"/>
              </a:lnSpc>
              <a:spcBef>
                <a:spcPts val="0"/>
              </a:spcBef>
              <a:spcAft>
                <a:spcPts val="0"/>
              </a:spcAft>
              <a:buClr>
                <a:schemeClr val="dk1"/>
              </a:buClr>
              <a:buSzPts val="1400"/>
              <a:buFont typeface="Arimo" panose="020B0604020202020204"/>
              <a:buChar char="■"/>
              <a:defRPr>
                <a:solidFill>
                  <a:schemeClr val="dk1"/>
                </a:solidFill>
                <a:latin typeface="Arimo" panose="020B0604020202020204"/>
                <a:ea typeface="Arimo" panose="020B0604020202020204"/>
                <a:cs typeface="Arimo" panose="020B0604020202020204"/>
                <a:sym typeface="Arimo" panose="020B0604020202020204"/>
              </a:defRPr>
            </a:lvl3pPr>
            <a:lvl4pPr marL="1828800" lvl="3" indent="-317500">
              <a:lnSpc>
                <a:spcPct val="115000"/>
              </a:lnSpc>
              <a:spcBef>
                <a:spcPts val="0"/>
              </a:spcBef>
              <a:spcAft>
                <a:spcPts val="0"/>
              </a:spcAft>
              <a:buClr>
                <a:schemeClr val="dk1"/>
              </a:buClr>
              <a:buSzPts val="1400"/>
              <a:buFont typeface="Arimo" panose="020B0604020202020204"/>
              <a:buChar char="●"/>
              <a:defRPr>
                <a:solidFill>
                  <a:schemeClr val="dk1"/>
                </a:solidFill>
                <a:latin typeface="Arimo" panose="020B0604020202020204"/>
                <a:ea typeface="Arimo" panose="020B0604020202020204"/>
                <a:cs typeface="Arimo" panose="020B0604020202020204"/>
                <a:sym typeface="Arimo" panose="020B0604020202020204"/>
              </a:defRPr>
            </a:lvl4pPr>
            <a:lvl5pPr marL="2286000" lvl="4" indent="-317500">
              <a:lnSpc>
                <a:spcPct val="115000"/>
              </a:lnSpc>
              <a:spcBef>
                <a:spcPts val="0"/>
              </a:spcBef>
              <a:spcAft>
                <a:spcPts val="0"/>
              </a:spcAft>
              <a:buClr>
                <a:schemeClr val="dk1"/>
              </a:buClr>
              <a:buSzPts val="1400"/>
              <a:buFont typeface="Arimo" panose="020B0604020202020204"/>
              <a:buChar char="○"/>
              <a:defRPr>
                <a:solidFill>
                  <a:schemeClr val="dk1"/>
                </a:solidFill>
                <a:latin typeface="Arimo" panose="020B0604020202020204"/>
                <a:ea typeface="Arimo" panose="020B0604020202020204"/>
                <a:cs typeface="Arimo" panose="020B0604020202020204"/>
                <a:sym typeface="Arimo" panose="020B0604020202020204"/>
              </a:defRPr>
            </a:lvl5pPr>
            <a:lvl6pPr marL="2743200" lvl="5" indent="-317500">
              <a:lnSpc>
                <a:spcPct val="115000"/>
              </a:lnSpc>
              <a:spcBef>
                <a:spcPts val="0"/>
              </a:spcBef>
              <a:spcAft>
                <a:spcPts val="0"/>
              </a:spcAft>
              <a:buClr>
                <a:schemeClr val="dk1"/>
              </a:buClr>
              <a:buSzPts val="1400"/>
              <a:buFont typeface="Arimo" panose="020B0604020202020204"/>
              <a:buChar char="■"/>
              <a:defRPr>
                <a:solidFill>
                  <a:schemeClr val="dk1"/>
                </a:solidFill>
                <a:latin typeface="Arimo" panose="020B0604020202020204"/>
                <a:ea typeface="Arimo" panose="020B0604020202020204"/>
                <a:cs typeface="Arimo" panose="020B0604020202020204"/>
                <a:sym typeface="Arimo" panose="020B0604020202020204"/>
              </a:defRPr>
            </a:lvl6pPr>
            <a:lvl7pPr marL="3200400" lvl="6" indent="-317500">
              <a:lnSpc>
                <a:spcPct val="115000"/>
              </a:lnSpc>
              <a:spcBef>
                <a:spcPts val="0"/>
              </a:spcBef>
              <a:spcAft>
                <a:spcPts val="0"/>
              </a:spcAft>
              <a:buClr>
                <a:schemeClr val="dk1"/>
              </a:buClr>
              <a:buSzPts val="1400"/>
              <a:buFont typeface="Arimo" panose="020B0604020202020204"/>
              <a:buChar char="●"/>
              <a:defRPr>
                <a:solidFill>
                  <a:schemeClr val="dk1"/>
                </a:solidFill>
                <a:latin typeface="Arimo" panose="020B0604020202020204"/>
                <a:ea typeface="Arimo" panose="020B0604020202020204"/>
                <a:cs typeface="Arimo" panose="020B0604020202020204"/>
                <a:sym typeface="Arimo" panose="020B0604020202020204"/>
              </a:defRPr>
            </a:lvl7pPr>
            <a:lvl8pPr marL="3657600" lvl="7" indent="-317500">
              <a:lnSpc>
                <a:spcPct val="115000"/>
              </a:lnSpc>
              <a:spcBef>
                <a:spcPts val="0"/>
              </a:spcBef>
              <a:spcAft>
                <a:spcPts val="0"/>
              </a:spcAft>
              <a:buClr>
                <a:schemeClr val="dk1"/>
              </a:buClr>
              <a:buSzPts val="1400"/>
              <a:buFont typeface="Arimo" panose="020B0604020202020204"/>
              <a:buChar char="○"/>
              <a:defRPr>
                <a:solidFill>
                  <a:schemeClr val="dk1"/>
                </a:solidFill>
                <a:latin typeface="Arimo" panose="020B0604020202020204"/>
                <a:ea typeface="Arimo" panose="020B0604020202020204"/>
                <a:cs typeface="Arimo" panose="020B0604020202020204"/>
                <a:sym typeface="Arimo" panose="020B0604020202020204"/>
              </a:defRPr>
            </a:lvl8pPr>
            <a:lvl9pPr marL="4114800" lvl="8" indent="-317500">
              <a:lnSpc>
                <a:spcPct val="115000"/>
              </a:lnSpc>
              <a:spcBef>
                <a:spcPts val="0"/>
              </a:spcBef>
              <a:spcAft>
                <a:spcPts val="0"/>
              </a:spcAft>
              <a:buClr>
                <a:schemeClr val="dk1"/>
              </a:buClr>
              <a:buSzPts val="1400"/>
              <a:buFont typeface="Arimo" panose="020B0604020202020204"/>
              <a:buChar char="■"/>
              <a:defRPr>
                <a:solidFill>
                  <a:schemeClr val="dk1"/>
                </a:solidFill>
                <a:latin typeface="Arimo" panose="020B0604020202020204"/>
                <a:ea typeface="Arimo" panose="020B0604020202020204"/>
                <a:cs typeface="Arimo" panose="020B0604020202020204"/>
                <a:sym typeface="Arimo" panose="020B0604020202020204"/>
              </a:defRPr>
            </a:lvl9pPr>
          </a:lstStyl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235" name="Shape 1235"/>
        <p:cNvGrpSpPr/>
        <p:nvPr/>
      </p:nvGrpSpPr>
      <p:grpSpPr>
        <a:xfrm>
          <a:off x="0" y="0"/>
          <a:ext cx="0" cy="0"/>
          <a:chOff x="0" y="0"/>
          <a:chExt cx="0" cy="0"/>
        </a:xfrm>
      </p:grpSpPr>
      <p:sp>
        <p:nvSpPr>
          <p:cNvPr id="1236" name="Google Shape;1236;p38"/>
          <p:cNvSpPr txBox="1"/>
          <p:nvPr>
            <p:ph type="ctrTitle"/>
          </p:nvPr>
        </p:nvSpPr>
        <p:spPr>
          <a:xfrm>
            <a:off x="881380" y="333375"/>
            <a:ext cx="5700395" cy="302577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ltLang="en-GB">
                <a:latin typeface="STSong" panose="02010600040101010101" charset="-122"/>
                <a:ea typeface="STSong" panose="02010600040101010101" charset="-122"/>
              </a:rPr>
              <a:t>Pengertian, Tujuan, dan Fungsi Bimbingan dan Konseling</a:t>
            </a:r>
            <a:endParaRPr lang="en-US" altLang="en-GB">
              <a:latin typeface="STSong" panose="02010600040101010101" charset="-122"/>
              <a:ea typeface="STSong" panose="02010600040101010101" charset="-122"/>
            </a:endParaRPr>
          </a:p>
        </p:txBody>
      </p:sp>
      <p:sp>
        <p:nvSpPr>
          <p:cNvPr id="1237" name="Google Shape;1237;p38"/>
          <p:cNvSpPr txBox="1"/>
          <p:nvPr>
            <p:ph type="subTitle" idx="1"/>
          </p:nvPr>
        </p:nvSpPr>
        <p:spPr>
          <a:xfrm>
            <a:off x="881675" y="3748650"/>
            <a:ext cx="5051100" cy="47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a:t>Siti Fatimahtun Zahra, S.Sos., M.Pd</a:t>
            </a:r>
            <a:endParaRPr lang="en-US" altLang="en-GB"/>
          </a:p>
        </p:txBody>
      </p:sp>
      <p:grpSp>
        <p:nvGrpSpPr>
          <p:cNvPr id="1238" name="Google Shape;1238;p38"/>
          <p:cNvGrpSpPr/>
          <p:nvPr/>
        </p:nvGrpSpPr>
        <p:grpSpPr>
          <a:xfrm>
            <a:off x="6779895" y="661035"/>
            <a:ext cx="1779905" cy="1598930"/>
            <a:chOff x="5885188" y="418488"/>
            <a:chExt cx="3573113" cy="4528508"/>
          </a:xfrm>
        </p:grpSpPr>
        <p:grpSp>
          <p:nvGrpSpPr>
            <p:cNvPr id="1239" name="Google Shape;1239;p38"/>
            <p:cNvGrpSpPr/>
            <p:nvPr/>
          </p:nvGrpSpPr>
          <p:grpSpPr>
            <a:xfrm>
              <a:off x="5885188" y="3895713"/>
              <a:ext cx="748200" cy="748200"/>
              <a:chOff x="5885188" y="3895713"/>
              <a:chExt cx="748200" cy="748200"/>
            </a:xfrm>
          </p:grpSpPr>
          <p:sp>
            <p:nvSpPr>
              <p:cNvPr id="1240" name="Google Shape;1240;p38"/>
              <p:cNvSpPr/>
              <p:nvPr/>
            </p:nvSpPr>
            <p:spPr>
              <a:xfrm>
                <a:off x="5885188" y="3895713"/>
                <a:ext cx="748200" cy="748200"/>
              </a:xfrm>
              <a:prstGeom prst="corner">
                <a:avLst>
                  <a:gd name="adj1" fmla="val 1400"/>
                  <a:gd name="adj2" fmla="val 1724"/>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1" name="Google Shape;1241;p38"/>
              <p:cNvSpPr/>
              <p:nvPr/>
            </p:nvSpPr>
            <p:spPr>
              <a:xfrm>
                <a:off x="5961400" y="4385925"/>
                <a:ext cx="181800" cy="181800"/>
              </a:xfrm>
              <a:prstGeom prst="plus">
                <a:avLst>
                  <a:gd name="adj" fmla="val 47772"/>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242" name="Google Shape;1242;p38"/>
            <p:cNvGrpSpPr/>
            <p:nvPr/>
          </p:nvGrpSpPr>
          <p:grpSpPr>
            <a:xfrm>
              <a:off x="7698738" y="641363"/>
              <a:ext cx="748200" cy="748200"/>
              <a:chOff x="7698738" y="641363"/>
              <a:chExt cx="748200" cy="748200"/>
            </a:xfrm>
          </p:grpSpPr>
          <p:sp>
            <p:nvSpPr>
              <p:cNvPr id="1243" name="Google Shape;1243;p38"/>
              <p:cNvSpPr/>
              <p:nvPr/>
            </p:nvSpPr>
            <p:spPr>
              <a:xfrm rot="10800000">
                <a:off x="7698738" y="641363"/>
                <a:ext cx="748200" cy="748200"/>
              </a:xfrm>
              <a:prstGeom prst="corner">
                <a:avLst>
                  <a:gd name="adj1" fmla="val 1400"/>
                  <a:gd name="adj2" fmla="val 1724"/>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4" name="Google Shape;1244;p38"/>
              <p:cNvSpPr/>
              <p:nvPr/>
            </p:nvSpPr>
            <p:spPr>
              <a:xfrm>
                <a:off x="8172775" y="717575"/>
                <a:ext cx="181800" cy="181800"/>
              </a:xfrm>
              <a:prstGeom prst="plus">
                <a:avLst>
                  <a:gd name="adj" fmla="val 47772"/>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245" name="Google Shape;1245;p38"/>
            <p:cNvGrpSpPr/>
            <p:nvPr/>
          </p:nvGrpSpPr>
          <p:grpSpPr>
            <a:xfrm>
              <a:off x="5988559" y="418488"/>
              <a:ext cx="3469741" cy="4528508"/>
              <a:chOff x="5988559" y="418488"/>
              <a:chExt cx="3469741" cy="4528508"/>
            </a:xfrm>
          </p:grpSpPr>
          <p:sp>
            <p:nvSpPr>
              <p:cNvPr id="1246" name="Google Shape;1246;p38"/>
              <p:cNvSpPr/>
              <p:nvPr/>
            </p:nvSpPr>
            <p:spPr>
              <a:xfrm flipH="1">
                <a:off x="7181939" y="2303390"/>
                <a:ext cx="1004239" cy="350778"/>
              </a:xfrm>
              <a:custGeom>
                <a:avLst/>
                <a:gdLst/>
                <a:ahLst/>
                <a:cxnLst/>
                <a:rect l="l" t="t" r="r" b="b"/>
                <a:pathLst>
                  <a:path w="12955" h="4525" extrusionOk="0">
                    <a:moveTo>
                      <a:pt x="230" y="160"/>
                    </a:moveTo>
                    <a:cubicBezTo>
                      <a:pt x="581" y="207"/>
                      <a:pt x="1012" y="244"/>
                      <a:pt x="1499" y="300"/>
                    </a:cubicBezTo>
                    <a:cubicBezTo>
                      <a:pt x="4985" y="656"/>
                      <a:pt x="11361" y="1317"/>
                      <a:pt x="12771" y="4175"/>
                    </a:cubicBezTo>
                    <a:cubicBezTo>
                      <a:pt x="12263" y="4322"/>
                      <a:pt x="11685" y="4388"/>
                      <a:pt x="11063" y="4388"/>
                    </a:cubicBezTo>
                    <a:cubicBezTo>
                      <a:pt x="9645" y="4388"/>
                      <a:pt x="7995" y="4044"/>
                      <a:pt x="6409" y="3533"/>
                    </a:cubicBezTo>
                    <a:cubicBezTo>
                      <a:pt x="3622" y="2629"/>
                      <a:pt x="1031" y="1200"/>
                      <a:pt x="230" y="160"/>
                    </a:cubicBezTo>
                    <a:close/>
                    <a:moveTo>
                      <a:pt x="94" y="1"/>
                    </a:moveTo>
                    <a:cubicBezTo>
                      <a:pt x="75" y="1"/>
                      <a:pt x="61" y="1"/>
                      <a:pt x="42" y="10"/>
                    </a:cubicBezTo>
                    <a:cubicBezTo>
                      <a:pt x="14" y="29"/>
                      <a:pt x="0" y="76"/>
                      <a:pt x="24" y="104"/>
                    </a:cubicBezTo>
                    <a:cubicBezTo>
                      <a:pt x="726" y="1176"/>
                      <a:pt x="3439" y="2713"/>
                      <a:pt x="6367" y="3660"/>
                    </a:cubicBezTo>
                    <a:cubicBezTo>
                      <a:pt x="7961" y="4180"/>
                      <a:pt x="9621" y="4524"/>
                      <a:pt x="11056" y="4524"/>
                    </a:cubicBezTo>
                    <a:cubicBezTo>
                      <a:pt x="11725" y="4524"/>
                      <a:pt x="12346" y="4450"/>
                      <a:pt x="12889" y="4283"/>
                    </a:cubicBezTo>
                    <a:lnTo>
                      <a:pt x="12903" y="4283"/>
                    </a:lnTo>
                    <a:cubicBezTo>
                      <a:pt x="12935" y="4264"/>
                      <a:pt x="12954" y="4222"/>
                      <a:pt x="12935" y="4189"/>
                    </a:cubicBezTo>
                    <a:cubicBezTo>
                      <a:pt x="11567" y="1195"/>
                      <a:pt x="5055" y="521"/>
                      <a:pt x="1518" y="160"/>
                    </a:cubicBezTo>
                    <a:cubicBezTo>
                      <a:pt x="956" y="99"/>
                      <a:pt x="469" y="52"/>
                      <a:pt x="94" y="1"/>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247" name="Google Shape;1247;p38"/>
              <p:cNvGrpSpPr/>
              <p:nvPr/>
            </p:nvGrpSpPr>
            <p:grpSpPr>
              <a:xfrm>
                <a:off x="7227908" y="3703605"/>
                <a:ext cx="1503529" cy="1243391"/>
                <a:chOff x="7362471" y="3664925"/>
                <a:chExt cx="921449" cy="762022"/>
              </a:xfrm>
            </p:grpSpPr>
            <p:sp>
              <p:nvSpPr>
                <p:cNvPr id="1248" name="Google Shape;1248;p38"/>
                <p:cNvSpPr/>
                <p:nvPr/>
              </p:nvSpPr>
              <p:spPr>
                <a:xfrm flipH="1">
                  <a:off x="7362471" y="3664925"/>
                  <a:ext cx="906877" cy="762022"/>
                </a:xfrm>
                <a:custGeom>
                  <a:avLst/>
                  <a:gdLst/>
                  <a:ahLst/>
                  <a:cxnLst/>
                  <a:rect l="l" t="t" r="r" b="b"/>
                  <a:pathLst>
                    <a:path w="11699" h="9830" extrusionOk="0">
                      <a:moveTo>
                        <a:pt x="2352" y="1"/>
                      </a:moveTo>
                      <a:lnTo>
                        <a:pt x="11699" y="1345"/>
                      </a:lnTo>
                      <a:cubicBezTo>
                        <a:pt x="11652" y="1809"/>
                        <a:pt x="11563" y="2273"/>
                        <a:pt x="11441" y="2718"/>
                      </a:cubicBezTo>
                      <a:cubicBezTo>
                        <a:pt x="10139" y="7319"/>
                        <a:pt x="5023" y="9830"/>
                        <a:pt x="0" y="832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9" name="Google Shape;1249;p38"/>
                <p:cNvSpPr/>
                <p:nvPr/>
              </p:nvSpPr>
              <p:spPr>
                <a:xfrm flipH="1">
                  <a:off x="8108731" y="3805841"/>
                  <a:ext cx="175190" cy="248142"/>
                </a:xfrm>
                <a:custGeom>
                  <a:avLst/>
                  <a:gdLst/>
                  <a:ahLst/>
                  <a:cxnLst/>
                  <a:rect l="l" t="t" r="r" b="b"/>
                  <a:pathLst>
                    <a:path w="2260" h="3201" extrusionOk="0">
                      <a:moveTo>
                        <a:pt x="137" y="1"/>
                      </a:moveTo>
                      <a:cubicBezTo>
                        <a:pt x="95" y="1"/>
                        <a:pt x="67" y="33"/>
                        <a:pt x="62" y="66"/>
                      </a:cubicBezTo>
                      <a:cubicBezTo>
                        <a:pt x="1" y="647"/>
                        <a:pt x="160" y="774"/>
                        <a:pt x="376" y="797"/>
                      </a:cubicBezTo>
                      <a:cubicBezTo>
                        <a:pt x="396" y="800"/>
                        <a:pt x="417" y="801"/>
                        <a:pt x="438" y="801"/>
                      </a:cubicBezTo>
                      <a:cubicBezTo>
                        <a:pt x="484" y="801"/>
                        <a:pt x="532" y="796"/>
                        <a:pt x="577" y="792"/>
                      </a:cubicBezTo>
                      <a:cubicBezTo>
                        <a:pt x="624" y="789"/>
                        <a:pt x="665" y="786"/>
                        <a:pt x="704" y="786"/>
                      </a:cubicBezTo>
                      <a:cubicBezTo>
                        <a:pt x="720" y="786"/>
                        <a:pt x="735" y="786"/>
                        <a:pt x="751" y="788"/>
                      </a:cubicBezTo>
                      <a:cubicBezTo>
                        <a:pt x="938" y="797"/>
                        <a:pt x="1097" y="928"/>
                        <a:pt x="1050" y="1607"/>
                      </a:cubicBezTo>
                      <a:cubicBezTo>
                        <a:pt x="1027" y="1964"/>
                        <a:pt x="1242" y="2038"/>
                        <a:pt x="1491" y="2132"/>
                      </a:cubicBezTo>
                      <a:cubicBezTo>
                        <a:pt x="1777" y="2240"/>
                        <a:pt x="2119" y="2362"/>
                        <a:pt x="2062" y="3130"/>
                      </a:cubicBezTo>
                      <a:cubicBezTo>
                        <a:pt x="2062" y="3163"/>
                        <a:pt x="2095" y="3200"/>
                        <a:pt x="2128" y="3200"/>
                      </a:cubicBezTo>
                      <a:cubicBezTo>
                        <a:pt x="2165" y="3200"/>
                        <a:pt x="2198" y="3172"/>
                        <a:pt x="2198" y="3135"/>
                      </a:cubicBezTo>
                      <a:cubicBezTo>
                        <a:pt x="2259" y="2268"/>
                        <a:pt x="1866" y="2128"/>
                        <a:pt x="1542" y="2006"/>
                      </a:cubicBezTo>
                      <a:cubicBezTo>
                        <a:pt x="1346" y="1926"/>
                        <a:pt x="1172" y="1870"/>
                        <a:pt x="1191" y="1612"/>
                      </a:cubicBezTo>
                      <a:cubicBezTo>
                        <a:pt x="1242" y="816"/>
                        <a:pt x="1022" y="661"/>
                        <a:pt x="765" y="647"/>
                      </a:cubicBezTo>
                      <a:cubicBezTo>
                        <a:pt x="744" y="644"/>
                        <a:pt x="724" y="643"/>
                        <a:pt x="704" y="643"/>
                      </a:cubicBezTo>
                      <a:cubicBezTo>
                        <a:pt x="659" y="643"/>
                        <a:pt x="615" y="649"/>
                        <a:pt x="573" y="652"/>
                      </a:cubicBezTo>
                      <a:cubicBezTo>
                        <a:pt x="527" y="655"/>
                        <a:pt x="484" y="660"/>
                        <a:pt x="445" y="660"/>
                      </a:cubicBezTo>
                      <a:cubicBezTo>
                        <a:pt x="427" y="660"/>
                        <a:pt x="410" y="659"/>
                        <a:pt x="394" y="656"/>
                      </a:cubicBezTo>
                      <a:cubicBezTo>
                        <a:pt x="254" y="647"/>
                        <a:pt x="156" y="539"/>
                        <a:pt x="202" y="80"/>
                      </a:cubicBezTo>
                      <a:cubicBezTo>
                        <a:pt x="202" y="38"/>
                        <a:pt x="174" y="10"/>
                        <a:pt x="1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0" name="Google Shape;1250;p38"/>
                <p:cNvSpPr/>
                <p:nvPr/>
              </p:nvSpPr>
              <p:spPr>
                <a:xfrm flipH="1">
                  <a:off x="8056798" y="3781890"/>
                  <a:ext cx="175190" cy="248142"/>
                </a:xfrm>
                <a:custGeom>
                  <a:avLst/>
                  <a:gdLst/>
                  <a:ahLst/>
                  <a:cxnLst/>
                  <a:rect l="l" t="t" r="r" b="b"/>
                  <a:pathLst>
                    <a:path w="2260" h="3201" extrusionOk="0">
                      <a:moveTo>
                        <a:pt x="137" y="0"/>
                      </a:moveTo>
                      <a:cubicBezTo>
                        <a:pt x="95" y="0"/>
                        <a:pt x="66" y="28"/>
                        <a:pt x="57" y="66"/>
                      </a:cubicBezTo>
                      <a:cubicBezTo>
                        <a:pt x="1" y="647"/>
                        <a:pt x="160" y="773"/>
                        <a:pt x="376" y="797"/>
                      </a:cubicBezTo>
                      <a:cubicBezTo>
                        <a:pt x="394" y="798"/>
                        <a:pt x="412" y="799"/>
                        <a:pt x="431" y="799"/>
                      </a:cubicBezTo>
                      <a:cubicBezTo>
                        <a:pt x="477" y="799"/>
                        <a:pt x="526" y="795"/>
                        <a:pt x="572" y="792"/>
                      </a:cubicBezTo>
                      <a:cubicBezTo>
                        <a:pt x="618" y="789"/>
                        <a:pt x="661" y="783"/>
                        <a:pt x="700" y="783"/>
                      </a:cubicBezTo>
                      <a:cubicBezTo>
                        <a:pt x="718" y="783"/>
                        <a:pt x="735" y="784"/>
                        <a:pt x="750" y="787"/>
                      </a:cubicBezTo>
                      <a:cubicBezTo>
                        <a:pt x="938" y="797"/>
                        <a:pt x="1097" y="928"/>
                        <a:pt x="1050" y="1607"/>
                      </a:cubicBezTo>
                      <a:cubicBezTo>
                        <a:pt x="1027" y="1963"/>
                        <a:pt x="1242" y="2038"/>
                        <a:pt x="1486" y="2132"/>
                      </a:cubicBezTo>
                      <a:cubicBezTo>
                        <a:pt x="1776" y="2240"/>
                        <a:pt x="2114" y="2362"/>
                        <a:pt x="2062" y="3130"/>
                      </a:cubicBezTo>
                      <a:cubicBezTo>
                        <a:pt x="2062" y="3163"/>
                        <a:pt x="2090" y="3200"/>
                        <a:pt x="2128" y="3200"/>
                      </a:cubicBezTo>
                      <a:cubicBezTo>
                        <a:pt x="2161" y="3200"/>
                        <a:pt x="2198" y="3167"/>
                        <a:pt x="2198" y="3135"/>
                      </a:cubicBezTo>
                      <a:cubicBezTo>
                        <a:pt x="2259" y="2268"/>
                        <a:pt x="1870" y="2127"/>
                        <a:pt x="1542" y="2005"/>
                      </a:cubicBezTo>
                      <a:cubicBezTo>
                        <a:pt x="1341" y="1926"/>
                        <a:pt x="1172" y="1870"/>
                        <a:pt x="1191" y="1612"/>
                      </a:cubicBezTo>
                      <a:cubicBezTo>
                        <a:pt x="1242" y="816"/>
                        <a:pt x="1018" y="661"/>
                        <a:pt x="760" y="647"/>
                      </a:cubicBezTo>
                      <a:cubicBezTo>
                        <a:pt x="741" y="644"/>
                        <a:pt x="722" y="643"/>
                        <a:pt x="702" y="643"/>
                      </a:cubicBezTo>
                      <a:cubicBezTo>
                        <a:pt x="658" y="643"/>
                        <a:pt x="613" y="648"/>
                        <a:pt x="568" y="652"/>
                      </a:cubicBezTo>
                      <a:cubicBezTo>
                        <a:pt x="521" y="655"/>
                        <a:pt x="480" y="658"/>
                        <a:pt x="441" y="658"/>
                      </a:cubicBezTo>
                      <a:cubicBezTo>
                        <a:pt x="425" y="658"/>
                        <a:pt x="410" y="658"/>
                        <a:pt x="394" y="656"/>
                      </a:cubicBezTo>
                      <a:cubicBezTo>
                        <a:pt x="254" y="647"/>
                        <a:pt x="151" y="539"/>
                        <a:pt x="198" y="75"/>
                      </a:cubicBezTo>
                      <a:cubicBezTo>
                        <a:pt x="198" y="38"/>
                        <a:pt x="170" y="5"/>
                        <a:pt x="1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1" name="Google Shape;1251;p38"/>
                <p:cNvSpPr/>
                <p:nvPr/>
              </p:nvSpPr>
              <p:spPr>
                <a:xfrm flipH="1">
                  <a:off x="8008198" y="3744839"/>
                  <a:ext cx="175112" cy="247754"/>
                </a:xfrm>
                <a:custGeom>
                  <a:avLst/>
                  <a:gdLst/>
                  <a:ahLst/>
                  <a:cxnLst/>
                  <a:rect l="l" t="t" r="r" b="b"/>
                  <a:pathLst>
                    <a:path w="2259" h="3196" extrusionOk="0">
                      <a:moveTo>
                        <a:pt x="132" y="0"/>
                      </a:moveTo>
                      <a:cubicBezTo>
                        <a:pt x="94" y="0"/>
                        <a:pt x="62" y="29"/>
                        <a:pt x="57" y="61"/>
                      </a:cubicBezTo>
                      <a:cubicBezTo>
                        <a:pt x="1" y="642"/>
                        <a:pt x="155" y="773"/>
                        <a:pt x="371" y="797"/>
                      </a:cubicBezTo>
                      <a:cubicBezTo>
                        <a:pt x="388" y="798"/>
                        <a:pt x="406" y="799"/>
                        <a:pt x="424" y="799"/>
                      </a:cubicBezTo>
                      <a:cubicBezTo>
                        <a:pt x="474" y="799"/>
                        <a:pt x="524" y="794"/>
                        <a:pt x="572" y="788"/>
                      </a:cubicBezTo>
                      <a:cubicBezTo>
                        <a:pt x="619" y="784"/>
                        <a:pt x="660" y="781"/>
                        <a:pt x="699" y="781"/>
                      </a:cubicBezTo>
                      <a:cubicBezTo>
                        <a:pt x="715" y="781"/>
                        <a:pt x="730" y="781"/>
                        <a:pt x="746" y="783"/>
                      </a:cubicBezTo>
                      <a:cubicBezTo>
                        <a:pt x="938" y="797"/>
                        <a:pt x="1092" y="923"/>
                        <a:pt x="1045" y="1603"/>
                      </a:cubicBezTo>
                      <a:cubicBezTo>
                        <a:pt x="1022" y="1959"/>
                        <a:pt x="1242" y="2038"/>
                        <a:pt x="1486" y="2132"/>
                      </a:cubicBezTo>
                      <a:cubicBezTo>
                        <a:pt x="1772" y="2235"/>
                        <a:pt x="2114" y="2357"/>
                        <a:pt x="2062" y="3125"/>
                      </a:cubicBezTo>
                      <a:cubicBezTo>
                        <a:pt x="2062" y="3163"/>
                        <a:pt x="2090" y="3196"/>
                        <a:pt x="2123" y="3196"/>
                      </a:cubicBezTo>
                      <a:cubicBezTo>
                        <a:pt x="2160" y="3196"/>
                        <a:pt x="2193" y="3167"/>
                        <a:pt x="2193" y="3130"/>
                      </a:cubicBezTo>
                      <a:cubicBezTo>
                        <a:pt x="2259" y="2263"/>
                        <a:pt x="1861" y="2123"/>
                        <a:pt x="1537" y="2001"/>
                      </a:cubicBezTo>
                      <a:cubicBezTo>
                        <a:pt x="1341" y="1926"/>
                        <a:pt x="1172" y="1865"/>
                        <a:pt x="1186" y="1607"/>
                      </a:cubicBezTo>
                      <a:cubicBezTo>
                        <a:pt x="1242" y="811"/>
                        <a:pt x="1017" y="661"/>
                        <a:pt x="760" y="642"/>
                      </a:cubicBezTo>
                      <a:cubicBezTo>
                        <a:pt x="740" y="641"/>
                        <a:pt x="722" y="640"/>
                        <a:pt x="703" y="640"/>
                      </a:cubicBezTo>
                      <a:cubicBezTo>
                        <a:pt x="658" y="640"/>
                        <a:pt x="614" y="644"/>
                        <a:pt x="568" y="647"/>
                      </a:cubicBezTo>
                      <a:cubicBezTo>
                        <a:pt x="520" y="654"/>
                        <a:pt x="477" y="658"/>
                        <a:pt x="435" y="658"/>
                      </a:cubicBezTo>
                      <a:cubicBezTo>
                        <a:pt x="420" y="658"/>
                        <a:pt x="405" y="658"/>
                        <a:pt x="390" y="656"/>
                      </a:cubicBezTo>
                      <a:cubicBezTo>
                        <a:pt x="249" y="642"/>
                        <a:pt x="151" y="539"/>
                        <a:pt x="197" y="75"/>
                      </a:cubicBezTo>
                      <a:cubicBezTo>
                        <a:pt x="197" y="33"/>
                        <a:pt x="169" y="5"/>
                        <a:pt x="1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252" name="Google Shape;1252;p38"/>
              <p:cNvSpPr/>
              <p:nvPr/>
            </p:nvSpPr>
            <p:spPr>
              <a:xfrm flipH="1">
                <a:off x="5988559" y="418488"/>
                <a:ext cx="1845508" cy="1870783"/>
              </a:xfrm>
              <a:custGeom>
                <a:avLst/>
                <a:gdLst/>
                <a:ahLst/>
                <a:cxnLst/>
                <a:rect l="l" t="t" r="r" b="b"/>
                <a:pathLst>
                  <a:path w="13765" h="13953" extrusionOk="0">
                    <a:moveTo>
                      <a:pt x="11422" y="3093"/>
                    </a:moveTo>
                    <a:cubicBezTo>
                      <a:pt x="9080" y="422"/>
                      <a:pt x="5144" y="1"/>
                      <a:pt x="2638" y="2146"/>
                    </a:cubicBezTo>
                    <a:cubicBezTo>
                      <a:pt x="131" y="4287"/>
                      <a:pt x="0" y="8190"/>
                      <a:pt x="2343" y="10860"/>
                    </a:cubicBezTo>
                    <a:cubicBezTo>
                      <a:pt x="4685" y="13531"/>
                      <a:pt x="8620" y="13952"/>
                      <a:pt x="11127" y="11807"/>
                    </a:cubicBezTo>
                    <a:cubicBezTo>
                      <a:pt x="13633" y="9656"/>
                      <a:pt x="13764" y="5758"/>
                      <a:pt x="11422" y="309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3" name="Google Shape;1253;p38"/>
              <p:cNvSpPr/>
              <p:nvPr/>
            </p:nvSpPr>
            <p:spPr>
              <a:xfrm flipH="1">
                <a:off x="6234274" y="3339335"/>
                <a:ext cx="150772" cy="184265"/>
              </a:xfrm>
              <a:custGeom>
                <a:avLst/>
                <a:gdLst/>
                <a:ahLst/>
                <a:cxnLst/>
                <a:rect l="l" t="t" r="r" b="b"/>
                <a:pathLst>
                  <a:path w="1945" h="2377" extrusionOk="0">
                    <a:moveTo>
                      <a:pt x="0" y="1210"/>
                    </a:moveTo>
                    <a:cubicBezTo>
                      <a:pt x="483" y="1050"/>
                      <a:pt x="731" y="788"/>
                      <a:pt x="970" y="1"/>
                    </a:cubicBezTo>
                    <a:cubicBezTo>
                      <a:pt x="1176" y="629"/>
                      <a:pt x="1500" y="1027"/>
                      <a:pt x="1945" y="1167"/>
                    </a:cubicBezTo>
                    <a:cubicBezTo>
                      <a:pt x="1401" y="1331"/>
                      <a:pt x="1129" y="1865"/>
                      <a:pt x="919" y="2376"/>
                    </a:cubicBezTo>
                    <a:cubicBezTo>
                      <a:pt x="839" y="1889"/>
                      <a:pt x="572" y="1350"/>
                      <a:pt x="0" y="12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4" name="Google Shape;1254;p38"/>
              <p:cNvSpPr/>
              <p:nvPr/>
            </p:nvSpPr>
            <p:spPr>
              <a:xfrm flipH="1">
                <a:off x="7131538" y="1783132"/>
                <a:ext cx="208522" cy="2402500"/>
              </a:xfrm>
              <a:custGeom>
                <a:avLst/>
                <a:gdLst/>
                <a:ahLst/>
                <a:cxnLst/>
                <a:rect l="l" t="t" r="r" b="b"/>
                <a:pathLst>
                  <a:path w="2690" h="30992" extrusionOk="0">
                    <a:moveTo>
                      <a:pt x="126" y="0"/>
                    </a:moveTo>
                    <a:cubicBezTo>
                      <a:pt x="112" y="0"/>
                      <a:pt x="98" y="3"/>
                      <a:pt x="84" y="8"/>
                    </a:cubicBezTo>
                    <a:cubicBezTo>
                      <a:pt x="28" y="22"/>
                      <a:pt x="0" y="88"/>
                      <a:pt x="24" y="149"/>
                    </a:cubicBezTo>
                    <a:cubicBezTo>
                      <a:pt x="1045" y="2679"/>
                      <a:pt x="1865" y="9341"/>
                      <a:pt x="2165" y="15942"/>
                    </a:cubicBezTo>
                    <a:cubicBezTo>
                      <a:pt x="2464" y="22145"/>
                      <a:pt x="2324" y="28273"/>
                      <a:pt x="1499" y="30845"/>
                    </a:cubicBezTo>
                    <a:cubicBezTo>
                      <a:pt x="1481" y="30906"/>
                      <a:pt x="1513" y="30967"/>
                      <a:pt x="1570" y="30985"/>
                    </a:cubicBezTo>
                    <a:cubicBezTo>
                      <a:pt x="1582" y="30989"/>
                      <a:pt x="1595" y="30991"/>
                      <a:pt x="1607" y="30991"/>
                    </a:cubicBezTo>
                    <a:cubicBezTo>
                      <a:pt x="1654" y="30991"/>
                      <a:pt x="1695" y="30963"/>
                      <a:pt x="1710" y="30915"/>
                    </a:cubicBezTo>
                    <a:cubicBezTo>
                      <a:pt x="2549" y="28320"/>
                      <a:pt x="2689" y="22154"/>
                      <a:pt x="2389" y="15928"/>
                    </a:cubicBezTo>
                    <a:cubicBezTo>
                      <a:pt x="2076" y="9313"/>
                      <a:pt x="1246" y="2618"/>
                      <a:pt x="225" y="65"/>
                    </a:cubicBezTo>
                    <a:cubicBezTo>
                      <a:pt x="211" y="26"/>
                      <a:pt x="170" y="0"/>
                      <a:pt x="1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5" name="Google Shape;1255;p38"/>
              <p:cNvSpPr/>
              <p:nvPr/>
            </p:nvSpPr>
            <p:spPr>
              <a:xfrm flipH="1">
                <a:off x="6707757" y="1496107"/>
                <a:ext cx="530297" cy="691944"/>
              </a:xfrm>
              <a:custGeom>
                <a:avLst/>
                <a:gdLst/>
                <a:ahLst/>
                <a:cxnLst/>
                <a:rect l="l" t="t" r="r" b="b"/>
                <a:pathLst>
                  <a:path w="6841" h="8926" extrusionOk="0">
                    <a:moveTo>
                      <a:pt x="1" y="8926"/>
                    </a:moveTo>
                    <a:cubicBezTo>
                      <a:pt x="1392" y="3505"/>
                      <a:pt x="5590" y="399"/>
                      <a:pt x="6841" y="1"/>
                    </a:cubicBezTo>
                    <a:cubicBezTo>
                      <a:pt x="6396" y="3416"/>
                      <a:pt x="4611" y="6382"/>
                      <a:pt x="1" y="892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6" name="Google Shape;1256;p38"/>
              <p:cNvSpPr/>
              <p:nvPr/>
            </p:nvSpPr>
            <p:spPr>
              <a:xfrm flipH="1">
                <a:off x="6470246" y="1891261"/>
                <a:ext cx="735486" cy="551710"/>
              </a:xfrm>
              <a:custGeom>
                <a:avLst/>
                <a:gdLst/>
                <a:ahLst/>
                <a:cxnLst/>
                <a:rect l="l" t="t" r="r" b="b"/>
                <a:pathLst>
                  <a:path w="9488" h="7117" extrusionOk="0">
                    <a:moveTo>
                      <a:pt x="1" y="7117"/>
                    </a:moveTo>
                    <a:cubicBezTo>
                      <a:pt x="2596" y="1799"/>
                      <a:pt x="7520" y="590"/>
                      <a:pt x="9488" y="0"/>
                    </a:cubicBezTo>
                    <a:cubicBezTo>
                      <a:pt x="9422" y="2258"/>
                      <a:pt x="4067" y="5711"/>
                      <a:pt x="1" y="711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7" name="Google Shape;1257;p38"/>
              <p:cNvSpPr/>
              <p:nvPr/>
            </p:nvSpPr>
            <p:spPr>
              <a:xfrm flipH="1">
                <a:off x="6896586" y="1124981"/>
                <a:ext cx="391541" cy="804580"/>
              </a:xfrm>
              <a:custGeom>
                <a:avLst/>
                <a:gdLst/>
                <a:ahLst/>
                <a:cxnLst/>
                <a:rect l="l" t="t" r="r" b="b"/>
                <a:pathLst>
                  <a:path w="5051" h="10379" extrusionOk="0">
                    <a:moveTo>
                      <a:pt x="0" y="10378"/>
                    </a:moveTo>
                    <a:cubicBezTo>
                      <a:pt x="75" y="5234"/>
                      <a:pt x="1874" y="1776"/>
                      <a:pt x="5051" y="1"/>
                    </a:cubicBezTo>
                    <a:cubicBezTo>
                      <a:pt x="4010" y="2859"/>
                      <a:pt x="4198" y="7033"/>
                      <a:pt x="0" y="1037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8" name="Google Shape;1258;p38"/>
              <p:cNvSpPr/>
              <p:nvPr/>
            </p:nvSpPr>
            <p:spPr>
              <a:xfrm flipH="1">
                <a:off x="7268094" y="946007"/>
                <a:ext cx="464872" cy="859697"/>
              </a:xfrm>
              <a:custGeom>
                <a:avLst/>
                <a:gdLst/>
                <a:ahLst/>
                <a:cxnLst/>
                <a:rect l="l" t="t" r="r" b="b"/>
                <a:pathLst>
                  <a:path w="5997" h="11090" extrusionOk="0">
                    <a:moveTo>
                      <a:pt x="5271" y="11089"/>
                    </a:moveTo>
                    <a:cubicBezTo>
                      <a:pt x="1584" y="7768"/>
                      <a:pt x="1883" y="3022"/>
                      <a:pt x="0" y="0"/>
                    </a:cubicBezTo>
                    <a:cubicBezTo>
                      <a:pt x="2600" y="1171"/>
                      <a:pt x="5997" y="5735"/>
                      <a:pt x="5271" y="1108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9" name="Google Shape;1259;p38"/>
              <p:cNvSpPr/>
              <p:nvPr/>
            </p:nvSpPr>
            <p:spPr>
              <a:xfrm flipH="1">
                <a:off x="7262568" y="1491456"/>
                <a:ext cx="774710" cy="565508"/>
              </a:xfrm>
              <a:custGeom>
                <a:avLst/>
                <a:gdLst/>
                <a:ahLst/>
                <a:cxnLst/>
                <a:rect l="l" t="t" r="r" b="b"/>
                <a:pathLst>
                  <a:path w="9994" h="7295" extrusionOk="0">
                    <a:moveTo>
                      <a:pt x="9993" y="7205"/>
                    </a:moveTo>
                    <a:cubicBezTo>
                      <a:pt x="4802" y="7294"/>
                      <a:pt x="1776" y="1719"/>
                      <a:pt x="0" y="0"/>
                    </a:cubicBezTo>
                    <a:cubicBezTo>
                      <a:pt x="2886" y="23"/>
                      <a:pt x="8236" y="3959"/>
                      <a:pt x="9993" y="720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0" name="Google Shape;1260;p38"/>
              <p:cNvSpPr/>
              <p:nvPr/>
            </p:nvSpPr>
            <p:spPr>
              <a:xfrm flipH="1">
                <a:off x="7221939" y="1975516"/>
                <a:ext cx="953000" cy="328375"/>
              </a:xfrm>
              <a:custGeom>
                <a:avLst/>
                <a:gdLst/>
                <a:ahLst/>
                <a:cxnLst/>
                <a:rect l="l" t="t" r="r" b="b"/>
                <a:pathLst>
                  <a:path w="12294" h="4236" extrusionOk="0">
                    <a:moveTo>
                      <a:pt x="12294" y="4235"/>
                    </a:moveTo>
                    <a:cubicBezTo>
                      <a:pt x="10649" y="4226"/>
                      <a:pt x="2076" y="2389"/>
                      <a:pt x="0" y="117"/>
                    </a:cubicBezTo>
                    <a:cubicBezTo>
                      <a:pt x="4044" y="19"/>
                      <a:pt x="10448" y="0"/>
                      <a:pt x="12294" y="423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1" name="Google Shape;1261;p38"/>
              <p:cNvSpPr/>
              <p:nvPr/>
            </p:nvSpPr>
            <p:spPr>
              <a:xfrm flipH="1">
                <a:off x="6461179" y="2216965"/>
                <a:ext cx="712928" cy="602253"/>
              </a:xfrm>
              <a:custGeom>
                <a:avLst/>
                <a:gdLst/>
                <a:ahLst/>
                <a:cxnLst/>
                <a:rect l="l" t="t" r="r" b="b"/>
                <a:pathLst>
                  <a:path w="9197" h="7769" extrusionOk="0">
                    <a:moveTo>
                      <a:pt x="0" y="7768"/>
                    </a:moveTo>
                    <a:cubicBezTo>
                      <a:pt x="2610" y="2306"/>
                      <a:pt x="6615" y="1045"/>
                      <a:pt x="9197" y="1"/>
                    </a:cubicBezTo>
                    <a:cubicBezTo>
                      <a:pt x="8602" y="1790"/>
                      <a:pt x="7866" y="5824"/>
                      <a:pt x="0" y="776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2" name="Google Shape;1262;p38"/>
              <p:cNvSpPr/>
              <p:nvPr/>
            </p:nvSpPr>
            <p:spPr>
              <a:xfrm flipH="1">
                <a:off x="7188838" y="2308816"/>
                <a:ext cx="991526" cy="412329"/>
              </a:xfrm>
              <a:custGeom>
                <a:avLst/>
                <a:gdLst/>
                <a:ahLst/>
                <a:cxnLst/>
                <a:rect l="l" t="t" r="r" b="b"/>
                <a:pathLst>
                  <a:path w="12791" h="5319" extrusionOk="0">
                    <a:moveTo>
                      <a:pt x="12790" y="4147"/>
                    </a:moveTo>
                    <a:cubicBezTo>
                      <a:pt x="8991" y="5318"/>
                      <a:pt x="1251" y="1903"/>
                      <a:pt x="0" y="1"/>
                    </a:cubicBezTo>
                    <a:cubicBezTo>
                      <a:pt x="2760" y="371"/>
                      <a:pt x="11221" y="722"/>
                      <a:pt x="12790" y="414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3" name="Google Shape;1263;p38"/>
              <p:cNvSpPr/>
              <p:nvPr/>
            </p:nvSpPr>
            <p:spPr>
              <a:xfrm flipH="1">
                <a:off x="7165664" y="2539413"/>
                <a:ext cx="966411" cy="430469"/>
              </a:xfrm>
              <a:custGeom>
                <a:avLst/>
                <a:gdLst/>
                <a:ahLst/>
                <a:cxnLst/>
                <a:rect l="l" t="t" r="r" b="b"/>
                <a:pathLst>
                  <a:path w="12467" h="5553" extrusionOk="0">
                    <a:moveTo>
                      <a:pt x="12467" y="5379"/>
                    </a:moveTo>
                    <a:cubicBezTo>
                      <a:pt x="10363" y="5552"/>
                      <a:pt x="3022" y="4245"/>
                      <a:pt x="0" y="558"/>
                    </a:cubicBezTo>
                    <a:cubicBezTo>
                      <a:pt x="4573" y="1"/>
                      <a:pt x="10167" y="2924"/>
                      <a:pt x="12467" y="537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4" name="Google Shape;1264;p38"/>
              <p:cNvSpPr/>
              <p:nvPr/>
            </p:nvSpPr>
            <p:spPr>
              <a:xfrm flipH="1">
                <a:off x="6736797" y="3018745"/>
                <a:ext cx="894164" cy="1488772"/>
              </a:xfrm>
              <a:custGeom>
                <a:avLst/>
                <a:gdLst/>
                <a:ahLst/>
                <a:cxnLst/>
                <a:rect l="l" t="t" r="r" b="b"/>
                <a:pathLst>
                  <a:path w="11535" h="19205" extrusionOk="0">
                    <a:moveTo>
                      <a:pt x="7412" y="1"/>
                    </a:moveTo>
                    <a:lnTo>
                      <a:pt x="4643" y="1"/>
                    </a:lnTo>
                    <a:cubicBezTo>
                      <a:pt x="4048" y="1"/>
                      <a:pt x="4151" y="2142"/>
                      <a:pt x="4639" y="2119"/>
                    </a:cubicBezTo>
                    <a:cubicBezTo>
                      <a:pt x="4545" y="3074"/>
                      <a:pt x="4573" y="6710"/>
                      <a:pt x="4671" y="8317"/>
                    </a:cubicBezTo>
                    <a:cubicBezTo>
                      <a:pt x="1907" y="10495"/>
                      <a:pt x="10" y="10256"/>
                      <a:pt x="5" y="13091"/>
                    </a:cubicBezTo>
                    <a:cubicBezTo>
                      <a:pt x="1" y="15925"/>
                      <a:pt x="830" y="17298"/>
                      <a:pt x="2132" y="18600"/>
                    </a:cubicBezTo>
                    <a:cubicBezTo>
                      <a:pt x="4611" y="19205"/>
                      <a:pt x="7009" y="19116"/>
                      <a:pt x="9375" y="18600"/>
                    </a:cubicBezTo>
                    <a:cubicBezTo>
                      <a:pt x="10687" y="17298"/>
                      <a:pt x="11526" y="15836"/>
                      <a:pt x="11530" y="13091"/>
                    </a:cubicBezTo>
                    <a:cubicBezTo>
                      <a:pt x="11535" y="10350"/>
                      <a:pt x="9427" y="10748"/>
                      <a:pt x="7314" y="8434"/>
                    </a:cubicBezTo>
                    <a:cubicBezTo>
                      <a:pt x="7426" y="6775"/>
                      <a:pt x="7468" y="3093"/>
                      <a:pt x="7379" y="2114"/>
                    </a:cubicBezTo>
                    <a:cubicBezTo>
                      <a:pt x="7965" y="2104"/>
                      <a:pt x="7923" y="1"/>
                      <a:pt x="74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5" name="Google Shape;1265;p38"/>
              <p:cNvSpPr/>
              <p:nvPr/>
            </p:nvSpPr>
            <p:spPr>
              <a:xfrm flipH="1">
                <a:off x="6765819" y="3268643"/>
                <a:ext cx="462082" cy="787448"/>
              </a:xfrm>
              <a:custGeom>
                <a:avLst/>
                <a:gdLst/>
                <a:ahLst/>
                <a:cxnLst/>
                <a:rect l="l" t="t" r="r" b="b"/>
                <a:pathLst>
                  <a:path w="5961" h="10158" extrusionOk="0">
                    <a:moveTo>
                      <a:pt x="1814" y="1096"/>
                    </a:moveTo>
                    <a:cubicBezTo>
                      <a:pt x="3215" y="1096"/>
                      <a:pt x="4011" y="1823"/>
                      <a:pt x="4386" y="3003"/>
                    </a:cubicBezTo>
                    <a:cubicBezTo>
                      <a:pt x="4831" y="4395"/>
                      <a:pt x="4761" y="6390"/>
                      <a:pt x="4409" y="8639"/>
                    </a:cubicBezTo>
                    <a:lnTo>
                      <a:pt x="1200" y="8939"/>
                    </a:lnTo>
                    <a:lnTo>
                      <a:pt x="1814" y="1096"/>
                    </a:lnTo>
                    <a:close/>
                    <a:moveTo>
                      <a:pt x="1867" y="0"/>
                    </a:moveTo>
                    <a:cubicBezTo>
                      <a:pt x="1669" y="0"/>
                      <a:pt x="1463" y="11"/>
                      <a:pt x="1247" y="33"/>
                    </a:cubicBezTo>
                    <a:lnTo>
                      <a:pt x="793" y="80"/>
                    </a:lnTo>
                    <a:lnTo>
                      <a:pt x="52" y="9506"/>
                    </a:lnTo>
                    <a:lnTo>
                      <a:pt x="1" y="10157"/>
                    </a:lnTo>
                    <a:lnTo>
                      <a:pt x="5351" y="9661"/>
                    </a:lnTo>
                    <a:lnTo>
                      <a:pt x="5421" y="9244"/>
                    </a:lnTo>
                    <a:cubicBezTo>
                      <a:pt x="5857" y="6672"/>
                      <a:pt x="5960" y="4343"/>
                      <a:pt x="5426" y="2680"/>
                    </a:cubicBezTo>
                    <a:cubicBezTo>
                      <a:pt x="4903" y="1018"/>
                      <a:pt x="3799" y="0"/>
                      <a:pt x="18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6" name="Google Shape;1266;p38"/>
              <p:cNvSpPr/>
              <p:nvPr/>
            </p:nvSpPr>
            <p:spPr>
              <a:xfrm flipH="1">
                <a:off x="7812734" y="2073181"/>
                <a:ext cx="934551" cy="834968"/>
              </a:xfrm>
              <a:custGeom>
                <a:avLst/>
                <a:gdLst/>
                <a:ahLst/>
                <a:cxnLst/>
                <a:rect l="l" t="t" r="r" b="b"/>
                <a:pathLst>
                  <a:path w="12056" h="10771" extrusionOk="0">
                    <a:moveTo>
                      <a:pt x="1" y="10092"/>
                    </a:moveTo>
                    <a:cubicBezTo>
                      <a:pt x="1247" y="10771"/>
                      <a:pt x="4948" y="6789"/>
                      <a:pt x="5089" y="6742"/>
                    </a:cubicBezTo>
                    <a:cubicBezTo>
                      <a:pt x="5286" y="6690"/>
                      <a:pt x="6227" y="6227"/>
                      <a:pt x="7586" y="6025"/>
                    </a:cubicBezTo>
                    <a:cubicBezTo>
                      <a:pt x="10416" y="5622"/>
                      <a:pt x="11788" y="4910"/>
                      <a:pt x="11240" y="3697"/>
                    </a:cubicBezTo>
                    <a:cubicBezTo>
                      <a:pt x="10566" y="3650"/>
                      <a:pt x="9422" y="3889"/>
                      <a:pt x="8846" y="4029"/>
                    </a:cubicBezTo>
                    <a:cubicBezTo>
                      <a:pt x="10861" y="3458"/>
                      <a:pt x="12055" y="2507"/>
                      <a:pt x="11362" y="1481"/>
                    </a:cubicBezTo>
                    <a:cubicBezTo>
                      <a:pt x="10790" y="1640"/>
                      <a:pt x="10369" y="1687"/>
                      <a:pt x="9736" y="1827"/>
                    </a:cubicBezTo>
                    <a:cubicBezTo>
                      <a:pt x="10238" y="1542"/>
                      <a:pt x="10828" y="904"/>
                      <a:pt x="10313" y="0"/>
                    </a:cubicBezTo>
                    <a:cubicBezTo>
                      <a:pt x="7703" y="413"/>
                      <a:pt x="4311" y="1748"/>
                      <a:pt x="1828" y="2999"/>
                    </a:cubicBezTo>
                    <a:cubicBezTo>
                      <a:pt x="587" y="4615"/>
                      <a:pt x="324" y="8040"/>
                      <a:pt x="1" y="10092"/>
                    </a:cubicBezTo>
                    <a:close/>
                  </a:path>
                </a:pathLst>
              </a:custGeom>
              <a:solidFill>
                <a:srgbClr val="C983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7" name="Google Shape;1267;p38"/>
              <p:cNvSpPr/>
              <p:nvPr/>
            </p:nvSpPr>
            <p:spPr>
              <a:xfrm flipH="1">
                <a:off x="7859967" y="2183868"/>
                <a:ext cx="555413" cy="198219"/>
              </a:xfrm>
              <a:custGeom>
                <a:avLst/>
                <a:gdLst/>
                <a:ahLst/>
                <a:cxnLst/>
                <a:rect l="l" t="t" r="r" b="b"/>
                <a:pathLst>
                  <a:path w="7165" h="2557" extrusionOk="0">
                    <a:moveTo>
                      <a:pt x="7088" y="1"/>
                    </a:moveTo>
                    <a:cubicBezTo>
                      <a:pt x="7085" y="1"/>
                      <a:pt x="7083" y="1"/>
                      <a:pt x="7080" y="1"/>
                    </a:cubicBezTo>
                    <a:cubicBezTo>
                      <a:pt x="5932" y="132"/>
                      <a:pt x="4620" y="465"/>
                      <a:pt x="3407" y="887"/>
                    </a:cubicBezTo>
                    <a:cubicBezTo>
                      <a:pt x="2044" y="1355"/>
                      <a:pt x="802" y="1927"/>
                      <a:pt x="43" y="2433"/>
                    </a:cubicBezTo>
                    <a:cubicBezTo>
                      <a:pt x="10" y="2451"/>
                      <a:pt x="1" y="2498"/>
                      <a:pt x="24" y="2526"/>
                    </a:cubicBezTo>
                    <a:cubicBezTo>
                      <a:pt x="37" y="2545"/>
                      <a:pt x="61" y="2557"/>
                      <a:pt x="84" y="2557"/>
                    </a:cubicBezTo>
                    <a:cubicBezTo>
                      <a:pt x="96" y="2557"/>
                      <a:pt x="108" y="2553"/>
                      <a:pt x="118" y="2545"/>
                    </a:cubicBezTo>
                    <a:cubicBezTo>
                      <a:pt x="868" y="2053"/>
                      <a:pt x="2105" y="1477"/>
                      <a:pt x="3454" y="1013"/>
                    </a:cubicBezTo>
                    <a:cubicBezTo>
                      <a:pt x="4663" y="596"/>
                      <a:pt x="5960" y="264"/>
                      <a:pt x="7099" y="137"/>
                    </a:cubicBezTo>
                    <a:cubicBezTo>
                      <a:pt x="7131" y="128"/>
                      <a:pt x="7164" y="95"/>
                      <a:pt x="7155" y="62"/>
                    </a:cubicBezTo>
                    <a:cubicBezTo>
                      <a:pt x="7151" y="27"/>
                      <a:pt x="7122" y="1"/>
                      <a:pt x="70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8" name="Google Shape;1268;p38"/>
              <p:cNvSpPr/>
              <p:nvPr/>
            </p:nvSpPr>
            <p:spPr>
              <a:xfrm flipH="1">
                <a:off x="7870520" y="2354936"/>
                <a:ext cx="404641" cy="109613"/>
              </a:xfrm>
              <a:custGeom>
                <a:avLst/>
                <a:gdLst/>
                <a:ahLst/>
                <a:cxnLst/>
                <a:rect l="l" t="t" r="r" b="b"/>
                <a:pathLst>
                  <a:path w="5220" h="1414" extrusionOk="0">
                    <a:moveTo>
                      <a:pt x="5143" y="0"/>
                    </a:moveTo>
                    <a:cubicBezTo>
                      <a:pt x="5141" y="0"/>
                      <a:pt x="5138" y="0"/>
                      <a:pt x="5135" y="1"/>
                    </a:cubicBezTo>
                    <a:cubicBezTo>
                      <a:pt x="4147" y="113"/>
                      <a:pt x="3167" y="301"/>
                      <a:pt x="2310" y="516"/>
                    </a:cubicBezTo>
                    <a:cubicBezTo>
                      <a:pt x="1364" y="750"/>
                      <a:pt x="563" y="1032"/>
                      <a:pt x="47" y="1284"/>
                    </a:cubicBezTo>
                    <a:cubicBezTo>
                      <a:pt x="19" y="1303"/>
                      <a:pt x="0" y="1345"/>
                      <a:pt x="19" y="1378"/>
                    </a:cubicBezTo>
                    <a:cubicBezTo>
                      <a:pt x="33" y="1398"/>
                      <a:pt x="56" y="1414"/>
                      <a:pt x="82" y="1414"/>
                    </a:cubicBezTo>
                    <a:cubicBezTo>
                      <a:pt x="92" y="1414"/>
                      <a:pt x="102" y="1412"/>
                      <a:pt x="113" y="1406"/>
                    </a:cubicBezTo>
                    <a:cubicBezTo>
                      <a:pt x="614" y="1158"/>
                      <a:pt x="1411" y="886"/>
                      <a:pt x="2343" y="652"/>
                    </a:cubicBezTo>
                    <a:cubicBezTo>
                      <a:pt x="3200" y="437"/>
                      <a:pt x="4170" y="249"/>
                      <a:pt x="5154" y="137"/>
                    </a:cubicBezTo>
                    <a:cubicBezTo>
                      <a:pt x="5191" y="132"/>
                      <a:pt x="5219" y="95"/>
                      <a:pt x="5215" y="62"/>
                    </a:cubicBezTo>
                    <a:cubicBezTo>
                      <a:pt x="5206" y="27"/>
                      <a:pt x="5177" y="0"/>
                      <a:pt x="5143"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9" name="Google Shape;1269;p38"/>
              <p:cNvSpPr/>
              <p:nvPr/>
            </p:nvSpPr>
            <p:spPr>
              <a:xfrm flipH="1">
                <a:off x="8295062" y="2383925"/>
                <a:ext cx="259761" cy="104264"/>
              </a:xfrm>
              <a:custGeom>
                <a:avLst/>
                <a:gdLst/>
                <a:ahLst/>
                <a:cxnLst/>
                <a:rect l="l" t="t" r="r" b="b"/>
                <a:pathLst>
                  <a:path w="3351" h="1345" extrusionOk="0">
                    <a:moveTo>
                      <a:pt x="81" y="0"/>
                    </a:moveTo>
                    <a:cubicBezTo>
                      <a:pt x="56" y="0"/>
                      <a:pt x="33" y="13"/>
                      <a:pt x="20" y="39"/>
                    </a:cubicBezTo>
                    <a:cubicBezTo>
                      <a:pt x="1" y="72"/>
                      <a:pt x="10" y="114"/>
                      <a:pt x="48" y="133"/>
                    </a:cubicBezTo>
                    <a:cubicBezTo>
                      <a:pt x="179" y="203"/>
                      <a:pt x="348" y="339"/>
                      <a:pt x="544" y="494"/>
                    </a:cubicBezTo>
                    <a:cubicBezTo>
                      <a:pt x="835" y="723"/>
                      <a:pt x="1177" y="1000"/>
                      <a:pt x="1538" y="1168"/>
                    </a:cubicBezTo>
                    <a:cubicBezTo>
                      <a:pt x="1760" y="1275"/>
                      <a:pt x="1987" y="1345"/>
                      <a:pt x="2209" y="1345"/>
                    </a:cubicBezTo>
                    <a:cubicBezTo>
                      <a:pt x="2618" y="1345"/>
                      <a:pt x="3010" y="1110"/>
                      <a:pt x="3332" y="442"/>
                    </a:cubicBezTo>
                    <a:cubicBezTo>
                      <a:pt x="3351" y="405"/>
                      <a:pt x="3341" y="367"/>
                      <a:pt x="3304" y="348"/>
                    </a:cubicBezTo>
                    <a:cubicBezTo>
                      <a:pt x="3294" y="343"/>
                      <a:pt x="3283" y="340"/>
                      <a:pt x="3272" y="340"/>
                    </a:cubicBezTo>
                    <a:cubicBezTo>
                      <a:pt x="3247" y="340"/>
                      <a:pt x="3223" y="354"/>
                      <a:pt x="3210" y="376"/>
                    </a:cubicBezTo>
                    <a:cubicBezTo>
                      <a:pt x="2918" y="982"/>
                      <a:pt x="2563" y="1196"/>
                      <a:pt x="2194" y="1196"/>
                    </a:cubicBezTo>
                    <a:cubicBezTo>
                      <a:pt x="1995" y="1196"/>
                      <a:pt x="1793" y="1134"/>
                      <a:pt x="1594" y="1037"/>
                    </a:cubicBezTo>
                    <a:cubicBezTo>
                      <a:pt x="1247" y="873"/>
                      <a:pt x="915" y="606"/>
                      <a:pt x="629" y="381"/>
                    </a:cubicBezTo>
                    <a:cubicBezTo>
                      <a:pt x="427" y="222"/>
                      <a:pt x="254" y="86"/>
                      <a:pt x="113" y="6"/>
                    </a:cubicBezTo>
                    <a:cubicBezTo>
                      <a:pt x="102" y="2"/>
                      <a:pt x="92" y="0"/>
                      <a:pt x="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0" name="Google Shape;1270;p38"/>
              <p:cNvSpPr/>
              <p:nvPr/>
            </p:nvSpPr>
            <p:spPr>
              <a:xfrm flipH="1">
                <a:off x="8038655" y="2185728"/>
                <a:ext cx="241622" cy="728843"/>
              </a:xfrm>
              <a:custGeom>
                <a:avLst/>
                <a:gdLst/>
                <a:ahLst/>
                <a:cxnLst/>
                <a:rect l="l" t="t" r="r" b="b"/>
                <a:pathLst>
                  <a:path w="3117" h="9402" extrusionOk="0">
                    <a:moveTo>
                      <a:pt x="2083" y="0"/>
                    </a:moveTo>
                    <a:cubicBezTo>
                      <a:pt x="2052" y="0"/>
                      <a:pt x="2020" y="26"/>
                      <a:pt x="2015" y="57"/>
                    </a:cubicBezTo>
                    <a:cubicBezTo>
                      <a:pt x="2011" y="94"/>
                      <a:pt x="2039" y="127"/>
                      <a:pt x="2076" y="136"/>
                    </a:cubicBezTo>
                    <a:cubicBezTo>
                      <a:pt x="2802" y="254"/>
                      <a:pt x="2971" y="680"/>
                      <a:pt x="2882" y="1228"/>
                    </a:cubicBezTo>
                    <a:cubicBezTo>
                      <a:pt x="2788" y="1795"/>
                      <a:pt x="2437" y="2484"/>
                      <a:pt x="2109" y="3140"/>
                    </a:cubicBezTo>
                    <a:cubicBezTo>
                      <a:pt x="1795" y="3767"/>
                      <a:pt x="1495" y="4353"/>
                      <a:pt x="1453" y="4770"/>
                    </a:cubicBezTo>
                    <a:cubicBezTo>
                      <a:pt x="1364" y="5707"/>
                      <a:pt x="1195" y="6541"/>
                      <a:pt x="961" y="7281"/>
                    </a:cubicBezTo>
                    <a:cubicBezTo>
                      <a:pt x="708" y="8068"/>
                      <a:pt x="394" y="8743"/>
                      <a:pt x="24" y="9296"/>
                    </a:cubicBezTo>
                    <a:cubicBezTo>
                      <a:pt x="1" y="9324"/>
                      <a:pt x="15" y="9366"/>
                      <a:pt x="43" y="9389"/>
                    </a:cubicBezTo>
                    <a:cubicBezTo>
                      <a:pt x="53" y="9397"/>
                      <a:pt x="64" y="9401"/>
                      <a:pt x="76" y="9401"/>
                    </a:cubicBezTo>
                    <a:cubicBezTo>
                      <a:pt x="98" y="9401"/>
                      <a:pt x="121" y="9389"/>
                      <a:pt x="137" y="9371"/>
                    </a:cubicBezTo>
                    <a:cubicBezTo>
                      <a:pt x="511" y="8808"/>
                      <a:pt x="839" y="8124"/>
                      <a:pt x="1092" y="7328"/>
                    </a:cubicBezTo>
                    <a:cubicBezTo>
                      <a:pt x="1327" y="6583"/>
                      <a:pt x="1500" y="5740"/>
                      <a:pt x="1589" y="4784"/>
                    </a:cubicBezTo>
                    <a:cubicBezTo>
                      <a:pt x="1622" y="4400"/>
                      <a:pt x="1917" y="3819"/>
                      <a:pt x="2226" y="3205"/>
                    </a:cubicBezTo>
                    <a:cubicBezTo>
                      <a:pt x="2559" y="2540"/>
                      <a:pt x="2920" y="1832"/>
                      <a:pt x="3013" y="1252"/>
                    </a:cubicBezTo>
                    <a:cubicBezTo>
                      <a:pt x="3116" y="624"/>
                      <a:pt x="2920" y="136"/>
                      <a:pt x="2090" y="1"/>
                    </a:cubicBezTo>
                    <a:cubicBezTo>
                      <a:pt x="2088" y="0"/>
                      <a:pt x="2085" y="0"/>
                      <a:pt x="20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1" name="Google Shape;1271;p38"/>
              <p:cNvSpPr/>
              <p:nvPr/>
            </p:nvSpPr>
            <p:spPr>
              <a:xfrm flipH="1">
                <a:off x="8065172" y="2177744"/>
                <a:ext cx="133408" cy="140621"/>
              </a:xfrm>
              <a:custGeom>
                <a:avLst/>
                <a:gdLst/>
                <a:ahLst/>
                <a:cxnLst/>
                <a:rect l="l" t="t" r="r" b="b"/>
                <a:pathLst>
                  <a:path w="1721" h="1814" extrusionOk="0">
                    <a:moveTo>
                      <a:pt x="1720" y="642"/>
                    </a:moveTo>
                    <a:cubicBezTo>
                      <a:pt x="1641" y="1181"/>
                      <a:pt x="1116" y="1814"/>
                      <a:pt x="558" y="1490"/>
                    </a:cubicBezTo>
                    <a:cubicBezTo>
                      <a:pt x="1" y="1172"/>
                      <a:pt x="465" y="525"/>
                      <a:pt x="713" y="249"/>
                    </a:cubicBezTo>
                    <a:cubicBezTo>
                      <a:pt x="746" y="211"/>
                      <a:pt x="788" y="174"/>
                      <a:pt x="830" y="146"/>
                    </a:cubicBezTo>
                    <a:cubicBezTo>
                      <a:pt x="1149" y="1"/>
                      <a:pt x="1711" y="179"/>
                      <a:pt x="1720" y="642"/>
                    </a:cubicBezTo>
                    <a:close/>
                  </a:path>
                </a:pathLst>
              </a:custGeom>
              <a:solidFill>
                <a:srgbClr val="D14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2" name="Google Shape;1272;p38"/>
              <p:cNvSpPr/>
              <p:nvPr/>
            </p:nvSpPr>
            <p:spPr>
              <a:xfrm flipH="1">
                <a:off x="6461174" y="2969873"/>
                <a:ext cx="208499" cy="203706"/>
              </a:xfrm>
              <a:custGeom>
                <a:avLst/>
                <a:gdLst/>
                <a:ahLst/>
                <a:cxnLst/>
                <a:rect l="l" t="t" r="r" b="b"/>
                <a:pathLst>
                  <a:path w="1533" h="1498" extrusionOk="0">
                    <a:moveTo>
                      <a:pt x="760" y="139"/>
                    </a:moveTo>
                    <a:cubicBezTo>
                      <a:pt x="784" y="139"/>
                      <a:pt x="807" y="141"/>
                      <a:pt x="830" y="143"/>
                    </a:cubicBezTo>
                    <a:cubicBezTo>
                      <a:pt x="989" y="162"/>
                      <a:pt x="1134" y="237"/>
                      <a:pt x="1242" y="368"/>
                    </a:cubicBezTo>
                    <a:cubicBezTo>
                      <a:pt x="1345" y="495"/>
                      <a:pt x="1387" y="659"/>
                      <a:pt x="1369" y="813"/>
                    </a:cubicBezTo>
                    <a:cubicBezTo>
                      <a:pt x="1355" y="968"/>
                      <a:pt x="1275" y="1118"/>
                      <a:pt x="1148" y="1221"/>
                    </a:cubicBezTo>
                    <a:cubicBezTo>
                      <a:pt x="1037" y="1312"/>
                      <a:pt x="903" y="1356"/>
                      <a:pt x="773" y="1356"/>
                    </a:cubicBezTo>
                    <a:cubicBezTo>
                      <a:pt x="750" y="1356"/>
                      <a:pt x="726" y="1355"/>
                      <a:pt x="703" y="1352"/>
                    </a:cubicBezTo>
                    <a:cubicBezTo>
                      <a:pt x="544" y="1333"/>
                      <a:pt x="399" y="1258"/>
                      <a:pt x="291" y="1127"/>
                    </a:cubicBezTo>
                    <a:cubicBezTo>
                      <a:pt x="188" y="1001"/>
                      <a:pt x="146" y="837"/>
                      <a:pt x="165" y="682"/>
                    </a:cubicBezTo>
                    <a:cubicBezTo>
                      <a:pt x="183" y="523"/>
                      <a:pt x="258" y="378"/>
                      <a:pt x="385" y="275"/>
                    </a:cubicBezTo>
                    <a:cubicBezTo>
                      <a:pt x="496" y="183"/>
                      <a:pt x="631" y="139"/>
                      <a:pt x="760" y="139"/>
                    </a:cubicBezTo>
                    <a:close/>
                    <a:moveTo>
                      <a:pt x="783" y="0"/>
                    </a:moveTo>
                    <a:cubicBezTo>
                      <a:pt x="611" y="0"/>
                      <a:pt x="438" y="50"/>
                      <a:pt x="301" y="162"/>
                    </a:cubicBezTo>
                    <a:cubicBezTo>
                      <a:pt x="137" y="289"/>
                      <a:pt x="48" y="481"/>
                      <a:pt x="24" y="668"/>
                    </a:cubicBezTo>
                    <a:cubicBezTo>
                      <a:pt x="1" y="860"/>
                      <a:pt x="52" y="1057"/>
                      <a:pt x="183" y="1216"/>
                    </a:cubicBezTo>
                    <a:cubicBezTo>
                      <a:pt x="310" y="1380"/>
                      <a:pt x="497" y="1469"/>
                      <a:pt x="685" y="1493"/>
                    </a:cubicBezTo>
                    <a:cubicBezTo>
                      <a:pt x="713" y="1496"/>
                      <a:pt x="742" y="1498"/>
                      <a:pt x="771" y="1498"/>
                    </a:cubicBezTo>
                    <a:cubicBezTo>
                      <a:pt x="936" y="1498"/>
                      <a:pt x="1102" y="1441"/>
                      <a:pt x="1238" y="1333"/>
                    </a:cubicBezTo>
                    <a:cubicBezTo>
                      <a:pt x="1401" y="1207"/>
                      <a:pt x="1486" y="1019"/>
                      <a:pt x="1509" y="832"/>
                    </a:cubicBezTo>
                    <a:cubicBezTo>
                      <a:pt x="1533" y="635"/>
                      <a:pt x="1481" y="439"/>
                      <a:pt x="1355" y="279"/>
                    </a:cubicBezTo>
                    <a:cubicBezTo>
                      <a:pt x="1223" y="115"/>
                      <a:pt x="1036" y="26"/>
                      <a:pt x="849" y="3"/>
                    </a:cubicBezTo>
                    <a:cubicBezTo>
                      <a:pt x="827" y="1"/>
                      <a:pt x="805" y="0"/>
                      <a:pt x="7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273" name="Google Shape;1273;p38"/>
              <p:cNvGrpSpPr/>
              <p:nvPr/>
            </p:nvGrpSpPr>
            <p:grpSpPr>
              <a:xfrm>
                <a:off x="7262867" y="1798505"/>
                <a:ext cx="1402519" cy="811341"/>
                <a:chOff x="7262578" y="1798491"/>
                <a:chExt cx="1287896" cy="811341"/>
              </a:xfrm>
            </p:grpSpPr>
            <p:sp>
              <p:nvSpPr>
                <p:cNvPr id="1274" name="Google Shape;1274;p38"/>
                <p:cNvSpPr/>
                <p:nvPr/>
              </p:nvSpPr>
              <p:spPr>
                <a:xfrm rot="-3669461">
                  <a:off x="7826907" y="1582581"/>
                  <a:ext cx="241622" cy="1243162"/>
                </a:xfrm>
                <a:custGeom>
                  <a:avLst/>
                  <a:gdLst/>
                  <a:ahLst/>
                  <a:cxnLst/>
                  <a:rect l="l" t="t" r="r" b="b"/>
                  <a:pathLst>
                    <a:path w="2156" h="11090" extrusionOk="0">
                      <a:moveTo>
                        <a:pt x="1354" y="1415"/>
                      </a:moveTo>
                      <a:lnTo>
                        <a:pt x="853" y="0"/>
                      </a:lnTo>
                      <a:lnTo>
                        <a:pt x="267" y="33"/>
                      </a:lnTo>
                      <a:lnTo>
                        <a:pt x="0" y="1532"/>
                      </a:lnTo>
                      <a:lnTo>
                        <a:pt x="806" y="11090"/>
                      </a:lnTo>
                      <a:lnTo>
                        <a:pt x="2155" y="10972"/>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5" name="Google Shape;1275;p38"/>
                <p:cNvSpPr/>
                <p:nvPr/>
              </p:nvSpPr>
              <p:spPr>
                <a:xfrm rot="-3669461">
                  <a:off x="7952565" y="1629614"/>
                  <a:ext cx="138182" cy="1112457"/>
                </a:xfrm>
                <a:custGeom>
                  <a:avLst/>
                  <a:gdLst/>
                  <a:ahLst/>
                  <a:cxnLst/>
                  <a:rect l="l" t="t" r="r" b="b"/>
                  <a:pathLst>
                    <a:path w="1233" h="9924" extrusionOk="0">
                      <a:moveTo>
                        <a:pt x="431" y="333"/>
                      </a:moveTo>
                      <a:cubicBezTo>
                        <a:pt x="295" y="104"/>
                        <a:pt x="150" y="0"/>
                        <a:pt x="0" y="366"/>
                      </a:cubicBezTo>
                      <a:lnTo>
                        <a:pt x="801" y="9923"/>
                      </a:lnTo>
                      <a:lnTo>
                        <a:pt x="1232" y="989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6" name="Google Shape;1276;p38"/>
                <p:cNvSpPr/>
                <p:nvPr/>
              </p:nvSpPr>
              <p:spPr>
                <a:xfrm rot="-3669461">
                  <a:off x="7912677" y="1727740"/>
                  <a:ext cx="143897" cy="1105058"/>
                </a:xfrm>
                <a:custGeom>
                  <a:avLst/>
                  <a:gdLst/>
                  <a:ahLst/>
                  <a:cxnLst/>
                  <a:rect l="l" t="t" r="r" b="b"/>
                  <a:pathLst>
                    <a:path w="1284" h="9858" extrusionOk="0">
                      <a:moveTo>
                        <a:pt x="483" y="258"/>
                      </a:moveTo>
                      <a:cubicBezTo>
                        <a:pt x="370" y="57"/>
                        <a:pt x="225" y="0"/>
                        <a:pt x="0" y="300"/>
                      </a:cubicBezTo>
                      <a:lnTo>
                        <a:pt x="806" y="9858"/>
                      </a:lnTo>
                      <a:lnTo>
                        <a:pt x="1284" y="9815"/>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7" name="Google Shape;1277;p38"/>
                <p:cNvSpPr/>
                <p:nvPr/>
              </p:nvSpPr>
              <p:spPr>
                <a:xfrm rot="-3669461">
                  <a:off x="7339750" y="1828884"/>
                  <a:ext cx="150846" cy="265335"/>
                </a:xfrm>
                <a:custGeom>
                  <a:avLst/>
                  <a:gdLst/>
                  <a:ahLst/>
                  <a:cxnLst/>
                  <a:rect l="l" t="t" r="r" b="b"/>
                  <a:pathLst>
                    <a:path w="1346" h="2367" extrusionOk="0">
                      <a:moveTo>
                        <a:pt x="1345" y="2259"/>
                      </a:moveTo>
                      <a:cubicBezTo>
                        <a:pt x="1162" y="2030"/>
                        <a:pt x="1022" y="2076"/>
                        <a:pt x="914" y="2292"/>
                      </a:cubicBezTo>
                      <a:cubicBezTo>
                        <a:pt x="750" y="2217"/>
                        <a:pt x="595" y="2212"/>
                        <a:pt x="478" y="2329"/>
                      </a:cubicBezTo>
                      <a:cubicBezTo>
                        <a:pt x="333" y="2259"/>
                        <a:pt x="188" y="2198"/>
                        <a:pt x="0" y="2367"/>
                      </a:cubicBezTo>
                      <a:lnTo>
                        <a:pt x="399" y="81"/>
                      </a:lnTo>
                      <a:lnTo>
                        <a:pt x="549" y="1"/>
                      </a:lnTo>
                      <a:close/>
                    </a:path>
                  </a:pathLst>
                </a:custGeom>
                <a:solidFill>
                  <a:srgbClr val="C474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8" name="Google Shape;1278;p38"/>
                <p:cNvSpPr/>
                <p:nvPr/>
              </p:nvSpPr>
              <p:spPr>
                <a:xfrm rot="-3669461">
                  <a:off x="7285493" y="1895838"/>
                  <a:ext cx="33173" cy="53695"/>
                </a:xfrm>
                <a:custGeom>
                  <a:avLst/>
                  <a:gdLst/>
                  <a:ahLst/>
                  <a:cxnLst/>
                  <a:rect l="l" t="t" r="r" b="b"/>
                  <a:pathLst>
                    <a:path w="296" h="479" extrusionOk="0">
                      <a:moveTo>
                        <a:pt x="0" y="478"/>
                      </a:moveTo>
                      <a:cubicBezTo>
                        <a:pt x="94" y="473"/>
                        <a:pt x="230" y="441"/>
                        <a:pt x="296" y="380"/>
                      </a:cubicBezTo>
                      <a:lnTo>
                        <a:pt x="160" y="0"/>
                      </a:lnTo>
                      <a:lnTo>
                        <a:pt x="66" y="85"/>
                      </a:ln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279" name="Google Shape;1279;p38"/>
              <p:cNvSpPr/>
              <p:nvPr/>
            </p:nvSpPr>
            <p:spPr>
              <a:xfrm flipH="1">
                <a:off x="7982710" y="2190844"/>
                <a:ext cx="1035789" cy="1870790"/>
              </a:xfrm>
              <a:custGeom>
                <a:avLst/>
                <a:gdLst/>
                <a:ahLst/>
                <a:cxnLst/>
                <a:rect l="l" t="t" r="r" b="b"/>
                <a:pathLst>
                  <a:path w="13362" h="24133" extrusionOk="0">
                    <a:moveTo>
                      <a:pt x="8063" y="10794"/>
                    </a:moveTo>
                    <a:cubicBezTo>
                      <a:pt x="10991" y="8780"/>
                      <a:pt x="10851" y="5632"/>
                      <a:pt x="11104" y="4292"/>
                    </a:cubicBezTo>
                    <a:cubicBezTo>
                      <a:pt x="12275" y="1926"/>
                      <a:pt x="13362" y="216"/>
                      <a:pt x="11610" y="0"/>
                    </a:cubicBezTo>
                    <a:cubicBezTo>
                      <a:pt x="10429" y="689"/>
                      <a:pt x="8063" y="5678"/>
                      <a:pt x="6831" y="4254"/>
                    </a:cubicBezTo>
                    <a:cubicBezTo>
                      <a:pt x="5753" y="5294"/>
                      <a:pt x="4994" y="4994"/>
                      <a:pt x="3589" y="8002"/>
                    </a:cubicBezTo>
                    <a:lnTo>
                      <a:pt x="562" y="11516"/>
                    </a:lnTo>
                    <a:lnTo>
                      <a:pt x="33" y="23430"/>
                    </a:lnTo>
                    <a:cubicBezTo>
                      <a:pt x="0" y="24132"/>
                      <a:pt x="7571" y="10776"/>
                      <a:pt x="8063" y="10794"/>
                    </a:cubicBezTo>
                    <a:close/>
                  </a:path>
                </a:pathLst>
              </a:custGeom>
              <a:solidFill>
                <a:srgbClr val="C983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0" name="Google Shape;1280;p38"/>
              <p:cNvSpPr/>
              <p:nvPr/>
            </p:nvSpPr>
            <p:spPr>
              <a:xfrm flipH="1">
                <a:off x="8451115" y="2943249"/>
                <a:ext cx="1007185" cy="1817379"/>
              </a:xfrm>
              <a:custGeom>
                <a:avLst/>
                <a:gdLst/>
                <a:ahLst/>
                <a:cxnLst/>
                <a:rect l="l" t="t" r="r" b="b"/>
                <a:pathLst>
                  <a:path w="12993" h="23444" extrusionOk="0">
                    <a:moveTo>
                      <a:pt x="1" y="5964"/>
                    </a:moveTo>
                    <a:lnTo>
                      <a:pt x="7469" y="0"/>
                    </a:lnTo>
                    <a:lnTo>
                      <a:pt x="12992" y="5561"/>
                    </a:lnTo>
                    <a:cubicBezTo>
                      <a:pt x="10326" y="10532"/>
                      <a:pt x="5749" y="18787"/>
                      <a:pt x="2774" y="23444"/>
                    </a:cubicBezTo>
                    <a:lnTo>
                      <a:pt x="1" y="23444"/>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2" name="Text Box 1"/>
          <p:cNvSpPr txBox="1"/>
          <p:nvPr/>
        </p:nvSpPr>
        <p:spPr>
          <a:xfrm>
            <a:off x="7415530" y="144145"/>
            <a:ext cx="1374140" cy="288925"/>
          </a:xfrm>
          <a:prstGeom prst="rect">
            <a:avLst/>
          </a:prstGeom>
          <a:solidFill>
            <a:schemeClr val="accent3">
              <a:lumMod val="40000"/>
              <a:lumOff val="60000"/>
            </a:schemeClr>
          </a:solidFill>
        </p:spPr>
        <p:txBody>
          <a:bodyPr wrap="square" rtlCol="0">
            <a:noAutofit/>
          </a:bodyPr>
          <a:p>
            <a:r>
              <a:rPr lang="en-US" sz="1200" b="1">
                <a:latin typeface="STSong" panose="02010600040101010101" charset="-122"/>
                <a:ea typeface="STSong" panose="02010600040101010101" charset="-122"/>
              </a:rPr>
              <a:t>Pertemuan pertama</a:t>
            </a:r>
            <a:endParaRPr lang="en-US" sz="1200" b="1">
              <a:latin typeface="STSong" panose="02010600040101010101" charset="-122"/>
              <a:ea typeface="STSong" panose="0201060004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02" name="Google Shape;2502;p73"/>
          <p:cNvSpPr/>
          <p:nvPr/>
        </p:nvSpPr>
        <p:spPr>
          <a:xfrm>
            <a:off x="1318895" y="738505"/>
            <a:ext cx="373380" cy="373380"/>
          </a:xfrm>
          <a:custGeom>
            <a:avLst/>
            <a:gdLst/>
            <a:ahLst/>
            <a:cxnLst/>
            <a:rect l="l" t="t" r="r" b="b"/>
            <a:pathLst>
              <a:path w="10331" h="10331" extrusionOk="0">
                <a:moveTo>
                  <a:pt x="5163" y="0"/>
                </a:moveTo>
                <a:cubicBezTo>
                  <a:pt x="3781" y="0"/>
                  <a:pt x="2488" y="534"/>
                  <a:pt x="1509" y="1513"/>
                </a:cubicBezTo>
                <a:cubicBezTo>
                  <a:pt x="539" y="2488"/>
                  <a:pt x="0" y="3785"/>
                  <a:pt x="0" y="5168"/>
                </a:cubicBezTo>
                <a:cubicBezTo>
                  <a:pt x="0" y="6550"/>
                  <a:pt x="534" y="7843"/>
                  <a:pt x="1509" y="8822"/>
                </a:cubicBezTo>
                <a:cubicBezTo>
                  <a:pt x="2488" y="9792"/>
                  <a:pt x="3781" y="10330"/>
                  <a:pt x="5163" y="10330"/>
                </a:cubicBezTo>
                <a:cubicBezTo>
                  <a:pt x="6545" y="10330"/>
                  <a:pt x="7848" y="9796"/>
                  <a:pt x="8817" y="8822"/>
                </a:cubicBezTo>
                <a:cubicBezTo>
                  <a:pt x="9792" y="7843"/>
                  <a:pt x="10331" y="6550"/>
                  <a:pt x="10331" y="5168"/>
                </a:cubicBezTo>
                <a:cubicBezTo>
                  <a:pt x="10331" y="3790"/>
                  <a:pt x="9792" y="2488"/>
                  <a:pt x="8817" y="1513"/>
                </a:cubicBezTo>
                <a:cubicBezTo>
                  <a:pt x="7843" y="539"/>
                  <a:pt x="6545" y="0"/>
                  <a:pt x="5163" y="0"/>
                </a:cubicBez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03" name="Google Shape;2503;p73"/>
          <p:cNvSpPr/>
          <p:nvPr/>
        </p:nvSpPr>
        <p:spPr>
          <a:xfrm>
            <a:off x="1505585" y="739140"/>
            <a:ext cx="195580" cy="373380"/>
          </a:xfrm>
          <a:custGeom>
            <a:avLst/>
            <a:gdLst/>
            <a:ahLst/>
            <a:cxnLst/>
            <a:rect l="l" t="t" r="r" b="b"/>
            <a:pathLst>
              <a:path w="5403" h="10332" extrusionOk="0">
                <a:moveTo>
                  <a:pt x="1" y="1"/>
                </a:moveTo>
                <a:lnTo>
                  <a:pt x="1" y="10331"/>
                </a:lnTo>
                <a:cubicBezTo>
                  <a:pt x="1720" y="10331"/>
                  <a:pt x="3313" y="9497"/>
                  <a:pt x="4315" y="8012"/>
                </a:cubicBezTo>
                <a:cubicBezTo>
                  <a:pt x="4686" y="7464"/>
                  <a:pt x="4934" y="6845"/>
                  <a:pt x="5065" y="6204"/>
                </a:cubicBezTo>
                <a:cubicBezTo>
                  <a:pt x="5402" y="4447"/>
                  <a:pt x="4873" y="2732"/>
                  <a:pt x="3655" y="1514"/>
                </a:cubicBezTo>
                <a:cubicBezTo>
                  <a:pt x="2676" y="540"/>
                  <a:pt x="1383" y="1"/>
                  <a:pt x="1" y="1"/>
                </a:cubicBezTo>
                <a:close/>
              </a:path>
            </a:pathLst>
          </a:custGeom>
          <a:solidFill>
            <a:srgbClr val="000000">
              <a:alpha val="18130"/>
            </a:srgbClr>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04" name="Google Shape;2504;p73"/>
          <p:cNvSpPr/>
          <p:nvPr/>
        </p:nvSpPr>
        <p:spPr>
          <a:xfrm>
            <a:off x="1390015" y="813435"/>
            <a:ext cx="66675" cy="60960"/>
          </a:xfrm>
          <a:custGeom>
            <a:avLst/>
            <a:gdLst/>
            <a:ahLst/>
            <a:cxnLst/>
            <a:rect l="l" t="t" r="r" b="b"/>
            <a:pathLst>
              <a:path w="1852" h="1685" extrusionOk="0">
                <a:moveTo>
                  <a:pt x="928" y="1"/>
                </a:moveTo>
                <a:cubicBezTo>
                  <a:pt x="712" y="1"/>
                  <a:pt x="495" y="83"/>
                  <a:pt x="329" y="247"/>
                </a:cubicBezTo>
                <a:cubicBezTo>
                  <a:pt x="1" y="570"/>
                  <a:pt x="1" y="1113"/>
                  <a:pt x="329" y="1441"/>
                </a:cubicBezTo>
                <a:cubicBezTo>
                  <a:pt x="488" y="1596"/>
                  <a:pt x="699" y="1685"/>
                  <a:pt x="924" y="1685"/>
                </a:cubicBezTo>
                <a:cubicBezTo>
                  <a:pt x="1153" y="1685"/>
                  <a:pt x="1364" y="1596"/>
                  <a:pt x="1523" y="1441"/>
                </a:cubicBezTo>
                <a:cubicBezTo>
                  <a:pt x="1851" y="1113"/>
                  <a:pt x="1851" y="570"/>
                  <a:pt x="1523" y="247"/>
                </a:cubicBezTo>
                <a:cubicBezTo>
                  <a:pt x="1359" y="83"/>
                  <a:pt x="1144" y="1"/>
                  <a:pt x="928" y="1"/>
                </a:cubicBezTo>
                <a:close/>
              </a:path>
            </a:pathLst>
          </a:custGeom>
          <a:solidFill>
            <a:schemeClr val="accent3"/>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05" name="Google Shape;2505;p73"/>
          <p:cNvSpPr/>
          <p:nvPr/>
        </p:nvSpPr>
        <p:spPr>
          <a:xfrm>
            <a:off x="1553845" y="977265"/>
            <a:ext cx="66675" cy="60960"/>
          </a:xfrm>
          <a:custGeom>
            <a:avLst/>
            <a:gdLst/>
            <a:ahLst/>
            <a:cxnLst/>
            <a:rect l="l" t="t" r="r" b="b"/>
            <a:pathLst>
              <a:path w="1851" h="1685" extrusionOk="0">
                <a:moveTo>
                  <a:pt x="926" y="0"/>
                </a:moveTo>
                <a:cubicBezTo>
                  <a:pt x="709" y="0"/>
                  <a:pt x="492" y="82"/>
                  <a:pt x="328" y="246"/>
                </a:cubicBezTo>
                <a:cubicBezTo>
                  <a:pt x="0" y="574"/>
                  <a:pt x="0" y="1113"/>
                  <a:pt x="328" y="1441"/>
                </a:cubicBezTo>
                <a:cubicBezTo>
                  <a:pt x="492" y="1605"/>
                  <a:pt x="713" y="1685"/>
                  <a:pt x="928" y="1685"/>
                </a:cubicBezTo>
                <a:cubicBezTo>
                  <a:pt x="1144" y="1685"/>
                  <a:pt x="1359" y="1605"/>
                  <a:pt x="1523" y="1441"/>
                </a:cubicBezTo>
                <a:cubicBezTo>
                  <a:pt x="1851" y="1113"/>
                  <a:pt x="1851" y="574"/>
                  <a:pt x="1523" y="246"/>
                </a:cubicBezTo>
                <a:cubicBezTo>
                  <a:pt x="1359" y="82"/>
                  <a:pt x="1142" y="0"/>
                  <a:pt x="926" y="0"/>
                </a:cubicBezTo>
                <a:close/>
              </a:path>
            </a:pathLst>
          </a:custGeom>
          <a:solidFill>
            <a:schemeClr val="l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06" name="Google Shape;2506;p73"/>
          <p:cNvSpPr/>
          <p:nvPr/>
        </p:nvSpPr>
        <p:spPr>
          <a:xfrm>
            <a:off x="1390015" y="977265"/>
            <a:ext cx="66675" cy="60960"/>
          </a:xfrm>
          <a:custGeom>
            <a:avLst/>
            <a:gdLst/>
            <a:ahLst/>
            <a:cxnLst/>
            <a:rect l="l" t="t" r="r" b="b"/>
            <a:pathLst>
              <a:path w="1851" h="1685" extrusionOk="0">
                <a:moveTo>
                  <a:pt x="924" y="0"/>
                </a:moveTo>
                <a:cubicBezTo>
                  <a:pt x="708" y="0"/>
                  <a:pt x="492" y="82"/>
                  <a:pt x="328" y="246"/>
                </a:cubicBezTo>
                <a:cubicBezTo>
                  <a:pt x="0" y="574"/>
                  <a:pt x="0" y="1113"/>
                  <a:pt x="328" y="1441"/>
                </a:cubicBezTo>
                <a:cubicBezTo>
                  <a:pt x="492" y="1605"/>
                  <a:pt x="713" y="1685"/>
                  <a:pt x="928" y="1685"/>
                </a:cubicBezTo>
                <a:cubicBezTo>
                  <a:pt x="1144" y="1685"/>
                  <a:pt x="1359" y="1605"/>
                  <a:pt x="1523" y="1441"/>
                </a:cubicBezTo>
                <a:cubicBezTo>
                  <a:pt x="1851" y="1113"/>
                  <a:pt x="1851" y="574"/>
                  <a:pt x="1523" y="246"/>
                </a:cubicBezTo>
                <a:cubicBezTo>
                  <a:pt x="1357" y="82"/>
                  <a:pt x="1140" y="0"/>
                  <a:pt x="924" y="0"/>
                </a:cubicBezTo>
                <a:close/>
              </a:path>
            </a:pathLst>
          </a:custGeom>
          <a:solidFill>
            <a:schemeClr val="l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07" name="Google Shape;2507;p73"/>
          <p:cNvSpPr/>
          <p:nvPr/>
        </p:nvSpPr>
        <p:spPr>
          <a:xfrm>
            <a:off x="1553845" y="813435"/>
            <a:ext cx="67945" cy="60960"/>
          </a:xfrm>
          <a:custGeom>
            <a:avLst/>
            <a:gdLst/>
            <a:ahLst/>
            <a:cxnLst/>
            <a:rect l="l" t="t" r="r" b="b"/>
            <a:pathLst>
              <a:path w="1871" h="1686" extrusionOk="0">
                <a:moveTo>
                  <a:pt x="945" y="1"/>
                </a:moveTo>
                <a:cubicBezTo>
                  <a:pt x="728" y="1"/>
                  <a:pt x="511" y="83"/>
                  <a:pt x="347" y="247"/>
                </a:cubicBezTo>
                <a:cubicBezTo>
                  <a:pt x="1" y="589"/>
                  <a:pt x="19" y="1165"/>
                  <a:pt x="399" y="1488"/>
                </a:cubicBezTo>
                <a:cubicBezTo>
                  <a:pt x="544" y="1610"/>
                  <a:pt x="727" y="1680"/>
                  <a:pt x="914" y="1685"/>
                </a:cubicBezTo>
                <a:cubicBezTo>
                  <a:pt x="921" y="1685"/>
                  <a:pt x="927" y="1685"/>
                  <a:pt x="933" y="1685"/>
                </a:cubicBezTo>
                <a:cubicBezTo>
                  <a:pt x="1165" y="1685"/>
                  <a:pt x="1382" y="1601"/>
                  <a:pt x="1542" y="1441"/>
                </a:cubicBezTo>
                <a:cubicBezTo>
                  <a:pt x="1870" y="1113"/>
                  <a:pt x="1870" y="575"/>
                  <a:pt x="1542" y="247"/>
                </a:cubicBezTo>
                <a:cubicBezTo>
                  <a:pt x="1378" y="83"/>
                  <a:pt x="1161" y="1"/>
                  <a:pt x="945" y="1"/>
                </a:cubicBezTo>
                <a:close/>
              </a:path>
            </a:pathLst>
          </a:custGeom>
          <a:solidFill>
            <a:schemeClr val="accent3"/>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08" name="Google Shape;2508;p73"/>
          <p:cNvSpPr/>
          <p:nvPr/>
        </p:nvSpPr>
        <p:spPr>
          <a:xfrm>
            <a:off x="1359535" y="895350"/>
            <a:ext cx="60960" cy="60960"/>
          </a:xfrm>
          <a:custGeom>
            <a:avLst/>
            <a:gdLst/>
            <a:ahLst/>
            <a:cxnLst/>
            <a:rect l="l" t="t" r="r" b="b"/>
            <a:pathLst>
              <a:path w="1688" h="1688" extrusionOk="0">
                <a:moveTo>
                  <a:pt x="844" y="1"/>
                </a:moveTo>
                <a:cubicBezTo>
                  <a:pt x="376" y="1"/>
                  <a:pt x="1" y="376"/>
                  <a:pt x="1" y="844"/>
                </a:cubicBezTo>
                <a:cubicBezTo>
                  <a:pt x="1" y="1308"/>
                  <a:pt x="376" y="1688"/>
                  <a:pt x="844" y="1688"/>
                </a:cubicBezTo>
                <a:cubicBezTo>
                  <a:pt x="1308" y="1688"/>
                  <a:pt x="1687" y="1308"/>
                  <a:pt x="1687" y="844"/>
                </a:cubicBezTo>
                <a:cubicBezTo>
                  <a:pt x="1687" y="376"/>
                  <a:pt x="1308" y="1"/>
                  <a:pt x="844" y="1"/>
                </a:cubicBezTo>
                <a:close/>
              </a:path>
            </a:pathLst>
          </a:custGeom>
          <a:solidFill>
            <a:schemeClr val="accen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09" name="Google Shape;2509;p73"/>
          <p:cNvSpPr/>
          <p:nvPr/>
        </p:nvSpPr>
        <p:spPr>
          <a:xfrm>
            <a:off x="1590675" y="895350"/>
            <a:ext cx="60960" cy="60960"/>
          </a:xfrm>
          <a:custGeom>
            <a:avLst/>
            <a:gdLst/>
            <a:ahLst/>
            <a:cxnLst/>
            <a:rect l="l" t="t" r="r" b="b"/>
            <a:pathLst>
              <a:path w="1688" h="1688" extrusionOk="0">
                <a:moveTo>
                  <a:pt x="844" y="1"/>
                </a:moveTo>
                <a:cubicBezTo>
                  <a:pt x="376" y="1"/>
                  <a:pt x="1" y="376"/>
                  <a:pt x="1" y="844"/>
                </a:cubicBezTo>
                <a:cubicBezTo>
                  <a:pt x="1" y="1308"/>
                  <a:pt x="376" y="1688"/>
                  <a:pt x="844" y="1688"/>
                </a:cubicBezTo>
                <a:cubicBezTo>
                  <a:pt x="1308" y="1688"/>
                  <a:pt x="1687" y="1308"/>
                  <a:pt x="1687" y="844"/>
                </a:cubicBezTo>
                <a:cubicBezTo>
                  <a:pt x="1687" y="376"/>
                  <a:pt x="1308" y="1"/>
                  <a:pt x="844" y="1"/>
                </a:cubicBezTo>
                <a:close/>
              </a:path>
            </a:pathLst>
          </a:custGeom>
          <a:solidFill>
            <a:schemeClr val="accen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10" name="Google Shape;2510;p73"/>
          <p:cNvSpPr/>
          <p:nvPr/>
        </p:nvSpPr>
        <p:spPr>
          <a:xfrm>
            <a:off x="1475105" y="1010920"/>
            <a:ext cx="60960" cy="60960"/>
          </a:xfrm>
          <a:custGeom>
            <a:avLst/>
            <a:gdLst/>
            <a:ahLst/>
            <a:cxnLst/>
            <a:rect l="l" t="t" r="r" b="b"/>
            <a:pathLst>
              <a:path w="1688" h="1687" extrusionOk="0">
                <a:moveTo>
                  <a:pt x="844" y="0"/>
                </a:moveTo>
                <a:cubicBezTo>
                  <a:pt x="385" y="0"/>
                  <a:pt x="1" y="380"/>
                  <a:pt x="1" y="843"/>
                </a:cubicBezTo>
                <a:cubicBezTo>
                  <a:pt x="1" y="1307"/>
                  <a:pt x="385" y="1687"/>
                  <a:pt x="844" y="1687"/>
                </a:cubicBezTo>
                <a:cubicBezTo>
                  <a:pt x="1308" y="1687"/>
                  <a:pt x="1687" y="1312"/>
                  <a:pt x="1687" y="843"/>
                </a:cubicBezTo>
                <a:cubicBezTo>
                  <a:pt x="1687" y="375"/>
                  <a:pt x="1308" y="0"/>
                  <a:pt x="844" y="0"/>
                </a:cubicBezTo>
                <a:close/>
              </a:path>
            </a:pathLst>
          </a:custGeom>
          <a:solidFill>
            <a:schemeClr val="accen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11" name="Google Shape;2511;p73"/>
          <p:cNvSpPr/>
          <p:nvPr/>
        </p:nvSpPr>
        <p:spPr>
          <a:xfrm>
            <a:off x="1475105" y="779145"/>
            <a:ext cx="60960" cy="60960"/>
          </a:xfrm>
          <a:custGeom>
            <a:avLst/>
            <a:gdLst/>
            <a:ahLst/>
            <a:cxnLst/>
            <a:rect l="l" t="t" r="r" b="b"/>
            <a:pathLst>
              <a:path w="1688" h="1688" extrusionOk="0">
                <a:moveTo>
                  <a:pt x="844" y="0"/>
                </a:moveTo>
                <a:cubicBezTo>
                  <a:pt x="380" y="0"/>
                  <a:pt x="1" y="380"/>
                  <a:pt x="1" y="844"/>
                </a:cubicBezTo>
                <a:cubicBezTo>
                  <a:pt x="1" y="1308"/>
                  <a:pt x="380" y="1687"/>
                  <a:pt x="844" y="1687"/>
                </a:cubicBezTo>
                <a:cubicBezTo>
                  <a:pt x="1313" y="1687"/>
                  <a:pt x="1687" y="1308"/>
                  <a:pt x="1687" y="844"/>
                </a:cubicBezTo>
                <a:cubicBezTo>
                  <a:pt x="1687" y="380"/>
                  <a:pt x="1313" y="0"/>
                  <a:pt x="844" y="0"/>
                </a:cubicBezTo>
                <a:close/>
              </a:path>
            </a:pathLst>
          </a:custGeom>
          <a:solidFill>
            <a:schemeClr val="accen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12" name="Google Shape;2512;p73"/>
          <p:cNvSpPr/>
          <p:nvPr/>
        </p:nvSpPr>
        <p:spPr>
          <a:xfrm>
            <a:off x="1473200" y="879475"/>
            <a:ext cx="65405" cy="88265"/>
          </a:xfrm>
          <a:custGeom>
            <a:avLst/>
            <a:gdLst/>
            <a:ahLst/>
            <a:cxnLst/>
            <a:rect l="l" t="t" r="r" b="b"/>
            <a:pathLst>
              <a:path w="1805" h="2447" extrusionOk="0">
                <a:moveTo>
                  <a:pt x="900" y="1"/>
                </a:moveTo>
                <a:cubicBezTo>
                  <a:pt x="900" y="1"/>
                  <a:pt x="1" y="722"/>
                  <a:pt x="1" y="1575"/>
                </a:cubicBezTo>
                <a:cubicBezTo>
                  <a:pt x="1" y="2053"/>
                  <a:pt x="422" y="2446"/>
                  <a:pt x="900" y="2446"/>
                </a:cubicBezTo>
                <a:cubicBezTo>
                  <a:pt x="1383" y="2446"/>
                  <a:pt x="1804" y="2053"/>
                  <a:pt x="1804" y="1575"/>
                </a:cubicBezTo>
                <a:cubicBezTo>
                  <a:pt x="1804" y="722"/>
                  <a:pt x="900" y="1"/>
                  <a:pt x="900" y="1"/>
                </a:cubicBezTo>
                <a:close/>
              </a:path>
            </a:pathLst>
          </a:custGeom>
          <a:solidFill>
            <a:schemeClr val="accen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13" name="Google Shape;2513;p73"/>
          <p:cNvSpPr/>
          <p:nvPr/>
        </p:nvSpPr>
        <p:spPr>
          <a:xfrm>
            <a:off x="1505585" y="880110"/>
            <a:ext cx="32385" cy="88265"/>
          </a:xfrm>
          <a:custGeom>
            <a:avLst/>
            <a:gdLst/>
            <a:ahLst/>
            <a:cxnLst/>
            <a:rect l="l" t="t" r="r" b="b"/>
            <a:pathLst>
              <a:path w="901" h="2442" extrusionOk="0">
                <a:moveTo>
                  <a:pt x="1" y="1"/>
                </a:moveTo>
                <a:lnTo>
                  <a:pt x="1" y="2441"/>
                </a:lnTo>
                <a:cubicBezTo>
                  <a:pt x="478" y="2441"/>
                  <a:pt x="900" y="2048"/>
                  <a:pt x="900" y="1570"/>
                </a:cubicBezTo>
                <a:cubicBezTo>
                  <a:pt x="900" y="717"/>
                  <a:pt x="1" y="1"/>
                  <a:pt x="1" y="1"/>
                </a:cubicBezTo>
                <a:close/>
              </a:path>
            </a:pathLst>
          </a:custGeom>
          <a:solidFill>
            <a:srgbClr val="000000">
              <a:alpha val="18130"/>
            </a:srgbClr>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14" name="Google Shape;2514;p73"/>
          <p:cNvSpPr/>
          <p:nvPr/>
        </p:nvSpPr>
        <p:spPr>
          <a:xfrm>
            <a:off x="1505585" y="1010920"/>
            <a:ext cx="30480" cy="60960"/>
          </a:xfrm>
          <a:custGeom>
            <a:avLst/>
            <a:gdLst/>
            <a:ahLst/>
            <a:cxnLst/>
            <a:rect l="l" t="t" r="r" b="b"/>
            <a:pathLst>
              <a:path w="844" h="1692" extrusionOk="0">
                <a:moveTo>
                  <a:pt x="1" y="0"/>
                </a:moveTo>
                <a:lnTo>
                  <a:pt x="1" y="1692"/>
                </a:lnTo>
                <a:cubicBezTo>
                  <a:pt x="460" y="1692"/>
                  <a:pt x="844" y="1317"/>
                  <a:pt x="844" y="848"/>
                </a:cubicBezTo>
                <a:cubicBezTo>
                  <a:pt x="844" y="380"/>
                  <a:pt x="460" y="5"/>
                  <a:pt x="1" y="0"/>
                </a:cubicBezTo>
                <a:close/>
              </a:path>
            </a:pathLst>
          </a:custGeom>
          <a:solidFill>
            <a:srgbClr val="000000">
              <a:alpha val="18130"/>
            </a:srgbClr>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515" name="Google Shape;2515;p73"/>
          <p:cNvSpPr/>
          <p:nvPr/>
        </p:nvSpPr>
        <p:spPr>
          <a:xfrm>
            <a:off x="1505585" y="779145"/>
            <a:ext cx="30480" cy="60960"/>
          </a:xfrm>
          <a:custGeom>
            <a:avLst/>
            <a:gdLst/>
            <a:ahLst/>
            <a:cxnLst/>
            <a:rect l="l" t="t" r="r" b="b"/>
            <a:pathLst>
              <a:path w="844" h="1693" extrusionOk="0">
                <a:moveTo>
                  <a:pt x="1" y="1"/>
                </a:moveTo>
                <a:lnTo>
                  <a:pt x="1" y="1692"/>
                </a:lnTo>
                <a:cubicBezTo>
                  <a:pt x="460" y="1692"/>
                  <a:pt x="844" y="1308"/>
                  <a:pt x="844" y="844"/>
                </a:cubicBezTo>
                <a:cubicBezTo>
                  <a:pt x="844" y="380"/>
                  <a:pt x="469" y="1"/>
                  <a:pt x="1" y="1"/>
                </a:cubicBezTo>
                <a:close/>
              </a:path>
            </a:pathLst>
          </a:custGeom>
          <a:solidFill>
            <a:srgbClr val="000000">
              <a:alpha val="18130"/>
            </a:srgbClr>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grpSp>
        <p:nvGrpSpPr>
          <p:cNvPr id="2861" name="Google Shape;2861;p73"/>
          <p:cNvGrpSpPr/>
          <p:nvPr/>
        </p:nvGrpSpPr>
        <p:grpSpPr>
          <a:xfrm>
            <a:off x="667429" y="2888211"/>
            <a:ext cx="270083" cy="373576"/>
            <a:chOff x="5348649" y="2112876"/>
            <a:chExt cx="270083" cy="373576"/>
          </a:xfrm>
        </p:grpSpPr>
        <p:sp>
          <p:nvSpPr>
            <p:cNvPr id="2862" name="Google Shape;2862;p73"/>
            <p:cNvSpPr/>
            <p:nvPr/>
          </p:nvSpPr>
          <p:spPr>
            <a:xfrm>
              <a:off x="5348830" y="2171312"/>
              <a:ext cx="269898" cy="194866"/>
            </a:xfrm>
            <a:custGeom>
              <a:avLst/>
              <a:gdLst/>
              <a:ahLst/>
              <a:cxnLst/>
              <a:rect l="l" t="t" r="r" b="b"/>
              <a:pathLst>
                <a:path w="7464" h="5389" extrusionOk="0">
                  <a:moveTo>
                    <a:pt x="0" y="0"/>
                  </a:moveTo>
                  <a:lnTo>
                    <a:pt x="0" y="4784"/>
                  </a:lnTo>
                  <a:lnTo>
                    <a:pt x="3734" y="5388"/>
                  </a:lnTo>
                  <a:lnTo>
                    <a:pt x="7464" y="4784"/>
                  </a:lnTo>
                  <a:lnTo>
                    <a:pt x="7464" y="0"/>
                  </a:lnTo>
                  <a:close/>
                </a:path>
              </a:pathLst>
            </a:custGeom>
            <a:solidFill>
              <a:schemeClr val="accent4"/>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63" name="Google Shape;2863;p73"/>
            <p:cNvSpPr/>
            <p:nvPr/>
          </p:nvSpPr>
          <p:spPr>
            <a:xfrm>
              <a:off x="5483856" y="2171132"/>
              <a:ext cx="134877" cy="195047"/>
            </a:xfrm>
            <a:custGeom>
              <a:avLst/>
              <a:gdLst/>
              <a:ahLst/>
              <a:cxnLst/>
              <a:rect l="l" t="t" r="r" b="b"/>
              <a:pathLst>
                <a:path w="3730" h="5394" extrusionOk="0">
                  <a:moveTo>
                    <a:pt x="0" y="1"/>
                  </a:moveTo>
                  <a:lnTo>
                    <a:pt x="0" y="5393"/>
                  </a:lnTo>
                  <a:lnTo>
                    <a:pt x="3730" y="4789"/>
                  </a:lnTo>
                  <a:lnTo>
                    <a:pt x="3730" y="5"/>
                  </a:lnTo>
                  <a:lnTo>
                    <a:pt x="3730" y="1"/>
                  </a:lnTo>
                  <a:close/>
                </a:path>
              </a:pathLst>
            </a:custGeom>
            <a:solidFill>
              <a:srgbClr val="AC5E2E"/>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64" name="Google Shape;2864;p73"/>
            <p:cNvSpPr/>
            <p:nvPr/>
          </p:nvSpPr>
          <p:spPr>
            <a:xfrm>
              <a:off x="5483856" y="2171132"/>
              <a:ext cx="134877" cy="195047"/>
            </a:xfrm>
            <a:custGeom>
              <a:avLst/>
              <a:gdLst/>
              <a:ahLst/>
              <a:cxnLst/>
              <a:rect l="l" t="t" r="r" b="b"/>
              <a:pathLst>
                <a:path w="3730" h="5394" extrusionOk="0">
                  <a:moveTo>
                    <a:pt x="0" y="1"/>
                  </a:moveTo>
                  <a:lnTo>
                    <a:pt x="0" y="5393"/>
                  </a:lnTo>
                  <a:lnTo>
                    <a:pt x="3730" y="4789"/>
                  </a:lnTo>
                  <a:lnTo>
                    <a:pt x="3730" y="5"/>
                  </a:lnTo>
                  <a:lnTo>
                    <a:pt x="3730" y="1"/>
                  </a:lnTo>
                  <a:close/>
                </a:path>
              </a:pathLst>
            </a:custGeom>
            <a:solidFill>
              <a:srgbClr val="000000">
                <a:alpha val="34380"/>
              </a:srgbClr>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65" name="Google Shape;2865;p73"/>
            <p:cNvSpPr/>
            <p:nvPr/>
          </p:nvSpPr>
          <p:spPr>
            <a:xfrm>
              <a:off x="5413559" y="2112876"/>
              <a:ext cx="54240" cy="195011"/>
            </a:xfrm>
            <a:custGeom>
              <a:avLst/>
              <a:gdLst/>
              <a:ahLst/>
              <a:cxnLst/>
              <a:rect l="l" t="t" r="r" b="b"/>
              <a:pathLst>
                <a:path w="1500" h="5393" extrusionOk="0">
                  <a:moveTo>
                    <a:pt x="647" y="0"/>
                  </a:moveTo>
                  <a:lnTo>
                    <a:pt x="0" y="651"/>
                  </a:lnTo>
                  <a:lnTo>
                    <a:pt x="0" y="5196"/>
                  </a:lnTo>
                  <a:lnTo>
                    <a:pt x="647" y="5392"/>
                  </a:lnTo>
                  <a:lnTo>
                    <a:pt x="1499" y="5196"/>
                  </a:lnTo>
                  <a:lnTo>
                    <a:pt x="1298" y="651"/>
                  </a:lnTo>
                  <a:lnTo>
                    <a:pt x="647" y="0"/>
                  </a:lnTo>
                  <a:close/>
                </a:path>
              </a:pathLst>
            </a:custGeom>
            <a:solidFill>
              <a:schemeClr val="accent3"/>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66" name="Google Shape;2866;p73"/>
            <p:cNvSpPr/>
            <p:nvPr/>
          </p:nvSpPr>
          <p:spPr>
            <a:xfrm>
              <a:off x="5436919" y="2113382"/>
              <a:ext cx="23432" cy="194179"/>
            </a:xfrm>
            <a:custGeom>
              <a:avLst/>
              <a:gdLst/>
              <a:ahLst/>
              <a:cxnLst/>
              <a:rect l="l" t="t" r="r" b="b"/>
              <a:pathLst>
                <a:path w="648" h="5370" extrusionOk="0">
                  <a:moveTo>
                    <a:pt x="1" y="0"/>
                  </a:moveTo>
                  <a:lnTo>
                    <a:pt x="1" y="5369"/>
                  </a:lnTo>
                  <a:lnTo>
                    <a:pt x="647" y="5168"/>
                  </a:lnTo>
                  <a:lnTo>
                    <a:pt x="647" y="647"/>
                  </a:lnTo>
                  <a:lnTo>
                    <a:pt x="1" y="0"/>
                  </a:lnTo>
                  <a:close/>
                </a:path>
              </a:pathLst>
            </a:custGeom>
            <a:solidFill>
              <a:srgbClr val="000000">
                <a:alpha val="34380"/>
              </a:srgbClr>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67" name="Google Shape;2867;p73"/>
            <p:cNvSpPr/>
            <p:nvPr/>
          </p:nvSpPr>
          <p:spPr>
            <a:xfrm>
              <a:off x="5413703" y="2300552"/>
              <a:ext cx="30700" cy="58507"/>
            </a:xfrm>
            <a:custGeom>
              <a:avLst/>
              <a:gdLst/>
              <a:ahLst/>
              <a:cxnLst/>
              <a:rect l="l" t="t" r="r" b="b"/>
              <a:pathLst>
                <a:path w="849" h="1618" extrusionOk="0">
                  <a:moveTo>
                    <a:pt x="1" y="1"/>
                  </a:moveTo>
                  <a:lnTo>
                    <a:pt x="1" y="1617"/>
                  </a:lnTo>
                  <a:lnTo>
                    <a:pt x="849" y="1617"/>
                  </a:lnTo>
                  <a:lnTo>
                    <a:pt x="652" y="1"/>
                  </a:lnTo>
                  <a:close/>
                </a:path>
              </a:pathLst>
            </a:custGeom>
            <a:solidFill>
              <a:schemeClr val="l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68" name="Google Shape;2868;p73"/>
            <p:cNvSpPr/>
            <p:nvPr/>
          </p:nvSpPr>
          <p:spPr>
            <a:xfrm>
              <a:off x="5436919" y="2300552"/>
              <a:ext cx="23432" cy="58507"/>
            </a:xfrm>
            <a:custGeom>
              <a:avLst/>
              <a:gdLst/>
              <a:ahLst/>
              <a:cxnLst/>
              <a:rect l="l" t="t" r="r" b="b"/>
              <a:pathLst>
                <a:path w="648" h="1618" extrusionOk="0">
                  <a:moveTo>
                    <a:pt x="1" y="1"/>
                  </a:moveTo>
                  <a:lnTo>
                    <a:pt x="1" y="1617"/>
                  </a:lnTo>
                  <a:lnTo>
                    <a:pt x="647" y="1617"/>
                  </a:lnTo>
                  <a:lnTo>
                    <a:pt x="647" y="1"/>
                  </a:ln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69" name="Google Shape;2869;p73"/>
            <p:cNvSpPr/>
            <p:nvPr/>
          </p:nvSpPr>
          <p:spPr>
            <a:xfrm>
              <a:off x="5500273" y="2113021"/>
              <a:ext cx="42380" cy="195192"/>
            </a:xfrm>
            <a:custGeom>
              <a:avLst/>
              <a:gdLst/>
              <a:ahLst/>
              <a:cxnLst/>
              <a:rect l="l" t="t" r="r" b="b"/>
              <a:pathLst>
                <a:path w="1172" h="5398" extrusionOk="0">
                  <a:moveTo>
                    <a:pt x="849" y="1"/>
                  </a:moveTo>
                  <a:lnTo>
                    <a:pt x="202" y="652"/>
                  </a:lnTo>
                  <a:lnTo>
                    <a:pt x="1" y="5196"/>
                  </a:lnTo>
                  <a:lnTo>
                    <a:pt x="849" y="5398"/>
                  </a:lnTo>
                  <a:lnTo>
                    <a:pt x="1172" y="2704"/>
                  </a:lnTo>
                  <a:lnTo>
                    <a:pt x="849" y="1"/>
                  </a:lnTo>
                  <a:close/>
                </a:path>
              </a:pathLst>
            </a:custGeom>
            <a:solidFill>
              <a:schemeClr val="accen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70" name="Google Shape;2870;p73"/>
            <p:cNvSpPr/>
            <p:nvPr/>
          </p:nvSpPr>
          <p:spPr>
            <a:xfrm>
              <a:off x="5531299" y="2113382"/>
              <a:ext cx="23215" cy="194179"/>
            </a:xfrm>
            <a:custGeom>
              <a:avLst/>
              <a:gdLst/>
              <a:ahLst/>
              <a:cxnLst/>
              <a:rect l="l" t="t" r="r" b="b"/>
              <a:pathLst>
                <a:path w="642" h="5370" extrusionOk="0">
                  <a:moveTo>
                    <a:pt x="0" y="0"/>
                  </a:moveTo>
                  <a:lnTo>
                    <a:pt x="0" y="5369"/>
                  </a:lnTo>
                  <a:lnTo>
                    <a:pt x="642" y="5168"/>
                  </a:lnTo>
                  <a:lnTo>
                    <a:pt x="642" y="647"/>
                  </a:lnTo>
                  <a:lnTo>
                    <a:pt x="0" y="0"/>
                  </a:lnTo>
                  <a:close/>
                </a:path>
              </a:pathLst>
            </a:custGeom>
            <a:solidFill>
              <a:schemeClr val="accen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71" name="Google Shape;2871;p73"/>
            <p:cNvSpPr/>
            <p:nvPr/>
          </p:nvSpPr>
          <p:spPr>
            <a:xfrm>
              <a:off x="5460459" y="2113527"/>
              <a:ext cx="46646" cy="194035"/>
            </a:xfrm>
            <a:custGeom>
              <a:avLst/>
              <a:gdLst/>
              <a:ahLst/>
              <a:cxnLst/>
              <a:rect l="l" t="t" r="r" b="b"/>
              <a:pathLst>
                <a:path w="1290" h="5366" extrusionOk="0">
                  <a:moveTo>
                    <a:pt x="647" y="1"/>
                  </a:moveTo>
                  <a:lnTo>
                    <a:pt x="1" y="643"/>
                  </a:lnTo>
                  <a:lnTo>
                    <a:pt x="1" y="5164"/>
                  </a:lnTo>
                  <a:lnTo>
                    <a:pt x="647" y="5365"/>
                  </a:lnTo>
                  <a:lnTo>
                    <a:pt x="1289" y="5164"/>
                  </a:lnTo>
                  <a:lnTo>
                    <a:pt x="1289" y="643"/>
                  </a:lnTo>
                  <a:lnTo>
                    <a:pt x="647" y="1"/>
                  </a:lnTo>
                  <a:close/>
                </a:path>
              </a:pathLst>
            </a:custGeom>
            <a:solidFill>
              <a:schemeClr val="l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72" name="Google Shape;2872;p73"/>
            <p:cNvSpPr/>
            <p:nvPr/>
          </p:nvSpPr>
          <p:spPr>
            <a:xfrm>
              <a:off x="5484362" y="2113382"/>
              <a:ext cx="23396" cy="194179"/>
            </a:xfrm>
            <a:custGeom>
              <a:avLst/>
              <a:gdLst/>
              <a:ahLst/>
              <a:cxnLst/>
              <a:rect l="l" t="t" r="r" b="b"/>
              <a:pathLst>
                <a:path w="647" h="5370" extrusionOk="0">
                  <a:moveTo>
                    <a:pt x="0" y="0"/>
                  </a:moveTo>
                  <a:lnTo>
                    <a:pt x="0" y="5369"/>
                  </a:lnTo>
                  <a:lnTo>
                    <a:pt x="647" y="5168"/>
                  </a:lnTo>
                  <a:lnTo>
                    <a:pt x="647" y="647"/>
                  </a:lnTo>
                  <a:lnTo>
                    <a:pt x="0" y="0"/>
                  </a:lnTo>
                  <a:close/>
                </a:path>
              </a:pathLst>
            </a:custGeom>
            <a:solidFill>
              <a:srgbClr val="000000">
                <a:alpha val="18130"/>
              </a:srgbClr>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73" name="Google Shape;2873;p73"/>
            <p:cNvSpPr/>
            <p:nvPr/>
          </p:nvSpPr>
          <p:spPr>
            <a:xfrm>
              <a:off x="5460315" y="2300552"/>
              <a:ext cx="30700" cy="58507"/>
            </a:xfrm>
            <a:custGeom>
              <a:avLst/>
              <a:gdLst/>
              <a:ahLst/>
              <a:cxnLst/>
              <a:rect l="l" t="t" r="r" b="b"/>
              <a:pathLst>
                <a:path w="849" h="1618" extrusionOk="0">
                  <a:moveTo>
                    <a:pt x="0" y="1"/>
                  </a:moveTo>
                  <a:lnTo>
                    <a:pt x="0" y="1617"/>
                  </a:lnTo>
                  <a:lnTo>
                    <a:pt x="848" y="1617"/>
                  </a:lnTo>
                  <a:lnTo>
                    <a:pt x="651" y="1"/>
                  </a:lnTo>
                  <a:close/>
                </a:path>
              </a:pathLst>
            </a:custGeom>
            <a:solidFill>
              <a:schemeClr val="l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74" name="Google Shape;2874;p73"/>
            <p:cNvSpPr/>
            <p:nvPr/>
          </p:nvSpPr>
          <p:spPr>
            <a:xfrm>
              <a:off x="5484362" y="2300552"/>
              <a:ext cx="23396" cy="58507"/>
            </a:xfrm>
            <a:custGeom>
              <a:avLst/>
              <a:gdLst/>
              <a:ahLst/>
              <a:cxnLst/>
              <a:rect l="l" t="t" r="r" b="b"/>
              <a:pathLst>
                <a:path w="647" h="1618" extrusionOk="0">
                  <a:moveTo>
                    <a:pt x="0" y="1"/>
                  </a:moveTo>
                  <a:lnTo>
                    <a:pt x="0" y="1617"/>
                  </a:lnTo>
                  <a:lnTo>
                    <a:pt x="647" y="1617"/>
                  </a:lnTo>
                  <a:lnTo>
                    <a:pt x="647" y="1"/>
                  </a:ln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75" name="Google Shape;2875;p73"/>
            <p:cNvSpPr/>
            <p:nvPr/>
          </p:nvSpPr>
          <p:spPr>
            <a:xfrm>
              <a:off x="5531749" y="2113382"/>
              <a:ext cx="23215" cy="194179"/>
            </a:xfrm>
            <a:custGeom>
              <a:avLst/>
              <a:gdLst/>
              <a:ahLst/>
              <a:cxnLst/>
              <a:rect l="l" t="t" r="r" b="b"/>
              <a:pathLst>
                <a:path w="642" h="5370" extrusionOk="0">
                  <a:moveTo>
                    <a:pt x="0" y="0"/>
                  </a:moveTo>
                  <a:lnTo>
                    <a:pt x="0" y="5369"/>
                  </a:lnTo>
                  <a:lnTo>
                    <a:pt x="642" y="5168"/>
                  </a:lnTo>
                  <a:lnTo>
                    <a:pt x="642" y="647"/>
                  </a:lnTo>
                  <a:lnTo>
                    <a:pt x="0" y="0"/>
                  </a:lnTo>
                  <a:close/>
                </a:path>
              </a:pathLst>
            </a:custGeom>
            <a:solidFill>
              <a:srgbClr val="000000">
                <a:alpha val="18130"/>
              </a:srgbClr>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76" name="Google Shape;2876;p73"/>
            <p:cNvSpPr/>
            <p:nvPr/>
          </p:nvSpPr>
          <p:spPr>
            <a:xfrm>
              <a:off x="5507722" y="2300552"/>
              <a:ext cx="30700" cy="58507"/>
            </a:xfrm>
            <a:custGeom>
              <a:avLst/>
              <a:gdLst/>
              <a:ahLst/>
              <a:cxnLst/>
              <a:rect l="l" t="t" r="r" b="b"/>
              <a:pathLst>
                <a:path w="849" h="1618" extrusionOk="0">
                  <a:moveTo>
                    <a:pt x="1" y="1"/>
                  </a:moveTo>
                  <a:lnTo>
                    <a:pt x="1" y="1617"/>
                  </a:lnTo>
                  <a:lnTo>
                    <a:pt x="849" y="1617"/>
                  </a:lnTo>
                  <a:lnTo>
                    <a:pt x="652" y="1"/>
                  </a:lnTo>
                  <a:close/>
                </a:path>
              </a:pathLst>
            </a:custGeom>
            <a:solidFill>
              <a:schemeClr val="l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77" name="Google Shape;2877;p73"/>
            <p:cNvSpPr/>
            <p:nvPr/>
          </p:nvSpPr>
          <p:spPr>
            <a:xfrm>
              <a:off x="5531299" y="2300552"/>
              <a:ext cx="23215" cy="58507"/>
            </a:xfrm>
            <a:custGeom>
              <a:avLst/>
              <a:gdLst/>
              <a:ahLst/>
              <a:cxnLst/>
              <a:rect l="l" t="t" r="r" b="b"/>
              <a:pathLst>
                <a:path w="642" h="1618" extrusionOk="0">
                  <a:moveTo>
                    <a:pt x="0" y="1"/>
                  </a:moveTo>
                  <a:lnTo>
                    <a:pt x="0" y="1617"/>
                  </a:lnTo>
                  <a:lnTo>
                    <a:pt x="642" y="1617"/>
                  </a:lnTo>
                  <a:lnTo>
                    <a:pt x="642" y="1"/>
                  </a:ln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78" name="Google Shape;2878;p73"/>
            <p:cNvSpPr/>
            <p:nvPr/>
          </p:nvSpPr>
          <p:spPr>
            <a:xfrm>
              <a:off x="5348649" y="2344126"/>
              <a:ext cx="142362" cy="142326"/>
            </a:xfrm>
            <a:custGeom>
              <a:avLst/>
              <a:gdLst/>
              <a:ahLst/>
              <a:cxnLst/>
              <a:rect l="l" t="t" r="r" b="b"/>
              <a:pathLst>
                <a:path w="3937" h="3936" extrusionOk="0">
                  <a:moveTo>
                    <a:pt x="1" y="0"/>
                  </a:moveTo>
                  <a:lnTo>
                    <a:pt x="1" y="3935"/>
                  </a:lnTo>
                  <a:lnTo>
                    <a:pt x="3739" y="3935"/>
                  </a:lnTo>
                  <a:lnTo>
                    <a:pt x="3936" y="1968"/>
                  </a:lnTo>
                  <a:lnTo>
                    <a:pt x="3739" y="0"/>
                  </a:ln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79" name="Google Shape;2879;p73"/>
            <p:cNvSpPr/>
            <p:nvPr/>
          </p:nvSpPr>
          <p:spPr>
            <a:xfrm>
              <a:off x="5431314" y="2382891"/>
              <a:ext cx="105949" cy="21913"/>
            </a:xfrm>
            <a:custGeom>
              <a:avLst/>
              <a:gdLst/>
              <a:ahLst/>
              <a:cxnLst/>
              <a:rect l="l" t="t" r="r" b="b"/>
              <a:pathLst>
                <a:path w="2930" h="606" extrusionOk="0">
                  <a:moveTo>
                    <a:pt x="1" y="1"/>
                  </a:moveTo>
                  <a:lnTo>
                    <a:pt x="1" y="605"/>
                  </a:lnTo>
                  <a:lnTo>
                    <a:pt x="2929" y="605"/>
                  </a:lnTo>
                  <a:lnTo>
                    <a:pt x="2929" y="1"/>
                  </a:lnTo>
                  <a:close/>
                </a:path>
              </a:pathLst>
            </a:custGeom>
            <a:solidFill>
              <a:schemeClr val="accent4"/>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80" name="Google Shape;2880;p73"/>
            <p:cNvSpPr/>
            <p:nvPr/>
          </p:nvSpPr>
          <p:spPr>
            <a:xfrm>
              <a:off x="5457603" y="2426790"/>
              <a:ext cx="53228" cy="21696"/>
            </a:xfrm>
            <a:custGeom>
              <a:avLst/>
              <a:gdLst/>
              <a:ahLst/>
              <a:cxnLst/>
              <a:rect l="l" t="t" r="r" b="b"/>
              <a:pathLst>
                <a:path w="1472" h="600" extrusionOk="0">
                  <a:moveTo>
                    <a:pt x="0" y="0"/>
                  </a:moveTo>
                  <a:lnTo>
                    <a:pt x="0" y="600"/>
                  </a:lnTo>
                  <a:lnTo>
                    <a:pt x="1471" y="600"/>
                  </a:lnTo>
                  <a:lnTo>
                    <a:pt x="1471" y="0"/>
                  </a:lnTo>
                  <a:close/>
                </a:path>
              </a:pathLst>
            </a:custGeom>
            <a:solidFill>
              <a:schemeClr val="accent4"/>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81" name="Google Shape;2881;p73"/>
            <p:cNvSpPr/>
            <p:nvPr/>
          </p:nvSpPr>
          <p:spPr>
            <a:xfrm>
              <a:off x="5483856" y="2344126"/>
              <a:ext cx="134877" cy="142326"/>
            </a:xfrm>
            <a:custGeom>
              <a:avLst/>
              <a:gdLst/>
              <a:ahLst/>
              <a:cxnLst/>
              <a:rect l="l" t="t" r="r" b="b"/>
              <a:pathLst>
                <a:path w="3730" h="3936" extrusionOk="0">
                  <a:moveTo>
                    <a:pt x="0" y="0"/>
                  </a:moveTo>
                  <a:lnTo>
                    <a:pt x="0" y="3935"/>
                  </a:lnTo>
                  <a:lnTo>
                    <a:pt x="3730" y="3935"/>
                  </a:lnTo>
                  <a:lnTo>
                    <a:pt x="3730" y="0"/>
                  </a:lnTo>
                  <a:close/>
                </a:path>
              </a:pathLst>
            </a:custGeom>
            <a:solidFill>
              <a:schemeClr val="accent4"/>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82" name="Google Shape;2882;p73"/>
            <p:cNvSpPr/>
            <p:nvPr/>
          </p:nvSpPr>
          <p:spPr>
            <a:xfrm>
              <a:off x="5484362" y="2426790"/>
              <a:ext cx="26288" cy="21696"/>
            </a:xfrm>
            <a:custGeom>
              <a:avLst/>
              <a:gdLst/>
              <a:ahLst/>
              <a:cxnLst/>
              <a:rect l="l" t="t" r="r" b="b"/>
              <a:pathLst>
                <a:path w="727" h="600" extrusionOk="0">
                  <a:moveTo>
                    <a:pt x="0" y="0"/>
                  </a:moveTo>
                  <a:lnTo>
                    <a:pt x="0" y="600"/>
                  </a:lnTo>
                  <a:lnTo>
                    <a:pt x="726" y="600"/>
                  </a:lnTo>
                  <a:lnTo>
                    <a:pt x="726" y="0"/>
                  </a:lnTo>
                  <a:close/>
                </a:path>
              </a:pathLst>
            </a:custGeom>
            <a:solidFill>
              <a:srgbClr val="AC5E2E"/>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83" name="Google Shape;2883;p73"/>
            <p:cNvSpPr/>
            <p:nvPr/>
          </p:nvSpPr>
          <p:spPr>
            <a:xfrm>
              <a:off x="5484362" y="2382891"/>
              <a:ext cx="52540" cy="21913"/>
            </a:xfrm>
            <a:custGeom>
              <a:avLst/>
              <a:gdLst/>
              <a:ahLst/>
              <a:cxnLst/>
              <a:rect l="l" t="t" r="r" b="b"/>
              <a:pathLst>
                <a:path w="1453" h="606" extrusionOk="0">
                  <a:moveTo>
                    <a:pt x="0" y="1"/>
                  </a:moveTo>
                  <a:lnTo>
                    <a:pt x="0" y="605"/>
                  </a:lnTo>
                  <a:lnTo>
                    <a:pt x="1453" y="605"/>
                  </a:lnTo>
                  <a:lnTo>
                    <a:pt x="1453" y="1"/>
                  </a:lnTo>
                  <a:close/>
                </a:path>
              </a:pathLst>
            </a:custGeom>
            <a:solidFill>
              <a:srgbClr val="AC5E2E"/>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884" name="Google Shape;2884;p73"/>
            <p:cNvSpPr/>
            <p:nvPr/>
          </p:nvSpPr>
          <p:spPr>
            <a:xfrm>
              <a:off x="5482293" y="2344126"/>
              <a:ext cx="134877" cy="142326"/>
            </a:xfrm>
            <a:custGeom>
              <a:avLst/>
              <a:gdLst/>
              <a:ahLst/>
              <a:cxnLst/>
              <a:rect l="l" t="t" r="r" b="b"/>
              <a:pathLst>
                <a:path w="3730" h="3936" extrusionOk="0">
                  <a:moveTo>
                    <a:pt x="0" y="0"/>
                  </a:moveTo>
                  <a:lnTo>
                    <a:pt x="0" y="3935"/>
                  </a:lnTo>
                  <a:lnTo>
                    <a:pt x="3730" y="3935"/>
                  </a:lnTo>
                  <a:lnTo>
                    <a:pt x="3730" y="0"/>
                  </a:lnTo>
                  <a:close/>
                </a:path>
              </a:pathLst>
            </a:custGeom>
            <a:solidFill>
              <a:srgbClr val="000000">
                <a:alpha val="18130"/>
              </a:srgbClr>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grpSp>
      <p:grpSp>
        <p:nvGrpSpPr>
          <p:cNvPr id="2603" name="Google Shape;2603;p73"/>
          <p:cNvGrpSpPr/>
          <p:nvPr/>
        </p:nvGrpSpPr>
        <p:grpSpPr>
          <a:xfrm>
            <a:off x="4459500" y="1670577"/>
            <a:ext cx="373578" cy="373578"/>
            <a:chOff x="6713115" y="2753252"/>
            <a:chExt cx="373578" cy="373578"/>
          </a:xfrm>
        </p:grpSpPr>
        <p:sp>
          <p:nvSpPr>
            <p:cNvPr id="2604" name="Google Shape;2604;p73"/>
            <p:cNvSpPr/>
            <p:nvPr/>
          </p:nvSpPr>
          <p:spPr>
            <a:xfrm>
              <a:off x="6713115" y="2824056"/>
              <a:ext cx="329852" cy="302442"/>
            </a:xfrm>
            <a:custGeom>
              <a:avLst/>
              <a:gdLst/>
              <a:ahLst/>
              <a:cxnLst/>
              <a:rect l="l" t="t" r="r" b="b"/>
              <a:pathLst>
                <a:path w="9122" h="8364" extrusionOk="0">
                  <a:moveTo>
                    <a:pt x="1912" y="0"/>
                  </a:moveTo>
                  <a:lnTo>
                    <a:pt x="0" y="1907"/>
                  </a:lnTo>
                  <a:lnTo>
                    <a:pt x="0" y="8363"/>
                  </a:lnTo>
                  <a:lnTo>
                    <a:pt x="4564" y="7759"/>
                  </a:lnTo>
                  <a:lnTo>
                    <a:pt x="9122" y="8363"/>
                  </a:lnTo>
                  <a:lnTo>
                    <a:pt x="9122" y="0"/>
                  </a:lnTo>
                  <a:close/>
                </a:path>
              </a:pathLst>
            </a:custGeom>
            <a:solidFill>
              <a:schemeClr val="accent5"/>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605" name="Google Shape;2605;p73"/>
            <p:cNvSpPr/>
            <p:nvPr/>
          </p:nvSpPr>
          <p:spPr>
            <a:xfrm>
              <a:off x="6878118" y="2824056"/>
              <a:ext cx="164853" cy="302442"/>
            </a:xfrm>
            <a:custGeom>
              <a:avLst/>
              <a:gdLst/>
              <a:ahLst/>
              <a:cxnLst/>
              <a:rect l="l" t="t" r="r" b="b"/>
              <a:pathLst>
                <a:path w="4559" h="8364" extrusionOk="0">
                  <a:moveTo>
                    <a:pt x="1" y="0"/>
                  </a:moveTo>
                  <a:lnTo>
                    <a:pt x="1" y="7759"/>
                  </a:lnTo>
                  <a:lnTo>
                    <a:pt x="4559" y="8363"/>
                  </a:lnTo>
                  <a:lnTo>
                    <a:pt x="4559" y="0"/>
                  </a:lnTo>
                  <a:close/>
                </a:path>
              </a:pathLst>
            </a:custGeom>
            <a:solidFill>
              <a:srgbClr val="000000">
                <a:alpha val="18130"/>
              </a:srgbClr>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606" name="Google Shape;2606;p73"/>
            <p:cNvSpPr/>
            <p:nvPr/>
          </p:nvSpPr>
          <p:spPr>
            <a:xfrm>
              <a:off x="6897102" y="3032958"/>
              <a:ext cx="145869" cy="93871"/>
            </a:xfrm>
            <a:custGeom>
              <a:avLst/>
              <a:gdLst/>
              <a:ahLst/>
              <a:cxnLst/>
              <a:rect l="l" t="t" r="r" b="b"/>
              <a:pathLst>
                <a:path w="4034" h="2596" extrusionOk="0">
                  <a:moveTo>
                    <a:pt x="1453" y="0"/>
                  </a:moveTo>
                  <a:lnTo>
                    <a:pt x="0" y="1448"/>
                  </a:lnTo>
                  <a:lnTo>
                    <a:pt x="1645" y="2595"/>
                  </a:lnTo>
                  <a:lnTo>
                    <a:pt x="4034" y="2595"/>
                  </a:lnTo>
                  <a:lnTo>
                    <a:pt x="4034" y="2591"/>
                  </a:lnTo>
                  <a:lnTo>
                    <a:pt x="1453" y="0"/>
                  </a:ln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607" name="Google Shape;2607;p73"/>
            <p:cNvSpPr/>
            <p:nvPr/>
          </p:nvSpPr>
          <p:spPr>
            <a:xfrm>
              <a:off x="6713295" y="3006344"/>
              <a:ext cx="171796" cy="120485"/>
            </a:xfrm>
            <a:custGeom>
              <a:avLst/>
              <a:gdLst/>
              <a:ahLst/>
              <a:cxnLst/>
              <a:rect l="l" t="t" r="r" b="b"/>
              <a:pathLst>
                <a:path w="4751" h="3332" extrusionOk="0">
                  <a:moveTo>
                    <a:pt x="3392" y="0"/>
                  </a:moveTo>
                  <a:lnTo>
                    <a:pt x="0" y="3331"/>
                  </a:lnTo>
                  <a:lnTo>
                    <a:pt x="4559" y="3331"/>
                  </a:lnTo>
                  <a:lnTo>
                    <a:pt x="4751" y="2376"/>
                  </a:lnTo>
                  <a:lnTo>
                    <a:pt x="4549" y="1158"/>
                  </a:lnTo>
                  <a:lnTo>
                    <a:pt x="3392" y="0"/>
                  </a:lnTo>
                  <a:close/>
                </a:path>
              </a:pathLst>
            </a:custGeom>
            <a:solidFill>
              <a:schemeClr val="accent3"/>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608" name="Google Shape;2608;p73"/>
            <p:cNvSpPr/>
            <p:nvPr/>
          </p:nvSpPr>
          <p:spPr>
            <a:xfrm>
              <a:off x="6897102" y="2790354"/>
              <a:ext cx="152668" cy="152668"/>
            </a:xfrm>
            <a:custGeom>
              <a:avLst/>
              <a:gdLst/>
              <a:ahLst/>
              <a:cxnLst/>
              <a:rect l="l" t="t" r="r" b="b"/>
              <a:pathLst>
                <a:path w="4222" h="4222" extrusionOk="0">
                  <a:moveTo>
                    <a:pt x="2994" y="0"/>
                  </a:moveTo>
                  <a:lnTo>
                    <a:pt x="0" y="2989"/>
                  </a:lnTo>
                  <a:lnTo>
                    <a:pt x="0" y="4221"/>
                  </a:lnTo>
                  <a:lnTo>
                    <a:pt x="1232" y="4221"/>
                  </a:lnTo>
                  <a:lnTo>
                    <a:pt x="4221" y="1228"/>
                  </a:lnTo>
                  <a:lnTo>
                    <a:pt x="4118" y="103"/>
                  </a:lnTo>
                  <a:lnTo>
                    <a:pt x="2994" y="0"/>
                  </a:lnTo>
                  <a:close/>
                </a:path>
              </a:pathLst>
            </a:custGeom>
            <a:solidFill>
              <a:schemeClr val="accen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609" name="Google Shape;2609;p73"/>
            <p:cNvSpPr/>
            <p:nvPr/>
          </p:nvSpPr>
          <p:spPr>
            <a:xfrm>
              <a:off x="7005332" y="2753252"/>
              <a:ext cx="81360" cy="81324"/>
            </a:xfrm>
            <a:custGeom>
              <a:avLst/>
              <a:gdLst/>
              <a:ahLst/>
              <a:cxnLst/>
              <a:rect l="l" t="t" r="r" b="b"/>
              <a:pathLst>
                <a:path w="2250" h="2249" extrusionOk="0">
                  <a:moveTo>
                    <a:pt x="1018" y="0"/>
                  </a:moveTo>
                  <a:lnTo>
                    <a:pt x="1" y="1021"/>
                  </a:lnTo>
                  <a:lnTo>
                    <a:pt x="1228" y="2249"/>
                  </a:lnTo>
                  <a:lnTo>
                    <a:pt x="2250" y="1232"/>
                  </a:lnTo>
                  <a:lnTo>
                    <a:pt x="1018" y="0"/>
                  </a:ln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610" name="Google Shape;2610;p73"/>
            <p:cNvSpPr/>
            <p:nvPr/>
          </p:nvSpPr>
          <p:spPr>
            <a:xfrm>
              <a:off x="6713295" y="2824236"/>
              <a:ext cx="69319" cy="68957"/>
            </a:xfrm>
            <a:custGeom>
              <a:avLst/>
              <a:gdLst/>
              <a:ahLst/>
              <a:cxnLst/>
              <a:rect l="l" t="t" r="r" b="b"/>
              <a:pathLst>
                <a:path w="1917" h="1907" extrusionOk="0">
                  <a:moveTo>
                    <a:pt x="1916" y="0"/>
                  </a:moveTo>
                  <a:lnTo>
                    <a:pt x="0" y="1907"/>
                  </a:lnTo>
                  <a:lnTo>
                    <a:pt x="1916" y="1907"/>
                  </a:lnTo>
                  <a:lnTo>
                    <a:pt x="1916" y="0"/>
                  </a:ln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611" name="Google Shape;2611;p73"/>
            <p:cNvSpPr/>
            <p:nvPr/>
          </p:nvSpPr>
          <p:spPr>
            <a:xfrm>
              <a:off x="6878118" y="3048182"/>
              <a:ext cx="78467" cy="78648"/>
            </a:xfrm>
            <a:custGeom>
              <a:avLst/>
              <a:gdLst/>
              <a:ahLst/>
              <a:cxnLst/>
              <a:rect l="l" t="t" r="r" b="b"/>
              <a:pathLst>
                <a:path w="2170" h="2175" extrusionOk="0">
                  <a:moveTo>
                    <a:pt x="1" y="1"/>
                  </a:moveTo>
                  <a:lnTo>
                    <a:pt x="1" y="2174"/>
                  </a:lnTo>
                  <a:lnTo>
                    <a:pt x="2170" y="2174"/>
                  </a:lnTo>
                  <a:lnTo>
                    <a:pt x="1" y="1"/>
                  </a:lnTo>
                  <a:close/>
                </a:path>
              </a:pathLst>
            </a:custGeom>
            <a:solidFill>
              <a:schemeClr val="accen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grpSp>
      <p:grpSp>
        <p:nvGrpSpPr>
          <p:cNvPr id="2993" name="Google Shape;2993;p73"/>
          <p:cNvGrpSpPr/>
          <p:nvPr/>
        </p:nvGrpSpPr>
        <p:grpSpPr>
          <a:xfrm>
            <a:off x="5572823" y="3341414"/>
            <a:ext cx="281943" cy="373755"/>
            <a:chOff x="6759003" y="4014514"/>
            <a:chExt cx="281943" cy="373755"/>
          </a:xfrm>
        </p:grpSpPr>
        <p:sp>
          <p:nvSpPr>
            <p:cNvPr id="2994" name="Google Shape;2994;p73"/>
            <p:cNvSpPr/>
            <p:nvPr/>
          </p:nvSpPr>
          <p:spPr>
            <a:xfrm>
              <a:off x="6759003" y="4014695"/>
              <a:ext cx="136432" cy="169952"/>
            </a:xfrm>
            <a:custGeom>
              <a:avLst/>
              <a:gdLst/>
              <a:ahLst/>
              <a:cxnLst/>
              <a:rect l="l" t="t" r="r" b="b"/>
              <a:pathLst>
                <a:path w="3773" h="4700" extrusionOk="0">
                  <a:moveTo>
                    <a:pt x="2067" y="0"/>
                  </a:moveTo>
                  <a:lnTo>
                    <a:pt x="1" y="750"/>
                  </a:lnTo>
                  <a:lnTo>
                    <a:pt x="1435" y="4699"/>
                  </a:lnTo>
                  <a:lnTo>
                    <a:pt x="3772" y="4699"/>
                  </a:lnTo>
                  <a:lnTo>
                    <a:pt x="3187" y="3092"/>
                  </a:lnTo>
                  <a:lnTo>
                    <a:pt x="2878" y="2896"/>
                  </a:lnTo>
                  <a:lnTo>
                    <a:pt x="2981" y="2521"/>
                  </a:lnTo>
                  <a:lnTo>
                    <a:pt x="2742" y="1860"/>
                  </a:lnTo>
                  <a:lnTo>
                    <a:pt x="2437" y="1659"/>
                  </a:lnTo>
                  <a:lnTo>
                    <a:pt x="2536" y="1289"/>
                  </a:lnTo>
                  <a:lnTo>
                    <a:pt x="2067" y="0"/>
                  </a:lnTo>
                  <a:close/>
                </a:path>
              </a:pathLst>
            </a:custGeom>
            <a:solidFill>
              <a:schemeClr val="accent3"/>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995" name="Google Shape;2995;p73"/>
            <p:cNvSpPr/>
            <p:nvPr/>
          </p:nvSpPr>
          <p:spPr>
            <a:xfrm>
              <a:off x="6813245" y="4061270"/>
              <a:ext cx="44911" cy="34424"/>
            </a:xfrm>
            <a:custGeom>
              <a:avLst/>
              <a:gdLst/>
              <a:ahLst/>
              <a:cxnLst/>
              <a:rect l="l" t="t" r="r" b="b"/>
              <a:pathLst>
                <a:path w="1242" h="952" extrusionOk="0">
                  <a:moveTo>
                    <a:pt x="1036" y="1"/>
                  </a:moveTo>
                  <a:lnTo>
                    <a:pt x="0" y="385"/>
                  </a:lnTo>
                  <a:lnTo>
                    <a:pt x="206" y="952"/>
                  </a:lnTo>
                  <a:lnTo>
                    <a:pt x="1242" y="572"/>
                  </a:lnTo>
                  <a:lnTo>
                    <a:pt x="1036" y="1"/>
                  </a:lnTo>
                  <a:close/>
                </a:path>
              </a:pathLst>
            </a:custGeom>
            <a:solidFill>
              <a:schemeClr val="accen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996" name="Google Shape;2996;p73"/>
            <p:cNvSpPr/>
            <p:nvPr/>
          </p:nvSpPr>
          <p:spPr>
            <a:xfrm>
              <a:off x="6829481" y="4105821"/>
              <a:ext cx="44947" cy="34280"/>
            </a:xfrm>
            <a:custGeom>
              <a:avLst/>
              <a:gdLst/>
              <a:ahLst/>
              <a:cxnLst/>
              <a:rect l="l" t="t" r="r" b="b"/>
              <a:pathLst>
                <a:path w="1243" h="948" extrusionOk="0">
                  <a:moveTo>
                    <a:pt x="1041" y="1"/>
                  </a:moveTo>
                  <a:lnTo>
                    <a:pt x="1" y="380"/>
                  </a:lnTo>
                  <a:lnTo>
                    <a:pt x="207" y="947"/>
                  </a:lnTo>
                  <a:lnTo>
                    <a:pt x="1242" y="568"/>
                  </a:lnTo>
                  <a:lnTo>
                    <a:pt x="1041" y="1"/>
                  </a:lnTo>
                  <a:close/>
                </a:path>
              </a:pathLst>
            </a:custGeom>
            <a:solidFill>
              <a:schemeClr val="accen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997" name="Google Shape;2997;p73"/>
            <p:cNvSpPr/>
            <p:nvPr/>
          </p:nvSpPr>
          <p:spPr>
            <a:xfrm>
              <a:off x="6893522" y="4053315"/>
              <a:ext cx="132526" cy="131333"/>
            </a:xfrm>
            <a:custGeom>
              <a:avLst/>
              <a:gdLst/>
              <a:ahLst/>
              <a:cxnLst/>
              <a:rect l="l" t="t" r="r" b="b"/>
              <a:pathLst>
                <a:path w="3665" h="3632" extrusionOk="0">
                  <a:moveTo>
                    <a:pt x="2699" y="0"/>
                  </a:moveTo>
                  <a:lnTo>
                    <a:pt x="1252" y="174"/>
                  </a:lnTo>
                  <a:lnTo>
                    <a:pt x="1" y="3631"/>
                  </a:lnTo>
                  <a:lnTo>
                    <a:pt x="2737" y="3631"/>
                  </a:lnTo>
                  <a:lnTo>
                    <a:pt x="3664" y="1059"/>
                  </a:lnTo>
                  <a:lnTo>
                    <a:pt x="2699" y="0"/>
                  </a:lnTo>
                  <a:close/>
                </a:path>
              </a:pathLst>
            </a:custGeom>
            <a:solidFill>
              <a:schemeClr val="accen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998" name="Google Shape;2998;p73"/>
            <p:cNvSpPr/>
            <p:nvPr/>
          </p:nvSpPr>
          <p:spPr>
            <a:xfrm>
              <a:off x="6938615" y="4014514"/>
              <a:ext cx="87435" cy="76948"/>
            </a:xfrm>
            <a:custGeom>
              <a:avLst/>
              <a:gdLst/>
              <a:ahLst/>
              <a:cxnLst/>
              <a:rect l="l" t="t" r="r" b="b"/>
              <a:pathLst>
                <a:path w="2418" h="2128" extrusionOk="0">
                  <a:moveTo>
                    <a:pt x="1813" y="1"/>
                  </a:moveTo>
                  <a:lnTo>
                    <a:pt x="0" y="1242"/>
                  </a:lnTo>
                  <a:lnTo>
                    <a:pt x="2417" y="2128"/>
                  </a:lnTo>
                  <a:lnTo>
                    <a:pt x="1813" y="1"/>
                  </a:lnTo>
                  <a:close/>
                </a:path>
              </a:pathLst>
            </a:custGeom>
            <a:solidFill>
              <a:schemeClr val="l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2999" name="Google Shape;2999;p73"/>
            <p:cNvSpPr/>
            <p:nvPr/>
          </p:nvSpPr>
          <p:spPr>
            <a:xfrm>
              <a:off x="6766633" y="4181036"/>
              <a:ext cx="172013" cy="207233"/>
            </a:xfrm>
            <a:custGeom>
              <a:avLst/>
              <a:gdLst/>
              <a:ahLst/>
              <a:cxnLst/>
              <a:rect l="l" t="t" r="r" b="b"/>
              <a:pathLst>
                <a:path w="4757" h="5731" extrusionOk="0">
                  <a:moveTo>
                    <a:pt x="207" y="1"/>
                  </a:moveTo>
                  <a:cubicBezTo>
                    <a:pt x="207" y="1"/>
                    <a:pt x="1" y="1725"/>
                    <a:pt x="1327" y="2765"/>
                  </a:cubicBezTo>
                  <a:lnTo>
                    <a:pt x="1495" y="5731"/>
                  </a:lnTo>
                  <a:lnTo>
                    <a:pt x="3538" y="5731"/>
                  </a:lnTo>
                  <a:lnTo>
                    <a:pt x="4756" y="2784"/>
                  </a:lnTo>
                  <a:lnTo>
                    <a:pt x="3543" y="1"/>
                  </a:ln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000" name="Google Shape;3000;p73"/>
            <p:cNvSpPr/>
            <p:nvPr/>
          </p:nvSpPr>
          <p:spPr>
            <a:xfrm>
              <a:off x="6895077" y="4181036"/>
              <a:ext cx="145869" cy="207233"/>
            </a:xfrm>
            <a:custGeom>
              <a:avLst/>
              <a:gdLst/>
              <a:ahLst/>
              <a:cxnLst/>
              <a:rect l="l" t="t" r="r" b="b"/>
              <a:pathLst>
                <a:path w="4034" h="5731" extrusionOk="0">
                  <a:moveTo>
                    <a:pt x="0" y="1"/>
                  </a:moveTo>
                  <a:lnTo>
                    <a:pt x="0" y="5731"/>
                  </a:lnTo>
                  <a:lnTo>
                    <a:pt x="1584" y="5731"/>
                  </a:lnTo>
                  <a:lnTo>
                    <a:pt x="1677" y="5065"/>
                  </a:lnTo>
                  <a:lnTo>
                    <a:pt x="1523" y="4747"/>
                  </a:lnTo>
                  <a:lnTo>
                    <a:pt x="1762" y="4461"/>
                  </a:lnTo>
                  <a:lnTo>
                    <a:pt x="3340" y="4461"/>
                  </a:lnTo>
                  <a:lnTo>
                    <a:pt x="3687" y="3688"/>
                  </a:lnTo>
                  <a:lnTo>
                    <a:pt x="3340" y="3365"/>
                  </a:lnTo>
                  <a:lnTo>
                    <a:pt x="3350" y="3365"/>
                  </a:lnTo>
                  <a:lnTo>
                    <a:pt x="3350" y="2418"/>
                  </a:lnTo>
                  <a:lnTo>
                    <a:pt x="4034" y="2076"/>
                  </a:lnTo>
                  <a:lnTo>
                    <a:pt x="3350" y="765"/>
                  </a:lnTo>
                  <a:lnTo>
                    <a:pt x="3350" y="1"/>
                  </a:ln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001" name="Google Shape;3001;p73"/>
            <p:cNvSpPr/>
            <p:nvPr/>
          </p:nvSpPr>
          <p:spPr>
            <a:xfrm>
              <a:off x="6907950" y="4323004"/>
              <a:ext cx="50841" cy="41222"/>
            </a:xfrm>
            <a:custGeom>
              <a:avLst/>
              <a:gdLst/>
              <a:ahLst/>
              <a:cxnLst/>
              <a:rect l="l" t="t" r="r" b="b"/>
              <a:pathLst>
                <a:path w="1406" h="1140" extrusionOk="0">
                  <a:moveTo>
                    <a:pt x="478" y="1"/>
                  </a:moveTo>
                  <a:lnTo>
                    <a:pt x="0" y="371"/>
                  </a:lnTo>
                  <a:lnTo>
                    <a:pt x="590" y="1139"/>
                  </a:lnTo>
                  <a:lnTo>
                    <a:pt x="1321" y="1139"/>
                  </a:lnTo>
                  <a:lnTo>
                    <a:pt x="1406" y="535"/>
                  </a:lnTo>
                  <a:lnTo>
                    <a:pt x="890" y="535"/>
                  </a:lnTo>
                  <a:lnTo>
                    <a:pt x="478" y="1"/>
                  </a:ln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002" name="Google Shape;3002;p73"/>
            <p:cNvSpPr/>
            <p:nvPr/>
          </p:nvSpPr>
          <p:spPr>
            <a:xfrm>
              <a:off x="6895077" y="4181036"/>
              <a:ext cx="145869" cy="207233"/>
            </a:xfrm>
            <a:custGeom>
              <a:avLst/>
              <a:gdLst/>
              <a:ahLst/>
              <a:cxnLst/>
              <a:rect l="l" t="t" r="r" b="b"/>
              <a:pathLst>
                <a:path w="4034" h="5731" extrusionOk="0">
                  <a:moveTo>
                    <a:pt x="0" y="1"/>
                  </a:moveTo>
                  <a:lnTo>
                    <a:pt x="0" y="5731"/>
                  </a:lnTo>
                  <a:lnTo>
                    <a:pt x="1584" y="5731"/>
                  </a:lnTo>
                  <a:lnTo>
                    <a:pt x="1677" y="5065"/>
                  </a:lnTo>
                  <a:lnTo>
                    <a:pt x="1523" y="4747"/>
                  </a:lnTo>
                  <a:lnTo>
                    <a:pt x="1762" y="4461"/>
                  </a:lnTo>
                  <a:lnTo>
                    <a:pt x="3340" y="4461"/>
                  </a:lnTo>
                  <a:lnTo>
                    <a:pt x="3687" y="3688"/>
                  </a:lnTo>
                  <a:lnTo>
                    <a:pt x="3340" y="3365"/>
                  </a:lnTo>
                  <a:lnTo>
                    <a:pt x="3350" y="3365"/>
                  </a:lnTo>
                  <a:lnTo>
                    <a:pt x="3350" y="2418"/>
                  </a:lnTo>
                  <a:lnTo>
                    <a:pt x="4034" y="2076"/>
                  </a:lnTo>
                  <a:lnTo>
                    <a:pt x="3350" y="765"/>
                  </a:lnTo>
                  <a:lnTo>
                    <a:pt x="3350" y="1"/>
                  </a:lnTo>
                  <a:close/>
                </a:path>
              </a:pathLst>
            </a:custGeom>
            <a:solidFill>
              <a:srgbClr val="000000">
                <a:alpha val="18130"/>
              </a:srgbClr>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3003" name="Google Shape;3003;p73"/>
            <p:cNvSpPr/>
            <p:nvPr/>
          </p:nvSpPr>
          <p:spPr>
            <a:xfrm>
              <a:off x="6907950" y="4323004"/>
              <a:ext cx="50841" cy="41222"/>
            </a:xfrm>
            <a:custGeom>
              <a:avLst/>
              <a:gdLst/>
              <a:ahLst/>
              <a:cxnLst/>
              <a:rect l="l" t="t" r="r" b="b"/>
              <a:pathLst>
                <a:path w="1406" h="1140" extrusionOk="0">
                  <a:moveTo>
                    <a:pt x="478" y="1"/>
                  </a:moveTo>
                  <a:lnTo>
                    <a:pt x="0" y="371"/>
                  </a:lnTo>
                  <a:lnTo>
                    <a:pt x="590" y="1139"/>
                  </a:lnTo>
                  <a:lnTo>
                    <a:pt x="1321" y="1139"/>
                  </a:lnTo>
                  <a:lnTo>
                    <a:pt x="1406" y="535"/>
                  </a:lnTo>
                  <a:lnTo>
                    <a:pt x="890" y="535"/>
                  </a:lnTo>
                  <a:lnTo>
                    <a:pt x="478" y="1"/>
                  </a:lnTo>
                  <a:close/>
                </a:path>
              </a:pathLst>
            </a:custGeom>
            <a:solidFill>
              <a:schemeClr val="accen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grpSp>
      <p:sp>
        <p:nvSpPr>
          <p:cNvPr id="2" name="Text Box 1"/>
          <p:cNvSpPr txBox="1"/>
          <p:nvPr/>
        </p:nvSpPr>
        <p:spPr>
          <a:xfrm>
            <a:off x="1795145" y="843280"/>
            <a:ext cx="2843530" cy="175895"/>
          </a:xfrm>
          <a:prstGeom prst="rect">
            <a:avLst/>
          </a:prstGeom>
          <a:noFill/>
        </p:spPr>
        <p:txBody>
          <a:bodyPr wrap="square" rtlCol="0">
            <a:noAutofit/>
          </a:bodyPr>
          <a:p>
            <a:r>
              <a:rPr lang="en-US" sz="1800" b="1">
                <a:latin typeface="Candara" panose="020E0502030303020204" charset="0"/>
                <a:cs typeface="Candara" panose="020E0502030303020204" charset="0"/>
              </a:rPr>
              <a:t>Fungsi Penyesuaian</a:t>
            </a:r>
            <a:endParaRPr lang="en-US" sz="1800" b="1">
              <a:latin typeface="Candara" panose="020E0502030303020204" charset="0"/>
              <a:cs typeface="Candara" panose="020E0502030303020204" charset="0"/>
            </a:endParaRPr>
          </a:p>
        </p:txBody>
      </p:sp>
      <p:sp>
        <p:nvSpPr>
          <p:cNvPr id="3" name="Text Box 2"/>
          <p:cNvSpPr txBox="1"/>
          <p:nvPr/>
        </p:nvSpPr>
        <p:spPr>
          <a:xfrm>
            <a:off x="5076190" y="1751965"/>
            <a:ext cx="3048000" cy="368300"/>
          </a:xfrm>
          <a:prstGeom prst="rect">
            <a:avLst/>
          </a:prstGeom>
          <a:noFill/>
        </p:spPr>
        <p:txBody>
          <a:bodyPr wrap="square" rtlCol="0">
            <a:spAutoFit/>
          </a:bodyPr>
          <a:p>
            <a:r>
              <a:rPr lang="en-US" sz="1800" b="1">
                <a:latin typeface="Candara" panose="020E0502030303020204" charset="0"/>
                <a:cs typeface="Candara" panose="020E0502030303020204" charset="0"/>
              </a:rPr>
              <a:t>Fungsi Pengembangan</a:t>
            </a:r>
            <a:endParaRPr lang="en-US" sz="1800" b="1">
              <a:latin typeface="Candara" panose="020E0502030303020204" charset="0"/>
              <a:cs typeface="Candara" panose="020E0502030303020204" charset="0"/>
            </a:endParaRPr>
          </a:p>
        </p:txBody>
      </p:sp>
      <p:sp>
        <p:nvSpPr>
          <p:cNvPr id="4" name="Text Box 3"/>
          <p:cNvSpPr txBox="1"/>
          <p:nvPr/>
        </p:nvSpPr>
        <p:spPr>
          <a:xfrm>
            <a:off x="1187450" y="2873375"/>
            <a:ext cx="3048000" cy="368300"/>
          </a:xfrm>
          <a:prstGeom prst="rect">
            <a:avLst/>
          </a:prstGeom>
          <a:noFill/>
        </p:spPr>
        <p:txBody>
          <a:bodyPr wrap="square" rtlCol="0">
            <a:spAutoFit/>
          </a:bodyPr>
          <a:p>
            <a:r>
              <a:rPr lang="en-US" sz="1800" b="1">
                <a:latin typeface="Candara" panose="020E0502030303020204" charset="0"/>
                <a:cs typeface="Candara" panose="020E0502030303020204" charset="0"/>
              </a:rPr>
              <a:t>Fungsi Perbaikan</a:t>
            </a:r>
            <a:endParaRPr lang="en-US" sz="1800" b="1">
              <a:latin typeface="Candara" panose="020E0502030303020204" charset="0"/>
              <a:cs typeface="Candara" panose="020E0502030303020204" charset="0"/>
            </a:endParaRPr>
          </a:p>
        </p:txBody>
      </p:sp>
      <p:sp>
        <p:nvSpPr>
          <p:cNvPr id="5" name="Text Box 4"/>
          <p:cNvSpPr txBox="1"/>
          <p:nvPr/>
        </p:nvSpPr>
        <p:spPr>
          <a:xfrm>
            <a:off x="5992495" y="3328670"/>
            <a:ext cx="3048000" cy="368300"/>
          </a:xfrm>
          <a:prstGeom prst="rect">
            <a:avLst/>
          </a:prstGeom>
          <a:noFill/>
        </p:spPr>
        <p:txBody>
          <a:bodyPr wrap="square" rtlCol="0">
            <a:spAutoFit/>
          </a:bodyPr>
          <a:p>
            <a:r>
              <a:rPr lang="en-US" sz="1800" b="1">
                <a:latin typeface="Candara" panose="020E0502030303020204" charset="0"/>
                <a:cs typeface="Candara" panose="020E0502030303020204" charset="0"/>
              </a:rPr>
              <a:t>Fungsi Advokasi</a:t>
            </a:r>
            <a:endParaRPr lang="en-US" sz="1800" b="1">
              <a:latin typeface="Candara" panose="020E0502030303020204" charset="0"/>
              <a:cs typeface="Candara" panose="020E050203030302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320" name="Shape 1320"/>
        <p:cNvGrpSpPr/>
        <p:nvPr/>
      </p:nvGrpSpPr>
      <p:grpSpPr>
        <a:xfrm>
          <a:off x="0" y="0"/>
          <a:ext cx="0" cy="0"/>
          <a:chOff x="0" y="0"/>
          <a:chExt cx="0" cy="0"/>
        </a:xfrm>
      </p:grpSpPr>
      <p:sp>
        <p:nvSpPr>
          <p:cNvPr id="1321" name="Google Shape;1321;p41"/>
          <p:cNvSpPr txBox="1"/>
          <p:nvPr>
            <p:ph type="title"/>
          </p:nvPr>
        </p:nvSpPr>
        <p:spPr>
          <a:xfrm>
            <a:off x="2000885" y="15875"/>
            <a:ext cx="5473065" cy="1162685"/>
          </a:xfrm>
          <a:prstGeom prst="rect">
            <a:avLst/>
          </a:prstGeom>
          <a:gradFill>
            <a:gsLst>
              <a:gs pos="0">
                <a:srgbClr val="FBFB11"/>
              </a:gs>
              <a:gs pos="100000">
                <a:srgbClr val="838309"/>
              </a:gs>
            </a:gsLst>
            <a:lin scaled="0"/>
          </a:gradFill>
        </p:spPr>
        <p:txBody>
          <a:bodyPr spcFirstLastPara="1" wrap="square" lIns="91425" tIns="91425" rIns="91425" bIns="91425" anchor="b" anchorCtr="0">
            <a:noAutofit/>
          </a:bodyPr>
          <a:lstStyle/>
          <a:p>
            <a:pPr marL="0" lvl="0" indent="0" algn="ctr" rtl="0">
              <a:spcBef>
                <a:spcPts val="0"/>
              </a:spcBef>
              <a:spcAft>
                <a:spcPts val="0"/>
              </a:spcAft>
              <a:buNone/>
            </a:pPr>
            <a:r>
              <a:rPr lang="en-US" altLang="en-GB" sz="2400">
                <a:latin typeface="Calisto MT" panose="02040603050505030304" charset="0"/>
                <a:cs typeface="Calisto MT" panose="02040603050505030304" charset="0"/>
              </a:rPr>
              <a:t>Kesalahpahaman </a:t>
            </a:r>
            <a:br>
              <a:rPr lang="en-US" altLang="en-GB" sz="2400">
                <a:latin typeface="Calisto MT" panose="02040603050505030304" charset="0"/>
                <a:cs typeface="Calisto MT" panose="02040603050505030304" charset="0"/>
              </a:rPr>
            </a:br>
            <a:r>
              <a:rPr lang="en-US" altLang="en-GB" sz="2400">
                <a:latin typeface="Calisto MT" panose="02040603050505030304" charset="0"/>
                <a:cs typeface="Calisto MT" panose="02040603050505030304" charset="0"/>
              </a:rPr>
              <a:t>dalam memaknai Bimbingan &amp; Konseling</a:t>
            </a:r>
            <a:endParaRPr lang="en-US" altLang="en-GB" sz="2400">
              <a:latin typeface="Calisto MT" panose="02040603050505030304" charset="0"/>
              <a:cs typeface="Calisto MT" panose="02040603050505030304" charset="0"/>
            </a:endParaRPr>
          </a:p>
        </p:txBody>
      </p:sp>
      <p:sp>
        <p:nvSpPr>
          <p:cNvPr id="1322" name="Google Shape;1322;p41"/>
          <p:cNvSpPr txBox="1"/>
          <p:nvPr>
            <p:ph type="subTitle" idx="1"/>
          </p:nvPr>
        </p:nvSpPr>
        <p:spPr>
          <a:xfrm>
            <a:off x="1205230" y="1678940"/>
            <a:ext cx="6976745" cy="1574165"/>
          </a:xfrm>
          <a:prstGeom prst="rect">
            <a:avLst/>
          </a:prstGeom>
        </p:spPr>
        <p:txBody>
          <a:bodyPr spcFirstLastPara="1" wrap="square" lIns="91425" tIns="91425" rIns="91425" bIns="91425" anchor="t" anchorCtr="0">
            <a:noAutofit/>
          </a:bodyPr>
          <a:lstStyle/>
          <a:p>
            <a:pPr marL="285750" lvl="0" indent="-285750" algn="ctr" rtl="0">
              <a:spcBef>
                <a:spcPts val="0"/>
              </a:spcBef>
              <a:spcAft>
                <a:spcPts val="0"/>
              </a:spcAft>
              <a:buFont typeface="Wingdings" panose="05000000000000000000" charset="0"/>
              <a:buChar char="q"/>
            </a:pPr>
            <a:r>
              <a:rPr lang="en-US" dirty="0" err="1">
                <a:sym typeface="+mn-ea"/>
              </a:rPr>
              <a:t>Ini</a:t>
            </a:r>
            <a:r>
              <a:rPr lang="en-US" dirty="0">
                <a:sym typeface="+mn-ea"/>
              </a:rPr>
              <a:t> </a:t>
            </a:r>
            <a:r>
              <a:rPr lang="en-US" dirty="0" err="1">
                <a:sym typeface="+mn-ea"/>
              </a:rPr>
              <a:t>terjadi</a:t>
            </a:r>
            <a:r>
              <a:rPr lang="en-US" dirty="0">
                <a:sym typeface="+mn-ea"/>
              </a:rPr>
              <a:t> </a:t>
            </a:r>
            <a:r>
              <a:rPr lang="en-US" dirty="0" err="1">
                <a:sym typeface="+mn-ea"/>
              </a:rPr>
              <a:t>antara</a:t>
            </a:r>
            <a:r>
              <a:rPr lang="en-US" dirty="0">
                <a:sym typeface="+mn-ea"/>
              </a:rPr>
              <a:t> lain </a:t>
            </a:r>
            <a:r>
              <a:rPr lang="en-US" dirty="0" err="1">
                <a:sym typeface="+mn-ea"/>
              </a:rPr>
              <a:t>karena</a:t>
            </a:r>
            <a:r>
              <a:rPr lang="en-US" dirty="0">
                <a:sym typeface="+mn-ea"/>
              </a:rPr>
              <a:t>, BK </a:t>
            </a:r>
            <a:r>
              <a:rPr lang="en-US" dirty="0" err="1">
                <a:sym typeface="+mn-ea"/>
              </a:rPr>
              <a:t>dalam</a:t>
            </a:r>
            <a:r>
              <a:rPr lang="en-US" dirty="0">
                <a:sym typeface="+mn-ea"/>
              </a:rPr>
              <a:t> </a:t>
            </a:r>
            <a:r>
              <a:rPr lang="en-US" dirty="0" err="1">
                <a:sym typeface="+mn-ea"/>
              </a:rPr>
              <a:t>waktu</a:t>
            </a:r>
            <a:r>
              <a:rPr lang="en-US" dirty="0">
                <a:sym typeface="+mn-ea"/>
              </a:rPr>
              <a:t> </a:t>
            </a:r>
            <a:r>
              <a:rPr lang="en-US" dirty="0" err="1">
                <a:sym typeface="+mn-ea"/>
              </a:rPr>
              <a:t>yg</a:t>
            </a:r>
            <a:r>
              <a:rPr lang="en-US" dirty="0">
                <a:sym typeface="+mn-ea"/>
              </a:rPr>
              <a:t> </a:t>
            </a:r>
            <a:r>
              <a:rPr lang="en-US" dirty="0" err="1">
                <a:sym typeface="+mn-ea"/>
              </a:rPr>
              <a:t>singkat</a:t>
            </a:r>
            <a:r>
              <a:rPr lang="en-US" dirty="0">
                <a:sym typeface="+mn-ea"/>
              </a:rPr>
              <a:t> </a:t>
            </a:r>
            <a:r>
              <a:rPr lang="en-US" dirty="0" err="1">
                <a:sym typeface="+mn-ea"/>
              </a:rPr>
              <a:t>sudah</a:t>
            </a:r>
            <a:r>
              <a:rPr lang="en-US" dirty="0">
                <a:sym typeface="+mn-ea"/>
              </a:rPr>
              <a:t> </a:t>
            </a:r>
            <a:r>
              <a:rPr lang="en-US" dirty="0" err="1">
                <a:sym typeface="+mn-ea"/>
              </a:rPr>
              <a:t>menyebar</a:t>
            </a:r>
            <a:r>
              <a:rPr lang="en-US" dirty="0">
                <a:sym typeface="+mn-ea"/>
              </a:rPr>
              <a:t> di sekolah2 </a:t>
            </a:r>
            <a:r>
              <a:rPr lang="en-US" dirty="0" err="1">
                <a:sym typeface="+mn-ea"/>
              </a:rPr>
              <a:t>tetapi</a:t>
            </a:r>
            <a:r>
              <a:rPr lang="en-US" dirty="0">
                <a:sym typeface="+mn-ea"/>
              </a:rPr>
              <a:t> </a:t>
            </a:r>
            <a:r>
              <a:rPr lang="en-US" dirty="0" err="1">
                <a:sym typeface="+mn-ea"/>
              </a:rPr>
              <a:t>tanpa</a:t>
            </a:r>
            <a:r>
              <a:rPr lang="en-US" dirty="0">
                <a:sym typeface="+mn-ea"/>
              </a:rPr>
              <a:t> </a:t>
            </a:r>
            <a:r>
              <a:rPr lang="en-US" dirty="0" err="1">
                <a:sym typeface="+mn-ea"/>
              </a:rPr>
              <a:t>ditangani</a:t>
            </a:r>
            <a:r>
              <a:rPr lang="en-US" dirty="0">
                <a:sym typeface="+mn-ea"/>
              </a:rPr>
              <a:t> oleh yang </a:t>
            </a:r>
            <a:r>
              <a:rPr lang="en-US" dirty="0" err="1">
                <a:sym typeface="+mn-ea"/>
              </a:rPr>
              <a:t>ahli</a:t>
            </a:r>
            <a:r>
              <a:rPr lang="en-US" dirty="0">
                <a:sym typeface="+mn-ea"/>
              </a:rPr>
              <a:t> di </a:t>
            </a:r>
            <a:r>
              <a:rPr lang="en-US" dirty="0" err="1">
                <a:sym typeface="+mn-ea"/>
              </a:rPr>
              <a:t>bidangnya</a:t>
            </a:r>
            <a:r>
              <a:rPr lang="en-US" dirty="0">
                <a:sym typeface="+mn-ea"/>
              </a:rPr>
              <a:t> (</a:t>
            </a:r>
            <a:r>
              <a:rPr lang="en-US" dirty="0" err="1">
                <a:sym typeface="+mn-ea"/>
              </a:rPr>
              <a:t>tidak</a:t>
            </a:r>
            <a:r>
              <a:rPr lang="en-US" dirty="0">
                <a:sym typeface="+mn-ea"/>
              </a:rPr>
              <a:t> </a:t>
            </a:r>
            <a:r>
              <a:rPr lang="en-US" dirty="0" err="1">
                <a:sym typeface="+mn-ea"/>
              </a:rPr>
              <a:t>sesuai</a:t>
            </a:r>
            <a:r>
              <a:rPr lang="en-US" dirty="0">
                <a:sym typeface="+mn-ea"/>
              </a:rPr>
              <a:t> </a:t>
            </a:r>
            <a:r>
              <a:rPr lang="en-US" dirty="0" err="1">
                <a:sym typeface="+mn-ea"/>
              </a:rPr>
              <a:t>latar</a:t>
            </a:r>
            <a:r>
              <a:rPr lang="en-US" dirty="0">
                <a:sym typeface="+mn-ea"/>
              </a:rPr>
              <a:t> </a:t>
            </a:r>
            <a:r>
              <a:rPr lang="en-US" dirty="0" err="1">
                <a:sym typeface="+mn-ea"/>
              </a:rPr>
              <a:t>belakang</a:t>
            </a:r>
            <a:r>
              <a:rPr lang="en-US" dirty="0">
                <a:sym typeface="+mn-ea"/>
              </a:rPr>
              <a:t> BK)</a:t>
            </a:r>
            <a:endParaRPr lang="en-US" dirty="0"/>
          </a:p>
          <a:p>
            <a:pPr marL="285750" lvl="0" indent="-285750" algn="ctr" rtl="0">
              <a:spcBef>
                <a:spcPts val="0"/>
              </a:spcBef>
              <a:spcAft>
                <a:spcPts val="0"/>
              </a:spcAft>
              <a:buFont typeface="Wingdings" panose="05000000000000000000" charset="0"/>
              <a:buChar char="q"/>
            </a:pPr>
            <a:endParaRPr lang="en-US" dirty="0"/>
          </a:p>
          <a:p>
            <a:pPr marL="285750" lvl="0" indent="-285750" algn="ctr" rtl="0">
              <a:spcBef>
                <a:spcPts val="0"/>
              </a:spcBef>
              <a:spcAft>
                <a:spcPts val="0"/>
              </a:spcAft>
              <a:buFont typeface="Wingdings" panose="05000000000000000000" charset="0"/>
              <a:buChar char="q"/>
            </a:pPr>
            <a:r>
              <a:rPr lang="en-US" dirty="0" err="1">
                <a:sym typeface="+mn-ea"/>
              </a:rPr>
              <a:t>Selain</a:t>
            </a:r>
            <a:r>
              <a:rPr lang="en-US" dirty="0">
                <a:sym typeface="+mn-ea"/>
              </a:rPr>
              <a:t> </a:t>
            </a:r>
            <a:r>
              <a:rPr lang="en-US" dirty="0" err="1">
                <a:sym typeface="+mn-ea"/>
              </a:rPr>
              <a:t>itu</a:t>
            </a:r>
            <a:r>
              <a:rPr lang="en-US" dirty="0">
                <a:sym typeface="+mn-ea"/>
              </a:rPr>
              <a:t> </a:t>
            </a:r>
            <a:r>
              <a:rPr lang="en-US" dirty="0" err="1">
                <a:sym typeface="+mn-ea"/>
              </a:rPr>
              <a:t>kurangnya</a:t>
            </a:r>
            <a:r>
              <a:rPr lang="en-US" dirty="0">
                <a:sym typeface="+mn-ea"/>
              </a:rPr>
              <a:t> </a:t>
            </a:r>
            <a:r>
              <a:rPr lang="en-US" dirty="0" err="1">
                <a:sym typeface="+mn-ea"/>
              </a:rPr>
              <a:t>literatur</a:t>
            </a:r>
            <a:r>
              <a:rPr lang="en-US" dirty="0">
                <a:sym typeface="+mn-ea"/>
              </a:rPr>
              <a:t> </a:t>
            </a:r>
            <a:r>
              <a:rPr lang="en-US" dirty="0" err="1">
                <a:sym typeface="+mn-ea"/>
              </a:rPr>
              <a:t>terkait</a:t>
            </a:r>
            <a:r>
              <a:rPr lang="en-US" dirty="0">
                <a:sym typeface="+mn-ea"/>
              </a:rPr>
              <a:t> </a:t>
            </a:r>
            <a:r>
              <a:rPr lang="en-US" dirty="0" err="1">
                <a:sym typeface="+mn-ea"/>
              </a:rPr>
              <a:t>ke</a:t>
            </a:r>
            <a:r>
              <a:rPr lang="en-US" dirty="0">
                <a:sym typeface="+mn-ea"/>
              </a:rPr>
              <a:t> BK an (</a:t>
            </a:r>
            <a:r>
              <a:rPr lang="en-US" dirty="0" err="1">
                <a:sym typeface="+mn-ea"/>
              </a:rPr>
              <a:t>terkait</a:t>
            </a:r>
            <a:r>
              <a:rPr lang="en-US" dirty="0">
                <a:sym typeface="+mn-ea"/>
              </a:rPr>
              <a:t> </a:t>
            </a:r>
            <a:r>
              <a:rPr lang="en-US" dirty="0" err="1">
                <a:sym typeface="+mn-ea"/>
              </a:rPr>
              <a:t>teori</a:t>
            </a:r>
            <a:r>
              <a:rPr lang="en-US" dirty="0">
                <a:sym typeface="+mn-ea"/>
              </a:rPr>
              <a:t> dan </a:t>
            </a:r>
            <a:r>
              <a:rPr lang="en-US" dirty="0" err="1">
                <a:sym typeface="+mn-ea"/>
              </a:rPr>
              <a:t>praktek</a:t>
            </a:r>
            <a:r>
              <a:rPr lang="en-US" dirty="0">
                <a:sym typeface="+mn-ea"/>
              </a:rPr>
              <a:t> BK yang </a:t>
            </a:r>
            <a:r>
              <a:rPr lang="en-US" dirty="0" err="1">
                <a:sym typeface="+mn-ea"/>
              </a:rPr>
              <a:t>benar</a:t>
            </a:r>
            <a:r>
              <a:rPr lang="en-US" dirty="0">
                <a:sym typeface="+mn-ea"/>
              </a:rPr>
              <a:t>)</a:t>
            </a:r>
            <a:endParaRPr lang="en-US" dirty="0"/>
          </a:p>
          <a:p>
            <a:pPr marL="0" lvl="0" indent="0" algn="ctr" rtl="0">
              <a:spcBef>
                <a:spcPts val="0"/>
              </a:spcBef>
              <a:spcAft>
                <a:spcPts val="0"/>
              </a:spcAft>
              <a:buNone/>
            </a:pPr>
            <a:endParaRPr lang="en-GB"/>
          </a:p>
        </p:txBody>
      </p:sp>
      <p:grpSp>
        <p:nvGrpSpPr>
          <p:cNvPr id="1337" name="Google Shape;1337;p41"/>
          <p:cNvGrpSpPr/>
          <p:nvPr/>
        </p:nvGrpSpPr>
        <p:grpSpPr>
          <a:xfrm rot="-608601">
            <a:off x="-411389" y="2873058"/>
            <a:ext cx="2981319" cy="2697684"/>
            <a:chOff x="-4133480" y="2519142"/>
            <a:chExt cx="1933154" cy="1749239"/>
          </a:xfrm>
        </p:grpSpPr>
        <p:sp>
          <p:nvSpPr>
            <p:cNvPr id="1338" name="Google Shape;1338;p41"/>
            <p:cNvSpPr/>
            <p:nvPr/>
          </p:nvSpPr>
          <p:spPr>
            <a:xfrm>
              <a:off x="-3585928" y="2519142"/>
              <a:ext cx="869133" cy="679638"/>
            </a:xfrm>
            <a:custGeom>
              <a:avLst/>
              <a:gdLst/>
              <a:ahLst/>
              <a:cxnLst/>
              <a:rect l="l" t="t" r="r" b="b"/>
              <a:pathLst>
                <a:path w="9563" h="7478" extrusionOk="0">
                  <a:moveTo>
                    <a:pt x="3140" y="0"/>
                  </a:moveTo>
                  <a:lnTo>
                    <a:pt x="9563" y="2605"/>
                  </a:lnTo>
                  <a:cubicBezTo>
                    <a:pt x="9445" y="2928"/>
                    <a:pt x="9305" y="3238"/>
                    <a:pt x="9136" y="3537"/>
                  </a:cubicBezTo>
                  <a:cubicBezTo>
                    <a:pt x="7403" y="6587"/>
                    <a:pt x="3308" y="7477"/>
                    <a:pt x="1" y="55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9" name="Google Shape;1339;p41"/>
            <p:cNvSpPr/>
            <p:nvPr/>
          </p:nvSpPr>
          <p:spPr>
            <a:xfrm>
              <a:off x="-3502046" y="2653280"/>
              <a:ext cx="112516" cy="137600"/>
            </a:xfrm>
            <a:custGeom>
              <a:avLst/>
              <a:gdLst/>
              <a:ahLst/>
              <a:cxnLst/>
              <a:rect l="l" t="t" r="r" b="b"/>
              <a:pathLst>
                <a:path w="1238" h="1514" extrusionOk="0">
                  <a:moveTo>
                    <a:pt x="1237" y="768"/>
                  </a:moveTo>
                  <a:cubicBezTo>
                    <a:pt x="928" y="670"/>
                    <a:pt x="769" y="497"/>
                    <a:pt x="624" y="0"/>
                  </a:cubicBezTo>
                  <a:cubicBezTo>
                    <a:pt x="492" y="398"/>
                    <a:pt x="291" y="651"/>
                    <a:pt x="1" y="745"/>
                  </a:cubicBezTo>
                  <a:cubicBezTo>
                    <a:pt x="347" y="848"/>
                    <a:pt x="516" y="1185"/>
                    <a:pt x="652" y="1513"/>
                  </a:cubicBezTo>
                  <a:cubicBezTo>
                    <a:pt x="699" y="1199"/>
                    <a:pt x="867" y="862"/>
                    <a:pt x="1237" y="7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0" name="Google Shape;1340;p41"/>
            <p:cNvSpPr/>
            <p:nvPr/>
          </p:nvSpPr>
          <p:spPr>
            <a:xfrm>
              <a:off x="-3877562" y="3024068"/>
              <a:ext cx="1143333" cy="1134790"/>
            </a:xfrm>
            <a:custGeom>
              <a:avLst/>
              <a:gdLst/>
              <a:ahLst/>
              <a:cxnLst/>
              <a:rect l="l" t="t" r="r" b="b"/>
              <a:pathLst>
                <a:path w="12580" h="12486" extrusionOk="0">
                  <a:moveTo>
                    <a:pt x="441" y="4681"/>
                  </a:moveTo>
                  <a:cubicBezTo>
                    <a:pt x="0" y="3655"/>
                    <a:pt x="52" y="2718"/>
                    <a:pt x="417" y="1921"/>
                  </a:cubicBezTo>
                  <a:lnTo>
                    <a:pt x="6934" y="1"/>
                  </a:lnTo>
                  <a:cubicBezTo>
                    <a:pt x="6962" y="38"/>
                    <a:pt x="6995" y="71"/>
                    <a:pt x="7028" y="108"/>
                  </a:cubicBezTo>
                  <a:cubicBezTo>
                    <a:pt x="9206" y="2760"/>
                    <a:pt x="11760" y="7637"/>
                    <a:pt x="12580" y="9267"/>
                  </a:cubicBezTo>
                  <a:cubicBezTo>
                    <a:pt x="11788" y="9816"/>
                    <a:pt x="10738" y="10434"/>
                    <a:pt x="9637" y="11052"/>
                  </a:cubicBezTo>
                  <a:lnTo>
                    <a:pt x="4770" y="12486"/>
                  </a:lnTo>
                  <a:cubicBezTo>
                    <a:pt x="3383" y="10261"/>
                    <a:pt x="609" y="5079"/>
                    <a:pt x="441" y="468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1" name="Google Shape;1341;p41"/>
            <p:cNvSpPr/>
            <p:nvPr/>
          </p:nvSpPr>
          <p:spPr>
            <a:xfrm>
              <a:off x="-3473510" y="3380860"/>
              <a:ext cx="327095" cy="622562"/>
            </a:xfrm>
            <a:custGeom>
              <a:avLst/>
              <a:gdLst/>
              <a:ahLst/>
              <a:cxnLst/>
              <a:rect l="l" t="t" r="r" b="b"/>
              <a:pathLst>
                <a:path w="3599" h="6850" extrusionOk="0">
                  <a:moveTo>
                    <a:pt x="66" y="0"/>
                  </a:moveTo>
                  <a:cubicBezTo>
                    <a:pt x="63" y="0"/>
                    <a:pt x="60" y="0"/>
                    <a:pt x="57" y="1"/>
                  </a:cubicBezTo>
                  <a:cubicBezTo>
                    <a:pt x="24" y="1"/>
                    <a:pt x="0" y="29"/>
                    <a:pt x="5" y="66"/>
                  </a:cubicBezTo>
                  <a:cubicBezTo>
                    <a:pt x="132" y="956"/>
                    <a:pt x="1012" y="2807"/>
                    <a:pt x="1720" y="4123"/>
                  </a:cubicBezTo>
                  <a:cubicBezTo>
                    <a:pt x="2441" y="5459"/>
                    <a:pt x="3121" y="6494"/>
                    <a:pt x="3495" y="6836"/>
                  </a:cubicBezTo>
                  <a:cubicBezTo>
                    <a:pt x="3505" y="6845"/>
                    <a:pt x="3524" y="6850"/>
                    <a:pt x="3538" y="6850"/>
                  </a:cubicBezTo>
                  <a:cubicBezTo>
                    <a:pt x="3552" y="6850"/>
                    <a:pt x="3570" y="6845"/>
                    <a:pt x="3584" y="6827"/>
                  </a:cubicBezTo>
                  <a:cubicBezTo>
                    <a:pt x="3598" y="6803"/>
                    <a:pt x="3598" y="6770"/>
                    <a:pt x="3575" y="6747"/>
                  </a:cubicBezTo>
                  <a:cubicBezTo>
                    <a:pt x="3214" y="6419"/>
                    <a:pt x="2540" y="5393"/>
                    <a:pt x="1828" y="4072"/>
                  </a:cubicBezTo>
                  <a:cubicBezTo>
                    <a:pt x="1064" y="2657"/>
                    <a:pt x="239" y="872"/>
                    <a:pt x="122" y="52"/>
                  </a:cubicBezTo>
                  <a:cubicBezTo>
                    <a:pt x="122" y="22"/>
                    <a:pt x="99" y="0"/>
                    <a:pt x="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2" name="Google Shape;1342;p41"/>
            <p:cNvSpPr/>
            <p:nvPr/>
          </p:nvSpPr>
          <p:spPr>
            <a:xfrm>
              <a:off x="-3585928" y="3416666"/>
              <a:ext cx="152959" cy="82251"/>
            </a:xfrm>
            <a:custGeom>
              <a:avLst/>
              <a:gdLst/>
              <a:ahLst/>
              <a:cxnLst/>
              <a:rect l="l" t="t" r="r" b="b"/>
              <a:pathLst>
                <a:path w="1683" h="905" extrusionOk="0">
                  <a:moveTo>
                    <a:pt x="1682" y="904"/>
                  </a:moveTo>
                  <a:cubicBezTo>
                    <a:pt x="792" y="0"/>
                    <a:pt x="291" y="52"/>
                    <a:pt x="1" y="122"/>
                  </a:cubicBezTo>
                  <a:cubicBezTo>
                    <a:pt x="80" y="389"/>
                    <a:pt x="432" y="806"/>
                    <a:pt x="1682" y="90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3" name="Google Shape;1343;p41"/>
            <p:cNvSpPr/>
            <p:nvPr/>
          </p:nvSpPr>
          <p:spPr>
            <a:xfrm>
              <a:off x="-3575295" y="3488188"/>
              <a:ext cx="170864" cy="98883"/>
            </a:xfrm>
            <a:custGeom>
              <a:avLst/>
              <a:gdLst/>
              <a:ahLst/>
              <a:cxnLst/>
              <a:rect l="l" t="t" r="r" b="b"/>
              <a:pathLst>
                <a:path w="1880" h="1088" extrusionOk="0">
                  <a:moveTo>
                    <a:pt x="1879" y="867"/>
                  </a:moveTo>
                  <a:cubicBezTo>
                    <a:pt x="680" y="66"/>
                    <a:pt x="488" y="0"/>
                    <a:pt x="1" y="127"/>
                  </a:cubicBezTo>
                  <a:cubicBezTo>
                    <a:pt x="286" y="600"/>
                    <a:pt x="849" y="1087"/>
                    <a:pt x="1879" y="86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4" name="Google Shape;1344;p41"/>
            <p:cNvSpPr/>
            <p:nvPr/>
          </p:nvSpPr>
          <p:spPr>
            <a:xfrm>
              <a:off x="-3567207" y="3320879"/>
              <a:ext cx="106972" cy="109516"/>
            </a:xfrm>
            <a:custGeom>
              <a:avLst/>
              <a:gdLst/>
              <a:ahLst/>
              <a:cxnLst/>
              <a:rect l="l" t="t" r="r" b="b"/>
              <a:pathLst>
                <a:path w="1177" h="1205" extrusionOk="0">
                  <a:moveTo>
                    <a:pt x="1177" y="1204"/>
                  </a:moveTo>
                  <a:cubicBezTo>
                    <a:pt x="525" y="122"/>
                    <a:pt x="319" y="94"/>
                    <a:pt x="1" y="0"/>
                  </a:cubicBezTo>
                  <a:cubicBezTo>
                    <a:pt x="29" y="356"/>
                    <a:pt x="310" y="914"/>
                    <a:pt x="1177" y="120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5" name="Google Shape;1345;p41"/>
            <p:cNvSpPr/>
            <p:nvPr/>
          </p:nvSpPr>
          <p:spPr>
            <a:xfrm>
              <a:off x="-3520313" y="3228001"/>
              <a:ext cx="77161" cy="163229"/>
            </a:xfrm>
            <a:custGeom>
              <a:avLst/>
              <a:gdLst/>
              <a:ahLst/>
              <a:cxnLst/>
              <a:rect l="l" t="t" r="r" b="b"/>
              <a:pathLst>
                <a:path w="849" h="1796" extrusionOk="0">
                  <a:moveTo>
                    <a:pt x="586" y="1795"/>
                  </a:moveTo>
                  <a:cubicBezTo>
                    <a:pt x="848" y="975"/>
                    <a:pt x="665" y="183"/>
                    <a:pt x="455" y="1"/>
                  </a:cubicBezTo>
                  <a:cubicBezTo>
                    <a:pt x="220" y="85"/>
                    <a:pt x="0" y="896"/>
                    <a:pt x="586" y="179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6" name="Google Shape;1346;p41"/>
            <p:cNvSpPr/>
            <p:nvPr/>
          </p:nvSpPr>
          <p:spPr>
            <a:xfrm>
              <a:off x="-3449245" y="3310610"/>
              <a:ext cx="74617" cy="156322"/>
            </a:xfrm>
            <a:custGeom>
              <a:avLst/>
              <a:gdLst/>
              <a:ahLst/>
              <a:cxnLst/>
              <a:rect l="l" t="t" r="r" b="b"/>
              <a:pathLst>
                <a:path w="821" h="1720" extrusionOk="0">
                  <a:moveTo>
                    <a:pt x="43" y="1720"/>
                  </a:moveTo>
                  <a:cubicBezTo>
                    <a:pt x="591" y="947"/>
                    <a:pt x="792" y="286"/>
                    <a:pt x="820" y="1"/>
                  </a:cubicBezTo>
                  <a:cubicBezTo>
                    <a:pt x="89" y="333"/>
                    <a:pt x="0" y="1223"/>
                    <a:pt x="43" y="172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7" name="Google Shape;1347;p41"/>
            <p:cNvSpPr/>
            <p:nvPr/>
          </p:nvSpPr>
          <p:spPr>
            <a:xfrm>
              <a:off x="-3423708" y="3353596"/>
              <a:ext cx="117151" cy="176862"/>
            </a:xfrm>
            <a:custGeom>
              <a:avLst/>
              <a:gdLst/>
              <a:ahLst/>
              <a:cxnLst/>
              <a:rect l="l" t="t" r="r" b="b"/>
              <a:pathLst>
                <a:path w="1289" h="1946" extrusionOk="0">
                  <a:moveTo>
                    <a:pt x="38" y="1945"/>
                  </a:moveTo>
                  <a:cubicBezTo>
                    <a:pt x="305" y="1687"/>
                    <a:pt x="1242" y="521"/>
                    <a:pt x="1289" y="1"/>
                  </a:cubicBezTo>
                  <a:cubicBezTo>
                    <a:pt x="422" y="493"/>
                    <a:pt x="1" y="1219"/>
                    <a:pt x="38" y="194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8" name="Google Shape;1348;p41"/>
            <p:cNvSpPr/>
            <p:nvPr/>
          </p:nvSpPr>
          <p:spPr>
            <a:xfrm>
              <a:off x="-3583384" y="3566526"/>
              <a:ext cx="207036" cy="104790"/>
            </a:xfrm>
            <a:custGeom>
              <a:avLst/>
              <a:gdLst/>
              <a:ahLst/>
              <a:cxnLst/>
              <a:rect l="l" t="t" r="r" b="b"/>
              <a:pathLst>
                <a:path w="2278" h="1153" extrusionOk="0">
                  <a:moveTo>
                    <a:pt x="2278" y="680"/>
                  </a:moveTo>
                  <a:cubicBezTo>
                    <a:pt x="1280" y="0"/>
                    <a:pt x="160" y="586"/>
                    <a:pt x="1" y="801"/>
                  </a:cubicBezTo>
                  <a:cubicBezTo>
                    <a:pt x="113" y="1045"/>
                    <a:pt x="727" y="1153"/>
                    <a:pt x="2278" y="68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9" name="Google Shape;1349;p41"/>
            <p:cNvSpPr/>
            <p:nvPr/>
          </p:nvSpPr>
          <p:spPr>
            <a:xfrm>
              <a:off x="-3393445" y="3412395"/>
              <a:ext cx="99246" cy="179771"/>
            </a:xfrm>
            <a:custGeom>
              <a:avLst/>
              <a:gdLst/>
              <a:ahLst/>
              <a:cxnLst/>
              <a:rect l="l" t="t" r="r" b="b"/>
              <a:pathLst>
                <a:path w="1092" h="1978" extrusionOk="0">
                  <a:moveTo>
                    <a:pt x="0" y="1977"/>
                  </a:moveTo>
                  <a:cubicBezTo>
                    <a:pt x="937" y="1396"/>
                    <a:pt x="1064" y="562"/>
                    <a:pt x="1092" y="0"/>
                  </a:cubicBezTo>
                  <a:cubicBezTo>
                    <a:pt x="183" y="764"/>
                    <a:pt x="19" y="1499"/>
                    <a:pt x="0" y="1977"/>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0" name="Google Shape;1350;p41"/>
            <p:cNvSpPr/>
            <p:nvPr/>
          </p:nvSpPr>
          <p:spPr>
            <a:xfrm>
              <a:off x="-3353912" y="3508636"/>
              <a:ext cx="162321" cy="165683"/>
            </a:xfrm>
            <a:custGeom>
              <a:avLst/>
              <a:gdLst/>
              <a:ahLst/>
              <a:cxnLst/>
              <a:rect l="l" t="t" r="r" b="b"/>
              <a:pathLst>
                <a:path w="1786" h="1823" extrusionOk="0">
                  <a:moveTo>
                    <a:pt x="1" y="1823"/>
                  </a:moveTo>
                  <a:cubicBezTo>
                    <a:pt x="245" y="1471"/>
                    <a:pt x="1786" y="778"/>
                    <a:pt x="1369" y="0"/>
                  </a:cubicBezTo>
                  <a:cubicBezTo>
                    <a:pt x="558" y="548"/>
                    <a:pt x="146" y="1167"/>
                    <a:pt x="1" y="18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1" name="Google Shape;1351;p41"/>
            <p:cNvSpPr/>
            <p:nvPr/>
          </p:nvSpPr>
          <p:spPr>
            <a:xfrm>
              <a:off x="-3408803" y="3674672"/>
              <a:ext cx="450153" cy="447154"/>
            </a:xfrm>
            <a:custGeom>
              <a:avLst/>
              <a:gdLst/>
              <a:ahLst/>
              <a:cxnLst/>
              <a:rect l="l" t="t" r="r" b="b"/>
              <a:pathLst>
                <a:path w="4953" h="4920" extrusionOk="0">
                  <a:moveTo>
                    <a:pt x="235" y="815"/>
                  </a:moveTo>
                  <a:lnTo>
                    <a:pt x="1354" y="141"/>
                  </a:lnTo>
                  <a:cubicBezTo>
                    <a:pt x="1589" y="0"/>
                    <a:pt x="1898" y="525"/>
                    <a:pt x="1664" y="665"/>
                  </a:cubicBezTo>
                  <a:lnTo>
                    <a:pt x="1579" y="722"/>
                  </a:lnTo>
                  <a:cubicBezTo>
                    <a:pt x="1753" y="942"/>
                    <a:pt x="1949" y="1312"/>
                    <a:pt x="2151" y="1734"/>
                  </a:cubicBezTo>
                  <a:cubicBezTo>
                    <a:pt x="3355" y="1738"/>
                    <a:pt x="4156" y="1706"/>
                    <a:pt x="4657" y="2563"/>
                  </a:cubicBezTo>
                  <a:cubicBezTo>
                    <a:pt x="4873" y="2938"/>
                    <a:pt x="4953" y="3355"/>
                    <a:pt x="4915" y="3772"/>
                  </a:cubicBezTo>
                  <a:lnTo>
                    <a:pt x="1017" y="4919"/>
                  </a:lnTo>
                  <a:cubicBezTo>
                    <a:pt x="994" y="4882"/>
                    <a:pt x="966" y="4844"/>
                    <a:pt x="942" y="4802"/>
                  </a:cubicBezTo>
                  <a:cubicBezTo>
                    <a:pt x="469" y="3987"/>
                    <a:pt x="966" y="3261"/>
                    <a:pt x="1312" y="2277"/>
                  </a:cubicBezTo>
                  <a:cubicBezTo>
                    <a:pt x="1036" y="1884"/>
                    <a:pt x="811" y="1518"/>
                    <a:pt x="694" y="1251"/>
                  </a:cubicBezTo>
                  <a:lnTo>
                    <a:pt x="544" y="1340"/>
                  </a:lnTo>
                  <a:cubicBezTo>
                    <a:pt x="305" y="1485"/>
                    <a:pt x="1" y="961"/>
                    <a:pt x="235" y="81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2" name="Google Shape;1352;p41"/>
            <p:cNvSpPr/>
            <p:nvPr/>
          </p:nvSpPr>
          <p:spPr>
            <a:xfrm>
              <a:off x="-3133710" y="3434933"/>
              <a:ext cx="245753" cy="261113"/>
            </a:xfrm>
            <a:custGeom>
              <a:avLst/>
              <a:gdLst/>
              <a:ahLst/>
              <a:cxnLst/>
              <a:rect l="l" t="t" r="r" b="b"/>
              <a:pathLst>
                <a:path w="2704" h="2873" extrusionOk="0">
                  <a:moveTo>
                    <a:pt x="141" y="1228"/>
                  </a:moveTo>
                  <a:cubicBezTo>
                    <a:pt x="281" y="493"/>
                    <a:pt x="937" y="1"/>
                    <a:pt x="1607" y="113"/>
                  </a:cubicBezTo>
                  <a:cubicBezTo>
                    <a:pt x="2272" y="230"/>
                    <a:pt x="2703" y="914"/>
                    <a:pt x="2563" y="1650"/>
                  </a:cubicBezTo>
                  <a:cubicBezTo>
                    <a:pt x="2422" y="2381"/>
                    <a:pt x="1766" y="2872"/>
                    <a:pt x="1096" y="2760"/>
                  </a:cubicBezTo>
                  <a:cubicBezTo>
                    <a:pt x="431" y="2648"/>
                    <a:pt x="0" y="1954"/>
                    <a:pt x="141" y="12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3" name="Google Shape;1353;p41"/>
            <p:cNvSpPr/>
            <p:nvPr/>
          </p:nvSpPr>
          <p:spPr>
            <a:xfrm>
              <a:off x="-3232133" y="3272259"/>
              <a:ext cx="213034" cy="187496"/>
            </a:xfrm>
            <a:custGeom>
              <a:avLst/>
              <a:gdLst/>
              <a:ahLst/>
              <a:cxnLst/>
              <a:rect l="l" t="t" r="r" b="b"/>
              <a:pathLst>
                <a:path w="2344" h="2063" extrusionOk="0">
                  <a:moveTo>
                    <a:pt x="2198" y="1"/>
                  </a:moveTo>
                  <a:cubicBezTo>
                    <a:pt x="2310" y="245"/>
                    <a:pt x="2343" y="535"/>
                    <a:pt x="2292" y="830"/>
                  </a:cubicBezTo>
                  <a:cubicBezTo>
                    <a:pt x="2156" y="1566"/>
                    <a:pt x="1500" y="2062"/>
                    <a:pt x="830" y="1945"/>
                  </a:cubicBezTo>
                  <a:cubicBezTo>
                    <a:pt x="469" y="1880"/>
                    <a:pt x="169" y="1650"/>
                    <a:pt x="1" y="133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4" name="Google Shape;1354;p41"/>
            <p:cNvSpPr/>
            <p:nvPr/>
          </p:nvSpPr>
          <p:spPr>
            <a:xfrm>
              <a:off x="-3960626" y="3295706"/>
              <a:ext cx="208308" cy="221941"/>
            </a:xfrm>
            <a:custGeom>
              <a:avLst/>
              <a:gdLst/>
              <a:ahLst/>
              <a:cxnLst/>
              <a:rect l="l" t="t" r="r" b="b"/>
              <a:pathLst>
                <a:path w="2292" h="2442" extrusionOk="0">
                  <a:moveTo>
                    <a:pt x="118" y="1041"/>
                  </a:moveTo>
                  <a:cubicBezTo>
                    <a:pt x="235" y="422"/>
                    <a:pt x="793" y="1"/>
                    <a:pt x="1359" y="99"/>
                  </a:cubicBezTo>
                  <a:cubicBezTo>
                    <a:pt x="1926" y="197"/>
                    <a:pt x="2292" y="778"/>
                    <a:pt x="2175" y="1401"/>
                  </a:cubicBezTo>
                  <a:cubicBezTo>
                    <a:pt x="2058" y="2020"/>
                    <a:pt x="1500" y="2441"/>
                    <a:pt x="933" y="2343"/>
                  </a:cubicBezTo>
                  <a:cubicBezTo>
                    <a:pt x="362" y="2245"/>
                    <a:pt x="1" y="1664"/>
                    <a:pt x="118" y="104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5" name="Google Shape;1355;p41"/>
            <p:cNvSpPr/>
            <p:nvPr/>
          </p:nvSpPr>
          <p:spPr>
            <a:xfrm>
              <a:off x="-3728155" y="3787908"/>
              <a:ext cx="158049" cy="248752"/>
            </a:xfrm>
            <a:custGeom>
              <a:avLst/>
              <a:gdLst/>
              <a:ahLst/>
              <a:cxnLst/>
              <a:rect l="l" t="t" r="r" b="b"/>
              <a:pathLst>
                <a:path w="1739" h="2737" extrusionOk="0">
                  <a:moveTo>
                    <a:pt x="155" y="0"/>
                  </a:moveTo>
                  <a:cubicBezTo>
                    <a:pt x="123" y="0"/>
                    <a:pt x="95" y="19"/>
                    <a:pt x="90" y="52"/>
                  </a:cubicBezTo>
                  <a:cubicBezTo>
                    <a:pt x="1" y="769"/>
                    <a:pt x="333" y="914"/>
                    <a:pt x="582" y="1017"/>
                  </a:cubicBezTo>
                  <a:cubicBezTo>
                    <a:pt x="769" y="1101"/>
                    <a:pt x="868" y="1153"/>
                    <a:pt x="844" y="1354"/>
                  </a:cubicBezTo>
                  <a:cubicBezTo>
                    <a:pt x="802" y="1720"/>
                    <a:pt x="825" y="1945"/>
                    <a:pt x="938" y="2066"/>
                  </a:cubicBezTo>
                  <a:cubicBezTo>
                    <a:pt x="1029" y="2170"/>
                    <a:pt x="1155" y="2174"/>
                    <a:pt x="1277" y="2174"/>
                  </a:cubicBezTo>
                  <a:cubicBezTo>
                    <a:pt x="1288" y="2174"/>
                    <a:pt x="1298" y="2174"/>
                    <a:pt x="1308" y="2174"/>
                  </a:cubicBezTo>
                  <a:cubicBezTo>
                    <a:pt x="1411" y="2174"/>
                    <a:pt x="1500" y="2174"/>
                    <a:pt x="1547" y="2226"/>
                  </a:cubicBezTo>
                  <a:cubicBezTo>
                    <a:pt x="1598" y="2291"/>
                    <a:pt x="1612" y="2437"/>
                    <a:pt x="1575" y="2666"/>
                  </a:cubicBezTo>
                  <a:cubicBezTo>
                    <a:pt x="1570" y="2699"/>
                    <a:pt x="1589" y="2732"/>
                    <a:pt x="1622" y="2736"/>
                  </a:cubicBezTo>
                  <a:lnTo>
                    <a:pt x="1636" y="2736"/>
                  </a:lnTo>
                  <a:cubicBezTo>
                    <a:pt x="1664" y="2736"/>
                    <a:pt x="1687" y="2718"/>
                    <a:pt x="1701" y="2676"/>
                  </a:cubicBezTo>
                  <a:cubicBezTo>
                    <a:pt x="1739" y="2408"/>
                    <a:pt x="1725" y="2235"/>
                    <a:pt x="1641" y="2141"/>
                  </a:cubicBezTo>
                  <a:cubicBezTo>
                    <a:pt x="1559" y="2052"/>
                    <a:pt x="1451" y="2048"/>
                    <a:pt x="1340" y="2048"/>
                  </a:cubicBezTo>
                  <a:cubicBezTo>
                    <a:pt x="1329" y="2048"/>
                    <a:pt x="1318" y="2048"/>
                    <a:pt x="1308" y="2048"/>
                  </a:cubicBezTo>
                  <a:cubicBezTo>
                    <a:pt x="1195" y="2048"/>
                    <a:pt x="1092" y="2048"/>
                    <a:pt x="1027" y="1977"/>
                  </a:cubicBezTo>
                  <a:cubicBezTo>
                    <a:pt x="942" y="1893"/>
                    <a:pt x="919" y="1682"/>
                    <a:pt x="961" y="1359"/>
                  </a:cubicBezTo>
                  <a:cubicBezTo>
                    <a:pt x="1003" y="1064"/>
                    <a:pt x="811" y="984"/>
                    <a:pt x="629" y="900"/>
                  </a:cubicBezTo>
                  <a:cubicBezTo>
                    <a:pt x="380" y="797"/>
                    <a:pt x="123" y="684"/>
                    <a:pt x="207" y="66"/>
                  </a:cubicBezTo>
                  <a:cubicBezTo>
                    <a:pt x="207" y="33"/>
                    <a:pt x="188" y="5"/>
                    <a:pt x="1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6" name="Google Shape;1356;p41"/>
            <p:cNvSpPr/>
            <p:nvPr/>
          </p:nvSpPr>
          <p:spPr>
            <a:xfrm>
              <a:off x="-4122847" y="2921647"/>
              <a:ext cx="1570038" cy="1335282"/>
            </a:xfrm>
            <a:custGeom>
              <a:avLst/>
              <a:gdLst/>
              <a:ahLst/>
              <a:cxnLst/>
              <a:rect l="l" t="t" r="r" b="b"/>
              <a:pathLst>
                <a:path w="17275" h="14692" extrusionOk="0">
                  <a:moveTo>
                    <a:pt x="13597" y="572"/>
                  </a:moveTo>
                  <a:cubicBezTo>
                    <a:pt x="13669" y="572"/>
                    <a:pt x="13737" y="590"/>
                    <a:pt x="13798" y="617"/>
                  </a:cubicBezTo>
                  <a:cubicBezTo>
                    <a:pt x="13892" y="664"/>
                    <a:pt x="13967" y="753"/>
                    <a:pt x="13995" y="861"/>
                  </a:cubicBezTo>
                  <a:lnTo>
                    <a:pt x="16661" y="9884"/>
                  </a:lnTo>
                  <a:cubicBezTo>
                    <a:pt x="16689" y="9987"/>
                    <a:pt x="16679" y="10099"/>
                    <a:pt x="16623" y="10193"/>
                  </a:cubicBezTo>
                  <a:cubicBezTo>
                    <a:pt x="16576" y="10287"/>
                    <a:pt x="16492" y="10362"/>
                    <a:pt x="16384" y="10394"/>
                  </a:cubicBezTo>
                  <a:lnTo>
                    <a:pt x="3800" y="14105"/>
                  </a:lnTo>
                  <a:cubicBezTo>
                    <a:pt x="3761" y="14115"/>
                    <a:pt x="3721" y="14120"/>
                    <a:pt x="3683" y="14120"/>
                  </a:cubicBezTo>
                  <a:cubicBezTo>
                    <a:pt x="3615" y="14120"/>
                    <a:pt x="3550" y="14105"/>
                    <a:pt x="3491" y="14072"/>
                  </a:cubicBezTo>
                  <a:cubicBezTo>
                    <a:pt x="3397" y="14025"/>
                    <a:pt x="3318" y="13936"/>
                    <a:pt x="3290" y="13833"/>
                  </a:cubicBezTo>
                  <a:lnTo>
                    <a:pt x="624" y="4805"/>
                  </a:lnTo>
                  <a:cubicBezTo>
                    <a:pt x="596" y="4702"/>
                    <a:pt x="610" y="4590"/>
                    <a:pt x="661" y="4496"/>
                  </a:cubicBezTo>
                  <a:cubicBezTo>
                    <a:pt x="708" y="4402"/>
                    <a:pt x="797" y="4327"/>
                    <a:pt x="900" y="4299"/>
                  </a:cubicBezTo>
                  <a:lnTo>
                    <a:pt x="13479" y="589"/>
                  </a:lnTo>
                  <a:cubicBezTo>
                    <a:pt x="13519" y="577"/>
                    <a:pt x="13559" y="572"/>
                    <a:pt x="13597" y="572"/>
                  </a:cubicBezTo>
                  <a:close/>
                  <a:moveTo>
                    <a:pt x="13599" y="1"/>
                  </a:moveTo>
                  <a:cubicBezTo>
                    <a:pt x="13506" y="1"/>
                    <a:pt x="13413" y="14"/>
                    <a:pt x="13320" y="41"/>
                  </a:cubicBezTo>
                  <a:lnTo>
                    <a:pt x="736" y="3751"/>
                  </a:lnTo>
                  <a:cubicBezTo>
                    <a:pt x="479" y="3831"/>
                    <a:pt x="273" y="4004"/>
                    <a:pt x="155" y="4220"/>
                  </a:cubicBezTo>
                  <a:cubicBezTo>
                    <a:pt x="34" y="4445"/>
                    <a:pt x="1" y="4707"/>
                    <a:pt x="76" y="4965"/>
                  </a:cubicBezTo>
                  <a:lnTo>
                    <a:pt x="2742" y="13988"/>
                  </a:lnTo>
                  <a:cubicBezTo>
                    <a:pt x="2817" y="14245"/>
                    <a:pt x="2985" y="14452"/>
                    <a:pt x="3210" y="14569"/>
                  </a:cubicBezTo>
                  <a:cubicBezTo>
                    <a:pt x="3353" y="14648"/>
                    <a:pt x="3515" y="14692"/>
                    <a:pt x="3681" y="14692"/>
                  </a:cubicBezTo>
                  <a:cubicBezTo>
                    <a:pt x="3770" y="14692"/>
                    <a:pt x="3860" y="14679"/>
                    <a:pt x="3950" y="14653"/>
                  </a:cubicBezTo>
                  <a:lnTo>
                    <a:pt x="16539" y="10938"/>
                  </a:lnTo>
                  <a:cubicBezTo>
                    <a:pt x="16796" y="10863"/>
                    <a:pt x="16998" y="10694"/>
                    <a:pt x="17115" y="10469"/>
                  </a:cubicBezTo>
                  <a:cubicBezTo>
                    <a:pt x="17242" y="10249"/>
                    <a:pt x="17274" y="9982"/>
                    <a:pt x="17199" y="9724"/>
                  </a:cubicBezTo>
                  <a:lnTo>
                    <a:pt x="14534" y="701"/>
                  </a:lnTo>
                  <a:cubicBezTo>
                    <a:pt x="14459" y="444"/>
                    <a:pt x="14290" y="237"/>
                    <a:pt x="14065" y="120"/>
                  </a:cubicBezTo>
                  <a:cubicBezTo>
                    <a:pt x="13924" y="42"/>
                    <a:pt x="13764" y="1"/>
                    <a:pt x="135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7" name="Google Shape;1357;p41"/>
            <p:cNvSpPr/>
            <p:nvPr/>
          </p:nvSpPr>
          <p:spPr>
            <a:xfrm>
              <a:off x="-4133480" y="2910923"/>
              <a:ext cx="1591305" cy="1357458"/>
            </a:xfrm>
            <a:custGeom>
              <a:avLst/>
              <a:gdLst/>
              <a:ahLst/>
              <a:cxnLst/>
              <a:rect l="l" t="t" r="r" b="b"/>
              <a:pathLst>
                <a:path w="17509" h="14936" extrusionOk="0">
                  <a:moveTo>
                    <a:pt x="13714" y="238"/>
                  </a:moveTo>
                  <a:cubicBezTo>
                    <a:pt x="13854" y="238"/>
                    <a:pt x="13995" y="276"/>
                    <a:pt x="14131" y="346"/>
                  </a:cubicBezTo>
                  <a:cubicBezTo>
                    <a:pt x="14337" y="459"/>
                    <a:pt x="14482" y="637"/>
                    <a:pt x="14548" y="857"/>
                  </a:cubicBezTo>
                  <a:lnTo>
                    <a:pt x="17209" y="9880"/>
                  </a:lnTo>
                  <a:cubicBezTo>
                    <a:pt x="17274" y="10100"/>
                    <a:pt x="17251" y="10330"/>
                    <a:pt x="17138" y="10536"/>
                  </a:cubicBezTo>
                  <a:cubicBezTo>
                    <a:pt x="17031" y="10742"/>
                    <a:pt x="16848" y="10887"/>
                    <a:pt x="16632" y="10953"/>
                  </a:cubicBezTo>
                  <a:lnTo>
                    <a:pt x="4044" y="14663"/>
                  </a:lnTo>
                  <a:cubicBezTo>
                    <a:pt x="3963" y="14687"/>
                    <a:pt x="3880" y="14700"/>
                    <a:pt x="3798" y="14700"/>
                  </a:cubicBezTo>
                  <a:cubicBezTo>
                    <a:pt x="3658" y="14700"/>
                    <a:pt x="3518" y="14664"/>
                    <a:pt x="3388" y="14593"/>
                  </a:cubicBezTo>
                  <a:cubicBezTo>
                    <a:pt x="3182" y="14481"/>
                    <a:pt x="3037" y="14303"/>
                    <a:pt x="2976" y="14082"/>
                  </a:cubicBezTo>
                  <a:lnTo>
                    <a:pt x="310" y="5059"/>
                  </a:lnTo>
                  <a:cubicBezTo>
                    <a:pt x="244" y="4839"/>
                    <a:pt x="268" y="4609"/>
                    <a:pt x="380" y="4403"/>
                  </a:cubicBezTo>
                  <a:cubicBezTo>
                    <a:pt x="493" y="4197"/>
                    <a:pt x="671" y="4052"/>
                    <a:pt x="891" y="3986"/>
                  </a:cubicBezTo>
                  <a:lnTo>
                    <a:pt x="13475" y="276"/>
                  </a:lnTo>
                  <a:cubicBezTo>
                    <a:pt x="13550" y="252"/>
                    <a:pt x="13634" y="238"/>
                    <a:pt x="13714" y="238"/>
                  </a:cubicBezTo>
                  <a:close/>
                  <a:moveTo>
                    <a:pt x="13714" y="0"/>
                  </a:moveTo>
                  <a:cubicBezTo>
                    <a:pt x="13611" y="0"/>
                    <a:pt x="13507" y="15"/>
                    <a:pt x="13404" y="46"/>
                  </a:cubicBezTo>
                  <a:lnTo>
                    <a:pt x="821" y="3761"/>
                  </a:lnTo>
                  <a:cubicBezTo>
                    <a:pt x="544" y="3841"/>
                    <a:pt x="310" y="4028"/>
                    <a:pt x="169" y="4286"/>
                  </a:cubicBezTo>
                  <a:cubicBezTo>
                    <a:pt x="29" y="4544"/>
                    <a:pt x="1" y="4839"/>
                    <a:pt x="80" y="5120"/>
                  </a:cubicBezTo>
                  <a:lnTo>
                    <a:pt x="2741" y="14148"/>
                  </a:lnTo>
                  <a:cubicBezTo>
                    <a:pt x="2821" y="14424"/>
                    <a:pt x="3008" y="14659"/>
                    <a:pt x="3266" y="14799"/>
                  </a:cubicBezTo>
                  <a:cubicBezTo>
                    <a:pt x="3430" y="14888"/>
                    <a:pt x="3613" y="14935"/>
                    <a:pt x="3796" y="14935"/>
                  </a:cubicBezTo>
                  <a:cubicBezTo>
                    <a:pt x="3899" y="14935"/>
                    <a:pt x="3997" y="14916"/>
                    <a:pt x="4105" y="14879"/>
                  </a:cubicBezTo>
                  <a:lnTo>
                    <a:pt x="16689" y="11168"/>
                  </a:lnTo>
                  <a:cubicBezTo>
                    <a:pt x="16970" y="11084"/>
                    <a:pt x="17199" y="10897"/>
                    <a:pt x="17340" y="10639"/>
                  </a:cubicBezTo>
                  <a:cubicBezTo>
                    <a:pt x="17480" y="10381"/>
                    <a:pt x="17508" y="10091"/>
                    <a:pt x="17429" y="9810"/>
                  </a:cubicBezTo>
                  <a:lnTo>
                    <a:pt x="14763" y="782"/>
                  </a:lnTo>
                  <a:cubicBezTo>
                    <a:pt x="14679" y="510"/>
                    <a:pt x="14491" y="276"/>
                    <a:pt x="14234" y="135"/>
                  </a:cubicBezTo>
                  <a:cubicBezTo>
                    <a:pt x="14070" y="46"/>
                    <a:pt x="13893" y="0"/>
                    <a:pt x="1371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8" name="Google Shape;1358;p41"/>
            <p:cNvSpPr/>
            <p:nvPr/>
          </p:nvSpPr>
          <p:spPr>
            <a:xfrm>
              <a:off x="-3049010" y="3199737"/>
              <a:ext cx="848684" cy="552399"/>
            </a:xfrm>
            <a:custGeom>
              <a:avLst/>
              <a:gdLst/>
              <a:ahLst/>
              <a:cxnLst/>
              <a:rect l="l" t="t" r="r" b="b"/>
              <a:pathLst>
                <a:path w="9338" h="6078" extrusionOk="0">
                  <a:moveTo>
                    <a:pt x="91" y="0"/>
                  </a:moveTo>
                  <a:cubicBezTo>
                    <a:pt x="65" y="0"/>
                    <a:pt x="39" y="14"/>
                    <a:pt x="24" y="35"/>
                  </a:cubicBezTo>
                  <a:cubicBezTo>
                    <a:pt x="0" y="73"/>
                    <a:pt x="14" y="120"/>
                    <a:pt x="47" y="143"/>
                  </a:cubicBezTo>
                  <a:lnTo>
                    <a:pt x="253" y="270"/>
                  </a:lnTo>
                  <a:cubicBezTo>
                    <a:pt x="310" y="466"/>
                    <a:pt x="675" y="808"/>
                    <a:pt x="797" y="888"/>
                  </a:cubicBezTo>
                  <a:lnTo>
                    <a:pt x="8813" y="6027"/>
                  </a:lnTo>
                  <a:cubicBezTo>
                    <a:pt x="8867" y="6061"/>
                    <a:pt x="8926" y="6077"/>
                    <a:pt x="8983" y="6077"/>
                  </a:cubicBezTo>
                  <a:cubicBezTo>
                    <a:pt x="9085" y="6077"/>
                    <a:pt x="9182" y="6027"/>
                    <a:pt x="9239" y="5934"/>
                  </a:cubicBezTo>
                  <a:cubicBezTo>
                    <a:pt x="9337" y="5788"/>
                    <a:pt x="9295" y="5601"/>
                    <a:pt x="9150" y="5507"/>
                  </a:cubicBezTo>
                  <a:lnTo>
                    <a:pt x="1125" y="373"/>
                  </a:lnTo>
                  <a:cubicBezTo>
                    <a:pt x="1012" y="294"/>
                    <a:pt x="598" y="140"/>
                    <a:pt x="377" y="140"/>
                  </a:cubicBezTo>
                  <a:cubicBezTo>
                    <a:pt x="359" y="140"/>
                    <a:pt x="343" y="141"/>
                    <a:pt x="328" y="143"/>
                  </a:cubicBezTo>
                  <a:lnTo>
                    <a:pt x="131" y="12"/>
                  </a:lnTo>
                  <a:cubicBezTo>
                    <a:pt x="119" y="4"/>
                    <a:pt x="105" y="0"/>
                    <a:pt x="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691" name="Shape 1691"/>
        <p:cNvGrpSpPr/>
        <p:nvPr/>
      </p:nvGrpSpPr>
      <p:grpSpPr>
        <a:xfrm>
          <a:off x="0" y="0"/>
          <a:ext cx="0" cy="0"/>
          <a:chOff x="0" y="0"/>
          <a:chExt cx="0" cy="0"/>
        </a:xfrm>
      </p:grpSpPr>
      <p:sp>
        <p:nvSpPr>
          <p:cNvPr id="1692" name="Google Shape;1692;p51"/>
          <p:cNvSpPr txBox="1"/>
          <p:nvPr>
            <p:ph type="title"/>
          </p:nvPr>
        </p:nvSpPr>
        <p:spPr>
          <a:xfrm>
            <a:off x="1548765" y="1306830"/>
            <a:ext cx="6037580" cy="252920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a:t>Apa saja kesalahpahaman yang dimaksud ?</a:t>
            </a:r>
            <a:endParaRPr lang="en-US" altLang="en-GB"/>
          </a:p>
        </p:txBody>
      </p:sp>
      <p:grpSp>
        <p:nvGrpSpPr>
          <p:cNvPr id="1693" name="Google Shape;1693;p51"/>
          <p:cNvGrpSpPr/>
          <p:nvPr/>
        </p:nvGrpSpPr>
        <p:grpSpPr>
          <a:xfrm>
            <a:off x="7684770" y="60325"/>
            <a:ext cx="1762125" cy="937895"/>
            <a:chOff x="-3082743" y="1441095"/>
            <a:chExt cx="2750282" cy="2692479"/>
          </a:xfrm>
        </p:grpSpPr>
        <p:sp>
          <p:nvSpPr>
            <p:cNvPr id="1694" name="Google Shape;1694;p51"/>
            <p:cNvSpPr/>
            <p:nvPr/>
          </p:nvSpPr>
          <p:spPr>
            <a:xfrm>
              <a:off x="-1826205" y="2358320"/>
              <a:ext cx="1154108" cy="890951"/>
            </a:xfrm>
            <a:custGeom>
              <a:avLst/>
              <a:gdLst/>
              <a:ahLst/>
              <a:cxnLst/>
              <a:rect l="l" t="t" r="r" b="b"/>
              <a:pathLst>
                <a:path w="13274" h="10247" extrusionOk="0">
                  <a:moveTo>
                    <a:pt x="9722" y="8865"/>
                  </a:moveTo>
                  <a:lnTo>
                    <a:pt x="11709" y="10247"/>
                  </a:lnTo>
                  <a:lnTo>
                    <a:pt x="13273" y="5941"/>
                  </a:lnTo>
                  <a:lnTo>
                    <a:pt x="12435" y="5580"/>
                  </a:lnTo>
                  <a:cubicBezTo>
                    <a:pt x="11690" y="4133"/>
                    <a:pt x="10776" y="2306"/>
                    <a:pt x="8996" y="863"/>
                  </a:cubicBezTo>
                  <a:cubicBezTo>
                    <a:pt x="7520" y="244"/>
                    <a:pt x="5318" y="1"/>
                    <a:pt x="3978" y="230"/>
                  </a:cubicBezTo>
                  <a:cubicBezTo>
                    <a:pt x="1837" y="600"/>
                    <a:pt x="516" y="1083"/>
                    <a:pt x="483" y="1753"/>
                  </a:cubicBezTo>
                  <a:cubicBezTo>
                    <a:pt x="469" y="2048"/>
                    <a:pt x="811" y="2643"/>
                    <a:pt x="1519" y="2357"/>
                  </a:cubicBezTo>
                  <a:cubicBezTo>
                    <a:pt x="1" y="2727"/>
                    <a:pt x="390" y="4128"/>
                    <a:pt x="1603" y="3777"/>
                  </a:cubicBezTo>
                  <a:cubicBezTo>
                    <a:pt x="1842" y="3706"/>
                    <a:pt x="5309" y="3125"/>
                    <a:pt x="5365" y="3341"/>
                  </a:cubicBezTo>
                  <a:cubicBezTo>
                    <a:pt x="4700" y="3510"/>
                    <a:pt x="1523" y="3697"/>
                    <a:pt x="1659" y="4662"/>
                  </a:cubicBezTo>
                  <a:cubicBezTo>
                    <a:pt x="1758" y="5402"/>
                    <a:pt x="2868" y="5028"/>
                    <a:pt x="3435" y="4962"/>
                  </a:cubicBezTo>
                  <a:cubicBezTo>
                    <a:pt x="2015" y="5266"/>
                    <a:pt x="2217" y="6208"/>
                    <a:pt x="3313" y="6208"/>
                  </a:cubicBezTo>
                  <a:cubicBezTo>
                    <a:pt x="3936" y="6208"/>
                    <a:pt x="5023" y="6302"/>
                    <a:pt x="5702" y="6391"/>
                  </a:cubicBezTo>
                  <a:cubicBezTo>
                    <a:pt x="6199" y="6995"/>
                    <a:pt x="7914" y="9028"/>
                    <a:pt x="9722" y="8865"/>
                  </a:cubicBezTo>
                  <a:close/>
                </a:path>
              </a:pathLst>
            </a:custGeom>
            <a:solidFill>
              <a:srgbClr val="F26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5" name="Google Shape;1695;p51"/>
            <p:cNvSpPr/>
            <p:nvPr/>
          </p:nvSpPr>
          <p:spPr>
            <a:xfrm>
              <a:off x="-1711358" y="2497512"/>
              <a:ext cx="400121" cy="76427"/>
            </a:xfrm>
            <a:custGeom>
              <a:avLst/>
              <a:gdLst/>
              <a:ahLst/>
              <a:cxnLst/>
              <a:rect l="l" t="t" r="r" b="b"/>
              <a:pathLst>
                <a:path w="4602" h="879" extrusionOk="0">
                  <a:moveTo>
                    <a:pt x="3552" y="0"/>
                  </a:moveTo>
                  <a:cubicBezTo>
                    <a:pt x="2992" y="0"/>
                    <a:pt x="2470" y="67"/>
                    <a:pt x="1992" y="171"/>
                  </a:cubicBezTo>
                  <a:cubicBezTo>
                    <a:pt x="1233" y="325"/>
                    <a:pt x="587" y="573"/>
                    <a:pt x="34" y="794"/>
                  </a:cubicBezTo>
                  <a:cubicBezTo>
                    <a:pt x="10" y="798"/>
                    <a:pt x="1" y="826"/>
                    <a:pt x="10" y="850"/>
                  </a:cubicBezTo>
                  <a:cubicBezTo>
                    <a:pt x="14" y="867"/>
                    <a:pt x="29" y="879"/>
                    <a:pt x="49" y="879"/>
                  </a:cubicBezTo>
                  <a:cubicBezTo>
                    <a:pt x="56" y="879"/>
                    <a:pt x="64" y="877"/>
                    <a:pt x="71" y="873"/>
                  </a:cubicBezTo>
                  <a:cubicBezTo>
                    <a:pt x="615" y="653"/>
                    <a:pt x="1266" y="409"/>
                    <a:pt x="2006" y="255"/>
                  </a:cubicBezTo>
                  <a:cubicBezTo>
                    <a:pt x="2475" y="155"/>
                    <a:pt x="2980" y="92"/>
                    <a:pt x="3525" y="92"/>
                  </a:cubicBezTo>
                  <a:cubicBezTo>
                    <a:pt x="3852" y="92"/>
                    <a:pt x="4194" y="115"/>
                    <a:pt x="4550" y="166"/>
                  </a:cubicBezTo>
                  <a:cubicBezTo>
                    <a:pt x="4574" y="166"/>
                    <a:pt x="4597" y="147"/>
                    <a:pt x="4602" y="124"/>
                  </a:cubicBezTo>
                  <a:cubicBezTo>
                    <a:pt x="4602" y="100"/>
                    <a:pt x="4583" y="77"/>
                    <a:pt x="4559" y="72"/>
                  </a:cubicBezTo>
                  <a:cubicBezTo>
                    <a:pt x="4211" y="22"/>
                    <a:pt x="3875" y="0"/>
                    <a:pt x="3552" y="0"/>
                  </a:cubicBez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6" name="Google Shape;1696;p51"/>
            <p:cNvSpPr/>
            <p:nvPr/>
          </p:nvSpPr>
          <p:spPr>
            <a:xfrm>
              <a:off x="-1574428" y="2773896"/>
              <a:ext cx="248489" cy="29388"/>
            </a:xfrm>
            <a:custGeom>
              <a:avLst/>
              <a:gdLst/>
              <a:ahLst/>
              <a:cxnLst/>
              <a:rect l="l" t="t" r="r" b="b"/>
              <a:pathLst>
                <a:path w="2858" h="338" extrusionOk="0">
                  <a:moveTo>
                    <a:pt x="1873" y="1"/>
                  </a:moveTo>
                  <a:cubicBezTo>
                    <a:pt x="1739" y="1"/>
                    <a:pt x="1606" y="5"/>
                    <a:pt x="1471" y="13"/>
                  </a:cubicBezTo>
                  <a:cubicBezTo>
                    <a:pt x="1007" y="41"/>
                    <a:pt x="525" y="121"/>
                    <a:pt x="42" y="243"/>
                  </a:cubicBezTo>
                  <a:cubicBezTo>
                    <a:pt x="19" y="248"/>
                    <a:pt x="0" y="276"/>
                    <a:pt x="5" y="299"/>
                  </a:cubicBezTo>
                  <a:cubicBezTo>
                    <a:pt x="9" y="320"/>
                    <a:pt x="36" y="337"/>
                    <a:pt x="58" y="337"/>
                  </a:cubicBezTo>
                  <a:cubicBezTo>
                    <a:pt x="61" y="337"/>
                    <a:pt x="63" y="337"/>
                    <a:pt x="66" y="337"/>
                  </a:cubicBezTo>
                  <a:cubicBezTo>
                    <a:pt x="544" y="215"/>
                    <a:pt x="1017" y="135"/>
                    <a:pt x="1476" y="107"/>
                  </a:cubicBezTo>
                  <a:cubicBezTo>
                    <a:pt x="1610" y="99"/>
                    <a:pt x="1744" y="94"/>
                    <a:pt x="1876" y="94"/>
                  </a:cubicBezTo>
                  <a:cubicBezTo>
                    <a:pt x="2192" y="94"/>
                    <a:pt x="2501" y="118"/>
                    <a:pt x="2802" y="168"/>
                  </a:cubicBezTo>
                  <a:cubicBezTo>
                    <a:pt x="2830" y="168"/>
                    <a:pt x="2853" y="149"/>
                    <a:pt x="2858" y="126"/>
                  </a:cubicBezTo>
                  <a:cubicBezTo>
                    <a:pt x="2858" y="102"/>
                    <a:pt x="2839" y="79"/>
                    <a:pt x="2816" y="74"/>
                  </a:cubicBezTo>
                  <a:cubicBezTo>
                    <a:pt x="2506" y="25"/>
                    <a:pt x="2191" y="1"/>
                    <a:pt x="18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7" name="Google Shape;1697;p51"/>
            <p:cNvSpPr/>
            <p:nvPr/>
          </p:nvSpPr>
          <p:spPr>
            <a:xfrm>
              <a:off x="-3082743" y="1441095"/>
              <a:ext cx="1989562" cy="1661567"/>
            </a:xfrm>
            <a:custGeom>
              <a:avLst/>
              <a:gdLst/>
              <a:ahLst/>
              <a:cxnLst/>
              <a:rect l="l" t="t" r="r" b="b"/>
              <a:pathLst>
                <a:path w="22883" h="19110" extrusionOk="0">
                  <a:moveTo>
                    <a:pt x="21655" y="6840"/>
                  </a:moveTo>
                  <a:cubicBezTo>
                    <a:pt x="19040" y="2464"/>
                    <a:pt x="12664" y="0"/>
                    <a:pt x="7403" y="1335"/>
                  </a:cubicBezTo>
                  <a:cubicBezTo>
                    <a:pt x="2146" y="2671"/>
                    <a:pt x="1" y="7290"/>
                    <a:pt x="2615" y="11666"/>
                  </a:cubicBezTo>
                  <a:cubicBezTo>
                    <a:pt x="5224" y="16041"/>
                    <a:pt x="10823" y="19110"/>
                    <a:pt x="15962" y="17358"/>
                  </a:cubicBezTo>
                  <a:cubicBezTo>
                    <a:pt x="18970" y="16332"/>
                    <a:pt x="17180" y="14294"/>
                    <a:pt x="18188" y="13216"/>
                  </a:cubicBezTo>
                  <a:cubicBezTo>
                    <a:pt x="19139" y="12195"/>
                    <a:pt x="20657" y="13348"/>
                    <a:pt x="21495" y="12387"/>
                  </a:cubicBezTo>
                  <a:cubicBezTo>
                    <a:pt x="22882" y="10799"/>
                    <a:pt x="22526" y="8307"/>
                    <a:pt x="21655" y="6840"/>
                  </a:cubicBezTo>
                  <a:close/>
                  <a:moveTo>
                    <a:pt x="15152" y="10588"/>
                  </a:moveTo>
                  <a:cubicBezTo>
                    <a:pt x="13793" y="10204"/>
                    <a:pt x="12838" y="10888"/>
                    <a:pt x="12589" y="11755"/>
                  </a:cubicBezTo>
                  <a:cubicBezTo>
                    <a:pt x="12346" y="12584"/>
                    <a:pt x="12753" y="13582"/>
                    <a:pt x="14051" y="13985"/>
                  </a:cubicBezTo>
                  <a:cubicBezTo>
                    <a:pt x="15522" y="14444"/>
                    <a:pt x="16529" y="13722"/>
                    <a:pt x="16764" y="12809"/>
                  </a:cubicBezTo>
                  <a:cubicBezTo>
                    <a:pt x="16974" y="11970"/>
                    <a:pt x="16515" y="10977"/>
                    <a:pt x="15152" y="1058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8" name="Google Shape;1698;p51"/>
            <p:cNvSpPr/>
            <p:nvPr/>
          </p:nvSpPr>
          <p:spPr>
            <a:xfrm>
              <a:off x="-1771607" y="1792944"/>
              <a:ext cx="355692" cy="352485"/>
            </a:xfrm>
            <a:custGeom>
              <a:avLst/>
              <a:gdLst/>
              <a:ahLst/>
              <a:cxnLst/>
              <a:rect l="l" t="t" r="r" b="b"/>
              <a:pathLst>
                <a:path w="4091" h="4054" extrusionOk="0">
                  <a:moveTo>
                    <a:pt x="3706" y="1350"/>
                  </a:moveTo>
                  <a:cubicBezTo>
                    <a:pt x="3327" y="441"/>
                    <a:pt x="2277" y="1"/>
                    <a:pt x="1359" y="371"/>
                  </a:cubicBezTo>
                  <a:cubicBezTo>
                    <a:pt x="441" y="746"/>
                    <a:pt x="1" y="1786"/>
                    <a:pt x="380" y="2699"/>
                  </a:cubicBezTo>
                  <a:cubicBezTo>
                    <a:pt x="764" y="3613"/>
                    <a:pt x="1809" y="4053"/>
                    <a:pt x="2732" y="3683"/>
                  </a:cubicBezTo>
                  <a:cubicBezTo>
                    <a:pt x="3650" y="3313"/>
                    <a:pt x="4091" y="2273"/>
                    <a:pt x="3706" y="135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9" name="Google Shape;1699;p51"/>
            <p:cNvSpPr/>
            <p:nvPr/>
          </p:nvSpPr>
          <p:spPr>
            <a:xfrm>
              <a:off x="-1580601" y="2141229"/>
              <a:ext cx="354909" cy="352398"/>
            </a:xfrm>
            <a:custGeom>
              <a:avLst/>
              <a:gdLst/>
              <a:ahLst/>
              <a:cxnLst/>
              <a:rect l="l" t="t" r="r" b="b"/>
              <a:pathLst>
                <a:path w="4082" h="4053" extrusionOk="0">
                  <a:moveTo>
                    <a:pt x="3707" y="1354"/>
                  </a:moveTo>
                  <a:cubicBezTo>
                    <a:pt x="3327" y="441"/>
                    <a:pt x="2278" y="1"/>
                    <a:pt x="1359" y="371"/>
                  </a:cubicBezTo>
                  <a:cubicBezTo>
                    <a:pt x="441" y="736"/>
                    <a:pt x="1" y="1785"/>
                    <a:pt x="380" y="2699"/>
                  </a:cubicBezTo>
                  <a:cubicBezTo>
                    <a:pt x="760" y="3613"/>
                    <a:pt x="1809" y="4053"/>
                    <a:pt x="2728" y="3683"/>
                  </a:cubicBezTo>
                  <a:cubicBezTo>
                    <a:pt x="3650" y="3313"/>
                    <a:pt x="4081" y="2273"/>
                    <a:pt x="3707" y="135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0" name="Google Shape;1700;p51"/>
            <p:cNvSpPr/>
            <p:nvPr/>
          </p:nvSpPr>
          <p:spPr>
            <a:xfrm>
              <a:off x="-2418785" y="2474820"/>
              <a:ext cx="355692" cy="352398"/>
            </a:xfrm>
            <a:custGeom>
              <a:avLst/>
              <a:gdLst/>
              <a:ahLst/>
              <a:cxnLst/>
              <a:rect l="l" t="t" r="r" b="b"/>
              <a:pathLst>
                <a:path w="4091" h="4053" extrusionOk="0">
                  <a:moveTo>
                    <a:pt x="3711" y="1350"/>
                  </a:moveTo>
                  <a:cubicBezTo>
                    <a:pt x="3327" y="436"/>
                    <a:pt x="2282" y="0"/>
                    <a:pt x="1359" y="366"/>
                  </a:cubicBezTo>
                  <a:cubicBezTo>
                    <a:pt x="441" y="741"/>
                    <a:pt x="0" y="1785"/>
                    <a:pt x="384" y="2699"/>
                  </a:cubicBezTo>
                  <a:cubicBezTo>
                    <a:pt x="764" y="3613"/>
                    <a:pt x="1813" y="4053"/>
                    <a:pt x="2732" y="3683"/>
                  </a:cubicBezTo>
                  <a:cubicBezTo>
                    <a:pt x="3650" y="3308"/>
                    <a:pt x="4090" y="2263"/>
                    <a:pt x="3711" y="135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1" name="Google Shape;1701;p51"/>
            <p:cNvSpPr/>
            <p:nvPr/>
          </p:nvSpPr>
          <p:spPr>
            <a:xfrm>
              <a:off x="-2128407" y="1622279"/>
              <a:ext cx="355257" cy="352485"/>
            </a:xfrm>
            <a:custGeom>
              <a:avLst/>
              <a:gdLst/>
              <a:ahLst/>
              <a:cxnLst/>
              <a:rect l="l" t="t" r="r" b="b"/>
              <a:pathLst>
                <a:path w="4086" h="4054" extrusionOk="0">
                  <a:moveTo>
                    <a:pt x="3706" y="1355"/>
                  </a:moveTo>
                  <a:cubicBezTo>
                    <a:pt x="3327" y="441"/>
                    <a:pt x="2277" y="1"/>
                    <a:pt x="1359" y="371"/>
                  </a:cubicBezTo>
                  <a:cubicBezTo>
                    <a:pt x="441" y="746"/>
                    <a:pt x="1" y="1786"/>
                    <a:pt x="380" y="2699"/>
                  </a:cubicBezTo>
                  <a:cubicBezTo>
                    <a:pt x="760" y="3613"/>
                    <a:pt x="1809" y="4053"/>
                    <a:pt x="2727" y="3683"/>
                  </a:cubicBezTo>
                  <a:cubicBezTo>
                    <a:pt x="3650" y="3308"/>
                    <a:pt x="4086" y="2268"/>
                    <a:pt x="3706" y="1355"/>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2" name="Google Shape;1702;p51"/>
            <p:cNvSpPr/>
            <p:nvPr/>
          </p:nvSpPr>
          <p:spPr>
            <a:xfrm>
              <a:off x="-2529633" y="1610108"/>
              <a:ext cx="354909" cy="352398"/>
            </a:xfrm>
            <a:custGeom>
              <a:avLst/>
              <a:gdLst/>
              <a:ahLst/>
              <a:cxnLst/>
              <a:rect l="l" t="t" r="r" b="b"/>
              <a:pathLst>
                <a:path w="4082" h="4053" extrusionOk="0">
                  <a:moveTo>
                    <a:pt x="3707" y="1354"/>
                  </a:moveTo>
                  <a:cubicBezTo>
                    <a:pt x="3327" y="441"/>
                    <a:pt x="2278" y="0"/>
                    <a:pt x="1360" y="370"/>
                  </a:cubicBezTo>
                  <a:cubicBezTo>
                    <a:pt x="441" y="745"/>
                    <a:pt x="1" y="1785"/>
                    <a:pt x="380" y="2699"/>
                  </a:cubicBezTo>
                  <a:cubicBezTo>
                    <a:pt x="760" y="3612"/>
                    <a:pt x="1809" y="4053"/>
                    <a:pt x="2728" y="3683"/>
                  </a:cubicBezTo>
                  <a:cubicBezTo>
                    <a:pt x="3641" y="3317"/>
                    <a:pt x="4081" y="2273"/>
                    <a:pt x="3707" y="135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3" name="Google Shape;1703;p51"/>
            <p:cNvSpPr/>
            <p:nvPr/>
          </p:nvSpPr>
          <p:spPr>
            <a:xfrm>
              <a:off x="-2812708" y="1845891"/>
              <a:ext cx="355344" cy="352485"/>
            </a:xfrm>
            <a:custGeom>
              <a:avLst/>
              <a:gdLst/>
              <a:ahLst/>
              <a:cxnLst/>
              <a:rect l="l" t="t" r="r" b="b"/>
              <a:pathLst>
                <a:path w="4087" h="4054" extrusionOk="0">
                  <a:moveTo>
                    <a:pt x="3707" y="1355"/>
                  </a:moveTo>
                  <a:cubicBezTo>
                    <a:pt x="3327" y="441"/>
                    <a:pt x="2278" y="1"/>
                    <a:pt x="1359" y="371"/>
                  </a:cubicBezTo>
                  <a:cubicBezTo>
                    <a:pt x="441" y="746"/>
                    <a:pt x="1" y="1786"/>
                    <a:pt x="380" y="2699"/>
                  </a:cubicBezTo>
                  <a:cubicBezTo>
                    <a:pt x="760" y="3613"/>
                    <a:pt x="1809" y="4053"/>
                    <a:pt x="2727" y="3683"/>
                  </a:cubicBezTo>
                  <a:cubicBezTo>
                    <a:pt x="3650" y="3308"/>
                    <a:pt x="4086" y="2264"/>
                    <a:pt x="3707" y="135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4" name="Google Shape;1704;p51"/>
            <p:cNvSpPr/>
            <p:nvPr/>
          </p:nvSpPr>
          <p:spPr>
            <a:xfrm>
              <a:off x="-2743852" y="2212520"/>
              <a:ext cx="355257" cy="352398"/>
            </a:xfrm>
            <a:custGeom>
              <a:avLst/>
              <a:gdLst/>
              <a:ahLst/>
              <a:cxnLst/>
              <a:rect l="l" t="t" r="r" b="b"/>
              <a:pathLst>
                <a:path w="4086" h="4053" extrusionOk="0">
                  <a:moveTo>
                    <a:pt x="3706" y="1354"/>
                  </a:moveTo>
                  <a:cubicBezTo>
                    <a:pt x="3327" y="441"/>
                    <a:pt x="2277" y="0"/>
                    <a:pt x="1359" y="370"/>
                  </a:cubicBezTo>
                  <a:cubicBezTo>
                    <a:pt x="436" y="745"/>
                    <a:pt x="1" y="1785"/>
                    <a:pt x="380" y="2699"/>
                  </a:cubicBezTo>
                  <a:cubicBezTo>
                    <a:pt x="760" y="3612"/>
                    <a:pt x="1809" y="4053"/>
                    <a:pt x="2727" y="3683"/>
                  </a:cubicBezTo>
                  <a:cubicBezTo>
                    <a:pt x="3645" y="3308"/>
                    <a:pt x="4086" y="2268"/>
                    <a:pt x="3706" y="135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5" name="Google Shape;1705;p51"/>
            <p:cNvSpPr/>
            <p:nvPr/>
          </p:nvSpPr>
          <p:spPr>
            <a:xfrm>
              <a:off x="-1765087" y="2500468"/>
              <a:ext cx="878753" cy="506469"/>
            </a:xfrm>
            <a:custGeom>
              <a:avLst/>
              <a:gdLst/>
              <a:ahLst/>
              <a:cxnLst/>
              <a:rect l="l" t="t" r="r" b="b"/>
              <a:pathLst>
                <a:path w="10107" h="5825" extrusionOk="0">
                  <a:moveTo>
                    <a:pt x="6602" y="1064"/>
                  </a:moveTo>
                  <a:cubicBezTo>
                    <a:pt x="9450" y="2048"/>
                    <a:pt x="10106" y="3688"/>
                    <a:pt x="9066" y="5824"/>
                  </a:cubicBezTo>
                  <a:cubicBezTo>
                    <a:pt x="5941" y="5496"/>
                    <a:pt x="5084" y="2976"/>
                    <a:pt x="4990" y="2966"/>
                  </a:cubicBezTo>
                  <a:cubicBezTo>
                    <a:pt x="4278" y="2873"/>
                    <a:pt x="1" y="2385"/>
                    <a:pt x="338" y="1073"/>
                  </a:cubicBezTo>
                  <a:cubicBezTo>
                    <a:pt x="605" y="1"/>
                    <a:pt x="5140" y="1519"/>
                    <a:pt x="6602" y="1064"/>
                  </a:cubicBezTo>
                  <a:close/>
                </a:path>
              </a:pathLst>
            </a:custGeom>
            <a:solidFill>
              <a:srgbClr val="F26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6" name="Google Shape;1706;p51"/>
            <p:cNvSpPr/>
            <p:nvPr/>
          </p:nvSpPr>
          <p:spPr>
            <a:xfrm>
              <a:off x="-1755697" y="2555327"/>
              <a:ext cx="783809" cy="455692"/>
            </a:xfrm>
            <a:custGeom>
              <a:avLst/>
              <a:gdLst/>
              <a:ahLst/>
              <a:cxnLst/>
              <a:rect l="l" t="t" r="r" b="b"/>
              <a:pathLst>
                <a:path w="9015" h="5241" extrusionOk="0">
                  <a:moveTo>
                    <a:pt x="1251" y="0"/>
                  </a:moveTo>
                  <a:cubicBezTo>
                    <a:pt x="667" y="0"/>
                    <a:pt x="257" y="107"/>
                    <a:pt x="178" y="424"/>
                  </a:cubicBezTo>
                  <a:cubicBezTo>
                    <a:pt x="0" y="1150"/>
                    <a:pt x="1111" y="1628"/>
                    <a:pt x="2319" y="1932"/>
                  </a:cubicBezTo>
                  <a:cubicBezTo>
                    <a:pt x="3275" y="2176"/>
                    <a:pt x="4292" y="2307"/>
                    <a:pt x="4742" y="2363"/>
                  </a:cubicBezTo>
                  <a:cubicBezTo>
                    <a:pt x="4788" y="2368"/>
                    <a:pt x="4831" y="2377"/>
                    <a:pt x="4877" y="2382"/>
                  </a:cubicBezTo>
                  <a:cubicBezTo>
                    <a:pt x="4887" y="2382"/>
                    <a:pt x="4896" y="2424"/>
                    <a:pt x="4938" y="2504"/>
                  </a:cubicBezTo>
                  <a:cubicBezTo>
                    <a:pt x="5229" y="3061"/>
                    <a:pt x="6255" y="4959"/>
                    <a:pt x="8953" y="5240"/>
                  </a:cubicBezTo>
                  <a:cubicBezTo>
                    <a:pt x="8956" y="5240"/>
                    <a:pt x="8958" y="5240"/>
                    <a:pt x="8961" y="5240"/>
                  </a:cubicBezTo>
                  <a:cubicBezTo>
                    <a:pt x="8985" y="5240"/>
                    <a:pt x="9005" y="5219"/>
                    <a:pt x="9005" y="5198"/>
                  </a:cubicBezTo>
                  <a:cubicBezTo>
                    <a:pt x="9014" y="5170"/>
                    <a:pt x="8991" y="5146"/>
                    <a:pt x="8967" y="5146"/>
                  </a:cubicBezTo>
                  <a:cubicBezTo>
                    <a:pt x="6320" y="4865"/>
                    <a:pt x="5313" y="3000"/>
                    <a:pt x="5023" y="2452"/>
                  </a:cubicBezTo>
                  <a:cubicBezTo>
                    <a:pt x="4966" y="2340"/>
                    <a:pt x="4929" y="2279"/>
                    <a:pt x="4896" y="2274"/>
                  </a:cubicBezTo>
                  <a:cubicBezTo>
                    <a:pt x="4868" y="2270"/>
                    <a:pt x="4821" y="2265"/>
                    <a:pt x="4760" y="2256"/>
                  </a:cubicBezTo>
                  <a:cubicBezTo>
                    <a:pt x="4310" y="2199"/>
                    <a:pt x="3299" y="2068"/>
                    <a:pt x="2343" y="1829"/>
                  </a:cubicBezTo>
                  <a:cubicBezTo>
                    <a:pt x="1181" y="1543"/>
                    <a:pt x="108" y="1098"/>
                    <a:pt x="272" y="442"/>
                  </a:cubicBezTo>
                  <a:cubicBezTo>
                    <a:pt x="338" y="179"/>
                    <a:pt x="703" y="87"/>
                    <a:pt x="1229" y="87"/>
                  </a:cubicBezTo>
                  <a:cubicBezTo>
                    <a:pt x="1817" y="87"/>
                    <a:pt x="2607" y="202"/>
                    <a:pt x="3411" y="321"/>
                  </a:cubicBezTo>
                  <a:cubicBezTo>
                    <a:pt x="4236" y="436"/>
                    <a:pt x="5075" y="558"/>
                    <a:pt x="5729" y="558"/>
                  </a:cubicBezTo>
                  <a:cubicBezTo>
                    <a:pt x="6034" y="558"/>
                    <a:pt x="6298" y="531"/>
                    <a:pt x="6503" y="466"/>
                  </a:cubicBezTo>
                  <a:cubicBezTo>
                    <a:pt x="6526" y="461"/>
                    <a:pt x="6541" y="433"/>
                    <a:pt x="6536" y="405"/>
                  </a:cubicBezTo>
                  <a:cubicBezTo>
                    <a:pt x="6528" y="385"/>
                    <a:pt x="6507" y="376"/>
                    <a:pt x="6487" y="376"/>
                  </a:cubicBezTo>
                  <a:cubicBezTo>
                    <a:pt x="6483" y="376"/>
                    <a:pt x="6479" y="376"/>
                    <a:pt x="6475" y="377"/>
                  </a:cubicBezTo>
                  <a:cubicBezTo>
                    <a:pt x="6277" y="440"/>
                    <a:pt x="6021" y="465"/>
                    <a:pt x="5727" y="465"/>
                  </a:cubicBezTo>
                  <a:cubicBezTo>
                    <a:pt x="5080" y="465"/>
                    <a:pt x="4246" y="343"/>
                    <a:pt x="3425" y="227"/>
                  </a:cubicBezTo>
                  <a:cubicBezTo>
                    <a:pt x="2632" y="113"/>
                    <a:pt x="1850" y="0"/>
                    <a:pt x="12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7" name="Google Shape;1707;p51"/>
            <p:cNvSpPr/>
            <p:nvPr/>
          </p:nvSpPr>
          <p:spPr>
            <a:xfrm>
              <a:off x="-916209" y="2874835"/>
              <a:ext cx="583749" cy="1258739"/>
            </a:xfrm>
            <a:custGeom>
              <a:avLst/>
              <a:gdLst/>
              <a:ahLst/>
              <a:cxnLst/>
              <a:rect l="l" t="t" r="r" b="b"/>
              <a:pathLst>
                <a:path w="6714" h="14477" extrusionOk="0">
                  <a:moveTo>
                    <a:pt x="2802" y="0"/>
                  </a:moveTo>
                  <a:lnTo>
                    <a:pt x="0" y="7726"/>
                  </a:lnTo>
                  <a:lnTo>
                    <a:pt x="6714" y="14477"/>
                  </a:lnTo>
                  <a:lnTo>
                    <a:pt x="6714" y="170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708" name="Google Shape;1708;p51"/>
          <p:cNvGrpSpPr/>
          <p:nvPr/>
        </p:nvGrpSpPr>
        <p:grpSpPr>
          <a:xfrm>
            <a:off x="-42545" y="3541395"/>
            <a:ext cx="909320" cy="1602105"/>
            <a:chOff x="-4445172" y="1161675"/>
            <a:chExt cx="1398806" cy="2666026"/>
          </a:xfrm>
        </p:grpSpPr>
        <p:sp>
          <p:nvSpPr>
            <p:cNvPr id="1709" name="Google Shape;1709;p51"/>
            <p:cNvSpPr/>
            <p:nvPr/>
          </p:nvSpPr>
          <p:spPr>
            <a:xfrm>
              <a:off x="-4445172" y="2543677"/>
              <a:ext cx="1378513" cy="1059194"/>
            </a:xfrm>
            <a:custGeom>
              <a:avLst/>
              <a:gdLst/>
              <a:ahLst/>
              <a:cxnLst/>
              <a:rect l="l" t="t" r="r" b="b"/>
              <a:pathLst>
                <a:path w="15855" h="12182" extrusionOk="0">
                  <a:moveTo>
                    <a:pt x="14838" y="4929"/>
                  </a:moveTo>
                  <a:cubicBezTo>
                    <a:pt x="13606" y="5828"/>
                    <a:pt x="10682" y="7585"/>
                    <a:pt x="9042" y="7056"/>
                  </a:cubicBezTo>
                  <a:lnTo>
                    <a:pt x="511" y="12181"/>
                  </a:lnTo>
                  <a:lnTo>
                    <a:pt x="1" y="9754"/>
                  </a:lnTo>
                  <a:lnTo>
                    <a:pt x="1" y="5191"/>
                  </a:lnTo>
                  <a:lnTo>
                    <a:pt x="6105" y="2469"/>
                  </a:lnTo>
                  <a:cubicBezTo>
                    <a:pt x="8265" y="1499"/>
                    <a:pt x="10612" y="0"/>
                    <a:pt x="11868" y="10"/>
                  </a:cubicBezTo>
                  <a:cubicBezTo>
                    <a:pt x="15854" y="38"/>
                    <a:pt x="14543" y="3359"/>
                    <a:pt x="14838" y="4929"/>
                  </a:cubicBezTo>
                  <a:close/>
                </a:path>
              </a:pathLst>
            </a:custGeom>
            <a:solidFill>
              <a:srgbClr val="F26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0" name="Google Shape;1710;p51"/>
            <p:cNvSpPr/>
            <p:nvPr/>
          </p:nvSpPr>
          <p:spPr>
            <a:xfrm>
              <a:off x="-3507529" y="1379541"/>
              <a:ext cx="263617" cy="272580"/>
            </a:xfrm>
            <a:custGeom>
              <a:avLst/>
              <a:gdLst/>
              <a:ahLst/>
              <a:cxnLst/>
              <a:rect l="l" t="t" r="r" b="b"/>
              <a:pathLst>
                <a:path w="3032" h="3135" extrusionOk="0">
                  <a:moveTo>
                    <a:pt x="150" y="127"/>
                  </a:moveTo>
                  <a:cubicBezTo>
                    <a:pt x="0" y="863"/>
                    <a:pt x="5" y="2268"/>
                    <a:pt x="122" y="2760"/>
                  </a:cubicBezTo>
                  <a:cubicBezTo>
                    <a:pt x="328" y="3079"/>
                    <a:pt x="2694" y="3135"/>
                    <a:pt x="2793" y="2793"/>
                  </a:cubicBezTo>
                  <a:cubicBezTo>
                    <a:pt x="3013" y="2025"/>
                    <a:pt x="3031" y="989"/>
                    <a:pt x="2928" y="165"/>
                  </a:cubicBezTo>
                  <a:cubicBezTo>
                    <a:pt x="2038" y="1"/>
                    <a:pt x="1073" y="146"/>
                    <a:pt x="150" y="12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1" name="Google Shape;1711;p51"/>
            <p:cNvSpPr/>
            <p:nvPr/>
          </p:nvSpPr>
          <p:spPr>
            <a:xfrm>
              <a:off x="-3449280" y="1421098"/>
              <a:ext cx="19997" cy="187024"/>
            </a:xfrm>
            <a:custGeom>
              <a:avLst/>
              <a:gdLst/>
              <a:ahLst/>
              <a:cxnLst/>
              <a:rect l="l" t="t" r="r" b="b"/>
              <a:pathLst>
                <a:path w="230" h="2151" extrusionOk="0">
                  <a:moveTo>
                    <a:pt x="178" y="1"/>
                  </a:moveTo>
                  <a:cubicBezTo>
                    <a:pt x="145" y="1"/>
                    <a:pt x="117" y="19"/>
                    <a:pt x="113" y="52"/>
                  </a:cubicBezTo>
                  <a:cubicBezTo>
                    <a:pt x="66" y="366"/>
                    <a:pt x="38" y="727"/>
                    <a:pt x="19" y="1083"/>
                  </a:cubicBezTo>
                  <a:cubicBezTo>
                    <a:pt x="0" y="1458"/>
                    <a:pt x="0" y="1823"/>
                    <a:pt x="19" y="2099"/>
                  </a:cubicBezTo>
                  <a:cubicBezTo>
                    <a:pt x="24" y="2127"/>
                    <a:pt x="47" y="2151"/>
                    <a:pt x="85" y="2151"/>
                  </a:cubicBezTo>
                  <a:cubicBezTo>
                    <a:pt x="113" y="2146"/>
                    <a:pt x="136" y="2123"/>
                    <a:pt x="136" y="2085"/>
                  </a:cubicBezTo>
                  <a:cubicBezTo>
                    <a:pt x="117" y="1818"/>
                    <a:pt x="117" y="1453"/>
                    <a:pt x="136" y="1083"/>
                  </a:cubicBezTo>
                  <a:cubicBezTo>
                    <a:pt x="155" y="731"/>
                    <a:pt x="183" y="371"/>
                    <a:pt x="230" y="66"/>
                  </a:cubicBezTo>
                  <a:cubicBezTo>
                    <a:pt x="230" y="38"/>
                    <a:pt x="211" y="5"/>
                    <a:pt x="1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2" name="Google Shape;1712;p51"/>
            <p:cNvSpPr/>
            <p:nvPr/>
          </p:nvSpPr>
          <p:spPr>
            <a:xfrm>
              <a:off x="-3360515" y="1489086"/>
              <a:ext cx="18432" cy="125204"/>
            </a:xfrm>
            <a:custGeom>
              <a:avLst/>
              <a:gdLst/>
              <a:ahLst/>
              <a:cxnLst/>
              <a:rect l="l" t="t" r="r" b="b"/>
              <a:pathLst>
                <a:path w="212" h="1440" extrusionOk="0">
                  <a:moveTo>
                    <a:pt x="141" y="1"/>
                  </a:moveTo>
                  <a:cubicBezTo>
                    <a:pt x="104" y="1"/>
                    <a:pt x="80" y="24"/>
                    <a:pt x="80" y="57"/>
                  </a:cubicBezTo>
                  <a:cubicBezTo>
                    <a:pt x="94" y="371"/>
                    <a:pt x="94" y="587"/>
                    <a:pt x="80" y="779"/>
                  </a:cubicBezTo>
                  <a:cubicBezTo>
                    <a:pt x="71" y="971"/>
                    <a:pt x="47" y="1139"/>
                    <a:pt x="5" y="1369"/>
                  </a:cubicBezTo>
                  <a:cubicBezTo>
                    <a:pt x="1" y="1406"/>
                    <a:pt x="24" y="1435"/>
                    <a:pt x="52" y="1439"/>
                  </a:cubicBezTo>
                  <a:cubicBezTo>
                    <a:pt x="55" y="1440"/>
                    <a:pt x="59" y="1440"/>
                    <a:pt x="62" y="1440"/>
                  </a:cubicBezTo>
                  <a:cubicBezTo>
                    <a:pt x="94" y="1440"/>
                    <a:pt x="118" y="1418"/>
                    <a:pt x="122" y="1392"/>
                  </a:cubicBezTo>
                  <a:cubicBezTo>
                    <a:pt x="169" y="1158"/>
                    <a:pt x="193" y="980"/>
                    <a:pt x="197" y="788"/>
                  </a:cubicBezTo>
                  <a:cubicBezTo>
                    <a:pt x="211" y="591"/>
                    <a:pt x="211" y="376"/>
                    <a:pt x="197" y="57"/>
                  </a:cubicBezTo>
                  <a:cubicBezTo>
                    <a:pt x="197" y="24"/>
                    <a:pt x="174" y="1"/>
                    <a:pt x="1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3" name="Google Shape;1713;p51"/>
            <p:cNvSpPr/>
            <p:nvPr/>
          </p:nvSpPr>
          <p:spPr>
            <a:xfrm>
              <a:off x="-3490837" y="1620714"/>
              <a:ext cx="200495" cy="1315342"/>
            </a:xfrm>
            <a:custGeom>
              <a:avLst/>
              <a:gdLst/>
              <a:ahLst/>
              <a:cxnLst/>
              <a:rect l="l" t="t" r="r" b="b"/>
              <a:pathLst>
                <a:path w="2306" h="15128" extrusionOk="0">
                  <a:moveTo>
                    <a:pt x="591" y="0"/>
                  </a:moveTo>
                  <a:cubicBezTo>
                    <a:pt x="572" y="961"/>
                    <a:pt x="155" y="2938"/>
                    <a:pt x="230" y="4423"/>
                  </a:cubicBezTo>
                  <a:cubicBezTo>
                    <a:pt x="160" y="5547"/>
                    <a:pt x="806" y="4769"/>
                    <a:pt x="684" y="5866"/>
                  </a:cubicBezTo>
                  <a:cubicBezTo>
                    <a:pt x="0" y="12106"/>
                    <a:pt x="633" y="15123"/>
                    <a:pt x="1111" y="15128"/>
                  </a:cubicBezTo>
                  <a:cubicBezTo>
                    <a:pt x="1111" y="15128"/>
                    <a:pt x="1111" y="15128"/>
                    <a:pt x="1112" y="15128"/>
                  </a:cubicBezTo>
                  <a:cubicBezTo>
                    <a:pt x="1552" y="15128"/>
                    <a:pt x="2244" y="12382"/>
                    <a:pt x="1687" y="5903"/>
                  </a:cubicBezTo>
                  <a:cubicBezTo>
                    <a:pt x="1612" y="5036"/>
                    <a:pt x="2179" y="5449"/>
                    <a:pt x="2165" y="4488"/>
                  </a:cubicBezTo>
                  <a:cubicBezTo>
                    <a:pt x="2305" y="2764"/>
                    <a:pt x="1945" y="768"/>
                    <a:pt x="1954" y="19"/>
                  </a:cubicBezTo>
                  <a:lnTo>
                    <a:pt x="59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4" name="Google Shape;1714;p51"/>
            <p:cNvSpPr/>
            <p:nvPr/>
          </p:nvSpPr>
          <p:spPr>
            <a:xfrm>
              <a:off x="-3499009" y="1619845"/>
              <a:ext cx="234317" cy="391177"/>
            </a:xfrm>
            <a:custGeom>
              <a:avLst/>
              <a:gdLst/>
              <a:ahLst/>
              <a:cxnLst/>
              <a:rect l="l" t="t" r="r" b="b"/>
              <a:pathLst>
                <a:path w="2695" h="4499" extrusionOk="0">
                  <a:moveTo>
                    <a:pt x="2259" y="4498"/>
                  </a:moveTo>
                  <a:lnTo>
                    <a:pt x="315" y="4433"/>
                  </a:lnTo>
                  <a:cubicBezTo>
                    <a:pt x="165" y="2938"/>
                    <a:pt x="1" y="961"/>
                    <a:pt x="24" y="1"/>
                  </a:cubicBezTo>
                  <a:lnTo>
                    <a:pt x="2695" y="34"/>
                  </a:lnTo>
                  <a:cubicBezTo>
                    <a:pt x="2690" y="783"/>
                    <a:pt x="2517" y="2784"/>
                    <a:pt x="2259" y="449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5" name="Google Shape;1715;p51"/>
            <p:cNvSpPr/>
            <p:nvPr/>
          </p:nvSpPr>
          <p:spPr>
            <a:xfrm>
              <a:off x="-3583688" y="1338418"/>
              <a:ext cx="197191" cy="1720517"/>
            </a:xfrm>
            <a:custGeom>
              <a:avLst/>
              <a:gdLst/>
              <a:ahLst/>
              <a:cxnLst/>
              <a:rect l="l" t="t" r="r" b="b"/>
              <a:pathLst>
                <a:path w="2268" h="19788" extrusionOk="0">
                  <a:moveTo>
                    <a:pt x="947" y="0"/>
                  </a:moveTo>
                  <a:lnTo>
                    <a:pt x="0" y="75"/>
                  </a:lnTo>
                  <a:cubicBezTo>
                    <a:pt x="61" y="858"/>
                    <a:pt x="174" y="2479"/>
                    <a:pt x="328" y="4606"/>
                  </a:cubicBezTo>
                  <a:cubicBezTo>
                    <a:pt x="698" y="9628"/>
                    <a:pt x="1284" y="16969"/>
                    <a:pt x="1766" y="19570"/>
                  </a:cubicBezTo>
                  <a:cubicBezTo>
                    <a:pt x="1798" y="19716"/>
                    <a:pt x="1895" y="19788"/>
                    <a:pt x="1991" y="19788"/>
                  </a:cubicBezTo>
                  <a:cubicBezTo>
                    <a:pt x="2094" y="19788"/>
                    <a:pt x="2197" y="19704"/>
                    <a:pt x="2216" y="19541"/>
                  </a:cubicBezTo>
                  <a:cubicBezTo>
                    <a:pt x="2268" y="16904"/>
                    <a:pt x="1715" y="9544"/>
                    <a:pt x="1317" y="4531"/>
                  </a:cubicBezTo>
                  <a:lnTo>
                    <a:pt x="947" y="0"/>
                  </a:lnTo>
                  <a:close/>
                </a:path>
              </a:pathLst>
            </a:custGeom>
            <a:solidFill>
              <a:srgbClr val="2035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6" name="Google Shape;1716;p51"/>
            <p:cNvSpPr/>
            <p:nvPr/>
          </p:nvSpPr>
          <p:spPr>
            <a:xfrm>
              <a:off x="-3583688" y="1338418"/>
              <a:ext cx="114941" cy="400480"/>
            </a:xfrm>
            <a:custGeom>
              <a:avLst/>
              <a:gdLst/>
              <a:ahLst/>
              <a:cxnLst/>
              <a:rect l="l" t="t" r="r" b="b"/>
              <a:pathLst>
                <a:path w="1322" h="4606" extrusionOk="0">
                  <a:moveTo>
                    <a:pt x="947" y="0"/>
                  </a:moveTo>
                  <a:lnTo>
                    <a:pt x="0" y="75"/>
                  </a:lnTo>
                  <a:lnTo>
                    <a:pt x="328" y="4606"/>
                  </a:lnTo>
                  <a:lnTo>
                    <a:pt x="1321" y="4531"/>
                  </a:lnTo>
                  <a:cubicBezTo>
                    <a:pt x="1148" y="2441"/>
                    <a:pt x="1003" y="755"/>
                    <a:pt x="9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7" name="Google Shape;1717;p51"/>
            <p:cNvSpPr/>
            <p:nvPr/>
          </p:nvSpPr>
          <p:spPr>
            <a:xfrm>
              <a:off x="-3704708" y="1660968"/>
              <a:ext cx="386384" cy="1676174"/>
            </a:xfrm>
            <a:custGeom>
              <a:avLst/>
              <a:gdLst/>
              <a:ahLst/>
              <a:cxnLst/>
              <a:rect l="l" t="t" r="r" b="b"/>
              <a:pathLst>
                <a:path w="4444" h="19278" extrusionOk="0">
                  <a:moveTo>
                    <a:pt x="1341" y="1"/>
                  </a:moveTo>
                  <a:lnTo>
                    <a:pt x="1" y="249"/>
                  </a:lnTo>
                  <a:cubicBezTo>
                    <a:pt x="169" y="1196"/>
                    <a:pt x="624" y="3116"/>
                    <a:pt x="985" y="4569"/>
                  </a:cubicBezTo>
                  <a:cubicBezTo>
                    <a:pt x="1837" y="9305"/>
                    <a:pt x="3219" y="16272"/>
                    <a:pt x="3889" y="19064"/>
                  </a:cubicBezTo>
                  <a:cubicBezTo>
                    <a:pt x="3923" y="19201"/>
                    <a:pt x="4054" y="19278"/>
                    <a:pt x="4178" y="19278"/>
                  </a:cubicBezTo>
                  <a:cubicBezTo>
                    <a:pt x="4316" y="19278"/>
                    <a:pt x="4444" y="19183"/>
                    <a:pt x="4414" y="18970"/>
                  </a:cubicBezTo>
                  <a:cubicBezTo>
                    <a:pt x="3978" y="15625"/>
                    <a:pt x="2854" y="9155"/>
                    <a:pt x="1968" y="4424"/>
                  </a:cubicBezTo>
                  <a:cubicBezTo>
                    <a:pt x="1767" y="2714"/>
                    <a:pt x="1477" y="741"/>
                    <a:pt x="1341" y="1"/>
                  </a:cubicBezTo>
                  <a:close/>
                </a:path>
              </a:pathLst>
            </a:custGeom>
            <a:solidFill>
              <a:srgbClr val="FFA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8" name="Google Shape;1718;p51"/>
            <p:cNvSpPr/>
            <p:nvPr/>
          </p:nvSpPr>
          <p:spPr>
            <a:xfrm>
              <a:off x="-3705491" y="1660968"/>
              <a:ext cx="171542" cy="397263"/>
            </a:xfrm>
            <a:custGeom>
              <a:avLst/>
              <a:gdLst/>
              <a:ahLst/>
              <a:cxnLst/>
              <a:rect l="l" t="t" r="r" b="b"/>
              <a:pathLst>
                <a:path w="1973" h="4569" extrusionOk="0">
                  <a:moveTo>
                    <a:pt x="1973" y="4424"/>
                  </a:moveTo>
                  <a:lnTo>
                    <a:pt x="984" y="4569"/>
                  </a:lnTo>
                  <a:cubicBezTo>
                    <a:pt x="628" y="3116"/>
                    <a:pt x="174" y="1196"/>
                    <a:pt x="0" y="249"/>
                  </a:cubicBezTo>
                  <a:lnTo>
                    <a:pt x="1345" y="1"/>
                  </a:lnTo>
                  <a:cubicBezTo>
                    <a:pt x="1486" y="741"/>
                    <a:pt x="1776" y="2714"/>
                    <a:pt x="1973" y="44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9" name="Google Shape;1719;p51"/>
            <p:cNvSpPr/>
            <p:nvPr/>
          </p:nvSpPr>
          <p:spPr>
            <a:xfrm>
              <a:off x="-3925882" y="1219048"/>
              <a:ext cx="120680" cy="255104"/>
            </a:xfrm>
            <a:custGeom>
              <a:avLst/>
              <a:gdLst/>
              <a:ahLst/>
              <a:cxnLst/>
              <a:rect l="l" t="t" r="r" b="b"/>
              <a:pathLst>
                <a:path w="1388" h="2934" extrusionOk="0">
                  <a:moveTo>
                    <a:pt x="647" y="2798"/>
                  </a:moveTo>
                  <a:cubicBezTo>
                    <a:pt x="769" y="2934"/>
                    <a:pt x="1388" y="2756"/>
                    <a:pt x="1374" y="2582"/>
                  </a:cubicBezTo>
                  <a:cubicBezTo>
                    <a:pt x="1280" y="1744"/>
                    <a:pt x="793" y="591"/>
                    <a:pt x="207" y="1"/>
                  </a:cubicBezTo>
                  <a:cubicBezTo>
                    <a:pt x="1" y="788"/>
                    <a:pt x="324" y="2057"/>
                    <a:pt x="647" y="279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0" name="Google Shape;1720;p51"/>
            <p:cNvSpPr/>
            <p:nvPr/>
          </p:nvSpPr>
          <p:spPr>
            <a:xfrm>
              <a:off x="-3898583" y="1332071"/>
              <a:ext cx="49819" cy="119118"/>
            </a:xfrm>
            <a:custGeom>
              <a:avLst/>
              <a:gdLst/>
              <a:ahLst/>
              <a:cxnLst/>
              <a:rect l="l" t="t" r="r" b="b"/>
              <a:pathLst>
                <a:path w="573" h="1370" extrusionOk="0">
                  <a:moveTo>
                    <a:pt x="67" y="1"/>
                  </a:moveTo>
                  <a:cubicBezTo>
                    <a:pt x="62" y="1"/>
                    <a:pt x="57" y="2"/>
                    <a:pt x="52" y="3"/>
                  </a:cubicBezTo>
                  <a:cubicBezTo>
                    <a:pt x="15" y="8"/>
                    <a:pt x="1" y="41"/>
                    <a:pt x="5" y="73"/>
                  </a:cubicBezTo>
                  <a:cubicBezTo>
                    <a:pt x="43" y="252"/>
                    <a:pt x="127" y="547"/>
                    <a:pt x="221" y="809"/>
                  </a:cubicBezTo>
                  <a:cubicBezTo>
                    <a:pt x="301" y="1039"/>
                    <a:pt x="390" y="1249"/>
                    <a:pt x="455" y="1343"/>
                  </a:cubicBezTo>
                  <a:cubicBezTo>
                    <a:pt x="467" y="1361"/>
                    <a:pt x="485" y="1370"/>
                    <a:pt x="504" y="1370"/>
                  </a:cubicBezTo>
                  <a:cubicBezTo>
                    <a:pt x="514" y="1370"/>
                    <a:pt x="525" y="1367"/>
                    <a:pt x="535" y="1362"/>
                  </a:cubicBezTo>
                  <a:cubicBezTo>
                    <a:pt x="568" y="1343"/>
                    <a:pt x="572" y="1306"/>
                    <a:pt x="554" y="1278"/>
                  </a:cubicBezTo>
                  <a:cubicBezTo>
                    <a:pt x="497" y="1198"/>
                    <a:pt x="413" y="996"/>
                    <a:pt x="333" y="767"/>
                  </a:cubicBezTo>
                  <a:cubicBezTo>
                    <a:pt x="240" y="509"/>
                    <a:pt x="155" y="223"/>
                    <a:pt x="123" y="50"/>
                  </a:cubicBezTo>
                  <a:cubicBezTo>
                    <a:pt x="119" y="19"/>
                    <a:pt x="92" y="1"/>
                    <a:pt x="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1" name="Google Shape;1721;p51"/>
            <p:cNvSpPr/>
            <p:nvPr/>
          </p:nvSpPr>
          <p:spPr>
            <a:xfrm>
              <a:off x="-3851723" y="1380149"/>
              <a:ext cx="23301" cy="65124"/>
            </a:xfrm>
            <a:custGeom>
              <a:avLst/>
              <a:gdLst/>
              <a:ahLst/>
              <a:cxnLst/>
              <a:rect l="l" t="t" r="r" b="b"/>
              <a:pathLst>
                <a:path w="268" h="749" extrusionOk="0">
                  <a:moveTo>
                    <a:pt x="65" y="0"/>
                  </a:moveTo>
                  <a:cubicBezTo>
                    <a:pt x="59" y="0"/>
                    <a:pt x="53" y="1"/>
                    <a:pt x="47" y="3"/>
                  </a:cubicBezTo>
                  <a:cubicBezTo>
                    <a:pt x="15" y="17"/>
                    <a:pt x="0" y="50"/>
                    <a:pt x="10" y="78"/>
                  </a:cubicBezTo>
                  <a:cubicBezTo>
                    <a:pt x="61" y="233"/>
                    <a:pt x="90" y="336"/>
                    <a:pt x="108" y="425"/>
                  </a:cubicBezTo>
                  <a:cubicBezTo>
                    <a:pt x="127" y="514"/>
                    <a:pt x="132" y="593"/>
                    <a:pt x="146" y="696"/>
                  </a:cubicBezTo>
                  <a:cubicBezTo>
                    <a:pt x="150" y="722"/>
                    <a:pt x="170" y="748"/>
                    <a:pt x="199" y="748"/>
                  </a:cubicBezTo>
                  <a:cubicBezTo>
                    <a:pt x="202" y="748"/>
                    <a:pt x="204" y="748"/>
                    <a:pt x="207" y="748"/>
                  </a:cubicBezTo>
                  <a:cubicBezTo>
                    <a:pt x="239" y="743"/>
                    <a:pt x="268" y="720"/>
                    <a:pt x="263" y="682"/>
                  </a:cubicBezTo>
                  <a:cubicBezTo>
                    <a:pt x="249" y="584"/>
                    <a:pt x="244" y="504"/>
                    <a:pt x="225" y="401"/>
                  </a:cubicBezTo>
                  <a:cubicBezTo>
                    <a:pt x="202" y="308"/>
                    <a:pt x="174" y="195"/>
                    <a:pt x="122" y="41"/>
                  </a:cubicBezTo>
                  <a:cubicBezTo>
                    <a:pt x="111" y="14"/>
                    <a:pt x="88" y="0"/>
                    <a:pt x="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2" name="Google Shape;1722;p51"/>
            <p:cNvSpPr/>
            <p:nvPr/>
          </p:nvSpPr>
          <p:spPr>
            <a:xfrm>
              <a:off x="-3869633" y="1443529"/>
              <a:ext cx="678693" cy="2075785"/>
            </a:xfrm>
            <a:custGeom>
              <a:avLst/>
              <a:gdLst/>
              <a:ahLst/>
              <a:cxnLst/>
              <a:rect l="l" t="t" r="r" b="b"/>
              <a:pathLst>
                <a:path w="7806" h="23874" extrusionOk="0">
                  <a:moveTo>
                    <a:pt x="727" y="0"/>
                  </a:moveTo>
                  <a:lnTo>
                    <a:pt x="0" y="220"/>
                  </a:lnTo>
                  <a:lnTo>
                    <a:pt x="684" y="2450"/>
                  </a:lnTo>
                  <a:lnTo>
                    <a:pt x="7290" y="23776"/>
                  </a:lnTo>
                  <a:cubicBezTo>
                    <a:pt x="7312" y="23845"/>
                    <a:pt x="7379" y="23873"/>
                    <a:pt x="7457" y="23873"/>
                  </a:cubicBezTo>
                  <a:cubicBezTo>
                    <a:pt x="7611" y="23873"/>
                    <a:pt x="7805" y="23763"/>
                    <a:pt x="7768" y="23645"/>
                  </a:cubicBezTo>
                  <a:lnTo>
                    <a:pt x="1387" y="2258"/>
                  </a:lnTo>
                  <a:lnTo>
                    <a:pt x="72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3" name="Google Shape;1723;p51"/>
            <p:cNvSpPr/>
            <p:nvPr/>
          </p:nvSpPr>
          <p:spPr>
            <a:xfrm>
              <a:off x="-3869633" y="1443529"/>
              <a:ext cx="121027" cy="213108"/>
            </a:xfrm>
            <a:custGeom>
              <a:avLst/>
              <a:gdLst/>
              <a:ahLst/>
              <a:cxnLst/>
              <a:rect l="l" t="t" r="r" b="b"/>
              <a:pathLst>
                <a:path w="1392" h="2451" extrusionOk="0">
                  <a:moveTo>
                    <a:pt x="1392" y="2258"/>
                  </a:moveTo>
                  <a:lnTo>
                    <a:pt x="684" y="2450"/>
                  </a:lnTo>
                  <a:lnTo>
                    <a:pt x="0" y="216"/>
                  </a:lnTo>
                  <a:lnTo>
                    <a:pt x="7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4" name="Google Shape;1724;p51"/>
            <p:cNvSpPr/>
            <p:nvPr/>
          </p:nvSpPr>
          <p:spPr>
            <a:xfrm>
              <a:off x="-3613422" y="2390140"/>
              <a:ext cx="567055" cy="637151"/>
            </a:xfrm>
            <a:custGeom>
              <a:avLst/>
              <a:gdLst/>
              <a:ahLst/>
              <a:cxnLst/>
              <a:rect l="l" t="t" r="r" b="b"/>
              <a:pathLst>
                <a:path w="6522" h="7328" extrusionOk="0">
                  <a:moveTo>
                    <a:pt x="5308" y="3261"/>
                  </a:moveTo>
                  <a:lnTo>
                    <a:pt x="5308" y="3261"/>
                  </a:lnTo>
                  <a:cubicBezTo>
                    <a:pt x="5744" y="2689"/>
                    <a:pt x="5557" y="1832"/>
                    <a:pt x="4877" y="1635"/>
                  </a:cubicBezTo>
                  <a:cubicBezTo>
                    <a:pt x="4788" y="1612"/>
                    <a:pt x="4699" y="1584"/>
                    <a:pt x="4601" y="1560"/>
                  </a:cubicBezTo>
                  <a:cubicBezTo>
                    <a:pt x="4877" y="937"/>
                    <a:pt x="4479" y="356"/>
                    <a:pt x="4156" y="216"/>
                  </a:cubicBezTo>
                  <a:cubicBezTo>
                    <a:pt x="3669" y="0"/>
                    <a:pt x="2661" y="122"/>
                    <a:pt x="1809" y="965"/>
                  </a:cubicBezTo>
                  <a:cubicBezTo>
                    <a:pt x="1677" y="998"/>
                    <a:pt x="1570" y="1035"/>
                    <a:pt x="1476" y="1092"/>
                  </a:cubicBezTo>
                  <a:cubicBezTo>
                    <a:pt x="478" y="1143"/>
                    <a:pt x="0" y="1593"/>
                    <a:pt x="1162" y="2933"/>
                  </a:cubicBezTo>
                  <a:cubicBezTo>
                    <a:pt x="1200" y="3097"/>
                    <a:pt x="1068" y="3116"/>
                    <a:pt x="1349" y="3162"/>
                  </a:cubicBezTo>
                  <a:cubicBezTo>
                    <a:pt x="1176" y="3472"/>
                    <a:pt x="1232" y="4212"/>
                    <a:pt x="1551" y="4376"/>
                  </a:cubicBezTo>
                  <a:cubicBezTo>
                    <a:pt x="1546" y="4563"/>
                    <a:pt x="1551" y="4774"/>
                    <a:pt x="1579" y="5004"/>
                  </a:cubicBezTo>
                  <a:cubicBezTo>
                    <a:pt x="1649" y="5322"/>
                    <a:pt x="1832" y="5542"/>
                    <a:pt x="2094" y="5673"/>
                  </a:cubicBezTo>
                  <a:cubicBezTo>
                    <a:pt x="2076" y="5692"/>
                    <a:pt x="2066" y="5716"/>
                    <a:pt x="2048" y="5744"/>
                  </a:cubicBezTo>
                  <a:cubicBezTo>
                    <a:pt x="1813" y="6142"/>
                    <a:pt x="2005" y="6845"/>
                    <a:pt x="3209" y="6995"/>
                  </a:cubicBezTo>
                  <a:cubicBezTo>
                    <a:pt x="5927" y="7327"/>
                    <a:pt x="5936" y="5744"/>
                    <a:pt x="5402" y="5102"/>
                  </a:cubicBezTo>
                  <a:cubicBezTo>
                    <a:pt x="6522" y="4493"/>
                    <a:pt x="5674" y="3326"/>
                    <a:pt x="5308" y="3261"/>
                  </a:cubicBezTo>
                  <a:close/>
                </a:path>
              </a:pathLst>
            </a:custGeom>
            <a:solidFill>
              <a:srgbClr val="F26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5" name="Google Shape;1725;p51"/>
            <p:cNvSpPr/>
            <p:nvPr/>
          </p:nvSpPr>
          <p:spPr>
            <a:xfrm>
              <a:off x="-3507182" y="2664525"/>
              <a:ext cx="360996" cy="121813"/>
            </a:xfrm>
            <a:custGeom>
              <a:avLst/>
              <a:gdLst/>
              <a:ahLst/>
              <a:cxnLst/>
              <a:rect l="l" t="t" r="r" b="b"/>
              <a:pathLst>
                <a:path w="4152" h="1401" extrusionOk="0">
                  <a:moveTo>
                    <a:pt x="136" y="1"/>
                  </a:moveTo>
                  <a:cubicBezTo>
                    <a:pt x="112" y="1"/>
                    <a:pt x="94" y="14"/>
                    <a:pt x="90" y="34"/>
                  </a:cubicBezTo>
                  <a:cubicBezTo>
                    <a:pt x="1" y="386"/>
                    <a:pt x="1" y="662"/>
                    <a:pt x="71" y="864"/>
                  </a:cubicBezTo>
                  <a:cubicBezTo>
                    <a:pt x="151" y="1135"/>
                    <a:pt x="343" y="1290"/>
                    <a:pt x="610" y="1360"/>
                  </a:cubicBezTo>
                  <a:cubicBezTo>
                    <a:pt x="718" y="1388"/>
                    <a:pt x="836" y="1400"/>
                    <a:pt x="963" y="1400"/>
                  </a:cubicBezTo>
                  <a:cubicBezTo>
                    <a:pt x="1140" y="1400"/>
                    <a:pt x="1333" y="1376"/>
                    <a:pt x="1538" y="1332"/>
                  </a:cubicBezTo>
                  <a:cubicBezTo>
                    <a:pt x="2414" y="1145"/>
                    <a:pt x="3473" y="597"/>
                    <a:pt x="4124" y="142"/>
                  </a:cubicBezTo>
                  <a:cubicBezTo>
                    <a:pt x="4147" y="128"/>
                    <a:pt x="4152" y="100"/>
                    <a:pt x="4133" y="77"/>
                  </a:cubicBezTo>
                  <a:cubicBezTo>
                    <a:pt x="4128" y="63"/>
                    <a:pt x="4114" y="56"/>
                    <a:pt x="4099" y="56"/>
                  </a:cubicBezTo>
                  <a:cubicBezTo>
                    <a:pt x="4089" y="56"/>
                    <a:pt x="4077" y="59"/>
                    <a:pt x="4068" y="67"/>
                  </a:cubicBezTo>
                  <a:cubicBezTo>
                    <a:pt x="3430" y="517"/>
                    <a:pt x="2381" y="1056"/>
                    <a:pt x="1524" y="1243"/>
                  </a:cubicBezTo>
                  <a:cubicBezTo>
                    <a:pt x="1321" y="1285"/>
                    <a:pt x="1130" y="1310"/>
                    <a:pt x="958" y="1310"/>
                  </a:cubicBezTo>
                  <a:cubicBezTo>
                    <a:pt x="840" y="1310"/>
                    <a:pt x="731" y="1298"/>
                    <a:pt x="633" y="1271"/>
                  </a:cubicBezTo>
                  <a:cubicBezTo>
                    <a:pt x="399" y="1215"/>
                    <a:pt x="226" y="1079"/>
                    <a:pt x="160" y="840"/>
                  </a:cubicBezTo>
                  <a:cubicBezTo>
                    <a:pt x="99" y="653"/>
                    <a:pt x="99" y="395"/>
                    <a:pt x="184" y="58"/>
                  </a:cubicBezTo>
                  <a:cubicBezTo>
                    <a:pt x="188" y="30"/>
                    <a:pt x="170" y="6"/>
                    <a:pt x="146" y="2"/>
                  </a:cubicBezTo>
                  <a:cubicBezTo>
                    <a:pt x="143" y="1"/>
                    <a:pt x="139" y="1"/>
                    <a:pt x="1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6" name="Google Shape;1726;p51"/>
            <p:cNvSpPr/>
            <p:nvPr/>
          </p:nvSpPr>
          <p:spPr>
            <a:xfrm>
              <a:off x="-3486751" y="2765202"/>
              <a:ext cx="367864" cy="133551"/>
            </a:xfrm>
            <a:custGeom>
              <a:avLst/>
              <a:gdLst/>
              <a:ahLst/>
              <a:cxnLst/>
              <a:rect l="l" t="t" r="r" b="b"/>
              <a:pathLst>
                <a:path w="4231" h="1536" extrusionOk="0">
                  <a:moveTo>
                    <a:pt x="123" y="0"/>
                  </a:moveTo>
                  <a:cubicBezTo>
                    <a:pt x="99" y="0"/>
                    <a:pt x="79" y="17"/>
                    <a:pt x="75" y="38"/>
                  </a:cubicBezTo>
                  <a:cubicBezTo>
                    <a:pt x="0" y="348"/>
                    <a:pt x="10" y="605"/>
                    <a:pt x="80" y="811"/>
                  </a:cubicBezTo>
                  <a:cubicBezTo>
                    <a:pt x="178" y="1116"/>
                    <a:pt x="413" y="1308"/>
                    <a:pt x="726" y="1420"/>
                  </a:cubicBezTo>
                  <a:cubicBezTo>
                    <a:pt x="943" y="1500"/>
                    <a:pt x="1198" y="1535"/>
                    <a:pt x="1472" y="1535"/>
                  </a:cubicBezTo>
                  <a:cubicBezTo>
                    <a:pt x="1583" y="1535"/>
                    <a:pt x="1697" y="1530"/>
                    <a:pt x="1813" y="1519"/>
                  </a:cubicBezTo>
                  <a:cubicBezTo>
                    <a:pt x="2638" y="1444"/>
                    <a:pt x="3589" y="1111"/>
                    <a:pt x="4207" y="675"/>
                  </a:cubicBezTo>
                  <a:cubicBezTo>
                    <a:pt x="4231" y="666"/>
                    <a:pt x="4231" y="633"/>
                    <a:pt x="4221" y="610"/>
                  </a:cubicBezTo>
                  <a:cubicBezTo>
                    <a:pt x="4213" y="596"/>
                    <a:pt x="4200" y="589"/>
                    <a:pt x="4186" y="589"/>
                  </a:cubicBezTo>
                  <a:cubicBezTo>
                    <a:pt x="4176" y="589"/>
                    <a:pt x="4166" y="593"/>
                    <a:pt x="4156" y="601"/>
                  </a:cubicBezTo>
                  <a:cubicBezTo>
                    <a:pt x="3547" y="1022"/>
                    <a:pt x="2624" y="1355"/>
                    <a:pt x="1809" y="1425"/>
                  </a:cubicBezTo>
                  <a:cubicBezTo>
                    <a:pt x="1694" y="1436"/>
                    <a:pt x="1582" y="1442"/>
                    <a:pt x="1474" y="1442"/>
                  </a:cubicBezTo>
                  <a:cubicBezTo>
                    <a:pt x="1210" y="1442"/>
                    <a:pt x="968" y="1408"/>
                    <a:pt x="759" y="1331"/>
                  </a:cubicBezTo>
                  <a:cubicBezTo>
                    <a:pt x="478" y="1228"/>
                    <a:pt x="267" y="1050"/>
                    <a:pt x="174" y="783"/>
                  </a:cubicBezTo>
                  <a:cubicBezTo>
                    <a:pt x="108" y="596"/>
                    <a:pt x="99" y="352"/>
                    <a:pt x="169" y="62"/>
                  </a:cubicBezTo>
                  <a:cubicBezTo>
                    <a:pt x="174" y="34"/>
                    <a:pt x="160" y="10"/>
                    <a:pt x="131" y="1"/>
                  </a:cubicBezTo>
                  <a:cubicBezTo>
                    <a:pt x="128" y="0"/>
                    <a:pt x="126" y="0"/>
                    <a:pt x="1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7" name="Google Shape;1727;p51"/>
            <p:cNvSpPr/>
            <p:nvPr/>
          </p:nvSpPr>
          <p:spPr>
            <a:xfrm>
              <a:off x="-3446063" y="2885963"/>
              <a:ext cx="256314" cy="121640"/>
            </a:xfrm>
            <a:custGeom>
              <a:avLst/>
              <a:gdLst/>
              <a:ahLst/>
              <a:cxnLst/>
              <a:rect l="l" t="t" r="r" b="b"/>
              <a:pathLst>
                <a:path w="2948" h="1399" extrusionOk="0">
                  <a:moveTo>
                    <a:pt x="131" y="0"/>
                  </a:moveTo>
                  <a:cubicBezTo>
                    <a:pt x="113" y="0"/>
                    <a:pt x="97" y="13"/>
                    <a:pt x="90" y="31"/>
                  </a:cubicBezTo>
                  <a:cubicBezTo>
                    <a:pt x="24" y="181"/>
                    <a:pt x="1" y="331"/>
                    <a:pt x="5" y="453"/>
                  </a:cubicBezTo>
                  <a:cubicBezTo>
                    <a:pt x="24" y="720"/>
                    <a:pt x="174" y="922"/>
                    <a:pt x="404" y="1071"/>
                  </a:cubicBezTo>
                  <a:cubicBezTo>
                    <a:pt x="629" y="1217"/>
                    <a:pt x="933" y="1315"/>
                    <a:pt x="1266" y="1362"/>
                  </a:cubicBezTo>
                  <a:cubicBezTo>
                    <a:pt x="1442" y="1387"/>
                    <a:pt x="1628" y="1399"/>
                    <a:pt x="1815" y="1399"/>
                  </a:cubicBezTo>
                  <a:cubicBezTo>
                    <a:pt x="2193" y="1399"/>
                    <a:pt x="2576" y="1350"/>
                    <a:pt x="2905" y="1259"/>
                  </a:cubicBezTo>
                  <a:cubicBezTo>
                    <a:pt x="2934" y="1254"/>
                    <a:pt x="2948" y="1226"/>
                    <a:pt x="2938" y="1203"/>
                  </a:cubicBezTo>
                  <a:cubicBezTo>
                    <a:pt x="2934" y="1175"/>
                    <a:pt x="2914" y="1164"/>
                    <a:pt x="2893" y="1164"/>
                  </a:cubicBezTo>
                  <a:cubicBezTo>
                    <a:pt x="2890" y="1164"/>
                    <a:pt x="2886" y="1164"/>
                    <a:pt x="2882" y="1165"/>
                  </a:cubicBezTo>
                  <a:cubicBezTo>
                    <a:pt x="2565" y="1251"/>
                    <a:pt x="2198" y="1297"/>
                    <a:pt x="1834" y="1297"/>
                  </a:cubicBezTo>
                  <a:cubicBezTo>
                    <a:pt x="1644" y="1297"/>
                    <a:pt x="1455" y="1285"/>
                    <a:pt x="1275" y="1259"/>
                  </a:cubicBezTo>
                  <a:cubicBezTo>
                    <a:pt x="961" y="1221"/>
                    <a:pt x="666" y="1128"/>
                    <a:pt x="455" y="992"/>
                  </a:cubicBezTo>
                  <a:cubicBezTo>
                    <a:pt x="254" y="856"/>
                    <a:pt x="118" y="683"/>
                    <a:pt x="104" y="448"/>
                  </a:cubicBezTo>
                  <a:cubicBezTo>
                    <a:pt x="99" y="331"/>
                    <a:pt x="123" y="200"/>
                    <a:pt x="174" y="60"/>
                  </a:cubicBezTo>
                  <a:cubicBezTo>
                    <a:pt x="183" y="36"/>
                    <a:pt x="169" y="13"/>
                    <a:pt x="146" y="3"/>
                  </a:cubicBezTo>
                  <a:cubicBezTo>
                    <a:pt x="141" y="1"/>
                    <a:pt x="136" y="0"/>
                    <a:pt x="1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8" name="Google Shape;1728;p51"/>
            <p:cNvSpPr/>
            <p:nvPr/>
          </p:nvSpPr>
          <p:spPr>
            <a:xfrm>
              <a:off x="-3516919" y="2592190"/>
              <a:ext cx="226579" cy="84774"/>
            </a:xfrm>
            <a:custGeom>
              <a:avLst/>
              <a:gdLst/>
              <a:ahLst/>
              <a:cxnLst/>
              <a:rect l="l" t="t" r="r" b="b"/>
              <a:pathLst>
                <a:path w="2606" h="975" extrusionOk="0">
                  <a:moveTo>
                    <a:pt x="2559" y="1"/>
                  </a:moveTo>
                  <a:cubicBezTo>
                    <a:pt x="2550" y="1"/>
                    <a:pt x="2540" y="4"/>
                    <a:pt x="2530" y="9"/>
                  </a:cubicBezTo>
                  <a:cubicBezTo>
                    <a:pt x="2038" y="323"/>
                    <a:pt x="1518" y="604"/>
                    <a:pt x="1078" y="759"/>
                  </a:cubicBezTo>
                  <a:cubicBezTo>
                    <a:pt x="850" y="835"/>
                    <a:pt x="643" y="881"/>
                    <a:pt x="474" y="881"/>
                  </a:cubicBezTo>
                  <a:cubicBezTo>
                    <a:pt x="466" y="881"/>
                    <a:pt x="458" y="881"/>
                    <a:pt x="450" y="881"/>
                  </a:cubicBezTo>
                  <a:cubicBezTo>
                    <a:pt x="300" y="876"/>
                    <a:pt x="183" y="820"/>
                    <a:pt x="127" y="702"/>
                  </a:cubicBezTo>
                  <a:cubicBezTo>
                    <a:pt x="118" y="674"/>
                    <a:pt x="104" y="632"/>
                    <a:pt x="99" y="585"/>
                  </a:cubicBezTo>
                  <a:cubicBezTo>
                    <a:pt x="95" y="566"/>
                    <a:pt x="78" y="546"/>
                    <a:pt x="58" y="546"/>
                  </a:cubicBezTo>
                  <a:cubicBezTo>
                    <a:pt x="55" y="546"/>
                    <a:pt x="51" y="546"/>
                    <a:pt x="47" y="548"/>
                  </a:cubicBezTo>
                  <a:cubicBezTo>
                    <a:pt x="24" y="553"/>
                    <a:pt x="1" y="576"/>
                    <a:pt x="5" y="599"/>
                  </a:cubicBezTo>
                  <a:cubicBezTo>
                    <a:pt x="19" y="651"/>
                    <a:pt x="29" y="702"/>
                    <a:pt x="47" y="745"/>
                  </a:cubicBezTo>
                  <a:cubicBezTo>
                    <a:pt x="118" y="890"/>
                    <a:pt x="258" y="970"/>
                    <a:pt x="450" y="974"/>
                  </a:cubicBezTo>
                  <a:cubicBezTo>
                    <a:pt x="459" y="974"/>
                    <a:pt x="467" y="975"/>
                    <a:pt x="476" y="975"/>
                  </a:cubicBezTo>
                  <a:cubicBezTo>
                    <a:pt x="654" y="975"/>
                    <a:pt x="874" y="928"/>
                    <a:pt x="1116" y="843"/>
                  </a:cubicBezTo>
                  <a:cubicBezTo>
                    <a:pt x="1561" y="688"/>
                    <a:pt x="2085" y="407"/>
                    <a:pt x="2582" y="84"/>
                  </a:cubicBezTo>
                  <a:cubicBezTo>
                    <a:pt x="2601" y="70"/>
                    <a:pt x="2605" y="42"/>
                    <a:pt x="2596" y="18"/>
                  </a:cubicBezTo>
                  <a:cubicBezTo>
                    <a:pt x="2587" y="7"/>
                    <a:pt x="2574" y="1"/>
                    <a:pt x="25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9" name="Google Shape;1729;p51"/>
            <p:cNvSpPr/>
            <p:nvPr/>
          </p:nvSpPr>
          <p:spPr>
            <a:xfrm>
              <a:off x="-4032557" y="2428394"/>
              <a:ext cx="880753" cy="587504"/>
            </a:xfrm>
            <a:custGeom>
              <a:avLst/>
              <a:gdLst/>
              <a:ahLst/>
              <a:cxnLst/>
              <a:rect l="l" t="t" r="r" b="b"/>
              <a:pathLst>
                <a:path w="10130" h="6757" extrusionOk="0">
                  <a:moveTo>
                    <a:pt x="10129" y="1345"/>
                  </a:moveTo>
                  <a:cubicBezTo>
                    <a:pt x="9253" y="3322"/>
                    <a:pt x="7356" y="1073"/>
                    <a:pt x="5786" y="2619"/>
                  </a:cubicBezTo>
                  <a:cubicBezTo>
                    <a:pt x="2526" y="6756"/>
                    <a:pt x="0" y="5796"/>
                    <a:pt x="1354" y="3800"/>
                  </a:cubicBezTo>
                  <a:cubicBezTo>
                    <a:pt x="1776" y="3181"/>
                    <a:pt x="3219" y="1200"/>
                    <a:pt x="3697" y="848"/>
                  </a:cubicBezTo>
                  <a:cubicBezTo>
                    <a:pt x="4025" y="605"/>
                    <a:pt x="6086" y="19"/>
                    <a:pt x="6259" y="19"/>
                  </a:cubicBezTo>
                  <a:cubicBezTo>
                    <a:pt x="6943" y="0"/>
                    <a:pt x="8996" y="239"/>
                    <a:pt x="10129" y="1345"/>
                  </a:cubicBezTo>
                  <a:close/>
                </a:path>
              </a:pathLst>
            </a:custGeom>
            <a:solidFill>
              <a:srgbClr val="F26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0" name="Google Shape;1730;p51"/>
            <p:cNvSpPr/>
            <p:nvPr/>
          </p:nvSpPr>
          <p:spPr>
            <a:xfrm>
              <a:off x="-3703839" y="2424916"/>
              <a:ext cx="556100" cy="571245"/>
            </a:xfrm>
            <a:custGeom>
              <a:avLst/>
              <a:gdLst/>
              <a:ahLst/>
              <a:cxnLst/>
              <a:rect l="l" t="t" r="r" b="b"/>
              <a:pathLst>
                <a:path w="6396" h="6570" extrusionOk="0">
                  <a:moveTo>
                    <a:pt x="2791" y="0"/>
                  </a:moveTo>
                  <a:cubicBezTo>
                    <a:pt x="2683" y="0"/>
                    <a:pt x="2577" y="6"/>
                    <a:pt x="2474" y="17"/>
                  </a:cubicBezTo>
                  <a:cubicBezTo>
                    <a:pt x="2450" y="22"/>
                    <a:pt x="2432" y="45"/>
                    <a:pt x="2432" y="69"/>
                  </a:cubicBezTo>
                  <a:cubicBezTo>
                    <a:pt x="2436" y="92"/>
                    <a:pt x="2460" y="111"/>
                    <a:pt x="2483" y="111"/>
                  </a:cubicBezTo>
                  <a:cubicBezTo>
                    <a:pt x="2582" y="100"/>
                    <a:pt x="2684" y="95"/>
                    <a:pt x="2789" y="95"/>
                  </a:cubicBezTo>
                  <a:cubicBezTo>
                    <a:pt x="3308" y="95"/>
                    <a:pt x="3894" y="216"/>
                    <a:pt x="4451" y="411"/>
                  </a:cubicBezTo>
                  <a:cubicBezTo>
                    <a:pt x="5177" y="654"/>
                    <a:pt x="5852" y="1024"/>
                    <a:pt x="6292" y="1404"/>
                  </a:cubicBezTo>
                  <a:cubicBezTo>
                    <a:pt x="5938" y="2073"/>
                    <a:pt x="5553" y="2246"/>
                    <a:pt x="5120" y="2246"/>
                  </a:cubicBezTo>
                  <a:cubicBezTo>
                    <a:pt x="4905" y="2246"/>
                    <a:pt x="4678" y="2203"/>
                    <a:pt x="4437" y="2158"/>
                  </a:cubicBezTo>
                  <a:cubicBezTo>
                    <a:pt x="4161" y="2108"/>
                    <a:pt x="3869" y="2055"/>
                    <a:pt x="3557" y="2055"/>
                  </a:cubicBezTo>
                  <a:cubicBezTo>
                    <a:pt x="3081" y="2055"/>
                    <a:pt x="2560" y="2179"/>
                    <a:pt x="1982" y="2626"/>
                  </a:cubicBezTo>
                  <a:cubicBezTo>
                    <a:pt x="1944" y="2659"/>
                    <a:pt x="1954" y="2734"/>
                    <a:pt x="1954" y="2851"/>
                  </a:cubicBezTo>
                  <a:cubicBezTo>
                    <a:pt x="1958" y="3460"/>
                    <a:pt x="1991" y="5456"/>
                    <a:pt x="33" y="6482"/>
                  </a:cubicBezTo>
                  <a:cubicBezTo>
                    <a:pt x="10" y="6492"/>
                    <a:pt x="0" y="6524"/>
                    <a:pt x="14" y="6548"/>
                  </a:cubicBezTo>
                  <a:cubicBezTo>
                    <a:pt x="20" y="6562"/>
                    <a:pt x="33" y="6570"/>
                    <a:pt x="49" y="6570"/>
                  </a:cubicBezTo>
                  <a:cubicBezTo>
                    <a:pt x="59" y="6570"/>
                    <a:pt x="69" y="6567"/>
                    <a:pt x="80" y="6562"/>
                  </a:cubicBezTo>
                  <a:cubicBezTo>
                    <a:pt x="2094" y="5508"/>
                    <a:pt x="2057" y="3465"/>
                    <a:pt x="2033" y="2847"/>
                  </a:cubicBezTo>
                  <a:cubicBezTo>
                    <a:pt x="2033" y="2758"/>
                    <a:pt x="1987" y="2716"/>
                    <a:pt x="2010" y="2711"/>
                  </a:cubicBezTo>
                  <a:cubicBezTo>
                    <a:pt x="2015" y="2711"/>
                    <a:pt x="2024" y="2711"/>
                    <a:pt x="2029" y="2706"/>
                  </a:cubicBezTo>
                  <a:cubicBezTo>
                    <a:pt x="2582" y="2271"/>
                    <a:pt x="3085" y="2151"/>
                    <a:pt x="3545" y="2151"/>
                  </a:cubicBezTo>
                  <a:cubicBezTo>
                    <a:pt x="3849" y="2151"/>
                    <a:pt x="4134" y="2203"/>
                    <a:pt x="4404" y="2252"/>
                  </a:cubicBezTo>
                  <a:cubicBezTo>
                    <a:pt x="4655" y="2297"/>
                    <a:pt x="4893" y="2341"/>
                    <a:pt x="5118" y="2341"/>
                  </a:cubicBezTo>
                  <a:cubicBezTo>
                    <a:pt x="5586" y="2341"/>
                    <a:pt x="6003" y="2154"/>
                    <a:pt x="6386" y="1418"/>
                  </a:cubicBezTo>
                  <a:cubicBezTo>
                    <a:pt x="6395" y="1399"/>
                    <a:pt x="6390" y="1371"/>
                    <a:pt x="6372" y="1357"/>
                  </a:cubicBezTo>
                  <a:cubicBezTo>
                    <a:pt x="5927" y="959"/>
                    <a:pt x="5233" y="579"/>
                    <a:pt x="4484" y="321"/>
                  </a:cubicBezTo>
                  <a:cubicBezTo>
                    <a:pt x="3912" y="127"/>
                    <a:pt x="3321" y="0"/>
                    <a:pt x="27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1" name="Google Shape;1731;p51"/>
            <p:cNvSpPr/>
            <p:nvPr/>
          </p:nvSpPr>
          <p:spPr>
            <a:xfrm>
              <a:off x="-4445172" y="2758682"/>
              <a:ext cx="712949" cy="1069020"/>
            </a:xfrm>
            <a:custGeom>
              <a:avLst/>
              <a:gdLst/>
              <a:ahLst/>
              <a:cxnLst/>
              <a:rect l="l" t="t" r="r" b="b"/>
              <a:pathLst>
                <a:path w="8200" h="12295" extrusionOk="0">
                  <a:moveTo>
                    <a:pt x="6105" y="1"/>
                  </a:moveTo>
                  <a:cubicBezTo>
                    <a:pt x="6948" y="1739"/>
                    <a:pt x="8190" y="6504"/>
                    <a:pt x="8199" y="7820"/>
                  </a:cubicBezTo>
                  <a:lnTo>
                    <a:pt x="1" y="12294"/>
                  </a:lnTo>
                  <a:lnTo>
                    <a:pt x="1" y="1776"/>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2" name="Google Shape;1732;p51"/>
            <p:cNvSpPr/>
            <p:nvPr/>
          </p:nvSpPr>
          <p:spPr>
            <a:xfrm>
              <a:off x="-3707250" y="1415950"/>
              <a:ext cx="118475" cy="266750"/>
            </a:xfrm>
            <a:custGeom>
              <a:avLst/>
              <a:gdLst/>
              <a:ahLst/>
              <a:cxnLst/>
              <a:rect l="l" t="t" r="r" b="b"/>
              <a:pathLst>
                <a:path w="4739" h="10670" extrusionOk="0">
                  <a:moveTo>
                    <a:pt x="0" y="10670"/>
                  </a:moveTo>
                  <a:lnTo>
                    <a:pt x="4739" y="9813"/>
                  </a:lnTo>
                  <a:lnTo>
                    <a:pt x="524" y="0"/>
                  </a:lnTo>
                  <a:close/>
                </a:path>
              </a:pathLst>
            </a:custGeom>
            <a:solidFill>
              <a:schemeClr val="accent4"/>
            </a:solidFill>
            <a:ln>
              <a:noFill/>
            </a:ln>
          </p:spPr>
        </p:sp>
        <p:sp>
          <p:nvSpPr>
            <p:cNvPr id="1733" name="Google Shape;1733;p51"/>
            <p:cNvSpPr/>
            <p:nvPr/>
          </p:nvSpPr>
          <p:spPr>
            <a:xfrm rot="327066">
              <a:off x="-3574555" y="1165091"/>
              <a:ext cx="80691" cy="184866"/>
            </a:xfrm>
            <a:custGeom>
              <a:avLst/>
              <a:gdLst/>
              <a:ahLst/>
              <a:cxnLst/>
              <a:rect l="l" t="t" r="r" b="b"/>
              <a:pathLst>
                <a:path w="4739" h="10670" extrusionOk="0">
                  <a:moveTo>
                    <a:pt x="0" y="10670"/>
                  </a:moveTo>
                  <a:lnTo>
                    <a:pt x="4739" y="9813"/>
                  </a:lnTo>
                  <a:lnTo>
                    <a:pt x="524" y="0"/>
                  </a:lnTo>
                  <a:close/>
                </a:path>
              </a:pathLst>
            </a:custGeom>
            <a:solidFill>
              <a:schemeClr val="dk2"/>
            </a:solidFill>
            <a:ln>
              <a:noFill/>
            </a:ln>
          </p:spPr>
        </p:sp>
        <p:sp>
          <p:nvSpPr>
            <p:cNvPr id="1734" name="Google Shape;1734;p51"/>
            <p:cNvSpPr/>
            <p:nvPr/>
          </p:nvSpPr>
          <p:spPr>
            <a:xfrm>
              <a:off x="-3697550" y="1419125"/>
              <a:ext cx="32150" cy="68450"/>
            </a:xfrm>
            <a:custGeom>
              <a:avLst/>
              <a:gdLst/>
              <a:ahLst/>
              <a:cxnLst/>
              <a:rect l="l" t="t" r="r" b="b"/>
              <a:pathLst>
                <a:path w="1286" h="2738" extrusionOk="0">
                  <a:moveTo>
                    <a:pt x="167" y="0"/>
                  </a:moveTo>
                  <a:lnTo>
                    <a:pt x="0" y="2738"/>
                  </a:lnTo>
                  <a:lnTo>
                    <a:pt x="1286" y="2452"/>
                  </a:lnTo>
                  <a:close/>
                </a:path>
              </a:pathLst>
            </a:custGeom>
            <a:solidFill>
              <a:schemeClr val="dk1"/>
            </a:solidFill>
            <a:ln>
              <a:noFill/>
            </a:ln>
          </p:spPr>
        </p:sp>
        <p:sp>
          <p:nvSpPr>
            <p:cNvPr id="1735" name="Google Shape;1735;p51"/>
            <p:cNvSpPr/>
            <p:nvPr/>
          </p:nvSpPr>
          <p:spPr>
            <a:xfrm>
              <a:off x="-3563600" y="1164013"/>
              <a:ext cx="23300" cy="50586"/>
            </a:xfrm>
            <a:custGeom>
              <a:avLst/>
              <a:gdLst/>
              <a:ahLst/>
              <a:cxnLst/>
              <a:rect l="l" t="t" r="r" b="b"/>
              <a:pathLst>
                <a:path w="976" h="2119" extrusionOk="0">
                  <a:moveTo>
                    <a:pt x="286" y="0"/>
                  </a:moveTo>
                  <a:lnTo>
                    <a:pt x="0" y="2119"/>
                  </a:lnTo>
                  <a:lnTo>
                    <a:pt x="976" y="1976"/>
                  </a:lnTo>
                  <a:close/>
                </a:path>
              </a:pathLst>
            </a:custGeom>
            <a:solidFill>
              <a:schemeClr val="dk1"/>
            </a:solidFill>
            <a:ln>
              <a:noFill/>
            </a:ln>
          </p:spPr>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Subtitle 2"/>
          <p:cNvSpPr/>
          <p:nvPr>
            <p:ph type="subTitle" idx="1"/>
          </p:nvPr>
        </p:nvSpPr>
        <p:spPr>
          <a:xfrm>
            <a:off x="720090" y="485140"/>
            <a:ext cx="7990205" cy="3783965"/>
          </a:xfrm>
        </p:spPr>
        <p:txBody>
          <a:bodyPr/>
          <a:p>
            <a:pPr marL="139700" indent="0" algn="l">
              <a:buNone/>
            </a:pPr>
            <a:r>
              <a:rPr lang="en-US" sz="2000" b="1" dirty="0" err="1">
                <a:latin typeface="Ink Free" panose="03080402000500000000" charset="0"/>
                <a:cs typeface="Ink Free" panose="03080402000500000000" charset="0"/>
                <a:sym typeface="+mn-ea"/>
              </a:rPr>
              <a:t>1. </a:t>
            </a:r>
            <a:r>
              <a:rPr lang="en-US" sz="2000" b="1" dirty="0">
                <a:latin typeface="Ink Free" panose="03080402000500000000" charset="0"/>
                <a:cs typeface="Ink Free" panose="03080402000500000000" charset="0"/>
                <a:sym typeface="+mn-ea"/>
              </a:rPr>
              <a:t>Konselor </a:t>
            </a:r>
            <a:r>
              <a:rPr lang="en-US" sz="2000" b="1" dirty="0" err="1">
                <a:latin typeface="Ink Free" panose="03080402000500000000" charset="0"/>
                <a:cs typeface="Ink Free" panose="03080402000500000000" charset="0"/>
                <a:sym typeface="+mn-ea"/>
              </a:rPr>
              <a:t>di</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Sekolah</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Dianggap</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sebagai</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Polisi Sekolah</a:t>
            </a:r>
            <a:endParaRPr lang="en-US" sz="2000" b="1" dirty="0" err="1">
              <a:latin typeface="Ink Free" panose="03080402000500000000" charset="0"/>
              <a:cs typeface="Ink Free" panose="03080402000500000000" charset="0"/>
              <a:sym typeface="+mn-ea"/>
            </a:endParaRPr>
          </a:p>
          <a:p>
            <a:pPr marL="139700" indent="0" algn="l">
              <a:buNone/>
            </a:pPr>
            <a:endParaRPr lang="en-US" sz="2000" b="1" dirty="0">
              <a:latin typeface="Ink Free" panose="03080402000500000000" charset="0"/>
              <a:cs typeface="Ink Free" panose="03080402000500000000" charset="0"/>
              <a:sym typeface="+mn-ea"/>
            </a:endParaRPr>
          </a:p>
          <a:p>
            <a:pPr marL="139700" indent="0" algn="l">
              <a:buNone/>
            </a:pPr>
            <a:r>
              <a:rPr lang="en-US" sz="2000" b="1" dirty="0">
                <a:latin typeface="Ink Free" panose="03080402000500000000" charset="0"/>
                <a:cs typeface="Ink Free" panose="03080402000500000000" charset="0"/>
                <a:sym typeface="+mn-ea"/>
              </a:rPr>
              <a:t>2. </a:t>
            </a:r>
            <a:r>
              <a:rPr lang="fi-FI" sz="2000" b="1" dirty="0">
                <a:latin typeface="Ink Free" panose="03080402000500000000" charset="0"/>
                <a:cs typeface="Ink Free" panose="03080402000500000000" charset="0"/>
                <a:sym typeface="+mn-ea"/>
              </a:rPr>
              <a:t>Dianggap Semata-mata Sebagai Proses Pemberian Nasihat</a:t>
            </a:r>
            <a:endParaRPr lang="fi-FI" sz="2000" b="1" dirty="0">
              <a:latin typeface="Ink Free" panose="03080402000500000000" charset="0"/>
              <a:cs typeface="Ink Free" panose="03080402000500000000" charset="0"/>
              <a:sym typeface="+mn-ea"/>
            </a:endParaRPr>
          </a:p>
          <a:p>
            <a:pPr marL="139700" indent="0" algn="l">
              <a:buNone/>
            </a:pPr>
            <a:endParaRPr lang="en-US" sz="2000" b="1" dirty="0" err="1">
              <a:latin typeface="Ink Free" panose="03080402000500000000" charset="0"/>
              <a:cs typeface="Ink Free" panose="03080402000500000000" charset="0"/>
              <a:sym typeface="+mn-ea"/>
            </a:endParaRPr>
          </a:p>
          <a:p>
            <a:pPr marL="139700" indent="0" algn="l">
              <a:buNone/>
            </a:pPr>
            <a:r>
              <a:rPr lang="en-US" altLang="fi-FI" sz="2000" b="1" dirty="0">
                <a:latin typeface="Ink Free" panose="03080402000500000000" charset="0"/>
                <a:cs typeface="Ink Free" panose="03080402000500000000" charset="0"/>
                <a:sym typeface="+mn-ea"/>
              </a:rPr>
              <a:t>3. </a:t>
            </a:r>
            <a:r>
              <a:rPr lang="en-US" sz="2000" b="1" dirty="0" err="1">
                <a:latin typeface="Ink Free" panose="03080402000500000000" charset="0"/>
                <a:cs typeface="Ink Free" panose="03080402000500000000" charset="0"/>
                <a:sym typeface="+mn-ea"/>
              </a:rPr>
              <a:t>Dibatasi</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Hanya</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pada</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Menangani</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Masalah</a:t>
            </a:r>
            <a:r>
              <a:rPr lang="en-US" sz="2000" b="1" dirty="0">
                <a:latin typeface="Ink Free" panose="03080402000500000000" charset="0"/>
                <a:cs typeface="Ink Free" panose="03080402000500000000" charset="0"/>
                <a:sym typeface="+mn-ea"/>
              </a:rPr>
              <a:t> yang </a:t>
            </a:r>
            <a:r>
              <a:rPr lang="en-US" sz="2000" b="1" dirty="0" err="1">
                <a:latin typeface="Ink Free" panose="03080402000500000000" charset="0"/>
                <a:cs typeface="Ink Free" panose="03080402000500000000" charset="0"/>
                <a:sym typeface="+mn-ea"/>
              </a:rPr>
              <a:t>Bersifat</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Insidental</a:t>
            </a:r>
            <a:endParaRPr lang="en-US" sz="2000" b="1" dirty="0" err="1">
              <a:latin typeface="Ink Free" panose="03080402000500000000" charset="0"/>
              <a:cs typeface="Ink Free" panose="03080402000500000000" charset="0"/>
              <a:sym typeface="+mn-ea"/>
            </a:endParaRPr>
          </a:p>
          <a:p>
            <a:pPr marL="139700" indent="0" algn="l">
              <a:buNone/>
            </a:pPr>
            <a:endParaRPr lang="fi-FI" sz="2000" b="1" dirty="0">
              <a:latin typeface="Ink Free" panose="03080402000500000000" charset="0"/>
              <a:cs typeface="Ink Free" panose="03080402000500000000" charset="0"/>
              <a:sym typeface="+mn-ea"/>
            </a:endParaRPr>
          </a:p>
          <a:p>
            <a:pPr marL="139700" indent="0" algn="l">
              <a:buNone/>
            </a:pPr>
            <a:r>
              <a:rPr lang="en-US" sz="2000" b="1" dirty="0" err="1">
                <a:latin typeface="Ink Free" panose="03080402000500000000" charset="0"/>
                <a:cs typeface="Ink Free" panose="03080402000500000000" charset="0"/>
                <a:sym typeface="+mn-ea"/>
              </a:rPr>
              <a:t>4. </a:t>
            </a:r>
            <a:r>
              <a:rPr lang="en-US" sz="2000" b="1" dirty="0" err="1">
                <a:latin typeface="Ink Free" panose="03080402000500000000" charset="0"/>
                <a:cs typeface="Ink Free" panose="03080402000500000000" charset="0"/>
                <a:sym typeface="+mn-ea"/>
              </a:rPr>
              <a:t>Bimbingan</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dan</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Konseling</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Dibatasi</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Hanya</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Untuk</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Klien</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Tertentu</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Saja</a:t>
            </a:r>
            <a:r>
              <a:rPr lang="en-US" sz="2000" b="1" dirty="0">
                <a:latin typeface="Ink Free" panose="03080402000500000000" charset="0"/>
                <a:cs typeface="Ink Free" panose="03080402000500000000" charset="0"/>
                <a:sym typeface="+mn-ea"/>
              </a:rPr>
              <a:t> </a:t>
            </a:r>
            <a:endParaRPr lang="en-US" sz="2000" b="1" dirty="0">
              <a:latin typeface="Ink Free" panose="03080402000500000000" charset="0"/>
              <a:cs typeface="Ink Free" panose="03080402000500000000" charset="0"/>
              <a:sym typeface="+mn-ea"/>
            </a:endParaRPr>
          </a:p>
          <a:p>
            <a:pPr marL="139700" indent="0" algn="l">
              <a:buNone/>
            </a:pPr>
            <a:endParaRPr lang="en-US" sz="2000" b="1" dirty="0" err="1">
              <a:latin typeface="Ink Free" panose="03080402000500000000" charset="0"/>
              <a:cs typeface="Ink Free" panose="03080402000500000000" charset="0"/>
              <a:sym typeface="+mn-ea"/>
            </a:endParaRPr>
          </a:p>
          <a:p>
            <a:pPr marL="139700" indent="0" algn="l">
              <a:buNone/>
            </a:pPr>
            <a:r>
              <a:rPr lang="en-US" sz="2000" b="1" dirty="0" err="1">
                <a:latin typeface="Ink Free" panose="03080402000500000000" charset="0"/>
                <a:cs typeface="Ink Free" panose="03080402000500000000" charset="0"/>
                <a:sym typeface="+mn-ea"/>
              </a:rPr>
              <a:t>5. </a:t>
            </a:r>
            <a:r>
              <a:rPr lang="en-US" sz="2000" b="1" dirty="0" err="1">
                <a:latin typeface="Ink Free" panose="03080402000500000000" charset="0"/>
                <a:cs typeface="Ink Free" panose="03080402000500000000" charset="0"/>
                <a:sym typeface="+mn-ea"/>
              </a:rPr>
              <a:t>Bimbingan</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dan</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Konseling</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Melayani</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Orang</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Sakit</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dan</a:t>
            </a:r>
            <a:r>
              <a:rPr lang="en-US" sz="2000" b="1" dirty="0">
                <a:latin typeface="Ink Free" panose="03080402000500000000" charset="0"/>
                <a:cs typeface="Ink Free" panose="03080402000500000000" charset="0"/>
                <a:sym typeface="+mn-ea"/>
              </a:rPr>
              <a:t>/</a:t>
            </a:r>
            <a:r>
              <a:rPr lang="en-US" sz="2000" b="1" dirty="0" err="1">
                <a:latin typeface="Ink Free" panose="03080402000500000000" charset="0"/>
                <a:cs typeface="Ink Free" panose="03080402000500000000" charset="0"/>
                <a:sym typeface="+mn-ea"/>
              </a:rPr>
              <a:t>atau</a:t>
            </a:r>
            <a:r>
              <a:rPr lang="en-US" sz="2000" b="1" dirty="0">
                <a:latin typeface="Ink Free" panose="03080402000500000000" charset="0"/>
                <a:cs typeface="Ink Free" panose="03080402000500000000" charset="0"/>
                <a:sym typeface="+mn-ea"/>
              </a:rPr>
              <a:t> “</a:t>
            </a:r>
            <a:r>
              <a:rPr lang="en-US" sz="2000" b="1" dirty="0" err="1">
                <a:latin typeface="Ink Free" panose="03080402000500000000" charset="0"/>
                <a:cs typeface="Ink Free" panose="03080402000500000000" charset="0"/>
                <a:sym typeface="+mn-ea"/>
              </a:rPr>
              <a:t>Kurang</a:t>
            </a:r>
            <a:r>
              <a:rPr lang="en-US" sz="2000" b="1" dirty="0">
                <a:latin typeface="Ink Free" panose="03080402000500000000" charset="0"/>
                <a:cs typeface="Ink Free" panose="03080402000500000000" charset="0"/>
                <a:sym typeface="+mn-ea"/>
              </a:rPr>
              <a:t> Normal”</a:t>
            </a:r>
            <a:endParaRPr lang="en-US" sz="2000" b="1" dirty="0">
              <a:latin typeface="Ink Free" panose="03080402000500000000" charset="0"/>
              <a:cs typeface="Ink Free" panose="03080402000500000000" charset="0"/>
              <a:sym typeface="+mn-ea"/>
            </a:endParaRPr>
          </a:p>
          <a:p>
            <a:pPr marL="139700" indent="0" algn="l">
              <a:buNone/>
            </a:pPr>
            <a:endParaRPr lang="en-US" sz="2000" b="1" dirty="0">
              <a:latin typeface="Ink Free" panose="03080402000500000000" charset="0"/>
              <a:cs typeface="Ink Free" panose="03080402000500000000" charset="0"/>
              <a:sym typeface="+mn-ea"/>
            </a:endParaRPr>
          </a:p>
          <a:p>
            <a:pPr marL="139700" indent="0" algn="l">
              <a:buNone/>
            </a:pPr>
            <a:r>
              <a:rPr lang="en-US" b="1" dirty="0">
                <a:latin typeface="Ink Free" panose="03080402000500000000" charset="0"/>
                <a:cs typeface="Ink Free" panose="03080402000500000000" charset="0"/>
                <a:sym typeface="+mn-ea"/>
              </a:rPr>
              <a:t> </a:t>
            </a:r>
            <a:endParaRPr lang="fi-FI" b="1" dirty="0">
              <a:latin typeface="Ink Free" panose="03080402000500000000" charset="0"/>
              <a:cs typeface="Ink Free" panose="03080402000500000000" charset="0"/>
              <a:sym typeface="+mn-ea"/>
            </a:endParaRPr>
          </a:p>
          <a:p>
            <a:pPr marL="139700" indent="0" algn="l">
              <a:buNone/>
            </a:pPr>
            <a:r>
              <a:rPr lang="fi-FI" dirty="0">
                <a:latin typeface="Calisto MT" panose="02040603050505030304" charset="0"/>
                <a:cs typeface="Calisto MT" panose="02040603050505030304" charset="0"/>
                <a:sym typeface="+mn-ea"/>
              </a:rPr>
              <a:t> </a:t>
            </a:r>
            <a:endParaRPr lang="en-US" dirty="0" err="1">
              <a:latin typeface="Calisto MT" panose="02040603050505030304" charset="0"/>
              <a:cs typeface="Calisto MT" panose="02040603050505030304" charset="0"/>
              <a:sym typeface="+mn-ea"/>
            </a:endParaRPr>
          </a:p>
          <a:p>
            <a:pPr marL="139700" indent="0" algn="l">
              <a:buNone/>
            </a:pPr>
            <a:endParaRPr lang="en-US" dirty="0" err="1">
              <a:latin typeface="Calisto MT" panose="02040603050505030304" charset="0"/>
              <a:cs typeface="Calisto MT" panose="02040603050505030304" charset="0"/>
              <a:sym typeface="+mn-ea"/>
            </a:endParaRPr>
          </a:p>
          <a:p>
            <a:pPr marL="139700" indent="0" algn="l">
              <a:buNone/>
            </a:pPr>
            <a:r>
              <a:rPr lang="en-US"/>
              <a:t>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Subtitle 2"/>
          <p:cNvSpPr/>
          <p:nvPr>
            <p:ph type="subTitle" idx="1"/>
          </p:nvPr>
        </p:nvSpPr>
        <p:spPr>
          <a:xfrm>
            <a:off x="720090" y="569595"/>
            <a:ext cx="8134350" cy="3699510"/>
          </a:xfrm>
        </p:spPr>
        <p:txBody>
          <a:bodyPr/>
          <a:p>
            <a:pPr marL="139700" indent="0">
              <a:buNone/>
            </a:pPr>
            <a:r>
              <a:rPr lang="en-US" b="1">
                <a:latin typeface="Ink Free" panose="03080402000500000000" charset="0"/>
                <a:cs typeface="Ink Free" panose="03080402000500000000" charset="0"/>
              </a:rPr>
              <a:t>6. </a:t>
            </a:r>
            <a:r>
              <a:rPr lang="en-US" b="1" dirty="0" err="1">
                <a:latin typeface="Ink Free" panose="03080402000500000000" charset="0"/>
                <a:cs typeface="Ink Free" panose="03080402000500000000" charset="0"/>
                <a:sym typeface="+mn-ea"/>
              </a:rPr>
              <a:t>Bimbingan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dan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konseling</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Bekerja</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Sendiri</a:t>
            </a:r>
            <a:r>
              <a:rPr lang="en-US" b="1" dirty="0">
                <a:latin typeface="Ink Free" panose="03080402000500000000" charset="0"/>
                <a:cs typeface="Ink Free" panose="03080402000500000000" charset="0"/>
                <a:sym typeface="+mn-ea"/>
              </a:rPr>
              <a:t> </a:t>
            </a:r>
            <a:endParaRPr lang="en-US" b="1" dirty="0">
              <a:latin typeface="Ink Free" panose="03080402000500000000" charset="0"/>
              <a:cs typeface="Ink Free" panose="03080402000500000000" charset="0"/>
              <a:sym typeface="+mn-ea"/>
            </a:endParaRPr>
          </a:p>
          <a:p>
            <a:pPr marL="139700" indent="0">
              <a:buNone/>
            </a:pPr>
            <a:endParaRPr lang="en-US" b="1" dirty="0">
              <a:latin typeface="Ink Free" panose="03080402000500000000" charset="0"/>
              <a:cs typeface="Ink Free" panose="03080402000500000000" charset="0"/>
              <a:sym typeface="+mn-ea"/>
            </a:endParaRPr>
          </a:p>
          <a:p>
            <a:pPr marL="139700" indent="0">
              <a:buNone/>
            </a:pPr>
            <a:r>
              <a:rPr lang="en-US" b="1" dirty="0">
                <a:latin typeface="Ink Free" panose="03080402000500000000" charset="0"/>
                <a:cs typeface="Ink Free" panose="03080402000500000000" charset="0"/>
                <a:sym typeface="+mn-ea"/>
              </a:rPr>
              <a:t>7. </a:t>
            </a:r>
            <a:r>
              <a:rPr lang="en-US" b="1" dirty="0" err="1">
                <a:latin typeface="Ink Free" panose="03080402000500000000" charset="0"/>
                <a:cs typeface="Ink Free" panose="03080402000500000000" charset="0"/>
                <a:sym typeface="+mn-ea"/>
              </a:rPr>
              <a:t>Konselor</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Harus</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Aktif</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Sedangkan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Pihak</a:t>
            </a:r>
            <a:r>
              <a:rPr lang="en-US" b="1" dirty="0">
                <a:latin typeface="Ink Free" panose="03080402000500000000" charset="0"/>
                <a:cs typeface="Ink Free" panose="03080402000500000000" charset="0"/>
                <a:sym typeface="+mn-ea"/>
              </a:rPr>
              <a:t> Lain </a:t>
            </a:r>
            <a:r>
              <a:rPr lang="en-US" b="1" dirty="0" err="1">
                <a:latin typeface="Ink Free" panose="03080402000500000000" charset="0"/>
                <a:cs typeface="Ink Free" panose="03080402000500000000" charset="0"/>
                <a:sym typeface="+mn-ea"/>
              </a:rPr>
              <a:t>Pasif</a:t>
            </a:r>
            <a:r>
              <a:rPr lang="en-US" b="1" dirty="0">
                <a:latin typeface="Ink Free" panose="03080402000500000000" charset="0"/>
                <a:cs typeface="Ink Free" panose="03080402000500000000" charset="0"/>
                <a:sym typeface="+mn-ea"/>
              </a:rPr>
              <a:t> </a:t>
            </a:r>
            <a:endParaRPr lang="en-US" b="1" dirty="0">
              <a:latin typeface="Ink Free" panose="03080402000500000000" charset="0"/>
              <a:cs typeface="Ink Free" panose="03080402000500000000" charset="0"/>
              <a:sym typeface="+mn-ea"/>
            </a:endParaRPr>
          </a:p>
          <a:p>
            <a:pPr marL="139700" indent="0">
              <a:buNone/>
            </a:pPr>
            <a:endParaRPr lang="en-US" b="1" dirty="0">
              <a:latin typeface="Ink Free" panose="03080402000500000000" charset="0"/>
              <a:cs typeface="Ink Free" panose="03080402000500000000" charset="0"/>
              <a:sym typeface="+mn-ea"/>
            </a:endParaRPr>
          </a:p>
          <a:p>
            <a:pPr marL="139700" indent="0">
              <a:buNone/>
            </a:pPr>
            <a:r>
              <a:rPr lang="en-US" b="1" dirty="0">
                <a:latin typeface="Ink Free" panose="03080402000500000000" charset="0"/>
                <a:cs typeface="Ink Free" panose="03080402000500000000" charset="0"/>
                <a:sym typeface="+mn-ea"/>
              </a:rPr>
              <a:t>8. </a:t>
            </a:r>
            <a:r>
              <a:rPr lang="en-US" b="1" dirty="0" err="1">
                <a:latin typeface="Ink Free" panose="03080402000500000000" charset="0"/>
                <a:cs typeface="Ink Free" panose="03080402000500000000" charset="0"/>
                <a:sym typeface="+mn-ea"/>
              </a:rPr>
              <a:t>Menyamakan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Pekerjaan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Bimbingan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dan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Konseling</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dengan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Pekerjaan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Dokter</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atau</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Psikiater</a:t>
            </a:r>
            <a:r>
              <a:rPr lang="en-US" b="1" dirty="0">
                <a:latin typeface="Ink Free" panose="03080402000500000000" charset="0"/>
                <a:cs typeface="Ink Free" panose="03080402000500000000" charset="0"/>
                <a:sym typeface="+mn-ea"/>
              </a:rPr>
              <a:t>. </a:t>
            </a:r>
            <a:endParaRPr lang="en-US" b="1" dirty="0">
              <a:latin typeface="Ink Free" panose="03080402000500000000" charset="0"/>
              <a:cs typeface="Ink Free" panose="03080402000500000000" charset="0"/>
              <a:sym typeface="+mn-ea"/>
            </a:endParaRPr>
          </a:p>
          <a:p>
            <a:pPr marL="139700" indent="0">
              <a:buNone/>
            </a:pPr>
            <a:endParaRPr lang="en-US" b="1" dirty="0">
              <a:latin typeface="Ink Free" panose="03080402000500000000" charset="0"/>
              <a:cs typeface="Ink Free" panose="03080402000500000000" charset="0"/>
              <a:sym typeface="+mn-ea"/>
            </a:endParaRPr>
          </a:p>
          <a:p>
            <a:pPr marL="139700" indent="0">
              <a:buNone/>
            </a:pPr>
            <a:r>
              <a:rPr lang="en-US" b="1" dirty="0">
                <a:latin typeface="Ink Free" panose="03080402000500000000" charset="0"/>
                <a:cs typeface="Ink Free" panose="03080402000500000000" charset="0"/>
                <a:sym typeface="+mn-ea"/>
              </a:rPr>
              <a:t>9. Menganggap </a:t>
            </a:r>
            <a:r>
              <a:rPr lang="en-US" b="1" dirty="0" err="1">
                <a:latin typeface="Ink Free" panose="03080402000500000000" charset="0"/>
                <a:cs typeface="Ink Free" panose="03080402000500000000" charset="0"/>
                <a:sym typeface="+mn-ea"/>
              </a:rPr>
              <a:t>Hasil</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Pekerjaan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Bimbingan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dan</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Konseling</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Harus</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Segera</a:t>
            </a:r>
            <a:r>
              <a:rPr lang="en-US" b="1" dirty="0">
                <a:latin typeface="Ink Free" panose="03080402000500000000" charset="0"/>
                <a:cs typeface="Ink Free" panose="03080402000500000000" charset="0"/>
                <a:sym typeface="+mn-ea"/>
              </a:rPr>
              <a:t> </a:t>
            </a:r>
            <a:r>
              <a:rPr lang="en-US" b="1" dirty="0" err="1">
                <a:latin typeface="Ink Free" panose="03080402000500000000" charset="0"/>
                <a:cs typeface="Ink Free" panose="03080402000500000000" charset="0"/>
                <a:sym typeface="+mn-ea"/>
              </a:rPr>
              <a:t>Dilihat</a:t>
            </a:r>
            <a:r>
              <a:rPr lang="en-US" b="1" dirty="0">
                <a:latin typeface="Ink Free" panose="03080402000500000000" charset="0"/>
                <a:cs typeface="Ink Free" panose="03080402000500000000" charset="0"/>
                <a:sym typeface="+mn-ea"/>
              </a:rPr>
              <a:t> </a:t>
            </a:r>
            <a:br>
              <a:rPr lang="en-US" b="1" dirty="0">
                <a:latin typeface="Ink Free" panose="03080402000500000000" charset="0"/>
                <a:cs typeface="Ink Free" panose="03080402000500000000" charset="0"/>
                <a:sym typeface="+mn-ea"/>
              </a:rPr>
            </a:br>
            <a:br>
              <a:rPr lang="en-US" b="1" dirty="0">
                <a:latin typeface="Ink Free" panose="03080402000500000000" charset="0"/>
                <a:cs typeface="Ink Free" panose="03080402000500000000" charset="0"/>
                <a:sym typeface="+mn-ea"/>
              </a:rPr>
            </a:br>
            <a:br>
              <a:rPr lang="en-US" b="1" dirty="0">
                <a:latin typeface="Ink Free" panose="03080402000500000000" charset="0"/>
                <a:cs typeface="Ink Free" panose="03080402000500000000" charset="0"/>
                <a:sym typeface="+mn-ea"/>
              </a:rPr>
            </a:br>
            <a:br>
              <a:rPr lang="en-US" dirty="0">
                <a:sym typeface="+mn-ea"/>
              </a:rPr>
            </a:br>
            <a:br>
              <a:rPr lang="en-US" dirty="0">
                <a:sym typeface="+mn-ea"/>
              </a:rPr>
            </a:b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266" name="Shape 2266"/>
        <p:cNvGrpSpPr/>
        <p:nvPr/>
      </p:nvGrpSpPr>
      <p:grpSpPr>
        <a:xfrm>
          <a:off x="0" y="0"/>
          <a:ext cx="0" cy="0"/>
          <a:chOff x="0" y="0"/>
          <a:chExt cx="0" cy="0"/>
        </a:xfrm>
      </p:grpSpPr>
      <p:sp>
        <p:nvSpPr>
          <p:cNvPr id="2267" name="Google Shape;2267;p72"/>
          <p:cNvSpPr txBox="1"/>
          <p:nvPr>
            <p:ph type="title"/>
          </p:nvPr>
        </p:nvSpPr>
        <p:spPr>
          <a:xfrm>
            <a:off x="1090930" y="606425"/>
            <a:ext cx="7339965" cy="90678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altLang="en-GB" i="1"/>
              <a:t>Terima Kasih</a:t>
            </a:r>
            <a:endParaRPr lang="en-US" altLang="en-GB"/>
          </a:p>
        </p:txBody>
      </p:sp>
      <p:sp>
        <p:nvSpPr>
          <p:cNvPr id="9" name="Text Box 8"/>
          <p:cNvSpPr txBox="1"/>
          <p:nvPr/>
        </p:nvSpPr>
        <p:spPr>
          <a:xfrm>
            <a:off x="4879340" y="3411855"/>
            <a:ext cx="3040380" cy="361315"/>
          </a:xfrm>
          <a:prstGeom prst="rect">
            <a:avLst/>
          </a:prstGeom>
          <a:noFill/>
        </p:spPr>
        <p:txBody>
          <a:bodyPr wrap="square" rtlCol="0">
            <a:noAutofit/>
          </a:bodyPr>
          <a:p>
            <a:endParaRPr lang="en-US"/>
          </a:p>
        </p:txBody>
      </p:sp>
      <p:grpSp>
        <p:nvGrpSpPr>
          <p:cNvPr id="1337" name="Google Shape;1337;p41"/>
          <p:cNvGrpSpPr/>
          <p:nvPr/>
        </p:nvGrpSpPr>
        <p:grpSpPr>
          <a:xfrm rot="-608601">
            <a:off x="4720030" y="1976162"/>
            <a:ext cx="4110990" cy="2697684"/>
            <a:chOff x="-4288297" y="2519142"/>
            <a:chExt cx="2665658" cy="1749239"/>
          </a:xfrm>
        </p:grpSpPr>
        <p:sp>
          <p:nvSpPr>
            <p:cNvPr id="1338" name="Google Shape;1338;p41"/>
            <p:cNvSpPr/>
            <p:nvPr/>
          </p:nvSpPr>
          <p:spPr>
            <a:xfrm>
              <a:off x="-3585928" y="2519142"/>
              <a:ext cx="869133" cy="679638"/>
            </a:xfrm>
            <a:custGeom>
              <a:avLst/>
              <a:gdLst/>
              <a:ahLst/>
              <a:cxnLst/>
              <a:rect l="l" t="t" r="r" b="b"/>
              <a:pathLst>
                <a:path w="9563" h="7478" extrusionOk="0">
                  <a:moveTo>
                    <a:pt x="3140" y="0"/>
                  </a:moveTo>
                  <a:lnTo>
                    <a:pt x="9563" y="2605"/>
                  </a:lnTo>
                  <a:cubicBezTo>
                    <a:pt x="9445" y="2928"/>
                    <a:pt x="9305" y="3238"/>
                    <a:pt x="9136" y="3537"/>
                  </a:cubicBezTo>
                  <a:cubicBezTo>
                    <a:pt x="7403" y="6587"/>
                    <a:pt x="3308" y="7477"/>
                    <a:pt x="1" y="5524"/>
                  </a:cubicBezTo>
                  <a:close/>
                </a:path>
              </a:pathLst>
            </a:custGeom>
            <a:solidFill>
              <a:schemeClr val="accent5"/>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39" name="Google Shape;1339;p41"/>
            <p:cNvSpPr/>
            <p:nvPr/>
          </p:nvSpPr>
          <p:spPr>
            <a:xfrm>
              <a:off x="-3502046" y="2653280"/>
              <a:ext cx="112516" cy="137600"/>
            </a:xfrm>
            <a:custGeom>
              <a:avLst/>
              <a:gdLst/>
              <a:ahLst/>
              <a:cxnLst/>
              <a:rect l="l" t="t" r="r" b="b"/>
              <a:pathLst>
                <a:path w="1238" h="1514" extrusionOk="0">
                  <a:moveTo>
                    <a:pt x="1237" y="768"/>
                  </a:moveTo>
                  <a:cubicBezTo>
                    <a:pt x="928" y="670"/>
                    <a:pt x="769" y="497"/>
                    <a:pt x="624" y="0"/>
                  </a:cubicBezTo>
                  <a:cubicBezTo>
                    <a:pt x="492" y="398"/>
                    <a:pt x="291" y="651"/>
                    <a:pt x="1" y="745"/>
                  </a:cubicBezTo>
                  <a:cubicBezTo>
                    <a:pt x="347" y="848"/>
                    <a:pt x="516" y="1185"/>
                    <a:pt x="652" y="1513"/>
                  </a:cubicBezTo>
                  <a:cubicBezTo>
                    <a:pt x="699" y="1199"/>
                    <a:pt x="867" y="862"/>
                    <a:pt x="1237" y="768"/>
                  </a:cubicBezTo>
                  <a:close/>
                </a:path>
              </a:pathLst>
            </a:custGeom>
            <a:solidFill>
              <a:schemeClr val="l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40" name="Google Shape;1340;p41"/>
            <p:cNvSpPr/>
            <p:nvPr/>
          </p:nvSpPr>
          <p:spPr>
            <a:xfrm>
              <a:off x="-4288297" y="3023945"/>
              <a:ext cx="2665658" cy="1134778"/>
            </a:xfrm>
            <a:custGeom>
              <a:avLst/>
              <a:gdLst/>
              <a:ahLst/>
              <a:cxnLst/>
              <a:rect l="l" t="t" r="r" b="b"/>
              <a:pathLst>
                <a:path w="12580" h="12486" extrusionOk="0">
                  <a:moveTo>
                    <a:pt x="441" y="4681"/>
                  </a:moveTo>
                  <a:cubicBezTo>
                    <a:pt x="0" y="3655"/>
                    <a:pt x="52" y="2718"/>
                    <a:pt x="417" y="1921"/>
                  </a:cubicBezTo>
                  <a:lnTo>
                    <a:pt x="6934" y="1"/>
                  </a:lnTo>
                  <a:cubicBezTo>
                    <a:pt x="6962" y="38"/>
                    <a:pt x="6995" y="71"/>
                    <a:pt x="7028" y="108"/>
                  </a:cubicBezTo>
                  <a:cubicBezTo>
                    <a:pt x="9206" y="2760"/>
                    <a:pt x="11760" y="7637"/>
                    <a:pt x="12580" y="9267"/>
                  </a:cubicBezTo>
                  <a:cubicBezTo>
                    <a:pt x="11788" y="9816"/>
                    <a:pt x="10738" y="10434"/>
                    <a:pt x="9637" y="11052"/>
                  </a:cubicBezTo>
                  <a:lnTo>
                    <a:pt x="4770" y="12486"/>
                  </a:lnTo>
                  <a:cubicBezTo>
                    <a:pt x="3383" y="10261"/>
                    <a:pt x="609" y="5079"/>
                    <a:pt x="441" y="4681"/>
                  </a:cubicBezTo>
                  <a:close/>
                </a:path>
              </a:pathLst>
            </a:custGeom>
            <a:solidFill>
              <a:schemeClr val="accen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41" name="Google Shape;1341;p41"/>
            <p:cNvSpPr/>
            <p:nvPr/>
          </p:nvSpPr>
          <p:spPr>
            <a:xfrm>
              <a:off x="-3473510" y="3380860"/>
              <a:ext cx="327095" cy="622562"/>
            </a:xfrm>
            <a:custGeom>
              <a:avLst/>
              <a:gdLst/>
              <a:ahLst/>
              <a:cxnLst/>
              <a:rect l="l" t="t" r="r" b="b"/>
              <a:pathLst>
                <a:path w="3599" h="6850" extrusionOk="0">
                  <a:moveTo>
                    <a:pt x="66" y="0"/>
                  </a:moveTo>
                  <a:cubicBezTo>
                    <a:pt x="63" y="0"/>
                    <a:pt x="60" y="0"/>
                    <a:pt x="57" y="1"/>
                  </a:cubicBezTo>
                  <a:cubicBezTo>
                    <a:pt x="24" y="1"/>
                    <a:pt x="0" y="29"/>
                    <a:pt x="5" y="66"/>
                  </a:cubicBezTo>
                  <a:cubicBezTo>
                    <a:pt x="132" y="956"/>
                    <a:pt x="1012" y="2807"/>
                    <a:pt x="1720" y="4123"/>
                  </a:cubicBezTo>
                  <a:cubicBezTo>
                    <a:pt x="2441" y="5459"/>
                    <a:pt x="3121" y="6494"/>
                    <a:pt x="3495" y="6836"/>
                  </a:cubicBezTo>
                  <a:cubicBezTo>
                    <a:pt x="3505" y="6845"/>
                    <a:pt x="3524" y="6850"/>
                    <a:pt x="3538" y="6850"/>
                  </a:cubicBezTo>
                  <a:cubicBezTo>
                    <a:pt x="3552" y="6850"/>
                    <a:pt x="3570" y="6845"/>
                    <a:pt x="3584" y="6827"/>
                  </a:cubicBezTo>
                  <a:cubicBezTo>
                    <a:pt x="3598" y="6803"/>
                    <a:pt x="3598" y="6770"/>
                    <a:pt x="3575" y="6747"/>
                  </a:cubicBezTo>
                  <a:cubicBezTo>
                    <a:pt x="3214" y="6419"/>
                    <a:pt x="2540" y="5393"/>
                    <a:pt x="1828" y="4072"/>
                  </a:cubicBezTo>
                  <a:cubicBezTo>
                    <a:pt x="1064" y="2657"/>
                    <a:pt x="239" y="872"/>
                    <a:pt x="122" y="52"/>
                  </a:cubicBezTo>
                  <a:cubicBezTo>
                    <a:pt x="122" y="22"/>
                    <a:pt x="99" y="0"/>
                    <a:pt x="66" y="0"/>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42" name="Google Shape;1342;p41"/>
            <p:cNvSpPr/>
            <p:nvPr/>
          </p:nvSpPr>
          <p:spPr>
            <a:xfrm>
              <a:off x="-3585928" y="3416666"/>
              <a:ext cx="152959" cy="82251"/>
            </a:xfrm>
            <a:custGeom>
              <a:avLst/>
              <a:gdLst/>
              <a:ahLst/>
              <a:cxnLst/>
              <a:rect l="l" t="t" r="r" b="b"/>
              <a:pathLst>
                <a:path w="1683" h="905" extrusionOk="0">
                  <a:moveTo>
                    <a:pt x="1682" y="904"/>
                  </a:moveTo>
                  <a:cubicBezTo>
                    <a:pt x="792" y="0"/>
                    <a:pt x="291" y="52"/>
                    <a:pt x="1" y="122"/>
                  </a:cubicBezTo>
                  <a:cubicBezTo>
                    <a:pt x="80" y="389"/>
                    <a:pt x="432" y="806"/>
                    <a:pt x="1682" y="904"/>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43" name="Google Shape;1343;p41"/>
            <p:cNvSpPr/>
            <p:nvPr/>
          </p:nvSpPr>
          <p:spPr>
            <a:xfrm>
              <a:off x="-3575295" y="3488188"/>
              <a:ext cx="170864" cy="98883"/>
            </a:xfrm>
            <a:custGeom>
              <a:avLst/>
              <a:gdLst/>
              <a:ahLst/>
              <a:cxnLst/>
              <a:rect l="l" t="t" r="r" b="b"/>
              <a:pathLst>
                <a:path w="1880" h="1088" extrusionOk="0">
                  <a:moveTo>
                    <a:pt x="1879" y="867"/>
                  </a:moveTo>
                  <a:cubicBezTo>
                    <a:pt x="680" y="66"/>
                    <a:pt x="488" y="0"/>
                    <a:pt x="1" y="127"/>
                  </a:cubicBezTo>
                  <a:cubicBezTo>
                    <a:pt x="286" y="600"/>
                    <a:pt x="849" y="1087"/>
                    <a:pt x="1879" y="867"/>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44" name="Google Shape;1344;p41"/>
            <p:cNvSpPr/>
            <p:nvPr/>
          </p:nvSpPr>
          <p:spPr>
            <a:xfrm>
              <a:off x="-3567207" y="3320879"/>
              <a:ext cx="106972" cy="109516"/>
            </a:xfrm>
            <a:custGeom>
              <a:avLst/>
              <a:gdLst/>
              <a:ahLst/>
              <a:cxnLst/>
              <a:rect l="l" t="t" r="r" b="b"/>
              <a:pathLst>
                <a:path w="1177" h="1205" extrusionOk="0">
                  <a:moveTo>
                    <a:pt x="1177" y="1204"/>
                  </a:moveTo>
                  <a:cubicBezTo>
                    <a:pt x="525" y="122"/>
                    <a:pt x="319" y="94"/>
                    <a:pt x="1" y="0"/>
                  </a:cubicBezTo>
                  <a:cubicBezTo>
                    <a:pt x="29" y="356"/>
                    <a:pt x="310" y="914"/>
                    <a:pt x="1177" y="1204"/>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45" name="Google Shape;1345;p41"/>
            <p:cNvSpPr/>
            <p:nvPr/>
          </p:nvSpPr>
          <p:spPr>
            <a:xfrm>
              <a:off x="-3520313" y="3228001"/>
              <a:ext cx="77161" cy="163229"/>
            </a:xfrm>
            <a:custGeom>
              <a:avLst/>
              <a:gdLst/>
              <a:ahLst/>
              <a:cxnLst/>
              <a:rect l="l" t="t" r="r" b="b"/>
              <a:pathLst>
                <a:path w="849" h="1796" extrusionOk="0">
                  <a:moveTo>
                    <a:pt x="586" y="1795"/>
                  </a:moveTo>
                  <a:cubicBezTo>
                    <a:pt x="848" y="975"/>
                    <a:pt x="665" y="183"/>
                    <a:pt x="455" y="1"/>
                  </a:cubicBezTo>
                  <a:cubicBezTo>
                    <a:pt x="220" y="85"/>
                    <a:pt x="0" y="896"/>
                    <a:pt x="586" y="1795"/>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46" name="Google Shape;1346;p41"/>
            <p:cNvSpPr/>
            <p:nvPr/>
          </p:nvSpPr>
          <p:spPr>
            <a:xfrm>
              <a:off x="-3449245" y="3310610"/>
              <a:ext cx="74617" cy="156322"/>
            </a:xfrm>
            <a:custGeom>
              <a:avLst/>
              <a:gdLst/>
              <a:ahLst/>
              <a:cxnLst/>
              <a:rect l="l" t="t" r="r" b="b"/>
              <a:pathLst>
                <a:path w="821" h="1720" extrusionOk="0">
                  <a:moveTo>
                    <a:pt x="43" y="1720"/>
                  </a:moveTo>
                  <a:cubicBezTo>
                    <a:pt x="591" y="947"/>
                    <a:pt x="792" y="286"/>
                    <a:pt x="820" y="1"/>
                  </a:cubicBezTo>
                  <a:cubicBezTo>
                    <a:pt x="89" y="333"/>
                    <a:pt x="0" y="1223"/>
                    <a:pt x="43" y="1720"/>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47" name="Google Shape;1347;p41"/>
            <p:cNvSpPr/>
            <p:nvPr/>
          </p:nvSpPr>
          <p:spPr>
            <a:xfrm>
              <a:off x="-3423708" y="3353596"/>
              <a:ext cx="117151" cy="176862"/>
            </a:xfrm>
            <a:custGeom>
              <a:avLst/>
              <a:gdLst/>
              <a:ahLst/>
              <a:cxnLst/>
              <a:rect l="l" t="t" r="r" b="b"/>
              <a:pathLst>
                <a:path w="1289" h="1946" extrusionOk="0">
                  <a:moveTo>
                    <a:pt x="38" y="1945"/>
                  </a:moveTo>
                  <a:cubicBezTo>
                    <a:pt x="305" y="1687"/>
                    <a:pt x="1242" y="521"/>
                    <a:pt x="1289" y="1"/>
                  </a:cubicBezTo>
                  <a:cubicBezTo>
                    <a:pt x="422" y="493"/>
                    <a:pt x="1" y="1219"/>
                    <a:pt x="38" y="1945"/>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48" name="Google Shape;1348;p41"/>
            <p:cNvSpPr/>
            <p:nvPr/>
          </p:nvSpPr>
          <p:spPr>
            <a:xfrm>
              <a:off x="-3583384" y="3566526"/>
              <a:ext cx="207036" cy="104790"/>
            </a:xfrm>
            <a:custGeom>
              <a:avLst/>
              <a:gdLst/>
              <a:ahLst/>
              <a:cxnLst/>
              <a:rect l="l" t="t" r="r" b="b"/>
              <a:pathLst>
                <a:path w="2278" h="1153" extrusionOk="0">
                  <a:moveTo>
                    <a:pt x="2278" y="680"/>
                  </a:moveTo>
                  <a:cubicBezTo>
                    <a:pt x="1280" y="0"/>
                    <a:pt x="160" y="586"/>
                    <a:pt x="1" y="801"/>
                  </a:cubicBezTo>
                  <a:cubicBezTo>
                    <a:pt x="113" y="1045"/>
                    <a:pt x="727" y="1153"/>
                    <a:pt x="2278" y="680"/>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49" name="Google Shape;1349;p41"/>
            <p:cNvSpPr/>
            <p:nvPr/>
          </p:nvSpPr>
          <p:spPr>
            <a:xfrm>
              <a:off x="-3393445" y="3412395"/>
              <a:ext cx="99246" cy="179771"/>
            </a:xfrm>
            <a:custGeom>
              <a:avLst/>
              <a:gdLst/>
              <a:ahLst/>
              <a:cxnLst/>
              <a:rect l="l" t="t" r="r" b="b"/>
              <a:pathLst>
                <a:path w="1092" h="1978" extrusionOk="0">
                  <a:moveTo>
                    <a:pt x="0" y="1977"/>
                  </a:moveTo>
                  <a:cubicBezTo>
                    <a:pt x="937" y="1396"/>
                    <a:pt x="1064" y="562"/>
                    <a:pt x="1092" y="0"/>
                  </a:cubicBezTo>
                  <a:cubicBezTo>
                    <a:pt x="183" y="764"/>
                    <a:pt x="19" y="1499"/>
                    <a:pt x="0" y="1977"/>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50" name="Google Shape;1350;p41"/>
            <p:cNvSpPr/>
            <p:nvPr/>
          </p:nvSpPr>
          <p:spPr>
            <a:xfrm>
              <a:off x="-3353912" y="3508636"/>
              <a:ext cx="162321" cy="165683"/>
            </a:xfrm>
            <a:custGeom>
              <a:avLst/>
              <a:gdLst/>
              <a:ahLst/>
              <a:cxnLst/>
              <a:rect l="l" t="t" r="r" b="b"/>
              <a:pathLst>
                <a:path w="1786" h="1823" extrusionOk="0">
                  <a:moveTo>
                    <a:pt x="1" y="1823"/>
                  </a:moveTo>
                  <a:cubicBezTo>
                    <a:pt x="245" y="1471"/>
                    <a:pt x="1786" y="778"/>
                    <a:pt x="1369" y="0"/>
                  </a:cubicBezTo>
                  <a:cubicBezTo>
                    <a:pt x="558" y="548"/>
                    <a:pt x="146" y="1167"/>
                    <a:pt x="1" y="1823"/>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51" name="Google Shape;1351;p41"/>
            <p:cNvSpPr/>
            <p:nvPr/>
          </p:nvSpPr>
          <p:spPr>
            <a:xfrm>
              <a:off x="-3408803" y="3674672"/>
              <a:ext cx="450153" cy="447154"/>
            </a:xfrm>
            <a:custGeom>
              <a:avLst/>
              <a:gdLst/>
              <a:ahLst/>
              <a:cxnLst/>
              <a:rect l="l" t="t" r="r" b="b"/>
              <a:pathLst>
                <a:path w="4953" h="4920" extrusionOk="0">
                  <a:moveTo>
                    <a:pt x="235" y="815"/>
                  </a:moveTo>
                  <a:lnTo>
                    <a:pt x="1354" y="141"/>
                  </a:lnTo>
                  <a:cubicBezTo>
                    <a:pt x="1589" y="0"/>
                    <a:pt x="1898" y="525"/>
                    <a:pt x="1664" y="665"/>
                  </a:cubicBezTo>
                  <a:lnTo>
                    <a:pt x="1579" y="722"/>
                  </a:lnTo>
                  <a:cubicBezTo>
                    <a:pt x="1753" y="942"/>
                    <a:pt x="1949" y="1312"/>
                    <a:pt x="2151" y="1734"/>
                  </a:cubicBezTo>
                  <a:cubicBezTo>
                    <a:pt x="3355" y="1738"/>
                    <a:pt x="4156" y="1706"/>
                    <a:pt x="4657" y="2563"/>
                  </a:cubicBezTo>
                  <a:cubicBezTo>
                    <a:pt x="4873" y="2938"/>
                    <a:pt x="4953" y="3355"/>
                    <a:pt x="4915" y="3772"/>
                  </a:cubicBezTo>
                  <a:lnTo>
                    <a:pt x="1017" y="4919"/>
                  </a:lnTo>
                  <a:cubicBezTo>
                    <a:pt x="994" y="4882"/>
                    <a:pt x="966" y="4844"/>
                    <a:pt x="942" y="4802"/>
                  </a:cubicBezTo>
                  <a:cubicBezTo>
                    <a:pt x="469" y="3987"/>
                    <a:pt x="966" y="3261"/>
                    <a:pt x="1312" y="2277"/>
                  </a:cubicBezTo>
                  <a:cubicBezTo>
                    <a:pt x="1036" y="1884"/>
                    <a:pt x="811" y="1518"/>
                    <a:pt x="694" y="1251"/>
                  </a:cubicBezTo>
                  <a:lnTo>
                    <a:pt x="544" y="1340"/>
                  </a:lnTo>
                  <a:cubicBezTo>
                    <a:pt x="305" y="1485"/>
                    <a:pt x="1" y="961"/>
                    <a:pt x="235" y="815"/>
                  </a:cubicBezTo>
                  <a:close/>
                </a:path>
              </a:pathLst>
            </a:custGeom>
            <a:solidFill>
              <a:schemeClr val="l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52" name="Google Shape;1352;p41"/>
            <p:cNvSpPr/>
            <p:nvPr/>
          </p:nvSpPr>
          <p:spPr>
            <a:xfrm>
              <a:off x="-3133710" y="3434933"/>
              <a:ext cx="245753" cy="261113"/>
            </a:xfrm>
            <a:custGeom>
              <a:avLst/>
              <a:gdLst/>
              <a:ahLst/>
              <a:cxnLst/>
              <a:rect l="l" t="t" r="r" b="b"/>
              <a:pathLst>
                <a:path w="2704" h="2873" extrusionOk="0">
                  <a:moveTo>
                    <a:pt x="141" y="1228"/>
                  </a:moveTo>
                  <a:cubicBezTo>
                    <a:pt x="281" y="493"/>
                    <a:pt x="937" y="1"/>
                    <a:pt x="1607" y="113"/>
                  </a:cubicBezTo>
                  <a:cubicBezTo>
                    <a:pt x="2272" y="230"/>
                    <a:pt x="2703" y="914"/>
                    <a:pt x="2563" y="1650"/>
                  </a:cubicBezTo>
                  <a:cubicBezTo>
                    <a:pt x="2422" y="2381"/>
                    <a:pt x="1766" y="2872"/>
                    <a:pt x="1096" y="2760"/>
                  </a:cubicBezTo>
                  <a:cubicBezTo>
                    <a:pt x="431" y="2648"/>
                    <a:pt x="0" y="1954"/>
                    <a:pt x="141" y="1228"/>
                  </a:cubicBez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53" name="Google Shape;1353;p41"/>
            <p:cNvSpPr/>
            <p:nvPr/>
          </p:nvSpPr>
          <p:spPr>
            <a:xfrm>
              <a:off x="-3232133" y="3272259"/>
              <a:ext cx="213034" cy="187496"/>
            </a:xfrm>
            <a:custGeom>
              <a:avLst/>
              <a:gdLst/>
              <a:ahLst/>
              <a:cxnLst/>
              <a:rect l="l" t="t" r="r" b="b"/>
              <a:pathLst>
                <a:path w="2344" h="2063" extrusionOk="0">
                  <a:moveTo>
                    <a:pt x="2198" y="1"/>
                  </a:moveTo>
                  <a:cubicBezTo>
                    <a:pt x="2310" y="245"/>
                    <a:pt x="2343" y="535"/>
                    <a:pt x="2292" y="830"/>
                  </a:cubicBezTo>
                  <a:cubicBezTo>
                    <a:pt x="2156" y="1566"/>
                    <a:pt x="1500" y="2062"/>
                    <a:pt x="830" y="1945"/>
                  </a:cubicBezTo>
                  <a:cubicBezTo>
                    <a:pt x="469" y="1880"/>
                    <a:pt x="169" y="1650"/>
                    <a:pt x="1" y="1331"/>
                  </a:cubicBezTo>
                  <a:close/>
                </a:path>
              </a:pathLst>
            </a:custGeom>
            <a:solidFill>
              <a:schemeClr val="lt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54" name="Google Shape;1354;p41"/>
            <p:cNvSpPr/>
            <p:nvPr/>
          </p:nvSpPr>
          <p:spPr>
            <a:xfrm>
              <a:off x="-3960626" y="3295706"/>
              <a:ext cx="208308" cy="221941"/>
            </a:xfrm>
            <a:custGeom>
              <a:avLst/>
              <a:gdLst/>
              <a:ahLst/>
              <a:cxnLst/>
              <a:rect l="l" t="t" r="r" b="b"/>
              <a:pathLst>
                <a:path w="2292" h="2442" extrusionOk="0">
                  <a:moveTo>
                    <a:pt x="118" y="1041"/>
                  </a:moveTo>
                  <a:cubicBezTo>
                    <a:pt x="235" y="422"/>
                    <a:pt x="793" y="1"/>
                    <a:pt x="1359" y="99"/>
                  </a:cubicBezTo>
                  <a:cubicBezTo>
                    <a:pt x="1926" y="197"/>
                    <a:pt x="2292" y="778"/>
                    <a:pt x="2175" y="1401"/>
                  </a:cubicBezTo>
                  <a:cubicBezTo>
                    <a:pt x="2058" y="2020"/>
                    <a:pt x="1500" y="2441"/>
                    <a:pt x="933" y="2343"/>
                  </a:cubicBezTo>
                  <a:cubicBezTo>
                    <a:pt x="362" y="2245"/>
                    <a:pt x="1" y="1664"/>
                    <a:pt x="118" y="1041"/>
                  </a:cubicBezTo>
                  <a:close/>
                </a:path>
              </a:pathLst>
            </a:custGeom>
            <a:solidFill>
              <a:schemeClr val="accent3"/>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55" name="Google Shape;1355;p41"/>
            <p:cNvSpPr/>
            <p:nvPr/>
          </p:nvSpPr>
          <p:spPr>
            <a:xfrm>
              <a:off x="-3728155" y="3787908"/>
              <a:ext cx="158049" cy="248752"/>
            </a:xfrm>
            <a:custGeom>
              <a:avLst/>
              <a:gdLst/>
              <a:ahLst/>
              <a:cxnLst/>
              <a:rect l="l" t="t" r="r" b="b"/>
              <a:pathLst>
                <a:path w="1739" h="2737" extrusionOk="0">
                  <a:moveTo>
                    <a:pt x="155" y="0"/>
                  </a:moveTo>
                  <a:cubicBezTo>
                    <a:pt x="123" y="0"/>
                    <a:pt x="95" y="19"/>
                    <a:pt x="90" y="52"/>
                  </a:cubicBezTo>
                  <a:cubicBezTo>
                    <a:pt x="1" y="769"/>
                    <a:pt x="333" y="914"/>
                    <a:pt x="582" y="1017"/>
                  </a:cubicBezTo>
                  <a:cubicBezTo>
                    <a:pt x="769" y="1101"/>
                    <a:pt x="868" y="1153"/>
                    <a:pt x="844" y="1354"/>
                  </a:cubicBezTo>
                  <a:cubicBezTo>
                    <a:pt x="802" y="1720"/>
                    <a:pt x="825" y="1945"/>
                    <a:pt x="938" y="2066"/>
                  </a:cubicBezTo>
                  <a:cubicBezTo>
                    <a:pt x="1029" y="2170"/>
                    <a:pt x="1155" y="2174"/>
                    <a:pt x="1277" y="2174"/>
                  </a:cubicBezTo>
                  <a:cubicBezTo>
                    <a:pt x="1288" y="2174"/>
                    <a:pt x="1298" y="2174"/>
                    <a:pt x="1308" y="2174"/>
                  </a:cubicBezTo>
                  <a:cubicBezTo>
                    <a:pt x="1411" y="2174"/>
                    <a:pt x="1500" y="2174"/>
                    <a:pt x="1547" y="2226"/>
                  </a:cubicBezTo>
                  <a:cubicBezTo>
                    <a:pt x="1598" y="2291"/>
                    <a:pt x="1612" y="2437"/>
                    <a:pt x="1575" y="2666"/>
                  </a:cubicBezTo>
                  <a:cubicBezTo>
                    <a:pt x="1570" y="2699"/>
                    <a:pt x="1589" y="2732"/>
                    <a:pt x="1622" y="2736"/>
                  </a:cubicBezTo>
                  <a:lnTo>
                    <a:pt x="1636" y="2736"/>
                  </a:lnTo>
                  <a:cubicBezTo>
                    <a:pt x="1664" y="2736"/>
                    <a:pt x="1687" y="2718"/>
                    <a:pt x="1701" y="2676"/>
                  </a:cubicBezTo>
                  <a:cubicBezTo>
                    <a:pt x="1739" y="2408"/>
                    <a:pt x="1725" y="2235"/>
                    <a:pt x="1641" y="2141"/>
                  </a:cubicBezTo>
                  <a:cubicBezTo>
                    <a:pt x="1559" y="2052"/>
                    <a:pt x="1451" y="2048"/>
                    <a:pt x="1340" y="2048"/>
                  </a:cubicBezTo>
                  <a:cubicBezTo>
                    <a:pt x="1329" y="2048"/>
                    <a:pt x="1318" y="2048"/>
                    <a:pt x="1308" y="2048"/>
                  </a:cubicBezTo>
                  <a:cubicBezTo>
                    <a:pt x="1195" y="2048"/>
                    <a:pt x="1092" y="2048"/>
                    <a:pt x="1027" y="1977"/>
                  </a:cubicBezTo>
                  <a:cubicBezTo>
                    <a:pt x="942" y="1893"/>
                    <a:pt x="919" y="1682"/>
                    <a:pt x="961" y="1359"/>
                  </a:cubicBezTo>
                  <a:cubicBezTo>
                    <a:pt x="1003" y="1064"/>
                    <a:pt x="811" y="984"/>
                    <a:pt x="629" y="900"/>
                  </a:cubicBezTo>
                  <a:cubicBezTo>
                    <a:pt x="380" y="797"/>
                    <a:pt x="123" y="684"/>
                    <a:pt x="207" y="66"/>
                  </a:cubicBezTo>
                  <a:cubicBezTo>
                    <a:pt x="207" y="33"/>
                    <a:pt x="188" y="5"/>
                    <a:pt x="155" y="0"/>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56" name="Google Shape;1356;p41"/>
            <p:cNvSpPr/>
            <p:nvPr/>
          </p:nvSpPr>
          <p:spPr>
            <a:xfrm>
              <a:off x="-4122847" y="2921647"/>
              <a:ext cx="1570038" cy="1335282"/>
            </a:xfrm>
            <a:custGeom>
              <a:avLst/>
              <a:gdLst/>
              <a:ahLst/>
              <a:cxnLst/>
              <a:rect l="l" t="t" r="r" b="b"/>
              <a:pathLst>
                <a:path w="17275" h="14692" extrusionOk="0">
                  <a:moveTo>
                    <a:pt x="13597" y="572"/>
                  </a:moveTo>
                  <a:cubicBezTo>
                    <a:pt x="13669" y="572"/>
                    <a:pt x="13737" y="590"/>
                    <a:pt x="13798" y="617"/>
                  </a:cubicBezTo>
                  <a:cubicBezTo>
                    <a:pt x="13892" y="664"/>
                    <a:pt x="13967" y="753"/>
                    <a:pt x="13995" y="861"/>
                  </a:cubicBezTo>
                  <a:lnTo>
                    <a:pt x="16661" y="9884"/>
                  </a:lnTo>
                  <a:cubicBezTo>
                    <a:pt x="16689" y="9987"/>
                    <a:pt x="16679" y="10099"/>
                    <a:pt x="16623" y="10193"/>
                  </a:cubicBezTo>
                  <a:cubicBezTo>
                    <a:pt x="16576" y="10287"/>
                    <a:pt x="16492" y="10362"/>
                    <a:pt x="16384" y="10394"/>
                  </a:cubicBezTo>
                  <a:lnTo>
                    <a:pt x="3800" y="14105"/>
                  </a:lnTo>
                  <a:cubicBezTo>
                    <a:pt x="3761" y="14115"/>
                    <a:pt x="3721" y="14120"/>
                    <a:pt x="3683" y="14120"/>
                  </a:cubicBezTo>
                  <a:cubicBezTo>
                    <a:pt x="3615" y="14120"/>
                    <a:pt x="3550" y="14105"/>
                    <a:pt x="3491" y="14072"/>
                  </a:cubicBezTo>
                  <a:cubicBezTo>
                    <a:pt x="3397" y="14025"/>
                    <a:pt x="3318" y="13936"/>
                    <a:pt x="3290" y="13833"/>
                  </a:cubicBezTo>
                  <a:lnTo>
                    <a:pt x="624" y="4805"/>
                  </a:lnTo>
                  <a:cubicBezTo>
                    <a:pt x="596" y="4702"/>
                    <a:pt x="610" y="4590"/>
                    <a:pt x="661" y="4496"/>
                  </a:cubicBezTo>
                  <a:cubicBezTo>
                    <a:pt x="708" y="4402"/>
                    <a:pt x="797" y="4327"/>
                    <a:pt x="900" y="4299"/>
                  </a:cubicBezTo>
                  <a:lnTo>
                    <a:pt x="13479" y="589"/>
                  </a:lnTo>
                  <a:cubicBezTo>
                    <a:pt x="13519" y="577"/>
                    <a:pt x="13559" y="572"/>
                    <a:pt x="13597" y="572"/>
                  </a:cubicBezTo>
                  <a:close/>
                  <a:moveTo>
                    <a:pt x="13599" y="1"/>
                  </a:moveTo>
                  <a:cubicBezTo>
                    <a:pt x="13506" y="1"/>
                    <a:pt x="13413" y="14"/>
                    <a:pt x="13320" y="41"/>
                  </a:cubicBezTo>
                  <a:lnTo>
                    <a:pt x="736" y="3751"/>
                  </a:lnTo>
                  <a:cubicBezTo>
                    <a:pt x="479" y="3831"/>
                    <a:pt x="273" y="4004"/>
                    <a:pt x="155" y="4220"/>
                  </a:cubicBezTo>
                  <a:cubicBezTo>
                    <a:pt x="34" y="4445"/>
                    <a:pt x="1" y="4707"/>
                    <a:pt x="76" y="4965"/>
                  </a:cubicBezTo>
                  <a:lnTo>
                    <a:pt x="2742" y="13988"/>
                  </a:lnTo>
                  <a:cubicBezTo>
                    <a:pt x="2817" y="14245"/>
                    <a:pt x="2985" y="14452"/>
                    <a:pt x="3210" y="14569"/>
                  </a:cubicBezTo>
                  <a:cubicBezTo>
                    <a:pt x="3353" y="14648"/>
                    <a:pt x="3515" y="14692"/>
                    <a:pt x="3681" y="14692"/>
                  </a:cubicBezTo>
                  <a:cubicBezTo>
                    <a:pt x="3770" y="14692"/>
                    <a:pt x="3860" y="14679"/>
                    <a:pt x="3950" y="14653"/>
                  </a:cubicBezTo>
                  <a:lnTo>
                    <a:pt x="16539" y="10938"/>
                  </a:lnTo>
                  <a:cubicBezTo>
                    <a:pt x="16796" y="10863"/>
                    <a:pt x="16998" y="10694"/>
                    <a:pt x="17115" y="10469"/>
                  </a:cubicBezTo>
                  <a:cubicBezTo>
                    <a:pt x="17242" y="10249"/>
                    <a:pt x="17274" y="9982"/>
                    <a:pt x="17199" y="9724"/>
                  </a:cubicBezTo>
                  <a:lnTo>
                    <a:pt x="14534" y="701"/>
                  </a:lnTo>
                  <a:cubicBezTo>
                    <a:pt x="14459" y="444"/>
                    <a:pt x="14290" y="237"/>
                    <a:pt x="14065" y="120"/>
                  </a:cubicBezTo>
                  <a:cubicBezTo>
                    <a:pt x="13924" y="42"/>
                    <a:pt x="13764" y="1"/>
                    <a:pt x="13599" y="1"/>
                  </a:cubicBezTo>
                  <a:close/>
                </a:path>
              </a:pathLst>
            </a:custGeom>
            <a:solidFill>
              <a:schemeClr val="dk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57" name="Google Shape;1357;p41"/>
            <p:cNvSpPr/>
            <p:nvPr/>
          </p:nvSpPr>
          <p:spPr>
            <a:xfrm>
              <a:off x="-4133480" y="2910923"/>
              <a:ext cx="1591305" cy="1357458"/>
            </a:xfrm>
            <a:custGeom>
              <a:avLst/>
              <a:gdLst/>
              <a:ahLst/>
              <a:cxnLst/>
              <a:rect l="l" t="t" r="r" b="b"/>
              <a:pathLst>
                <a:path w="17509" h="14936" extrusionOk="0">
                  <a:moveTo>
                    <a:pt x="13714" y="238"/>
                  </a:moveTo>
                  <a:cubicBezTo>
                    <a:pt x="13854" y="238"/>
                    <a:pt x="13995" y="276"/>
                    <a:pt x="14131" y="346"/>
                  </a:cubicBezTo>
                  <a:cubicBezTo>
                    <a:pt x="14337" y="459"/>
                    <a:pt x="14482" y="637"/>
                    <a:pt x="14548" y="857"/>
                  </a:cubicBezTo>
                  <a:lnTo>
                    <a:pt x="17209" y="9880"/>
                  </a:lnTo>
                  <a:cubicBezTo>
                    <a:pt x="17274" y="10100"/>
                    <a:pt x="17251" y="10330"/>
                    <a:pt x="17138" y="10536"/>
                  </a:cubicBezTo>
                  <a:cubicBezTo>
                    <a:pt x="17031" y="10742"/>
                    <a:pt x="16848" y="10887"/>
                    <a:pt x="16632" y="10953"/>
                  </a:cubicBezTo>
                  <a:lnTo>
                    <a:pt x="4044" y="14663"/>
                  </a:lnTo>
                  <a:cubicBezTo>
                    <a:pt x="3963" y="14687"/>
                    <a:pt x="3880" y="14700"/>
                    <a:pt x="3798" y="14700"/>
                  </a:cubicBezTo>
                  <a:cubicBezTo>
                    <a:pt x="3658" y="14700"/>
                    <a:pt x="3518" y="14664"/>
                    <a:pt x="3388" y="14593"/>
                  </a:cubicBezTo>
                  <a:cubicBezTo>
                    <a:pt x="3182" y="14481"/>
                    <a:pt x="3037" y="14303"/>
                    <a:pt x="2976" y="14082"/>
                  </a:cubicBezTo>
                  <a:lnTo>
                    <a:pt x="310" y="5059"/>
                  </a:lnTo>
                  <a:cubicBezTo>
                    <a:pt x="244" y="4839"/>
                    <a:pt x="268" y="4609"/>
                    <a:pt x="380" y="4403"/>
                  </a:cubicBezTo>
                  <a:cubicBezTo>
                    <a:pt x="493" y="4197"/>
                    <a:pt x="671" y="4052"/>
                    <a:pt x="891" y="3986"/>
                  </a:cubicBezTo>
                  <a:lnTo>
                    <a:pt x="13475" y="276"/>
                  </a:lnTo>
                  <a:cubicBezTo>
                    <a:pt x="13550" y="252"/>
                    <a:pt x="13634" y="238"/>
                    <a:pt x="13714" y="238"/>
                  </a:cubicBezTo>
                  <a:close/>
                  <a:moveTo>
                    <a:pt x="13714" y="0"/>
                  </a:moveTo>
                  <a:cubicBezTo>
                    <a:pt x="13611" y="0"/>
                    <a:pt x="13507" y="15"/>
                    <a:pt x="13404" y="46"/>
                  </a:cubicBezTo>
                  <a:lnTo>
                    <a:pt x="821" y="3761"/>
                  </a:lnTo>
                  <a:cubicBezTo>
                    <a:pt x="544" y="3841"/>
                    <a:pt x="310" y="4028"/>
                    <a:pt x="169" y="4286"/>
                  </a:cubicBezTo>
                  <a:cubicBezTo>
                    <a:pt x="29" y="4544"/>
                    <a:pt x="1" y="4839"/>
                    <a:pt x="80" y="5120"/>
                  </a:cubicBezTo>
                  <a:lnTo>
                    <a:pt x="2741" y="14148"/>
                  </a:lnTo>
                  <a:cubicBezTo>
                    <a:pt x="2821" y="14424"/>
                    <a:pt x="3008" y="14659"/>
                    <a:pt x="3266" y="14799"/>
                  </a:cubicBezTo>
                  <a:cubicBezTo>
                    <a:pt x="3430" y="14888"/>
                    <a:pt x="3613" y="14935"/>
                    <a:pt x="3796" y="14935"/>
                  </a:cubicBezTo>
                  <a:cubicBezTo>
                    <a:pt x="3899" y="14935"/>
                    <a:pt x="3997" y="14916"/>
                    <a:pt x="4105" y="14879"/>
                  </a:cubicBezTo>
                  <a:lnTo>
                    <a:pt x="16689" y="11168"/>
                  </a:lnTo>
                  <a:cubicBezTo>
                    <a:pt x="16970" y="11084"/>
                    <a:pt x="17199" y="10897"/>
                    <a:pt x="17340" y="10639"/>
                  </a:cubicBezTo>
                  <a:cubicBezTo>
                    <a:pt x="17480" y="10381"/>
                    <a:pt x="17508" y="10091"/>
                    <a:pt x="17429" y="9810"/>
                  </a:cubicBezTo>
                  <a:lnTo>
                    <a:pt x="14763" y="782"/>
                  </a:lnTo>
                  <a:cubicBezTo>
                    <a:pt x="14679" y="510"/>
                    <a:pt x="14491" y="276"/>
                    <a:pt x="14234" y="135"/>
                  </a:cubicBezTo>
                  <a:cubicBezTo>
                    <a:pt x="14070" y="46"/>
                    <a:pt x="13893" y="0"/>
                    <a:pt x="13714" y="0"/>
                  </a:cubicBezTo>
                  <a:close/>
                </a:path>
              </a:pathLst>
            </a:custGeom>
            <a:solidFill>
              <a:schemeClr val="accent1"/>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
          <p:nvSpPr>
            <p:cNvPr id="1358" name="Google Shape;1358;p41"/>
            <p:cNvSpPr/>
            <p:nvPr/>
          </p:nvSpPr>
          <p:spPr>
            <a:xfrm>
              <a:off x="-3049010" y="3199737"/>
              <a:ext cx="848684" cy="552399"/>
            </a:xfrm>
            <a:custGeom>
              <a:avLst/>
              <a:gdLst/>
              <a:ahLst/>
              <a:cxnLst/>
              <a:rect l="l" t="t" r="r" b="b"/>
              <a:pathLst>
                <a:path w="9338" h="6078" extrusionOk="0">
                  <a:moveTo>
                    <a:pt x="91" y="0"/>
                  </a:moveTo>
                  <a:cubicBezTo>
                    <a:pt x="65" y="0"/>
                    <a:pt x="39" y="14"/>
                    <a:pt x="24" y="35"/>
                  </a:cubicBezTo>
                  <a:cubicBezTo>
                    <a:pt x="0" y="73"/>
                    <a:pt x="14" y="120"/>
                    <a:pt x="47" y="143"/>
                  </a:cubicBezTo>
                  <a:lnTo>
                    <a:pt x="253" y="270"/>
                  </a:lnTo>
                  <a:cubicBezTo>
                    <a:pt x="310" y="466"/>
                    <a:pt x="675" y="808"/>
                    <a:pt x="797" y="888"/>
                  </a:cubicBezTo>
                  <a:lnTo>
                    <a:pt x="8813" y="6027"/>
                  </a:lnTo>
                  <a:cubicBezTo>
                    <a:pt x="8867" y="6061"/>
                    <a:pt x="8926" y="6077"/>
                    <a:pt x="8983" y="6077"/>
                  </a:cubicBezTo>
                  <a:cubicBezTo>
                    <a:pt x="9085" y="6077"/>
                    <a:pt x="9182" y="6027"/>
                    <a:pt x="9239" y="5934"/>
                  </a:cubicBezTo>
                  <a:cubicBezTo>
                    <a:pt x="9337" y="5788"/>
                    <a:pt x="9295" y="5601"/>
                    <a:pt x="9150" y="5507"/>
                  </a:cubicBezTo>
                  <a:lnTo>
                    <a:pt x="1125" y="373"/>
                  </a:lnTo>
                  <a:cubicBezTo>
                    <a:pt x="1012" y="294"/>
                    <a:pt x="598" y="140"/>
                    <a:pt x="377" y="140"/>
                  </a:cubicBezTo>
                  <a:cubicBezTo>
                    <a:pt x="359" y="140"/>
                    <a:pt x="343" y="141"/>
                    <a:pt x="328" y="143"/>
                  </a:cubicBezTo>
                  <a:lnTo>
                    <a:pt x="131" y="12"/>
                  </a:lnTo>
                  <a:cubicBezTo>
                    <a:pt x="119" y="4"/>
                    <a:pt x="105" y="0"/>
                    <a:pt x="91" y="0"/>
                  </a:cubicBezTo>
                  <a:close/>
                </a:path>
              </a:pathLst>
            </a:custGeom>
            <a:solidFill>
              <a:schemeClr val="dk2"/>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grpSp>
      <p:sp>
        <p:nvSpPr>
          <p:cNvPr id="2" name="Text Box 1"/>
          <p:cNvSpPr txBox="1"/>
          <p:nvPr/>
        </p:nvSpPr>
        <p:spPr>
          <a:xfrm>
            <a:off x="294640" y="4177665"/>
            <a:ext cx="3048000" cy="741045"/>
          </a:xfrm>
          <a:prstGeom prst="rect">
            <a:avLst/>
          </a:prstGeom>
          <a:noFill/>
        </p:spPr>
        <p:txBody>
          <a:bodyPr wrap="square" rtlCol="0">
            <a:noAutofit/>
          </a:bodyPr>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p:nvPr>
            <p:ph type="title"/>
          </p:nvPr>
        </p:nvSpPr>
        <p:spPr>
          <a:xfrm>
            <a:off x="713105" y="405765"/>
            <a:ext cx="4685665" cy="665480"/>
          </a:xfrm>
        </p:spPr>
        <p:txBody>
          <a:bodyPr/>
          <a:p>
            <a:r>
              <a:rPr lang="en-US" sz="3200">
                <a:latin typeface="STSong" panose="02010600040101010101" charset="-122"/>
                <a:ea typeface="STSong" panose="02010600040101010101" charset="-122"/>
              </a:rPr>
              <a:t>Tujuan pembelajaran  :</a:t>
            </a:r>
            <a:endParaRPr lang="en-US" sz="3200">
              <a:latin typeface="STSong" panose="02010600040101010101" charset="-122"/>
              <a:ea typeface="STSong" panose="02010600040101010101" charset="-122"/>
            </a:endParaRPr>
          </a:p>
        </p:txBody>
      </p:sp>
      <p:sp>
        <p:nvSpPr>
          <p:cNvPr id="4" name="Subtitle 3"/>
          <p:cNvSpPr/>
          <p:nvPr>
            <p:ph type="subTitle" idx="1"/>
          </p:nvPr>
        </p:nvSpPr>
        <p:spPr>
          <a:xfrm>
            <a:off x="713105" y="1242060"/>
            <a:ext cx="7725410" cy="2754630"/>
          </a:xfrm>
        </p:spPr>
        <p:txBody>
          <a:bodyPr/>
          <a:p>
            <a:r>
              <a:rPr lang="en-US" sz="2800">
                <a:latin typeface="STSong" panose="02010600040101010101" charset="-122"/>
                <a:ea typeface="STSong" panose="02010600040101010101" charset="-122"/>
              </a:rPr>
              <a:t>1. Memahami pengertian Bimbingan dan Konseling</a:t>
            </a:r>
            <a:endParaRPr lang="en-US" sz="2800">
              <a:latin typeface="STSong" panose="02010600040101010101" charset="-122"/>
              <a:ea typeface="STSong" panose="02010600040101010101" charset="-122"/>
            </a:endParaRPr>
          </a:p>
          <a:p>
            <a:r>
              <a:rPr lang="en-US" sz="2800">
                <a:latin typeface="STSong" panose="02010600040101010101" charset="-122"/>
                <a:ea typeface="STSong" panose="02010600040101010101" charset="-122"/>
              </a:rPr>
              <a:t>2. Memahami tujuan Bimbingan dan Konseling</a:t>
            </a:r>
            <a:endParaRPr lang="en-US" sz="2800">
              <a:latin typeface="STSong" panose="02010600040101010101" charset="-122"/>
              <a:ea typeface="STSong" panose="02010600040101010101" charset="-122"/>
            </a:endParaRPr>
          </a:p>
          <a:p>
            <a:r>
              <a:rPr lang="en-US" sz="2800">
                <a:latin typeface="STSong" panose="02010600040101010101" charset="-122"/>
                <a:ea typeface="STSong" panose="02010600040101010101" charset="-122"/>
              </a:rPr>
              <a:t>3. Memahami fungsi Bimbingan dan Konseling</a:t>
            </a:r>
            <a:endParaRPr lang="en-US" sz="2800">
              <a:latin typeface="STSong" panose="02010600040101010101" charset="-122"/>
              <a:ea typeface="STSong" panose="02010600040101010101" charset="-122"/>
            </a:endParaRPr>
          </a:p>
          <a:p>
            <a:endParaRPr lang="en-US" sz="2800">
              <a:latin typeface="STSong" panose="02010600040101010101" charset="-122"/>
              <a:ea typeface="STSong" panose="0201060004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458" name="Shape 1458"/>
        <p:cNvGrpSpPr/>
        <p:nvPr/>
      </p:nvGrpSpPr>
      <p:grpSpPr>
        <a:xfrm>
          <a:off x="0" y="0"/>
          <a:ext cx="0" cy="0"/>
          <a:chOff x="0" y="0"/>
          <a:chExt cx="0" cy="0"/>
        </a:xfrm>
      </p:grpSpPr>
      <p:sp>
        <p:nvSpPr>
          <p:cNvPr id="1459" name="Google Shape;1459;p44"/>
          <p:cNvSpPr txBox="1"/>
          <p:nvPr>
            <p:ph type="title"/>
          </p:nvPr>
        </p:nvSpPr>
        <p:spPr>
          <a:xfrm>
            <a:off x="720090" y="166370"/>
            <a:ext cx="7703820" cy="68897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ltLang="en-GB" i="1">
                <a:latin typeface="Calisto MT" panose="02040603050505030304" charset="0"/>
                <a:cs typeface="Calisto MT" panose="02040603050505030304" charset="0"/>
              </a:rPr>
              <a:t>Makna Bimbingan</a:t>
            </a:r>
            <a:endParaRPr lang="en-US" altLang="en-GB">
              <a:latin typeface="Calisto MT" panose="02040603050505030304" charset="0"/>
              <a:cs typeface="Calisto MT" panose="02040603050505030304" charset="0"/>
            </a:endParaRPr>
          </a:p>
        </p:txBody>
      </p:sp>
      <p:sp>
        <p:nvSpPr>
          <p:cNvPr id="1461" name="Google Shape;1461;p44"/>
          <p:cNvSpPr txBox="1"/>
          <p:nvPr>
            <p:ph type="subTitle" idx="2"/>
          </p:nvPr>
        </p:nvSpPr>
        <p:spPr>
          <a:xfrm>
            <a:off x="1452880" y="1178560"/>
            <a:ext cx="6217285" cy="114935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Font typeface="Wingdings" panose="05000000000000000000" charset="0"/>
              <a:buChar char="q"/>
            </a:pPr>
            <a:r>
              <a:rPr lang="en-US" altLang="en-GB">
                <a:latin typeface="Calisto MT" panose="02040603050505030304" charset="0"/>
                <a:cs typeface="Calisto MT" panose="02040603050505030304" charset="0"/>
              </a:rPr>
              <a:t>Secara etimologis bimbingan (</a:t>
            </a:r>
            <a:r>
              <a:rPr lang="en-US" altLang="en-GB" i="1">
                <a:latin typeface="Calisto MT" panose="02040603050505030304" charset="0"/>
                <a:cs typeface="Calisto MT" panose="02040603050505030304" charset="0"/>
              </a:rPr>
              <a:t>guidance</a:t>
            </a:r>
            <a:r>
              <a:rPr lang="en-US" altLang="en-GB">
                <a:latin typeface="Calisto MT" panose="02040603050505030304" charset="0"/>
                <a:cs typeface="Calisto MT" panose="02040603050505030304" charset="0"/>
              </a:rPr>
              <a:t>);  berarti tuntunan, bantuan, pertolongan. Tidak semua bantuan ataupun pertolongan bermakna bimbingan</a:t>
            </a:r>
            <a:endParaRPr lang="en-US" altLang="en-GB">
              <a:latin typeface="Calisto MT" panose="02040603050505030304" charset="0"/>
              <a:cs typeface="Calisto MT" panose="02040603050505030304" charset="0"/>
            </a:endParaRPr>
          </a:p>
          <a:p>
            <a:pPr marL="285750" lvl="0" indent="-285750" algn="l" rtl="0">
              <a:spcBef>
                <a:spcPts val="0"/>
              </a:spcBef>
              <a:spcAft>
                <a:spcPts val="0"/>
              </a:spcAft>
              <a:buFont typeface="Wingdings" panose="05000000000000000000" charset="0"/>
              <a:buChar char="q"/>
            </a:pPr>
            <a:endParaRPr lang="en-US" altLang="en-GB">
              <a:latin typeface="Calisto MT" panose="02040603050505030304" charset="0"/>
              <a:cs typeface="Calisto MT" panose="02040603050505030304" charset="0"/>
            </a:endParaRPr>
          </a:p>
        </p:txBody>
      </p:sp>
      <p:sp>
        <p:nvSpPr>
          <p:cNvPr id="2" name="Google Shape;1461;p44"/>
          <p:cNvSpPr txBox="1"/>
          <p:nvPr/>
        </p:nvSpPr>
        <p:spPr>
          <a:xfrm>
            <a:off x="673735" y="2116455"/>
            <a:ext cx="8077835" cy="997585"/>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1pPr>
            <a:lvl2pPr marL="914400" marR="0" lvl="1"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2pPr>
            <a:lvl3pPr marL="1371600" marR="0" lvl="2"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3pPr>
            <a:lvl4pPr marL="1828800" marR="0" lvl="3"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4pPr>
            <a:lvl5pPr marL="2286000" marR="0" lvl="4"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5pPr>
            <a:lvl6pPr marL="2743200" marR="0" lvl="5"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6pPr>
            <a:lvl7pPr marL="3200400" marR="0" lvl="6"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7pPr>
            <a:lvl8pPr marL="3657600" marR="0" lvl="7"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8pPr>
            <a:lvl9pPr marL="4114800" marR="0" lvl="8"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9pPr>
          </a:lstStyle>
          <a:p>
            <a:pPr marL="285750" lvl="0" indent="-285750" algn="l" rtl="0">
              <a:spcBef>
                <a:spcPts val="0"/>
              </a:spcBef>
              <a:spcAft>
                <a:spcPts val="0"/>
              </a:spcAft>
              <a:buFont typeface="Wingdings" panose="05000000000000000000" charset="0"/>
              <a:buChar char="q"/>
            </a:pPr>
            <a:r>
              <a:rPr lang="en-US" altLang="en-GB">
                <a:latin typeface="Calisto MT" panose="02040603050505030304" charset="0"/>
                <a:cs typeface="Calisto MT" panose="02040603050505030304" charset="0"/>
              </a:rPr>
              <a:t>Secara terminologis bimbingan (</a:t>
            </a:r>
            <a:r>
              <a:rPr lang="en-US" altLang="en-GB" i="1">
                <a:latin typeface="Calisto MT" panose="02040603050505030304" charset="0"/>
                <a:cs typeface="Calisto MT" panose="02040603050505030304" charset="0"/>
              </a:rPr>
              <a:t>guidance)</a:t>
            </a:r>
            <a:r>
              <a:rPr lang="en-US" altLang="en-GB">
                <a:latin typeface="Calisto MT" panose="02040603050505030304" charset="0"/>
                <a:cs typeface="Calisto MT" panose="02040603050505030304" charset="0"/>
              </a:rPr>
              <a:t>; proses bantuan kepada individu untuk mencapai pemahaman diri agar dapat menyesuaikan diri dalam lingkungan yang dihadapi.</a:t>
            </a:r>
            <a:endParaRPr lang="en-US" altLang="en-GB">
              <a:latin typeface="Calisto MT" panose="02040603050505030304" charset="0"/>
              <a:cs typeface="Calisto MT" panose="02040603050505030304" charset="0"/>
            </a:endParaRPr>
          </a:p>
        </p:txBody>
      </p:sp>
      <p:sp>
        <p:nvSpPr>
          <p:cNvPr id="3" name="Google Shape;1461;p44"/>
          <p:cNvSpPr txBox="1"/>
          <p:nvPr/>
        </p:nvSpPr>
        <p:spPr>
          <a:xfrm>
            <a:off x="1423035" y="2963545"/>
            <a:ext cx="6374130" cy="1079500"/>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1pPr>
            <a:lvl2pPr marL="914400" marR="0" lvl="1"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2pPr>
            <a:lvl3pPr marL="1371600" marR="0" lvl="2"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3pPr>
            <a:lvl4pPr marL="1828800" marR="0" lvl="3"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4pPr>
            <a:lvl5pPr marL="2286000" marR="0" lvl="4"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5pPr>
            <a:lvl6pPr marL="2743200" marR="0" lvl="5"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6pPr>
            <a:lvl7pPr marL="3200400" marR="0" lvl="6"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7pPr>
            <a:lvl8pPr marL="3657600" marR="0" lvl="7"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8pPr>
            <a:lvl9pPr marL="4114800" marR="0" lvl="8" indent="-317500" algn="ctr" rtl="0">
              <a:lnSpc>
                <a:spcPct val="100000"/>
              </a:lnSpc>
              <a:spcBef>
                <a:spcPts val="0"/>
              </a:spcBef>
              <a:spcAft>
                <a:spcPts val="0"/>
              </a:spcAft>
              <a:buClr>
                <a:schemeClr val="dk1"/>
              </a:buClr>
              <a:buSzPts val="1400"/>
              <a:buFont typeface="Arimo" panose="020B0604020202020204"/>
              <a:buNone/>
              <a:defRPr sz="1400" b="0" i="0" u="none" strike="noStrike" cap="none">
                <a:solidFill>
                  <a:schemeClr val="dk1"/>
                </a:solidFill>
                <a:latin typeface="Arimo" panose="020B0604020202020204"/>
                <a:ea typeface="Arimo" panose="020B0604020202020204"/>
                <a:cs typeface="Arimo" panose="020B0604020202020204"/>
                <a:sym typeface="Arimo" panose="020B0604020202020204"/>
              </a:defRPr>
            </a:lvl9pPr>
          </a:lstStyle>
          <a:p>
            <a:pPr marL="285750" lvl="0" indent="-285750" algn="l" rtl="0">
              <a:spcBef>
                <a:spcPts val="0"/>
              </a:spcBef>
              <a:spcAft>
                <a:spcPts val="0"/>
              </a:spcAft>
              <a:buFont typeface="Wingdings" panose="05000000000000000000" charset="0"/>
              <a:buChar char="q"/>
            </a:pPr>
            <a:r>
              <a:rPr lang="en-US" altLang="en-GB">
                <a:latin typeface="Calisto MT" panose="02040603050505030304" charset="0"/>
                <a:cs typeface="Calisto MT" panose="02040603050505030304" charset="0"/>
              </a:rPr>
              <a:t>Jika merujuk pada proses perkembangan individu, maka bimbingan (</a:t>
            </a:r>
            <a:r>
              <a:rPr lang="en-US" altLang="en-GB" i="1">
                <a:latin typeface="Calisto MT" panose="02040603050505030304" charset="0"/>
                <a:cs typeface="Calisto MT" panose="02040603050505030304" charset="0"/>
              </a:rPr>
              <a:t>guidance)</a:t>
            </a:r>
            <a:r>
              <a:rPr lang="en-US" altLang="en-GB">
                <a:latin typeface="Calisto MT" panose="02040603050505030304" charset="0"/>
                <a:cs typeface="Calisto MT" panose="02040603050505030304" charset="0"/>
              </a:rPr>
              <a:t>;  berarti proses bantuan dari pembimbing kepada terbimbing agar dapat mencapai perkembangan yang optimal &amp; mencapai kemandirian dalam menghadapi situasi dan kondisi lingkungan tertentu dengan berbagai permasalahan yang ada di dalamnya dan dapat mengembangkan potensi diri yang dimiliki.</a:t>
            </a:r>
            <a:endParaRPr lang="en-US" altLang="en-GB">
              <a:latin typeface="Calisto MT" panose="02040603050505030304" charset="0"/>
              <a:cs typeface="Calisto MT" panose="0204060305050503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Subtitle 2"/>
          <p:cNvSpPr/>
          <p:nvPr>
            <p:ph type="subTitle" idx="1"/>
          </p:nvPr>
        </p:nvSpPr>
        <p:spPr>
          <a:xfrm>
            <a:off x="233045" y="50165"/>
            <a:ext cx="4142740" cy="4218940"/>
          </a:xfrm>
        </p:spPr>
        <p:txBody>
          <a:bodyPr/>
          <a:p>
            <a:r>
              <a:rPr lang="en-US" sz="1600"/>
              <a:t>B	Bantuan</a:t>
            </a:r>
            <a:endParaRPr lang="en-US" sz="1600"/>
          </a:p>
          <a:p>
            <a:pPr marL="139700" indent="0">
              <a:buNone/>
            </a:pPr>
            <a:endParaRPr lang="en-US" sz="1600"/>
          </a:p>
          <a:p>
            <a:r>
              <a:rPr lang="en-US" sz="1600"/>
              <a:t>I	Individu</a:t>
            </a:r>
            <a:endParaRPr lang="en-US" sz="1600"/>
          </a:p>
          <a:p>
            <a:pPr marL="139700" indent="0">
              <a:buNone/>
            </a:pPr>
            <a:endParaRPr lang="en-US" sz="1600"/>
          </a:p>
          <a:p>
            <a:r>
              <a:rPr lang="en-US" sz="1600"/>
              <a:t>M	Mandiri</a:t>
            </a:r>
            <a:endParaRPr lang="en-US" sz="1600"/>
          </a:p>
          <a:p>
            <a:pPr marL="139700" indent="0">
              <a:buNone/>
            </a:pPr>
            <a:endParaRPr lang="en-US" sz="1600"/>
          </a:p>
          <a:p>
            <a:r>
              <a:rPr lang="en-US" sz="1600"/>
              <a:t>B	Bahan</a:t>
            </a:r>
            <a:endParaRPr lang="en-US" sz="1600"/>
          </a:p>
          <a:p>
            <a:endParaRPr lang="en-US" sz="1600"/>
          </a:p>
          <a:p>
            <a:r>
              <a:rPr lang="en-US" sz="1600"/>
              <a:t>I	Interaksi</a:t>
            </a:r>
            <a:endParaRPr lang="en-US" sz="1600"/>
          </a:p>
          <a:p>
            <a:pPr marL="139700" indent="0">
              <a:buNone/>
            </a:pPr>
            <a:endParaRPr lang="en-US" sz="1600"/>
          </a:p>
          <a:p>
            <a:r>
              <a:rPr lang="en-US" sz="1600"/>
              <a:t>N	Nasihat</a:t>
            </a:r>
            <a:endParaRPr lang="en-US" sz="1600"/>
          </a:p>
          <a:p>
            <a:pPr marL="139700" indent="0">
              <a:buNone/>
            </a:pPr>
            <a:endParaRPr lang="en-US" sz="1600"/>
          </a:p>
          <a:p>
            <a:r>
              <a:rPr lang="en-US" sz="1600"/>
              <a:t>G	Gagasan</a:t>
            </a:r>
            <a:endParaRPr lang="en-US" sz="1600"/>
          </a:p>
          <a:p>
            <a:pPr marL="139700" indent="0">
              <a:buNone/>
            </a:pPr>
            <a:endParaRPr lang="en-US" sz="1600"/>
          </a:p>
          <a:p>
            <a:r>
              <a:rPr lang="en-US" sz="1600"/>
              <a:t>A	Asuhan</a:t>
            </a:r>
            <a:endParaRPr lang="en-US" sz="1600"/>
          </a:p>
          <a:p>
            <a:pPr marL="139700" indent="0">
              <a:buNone/>
            </a:pPr>
            <a:endParaRPr lang="en-US" sz="1600"/>
          </a:p>
          <a:p>
            <a:r>
              <a:rPr lang="en-US" sz="1600"/>
              <a:t>N	Norma</a:t>
            </a:r>
            <a:endParaRPr lang="en-US" sz="1600"/>
          </a:p>
        </p:txBody>
      </p:sp>
      <p:sp>
        <p:nvSpPr>
          <p:cNvPr id="4" name="Text Box 3"/>
          <p:cNvSpPr txBox="1"/>
          <p:nvPr/>
        </p:nvSpPr>
        <p:spPr>
          <a:xfrm>
            <a:off x="3503930" y="201930"/>
            <a:ext cx="5356225" cy="4782185"/>
          </a:xfrm>
          <a:prstGeom prst="rect">
            <a:avLst/>
          </a:prstGeom>
          <a:gradFill>
            <a:gsLst>
              <a:gs pos="0">
                <a:srgbClr val="FBFB11"/>
              </a:gs>
              <a:gs pos="100000">
                <a:srgbClr val="838309"/>
              </a:gs>
            </a:gsLst>
            <a:lin scaled="0"/>
          </a:gradFill>
        </p:spPr>
        <p:txBody>
          <a:bodyPr wrap="square" rtlCol="0">
            <a:noAutofit/>
          </a:bodyPr>
          <a:p>
            <a:r>
              <a:rPr lang="en-US" sz="2800" b="1">
                <a:latin typeface="Ink Free" panose="03080402000500000000" charset="0"/>
                <a:cs typeface="Ink Free" panose="03080402000500000000" charset="0"/>
              </a:rPr>
              <a:t>Dari unsur-unsur tersebut diketahui bimbingan merupakan </a:t>
            </a:r>
            <a:endParaRPr lang="en-US" sz="2800" b="1">
              <a:latin typeface="Ink Free" panose="03080402000500000000" charset="0"/>
              <a:cs typeface="Ink Free" panose="03080402000500000000" charset="0"/>
            </a:endParaRPr>
          </a:p>
          <a:p>
            <a:r>
              <a:rPr lang="en-US" sz="2800" b="1">
                <a:gradFill>
                  <a:gsLst>
                    <a:gs pos="0">
                      <a:srgbClr val="E30000"/>
                    </a:gs>
                    <a:gs pos="100000">
                      <a:srgbClr val="760303"/>
                    </a:gs>
                  </a:gsLst>
                  <a:lin scaled="0"/>
                </a:gradFill>
                <a:latin typeface="STSong" panose="02010600040101010101" charset="-122"/>
                <a:ea typeface="STSong" panose="02010600040101010101" charset="-122"/>
                <a:cs typeface="Ink Free" panose="03080402000500000000" charset="0"/>
              </a:rPr>
              <a:t>bantuan</a:t>
            </a:r>
            <a:r>
              <a:rPr lang="en-US" sz="2800" b="1">
                <a:gradFill>
                  <a:gsLst>
                    <a:gs pos="0">
                      <a:srgbClr val="E30000"/>
                    </a:gs>
                    <a:gs pos="100000">
                      <a:srgbClr val="760303"/>
                    </a:gs>
                  </a:gsLst>
                  <a:lin scaled="0"/>
                </a:gradFill>
                <a:latin typeface="Ink Free" panose="03080402000500000000" charset="0"/>
                <a:cs typeface="Ink Free" panose="03080402000500000000" charset="0"/>
              </a:rPr>
              <a:t> </a:t>
            </a:r>
            <a:r>
              <a:rPr lang="en-US" sz="2800" b="1">
                <a:latin typeface="Ink Free" panose="03080402000500000000" charset="0"/>
                <a:cs typeface="Ink Free" panose="03080402000500000000" charset="0"/>
              </a:rPr>
              <a:t>yang diberikan kepada </a:t>
            </a:r>
            <a:r>
              <a:rPr lang="en-US" sz="2800" b="1">
                <a:solidFill>
                  <a:srgbClr val="FF0000"/>
                </a:solidFill>
                <a:latin typeface="STSong" panose="02010600040101010101" charset="-122"/>
                <a:ea typeface="STSong" panose="02010600040101010101" charset="-122"/>
                <a:cs typeface="Ink Free" panose="03080402000500000000" charset="0"/>
              </a:rPr>
              <a:t>individu</a:t>
            </a:r>
            <a:r>
              <a:rPr lang="en-US" sz="2800" b="1">
                <a:latin typeface="Ink Free" panose="03080402000500000000" charset="0"/>
                <a:cs typeface="Ink Free" panose="03080402000500000000" charset="0"/>
              </a:rPr>
              <a:t> agar dapat </a:t>
            </a:r>
            <a:r>
              <a:rPr lang="en-US" sz="2800" b="1">
                <a:solidFill>
                  <a:srgbClr val="FF0000"/>
                </a:solidFill>
                <a:latin typeface="STSong" panose="02010600040101010101" charset="-122"/>
                <a:ea typeface="STSong" panose="02010600040101010101" charset="-122"/>
                <a:cs typeface="Ink Free" panose="03080402000500000000" charset="0"/>
              </a:rPr>
              <a:t>mandiri </a:t>
            </a:r>
            <a:r>
              <a:rPr lang="en-US" sz="2800" b="1">
                <a:latin typeface="Ink Free" panose="03080402000500000000" charset="0"/>
                <a:cs typeface="Ink Free" panose="03080402000500000000" charset="0"/>
              </a:rPr>
              <a:t>dengan </a:t>
            </a:r>
            <a:endParaRPr lang="en-US" sz="2800" b="1">
              <a:latin typeface="Ink Free" panose="03080402000500000000" charset="0"/>
              <a:cs typeface="Ink Free" panose="03080402000500000000" charset="0"/>
            </a:endParaRPr>
          </a:p>
          <a:p>
            <a:r>
              <a:rPr lang="en-US" sz="2800" b="1">
                <a:latin typeface="Ink Free" panose="03080402000500000000" charset="0"/>
                <a:cs typeface="Ink Free" panose="03080402000500000000" charset="0"/>
              </a:rPr>
              <a:t>mempergunakan berbagai </a:t>
            </a:r>
            <a:r>
              <a:rPr lang="en-US" sz="2800" b="1">
                <a:solidFill>
                  <a:srgbClr val="FF0000"/>
                </a:solidFill>
                <a:latin typeface="STSong" panose="02010600040101010101" charset="-122"/>
                <a:ea typeface="STSong" panose="02010600040101010101" charset="-122"/>
                <a:cs typeface="Ink Free" panose="03080402000500000000" charset="0"/>
              </a:rPr>
              <a:t>bahan,</a:t>
            </a:r>
            <a:r>
              <a:rPr lang="en-US" sz="2800" b="1">
                <a:solidFill>
                  <a:srgbClr val="FF0000"/>
                </a:solidFill>
                <a:latin typeface="Ink Free" panose="03080402000500000000" charset="0"/>
                <a:cs typeface="Ink Free" panose="03080402000500000000" charset="0"/>
              </a:rPr>
              <a:t> </a:t>
            </a:r>
            <a:r>
              <a:rPr lang="en-US" sz="2800" b="1">
                <a:solidFill>
                  <a:srgbClr val="FF0000"/>
                </a:solidFill>
                <a:latin typeface="STSong" panose="02010600040101010101" charset="-122"/>
                <a:ea typeface="STSong" panose="02010600040101010101" charset="-122"/>
                <a:cs typeface="Ink Free" panose="03080402000500000000" charset="0"/>
              </a:rPr>
              <a:t>intraksi, nasehat</a:t>
            </a:r>
            <a:r>
              <a:rPr lang="en-US" sz="2800" b="1">
                <a:solidFill>
                  <a:srgbClr val="FF0000"/>
                </a:solidFill>
                <a:latin typeface="Ink Free" panose="03080402000500000000" charset="0"/>
                <a:cs typeface="Ink Free" panose="03080402000500000000" charset="0"/>
              </a:rPr>
              <a:t>,</a:t>
            </a:r>
            <a:r>
              <a:rPr lang="en-US" sz="2800" b="1">
                <a:latin typeface="Ink Free" panose="03080402000500000000" charset="0"/>
                <a:cs typeface="Ink Free" panose="03080402000500000000" charset="0"/>
              </a:rPr>
              <a:t> dan </a:t>
            </a:r>
            <a:r>
              <a:rPr lang="en-US" sz="2800" b="1">
                <a:solidFill>
                  <a:srgbClr val="FF0000"/>
                </a:solidFill>
                <a:latin typeface="STSong" panose="02010600040101010101" charset="-122"/>
                <a:ea typeface="STSong" panose="02010600040101010101" charset="-122"/>
                <a:cs typeface="Ink Free" panose="03080402000500000000" charset="0"/>
              </a:rPr>
              <a:t>gagasan</a:t>
            </a:r>
            <a:r>
              <a:rPr lang="en-US" sz="2800" b="1">
                <a:latin typeface="Ink Free" panose="03080402000500000000" charset="0"/>
                <a:cs typeface="Ink Free" panose="03080402000500000000" charset="0"/>
              </a:rPr>
              <a:t>, dalam </a:t>
            </a:r>
            <a:endParaRPr lang="en-US" sz="2800" b="1">
              <a:latin typeface="Ink Free" panose="03080402000500000000" charset="0"/>
              <a:cs typeface="Ink Free" panose="03080402000500000000" charset="0"/>
            </a:endParaRPr>
          </a:p>
          <a:p>
            <a:r>
              <a:rPr lang="en-US" sz="2800" b="1">
                <a:latin typeface="Ink Free" panose="03080402000500000000" charset="0"/>
                <a:cs typeface="Ink Free" panose="03080402000500000000" charset="0"/>
              </a:rPr>
              <a:t>suasana </a:t>
            </a:r>
            <a:r>
              <a:rPr lang="en-US" sz="2800" b="1">
                <a:solidFill>
                  <a:srgbClr val="FF0000"/>
                </a:solidFill>
                <a:latin typeface="STSong" panose="02010600040101010101" charset="-122"/>
                <a:ea typeface="STSong" panose="02010600040101010101" charset="-122"/>
                <a:cs typeface="Ink Free" panose="03080402000500000000" charset="0"/>
              </a:rPr>
              <a:t>asuhan</a:t>
            </a:r>
            <a:r>
              <a:rPr lang="en-US" sz="2800" b="1">
                <a:latin typeface="Ink Free" panose="03080402000500000000" charset="0"/>
                <a:cs typeface="Ink Free" panose="03080402000500000000" charset="0"/>
              </a:rPr>
              <a:t> berdasarkan </a:t>
            </a:r>
            <a:r>
              <a:rPr lang="en-US" sz="2800" b="1">
                <a:solidFill>
                  <a:srgbClr val="FF0000"/>
                </a:solidFill>
                <a:latin typeface="STSong" panose="02010600040101010101" charset="-122"/>
                <a:ea typeface="STSong" panose="02010600040101010101" charset="-122"/>
                <a:cs typeface="Ink Free" panose="03080402000500000000" charset="0"/>
              </a:rPr>
              <a:t>norma-norma</a:t>
            </a:r>
            <a:r>
              <a:rPr lang="en-US" sz="2800" b="1">
                <a:latin typeface="Ink Free" panose="03080402000500000000" charset="0"/>
                <a:cs typeface="Ink Free" panose="03080402000500000000" charset="0"/>
              </a:rPr>
              <a:t> yang berlaku (Dewa Ketut Sukardi, 1988)</a:t>
            </a:r>
            <a:endParaRPr lang="en-US" sz="2800" b="1">
              <a:latin typeface="Ink Free" panose="03080402000500000000" charset="0"/>
              <a:cs typeface="Ink Free" panose="03080402000500000000"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428" name="Shape 1428"/>
        <p:cNvGrpSpPr/>
        <p:nvPr/>
      </p:nvGrpSpPr>
      <p:grpSpPr>
        <a:xfrm>
          <a:off x="0" y="0"/>
          <a:ext cx="0" cy="0"/>
          <a:chOff x="0" y="0"/>
          <a:chExt cx="0" cy="0"/>
        </a:xfrm>
      </p:grpSpPr>
      <p:sp>
        <p:nvSpPr>
          <p:cNvPr id="1429" name="Google Shape;1429;p43"/>
          <p:cNvSpPr txBox="1"/>
          <p:nvPr>
            <p:ph type="title"/>
          </p:nvPr>
        </p:nvSpPr>
        <p:spPr>
          <a:xfrm>
            <a:off x="1722755" y="499745"/>
            <a:ext cx="5698490" cy="62674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altLang="en-GB">
                <a:latin typeface="Calisto MT" panose="02040603050505030304" charset="0"/>
                <a:cs typeface="Calisto MT" panose="02040603050505030304" charset="0"/>
              </a:rPr>
              <a:t>Makna Konseling</a:t>
            </a:r>
            <a:endParaRPr lang="en-US" altLang="en-GB">
              <a:latin typeface="Calisto MT" panose="02040603050505030304" charset="0"/>
              <a:cs typeface="Calisto MT" panose="02040603050505030304" charset="0"/>
            </a:endParaRPr>
          </a:p>
        </p:txBody>
      </p:sp>
      <p:sp>
        <p:nvSpPr>
          <p:cNvPr id="1430" name="Google Shape;1430;p43"/>
          <p:cNvSpPr txBox="1"/>
          <p:nvPr>
            <p:ph type="subTitle" idx="1"/>
          </p:nvPr>
        </p:nvSpPr>
        <p:spPr>
          <a:xfrm>
            <a:off x="1045845" y="1318895"/>
            <a:ext cx="6375400" cy="2184400"/>
          </a:xfrm>
          <a:prstGeom prst="rect">
            <a:avLst/>
          </a:prstGeom>
        </p:spPr>
        <p:txBody>
          <a:bodyPr spcFirstLastPara="1" wrap="square" lIns="91425" tIns="91425" rIns="91425" bIns="91425" anchor="t" anchorCtr="0">
            <a:noAutofit/>
          </a:bodyPr>
          <a:lstStyle/>
          <a:p>
            <a:pPr marL="285750" lvl="0" indent="-285750" algn="just" rtl="0">
              <a:spcBef>
                <a:spcPts val="0"/>
              </a:spcBef>
              <a:spcAft>
                <a:spcPts val="0"/>
              </a:spcAft>
              <a:buFont typeface="Wingdings" panose="05000000000000000000" charset="0"/>
              <a:buChar char="q"/>
            </a:pPr>
            <a:r>
              <a:rPr lang="en-US" altLang="en-GB">
                <a:latin typeface="Calisto MT" panose="02040603050505030304" charset="0"/>
                <a:cs typeface="Calisto MT" panose="02040603050505030304" charset="0"/>
              </a:rPr>
              <a:t>Secara Etimologis, konseling berarti pemberian nasihat, anjuran dan pembicaraan dengan bertukar pikiran.</a:t>
            </a:r>
            <a:endParaRPr lang="en-US" altLang="en-GB">
              <a:latin typeface="Calisto MT" panose="02040603050505030304" charset="0"/>
              <a:cs typeface="Calisto MT" panose="02040603050505030304" charset="0"/>
            </a:endParaRPr>
          </a:p>
          <a:p>
            <a:pPr marL="0" lvl="0" indent="0" algn="just" rtl="0">
              <a:spcBef>
                <a:spcPts val="0"/>
              </a:spcBef>
              <a:spcAft>
                <a:spcPts val="0"/>
              </a:spcAft>
              <a:buFont typeface="Wingdings" panose="05000000000000000000" charset="0"/>
            </a:pPr>
            <a:endParaRPr lang="en-US" altLang="en-GB">
              <a:latin typeface="Calisto MT" panose="02040603050505030304" charset="0"/>
              <a:cs typeface="Calisto MT" panose="02040603050505030304" charset="0"/>
            </a:endParaRPr>
          </a:p>
          <a:p>
            <a:pPr marL="285750" lvl="0" indent="-285750" algn="just" rtl="0">
              <a:spcBef>
                <a:spcPts val="0"/>
              </a:spcBef>
              <a:spcAft>
                <a:spcPts val="0"/>
              </a:spcAft>
              <a:buFont typeface="Wingdings" panose="05000000000000000000" charset="0"/>
              <a:buChar char="q"/>
            </a:pPr>
            <a:r>
              <a:rPr lang="en-US" altLang="en-GB">
                <a:latin typeface="Calisto MT" panose="02040603050505030304" charset="0"/>
                <a:cs typeface="Calisto MT" panose="02040603050505030304" charset="0"/>
              </a:rPr>
              <a:t>Secara terminologis, konseling merupakan hubungan profesional antara konselor dan klien dimana konselor membantu klien agar dapat mengatasi  kecemasan atau konflik dan mampu mengambil keputusan sendiri atas masalah yang dihadapinya. (APGA)</a:t>
            </a:r>
            <a:endParaRPr lang="en-US" altLang="en-GB">
              <a:latin typeface="Calisto MT" panose="02040603050505030304" charset="0"/>
              <a:cs typeface="Calisto MT" panose="02040603050505030304" charset="0"/>
            </a:endParaRPr>
          </a:p>
        </p:txBody>
      </p:sp>
      <p:grpSp>
        <p:nvGrpSpPr>
          <p:cNvPr id="1437" name="Google Shape;1437;p43"/>
          <p:cNvGrpSpPr/>
          <p:nvPr/>
        </p:nvGrpSpPr>
        <p:grpSpPr>
          <a:xfrm rot="3000049">
            <a:off x="428908" y="3667638"/>
            <a:ext cx="481999" cy="2109100"/>
            <a:chOff x="-3673848" y="2593871"/>
            <a:chExt cx="271818" cy="1189504"/>
          </a:xfrm>
        </p:grpSpPr>
        <p:sp>
          <p:nvSpPr>
            <p:cNvPr id="1438" name="Google Shape;1438;p43"/>
            <p:cNvSpPr/>
            <p:nvPr/>
          </p:nvSpPr>
          <p:spPr>
            <a:xfrm>
              <a:off x="-3673848" y="2593871"/>
              <a:ext cx="110259" cy="185447"/>
            </a:xfrm>
            <a:custGeom>
              <a:avLst/>
              <a:gdLst/>
              <a:ahLst/>
              <a:cxnLst/>
              <a:rect l="l" t="t" r="r" b="b"/>
              <a:pathLst>
                <a:path w="1814" h="3051" extrusionOk="0">
                  <a:moveTo>
                    <a:pt x="1" y="254"/>
                  </a:moveTo>
                  <a:cubicBezTo>
                    <a:pt x="10" y="1111"/>
                    <a:pt x="211" y="2132"/>
                    <a:pt x="469" y="2765"/>
                  </a:cubicBezTo>
                  <a:cubicBezTo>
                    <a:pt x="624" y="3050"/>
                    <a:pt x="1748" y="2835"/>
                    <a:pt x="1771" y="2526"/>
                  </a:cubicBezTo>
                  <a:cubicBezTo>
                    <a:pt x="1814" y="1898"/>
                    <a:pt x="1696" y="727"/>
                    <a:pt x="13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9" name="Google Shape;1439;p43"/>
            <p:cNvSpPr/>
            <p:nvPr/>
          </p:nvSpPr>
          <p:spPr>
            <a:xfrm>
              <a:off x="-3653062" y="2624565"/>
              <a:ext cx="27656" cy="125455"/>
            </a:xfrm>
            <a:custGeom>
              <a:avLst/>
              <a:gdLst/>
              <a:ahLst/>
              <a:cxnLst/>
              <a:rect l="l" t="t" r="r" b="b"/>
              <a:pathLst>
                <a:path w="455" h="2064" extrusionOk="0">
                  <a:moveTo>
                    <a:pt x="64" y="1"/>
                  </a:moveTo>
                  <a:cubicBezTo>
                    <a:pt x="62" y="1"/>
                    <a:pt x="59" y="1"/>
                    <a:pt x="57" y="2"/>
                  </a:cubicBezTo>
                  <a:cubicBezTo>
                    <a:pt x="24" y="6"/>
                    <a:pt x="1" y="34"/>
                    <a:pt x="10" y="67"/>
                  </a:cubicBezTo>
                  <a:cubicBezTo>
                    <a:pt x="43" y="362"/>
                    <a:pt x="94" y="714"/>
                    <a:pt x="155" y="1056"/>
                  </a:cubicBezTo>
                  <a:cubicBezTo>
                    <a:pt x="221" y="1416"/>
                    <a:pt x="282" y="1763"/>
                    <a:pt x="343" y="2021"/>
                  </a:cubicBezTo>
                  <a:cubicBezTo>
                    <a:pt x="347" y="2046"/>
                    <a:pt x="370" y="2064"/>
                    <a:pt x="398" y="2064"/>
                  </a:cubicBezTo>
                  <a:cubicBezTo>
                    <a:pt x="401" y="2064"/>
                    <a:pt x="405" y="2063"/>
                    <a:pt x="408" y="2063"/>
                  </a:cubicBezTo>
                  <a:cubicBezTo>
                    <a:pt x="436" y="2058"/>
                    <a:pt x="455" y="2025"/>
                    <a:pt x="446" y="1997"/>
                  </a:cubicBezTo>
                  <a:cubicBezTo>
                    <a:pt x="394" y="1740"/>
                    <a:pt x="324" y="1402"/>
                    <a:pt x="258" y="1032"/>
                  </a:cubicBezTo>
                  <a:cubicBezTo>
                    <a:pt x="207" y="690"/>
                    <a:pt x="155" y="348"/>
                    <a:pt x="118" y="48"/>
                  </a:cubicBezTo>
                  <a:cubicBezTo>
                    <a:pt x="113" y="23"/>
                    <a:pt x="90" y="1"/>
                    <a:pt x="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0" name="Google Shape;1440;p43"/>
            <p:cNvSpPr/>
            <p:nvPr/>
          </p:nvSpPr>
          <p:spPr>
            <a:xfrm>
              <a:off x="-3614589" y="2664071"/>
              <a:ext cx="16533" cy="78531"/>
            </a:xfrm>
            <a:custGeom>
              <a:avLst/>
              <a:gdLst/>
              <a:ahLst/>
              <a:cxnLst/>
              <a:rect l="l" t="t" r="r" b="b"/>
              <a:pathLst>
                <a:path w="272" h="1292" extrusionOk="0">
                  <a:moveTo>
                    <a:pt x="64" y="0"/>
                  </a:moveTo>
                  <a:cubicBezTo>
                    <a:pt x="58" y="0"/>
                    <a:pt x="53" y="1"/>
                    <a:pt x="47" y="3"/>
                  </a:cubicBezTo>
                  <a:cubicBezTo>
                    <a:pt x="19" y="7"/>
                    <a:pt x="0" y="36"/>
                    <a:pt x="9" y="64"/>
                  </a:cubicBezTo>
                  <a:cubicBezTo>
                    <a:pt x="70" y="364"/>
                    <a:pt x="108" y="565"/>
                    <a:pt x="126" y="734"/>
                  </a:cubicBezTo>
                  <a:cubicBezTo>
                    <a:pt x="150" y="902"/>
                    <a:pt x="155" y="1048"/>
                    <a:pt x="159" y="1235"/>
                  </a:cubicBezTo>
                  <a:cubicBezTo>
                    <a:pt x="159" y="1268"/>
                    <a:pt x="187" y="1291"/>
                    <a:pt x="220" y="1291"/>
                  </a:cubicBezTo>
                  <a:cubicBezTo>
                    <a:pt x="248" y="1291"/>
                    <a:pt x="272" y="1258"/>
                    <a:pt x="272" y="1230"/>
                  </a:cubicBezTo>
                  <a:cubicBezTo>
                    <a:pt x="258" y="1043"/>
                    <a:pt x="253" y="898"/>
                    <a:pt x="230" y="720"/>
                  </a:cubicBezTo>
                  <a:cubicBezTo>
                    <a:pt x="211" y="546"/>
                    <a:pt x="178" y="345"/>
                    <a:pt x="112" y="40"/>
                  </a:cubicBezTo>
                  <a:cubicBezTo>
                    <a:pt x="109" y="17"/>
                    <a:pt x="89" y="0"/>
                    <a:pt x="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1" name="Google Shape;1441;p43"/>
            <p:cNvSpPr/>
            <p:nvPr/>
          </p:nvSpPr>
          <p:spPr>
            <a:xfrm>
              <a:off x="-3645343" y="2747338"/>
              <a:ext cx="243312" cy="1036038"/>
            </a:xfrm>
            <a:custGeom>
              <a:avLst/>
              <a:gdLst/>
              <a:ahLst/>
              <a:cxnLst/>
              <a:rect l="l" t="t" r="r" b="b"/>
              <a:pathLst>
                <a:path w="4003" h="17045" extrusionOk="0">
                  <a:moveTo>
                    <a:pt x="1302" y="1"/>
                  </a:moveTo>
                  <a:lnTo>
                    <a:pt x="0" y="240"/>
                  </a:lnTo>
                  <a:cubicBezTo>
                    <a:pt x="164" y="1163"/>
                    <a:pt x="609" y="3027"/>
                    <a:pt x="951" y="4442"/>
                  </a:cubicBezTo>
                  <a:cubicBezTo>
                    <a:pt x="1780" y="9043"/>
                    <a:pt x="2816" y="14121"/>
                    <a:pt x="3467" y="16834"/>
                  </a:cubicBezTo>
                  <a:cubicBezTo>
                    <a:pt x="3500" y="16969"/>
                    <a:pt x="3628" y="17045"/>
                    <a:pt x="3748" y="17045"/>
                  </a:cubicBezTo>
                  <a:cubicBezTo>
                    <a:pt x="3880" y="17045"/>
                    <a:pt x="4002" y="16952"/>
                    <a:pt x="3973" y="16745"/>
                  </a:cubicBezTo>
                  <a:cubicBezTo>
                    <a:pt x="3547" y="13493"/>
                    <a:pt x="2769" y="8897"/>
                    <a:pt x="1907" y="4302"/>
                  </a:cubicBezTo>
                  <a:cubicBezTo>
                    <a:pt x="1719" y="2638"/>
                    <a:pt x="1438" y="718"/>
                    <a:pt x="13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2" name="Google Shape;1442;p43"/>
            <p:cNvSpPr/>
            <p:nvPr/>
          </p:nvSpPr>
          <p:spPr>
            <a:xfrm>
              <a:off x="-3645100" y="2747095"/>
              <a:ext cx="115973" cy="269692"/>
            </a:xfrm>
            <a:custGeom>
              <a:avLst/>
              <a:gdLst/>
              <a:ahLst/>
              <a:cxnLst/>
              <a:rect l="l" t="t" r="r" b="b"/>
              <a:pathLst>
                <a:path w="1908" h="4437" extrusionOk="0">
                  <a:moveTo>
                    <a:pt x="1907" y="4296"/>
                  </a:moveTo>
                  <a:lnTo>
                    <a:pt x="956" y="4437"/>
                  </a:lnTo>
                  <a:cubicBezTo>
                    <a:pt x="610" y="3031"/>
                    <a:pt x="165" y="1157"/>
                    <a:pt x="1" y="239"/>
                  </a:cubicBezTo>
                  <a:lnTo>
                    <a:pt x="1308" y="0"/>
                  </a:lnTo>
                  <a:cubicBezTo>
                    <a:pt x="1434" y="722"/>
                    <a:pt x="1715" y="2642"/>
                    <a:pt x="1907" y="429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449" name="Google Shape;1449;p43"/>
          <p:cNvGrpSpPr/>
          <p:nvPr/>
        </p:nvGrpSpPr>
        <p:grpSpPr>
          <a:xfrm rot="-9882363">
            <a:off x="8088443" y="111011"/>
            <a:ext cx="290044" cy="1619784"/>
            <a:chOff x="-3379678" y="2769583"/>
            <a:chExt cx="131047" cy="731879"/>
          </a:xfrm>
        </p:grpSpPr>
        <p:sp>
          <p:nvSpPr>
            <p:cNvPr id="1450" name="Google Shape;1450;p43"/>
            <p:cNvSpPr/>
            <p:nvPr/>
          </p:nvSpPr>
          <p:spPr>
            <a:xfrm>
              <a:off x="-3379678" y="2827384"/>
              <a:ext cx="131047" cy="674078"/>
            </a:xfrm>
            <a:custGeom>
              <a:avLst/>
              <a:gdLst/>
              <a:ahLst/>
              <a:cxnLst/>
              <a:rect l="l" t="t" r="r" b="b"/>
              <a:pathLst>
                <a:path w="2156" h="11090" extrusionOk="0">
                  <a:moveTo>
                    <a:pt x="1354" y="1415"/>
                  </a:moveTo>
                  <a:lnTo>
                    <a:pt x="853" y="0"/>
                  </a:lnTo>
                  <a:lnTo>
                    <a:pt x="267" y="33"/>
                  </a:lnTo>
                  <a:lnTo>
                    <a:pt x="0" y="1532"/>
                  </a:lnTo>
                  <a:lnTo>
                    <a:pt x="806" y="11090"/>
                  </a:lnTo>
                  <a:lnTo>
                    <a:pt x="2155" y="10972"/>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1" name="Google Shape;1451;p43"/>
            <p:cNvSpPr/>
            <p:nvPr/>
          </p:nvSpPr>
          <p:spPr>
            <a:xfrm>
              <a:off x="-3323579" y="2893147"/>
              <a:ext cx="74945" cy="603206"/>
            </a:xfrm>
            <a:custGeom>
              <a:avLst/>
              <a:gdLst/>
              <a:ahLst/>
              <a:cxnLst/>
              <a:rect l="l" t="t" r="r" b="b"/>
              <a:pathLst>
                <a:path w="1233" h="9924" extrusionOk="0">
                  <a:moveTo>
                    <a:pt x="431" y="333"/>
                  </a:moveTo>
                  <a:cubicBezTo>
                    <a:pt x="295" y="104"/>
                    <a:pt x="150" y="0"/>
                    <a:pt x="0" y="366"/>
                  </a:cubicBezTo>
                  <a:lnTo>
                    <a:pt x="801" y="9923"/>
                  </a:lnTo>
                  <a:lnTo>
                    <a:pt x="1232" y="9890"/>
                  </a:lnTo>
                  <a:close/>
                </a:path>
              </a:pathLst>
            </a:custGeom>
            <a:solidFill>
              <a:srgbClr val="000000">
                <a:alpha val="34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2" name="Google Shape;1452;p43"/>
            <p:cNvSpPr/>
            <p:nvPr/>
          </p:nvSpPr>
          <p:spPr>
            <a:xfrm>
              <a:off x="-3379678" y="2902264"/>
              <a:ext cx="78045" cy="599194"/>
            </a:xfrm>
            <a:custGeom>
              <a:avLst/>
              <a:gdLst/>
              <a:ahLst/>
              <a:cxnLst/>
              <a:rect l="l" t="t" r="r" b="b"/>
              <a:pathLst>
                <a:path w="1284" h="9858" extrusionOk="0">
                  <a:moveTo>
                    <a:pt x="483" y="258"/>
                  </a:moveTo>
                  <a:cubicBezTo>
                    <a:pt x="370" y="57"/>
                    <a:pt x="225" y="0"/>
                    <a:pt x="0" y="300"/>
                  </a:cubicBezTo>
                  <a:lnTo>
                    <a:pt x="806" y="9858"/>
                  </a:lnTo>
                  <a:lnTo>
                    <a:pt x="1284" y="9815"/>
                  </a:lnTo>
                  <a:close/>
                </a:path>
              </a:pathLst>
            </a:custGeom>
            <a:solidFill>
              <a:srgbClr val="000000">
                <a:alpha val="34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3" name="Google Shape;1453;p43"/>
            <p:cNvSpPr/>
            <p:nvPr/>
          </p:nvSpPr>
          <p:spPr>
            <a:xfrm>
              <a:off x="-3379131" y="2776086"/>
              <a:ext cx="81813" cy="143872"/>
            </a:xfrm>
            <a:custGeom>
              <a:avLst/>
              <a:gdLst/>
              <a:ahLst/>
              <a:cxnLst/>
              <a:rect l="l" t="t" r="r" b="b"/>
              <a:pathLst>
                <a:path w="1346" h="2367" extrusionOk="0">
                  <a:moveTo>
                    <a:pt x="1345" y="2259"/>
                  </a:moveTo>
                  <a:cubicBezTo>
                    <a:pt x="1162" y="2030"/>
                    <a:pt x="1022" y="2076"/>
                    <a:pt x="914" y="2292"/>
                  </a:cubicBezTo>
                  <a:cubicBezTo>
                    <a:pt x="750" y="2217"/>
                    <a:pt x="595" y="2212"/>
                    <a:pt x="478" y="2329"/>
                  </a:cubicBezTo>
                  <a:cubicBezTo>
                    <a:pt x="333" y="2259"/>
                    <a:pt x="188" y="2198"/>
                    <a:pt x="0" y="2367"/>
                  </a:cubicBezTo>
                  <a:lnTo>
                    <a:pt x="399" y="81"/>
                  </a:lnTo>
                  <a:lnTo>
                    <a:pt x="54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4" name="Google Shape;1454;p43"/>
            <p:cNvSpPr/>
            <p:nvPr/>
          </p:nvSpPr>
          <p:spPr>
            <a:xfrm>
              <a:off x="-3358344" y="2769583"/>
              <a:ext cx="17992" cy="29115"/>
            </a:xfrm>
            <a:custGeom>
              <a:avLst/>
              <a:gdLst/>
              <a:ahLst/>
              <a:cxnLst/>
              <a:rect l="l" t="t" r="r" b="b"/>
              <a:pathLst>
                <a:path w="296" h="479" extrusionOk="0">
                  <a:moveTo>
                    <a:pt x="0" y="478"/>
                  </a:moveTo>
                  <a:cubicBezTo>
                    <a:pt x="94" y="473"/>
                    <a:pt x="230" y="441"/>
                    <a:pt x="296" y="380"/>
                  </a:cubicBezTo>
                  <a:lnTo>
                    <a:pt x="160" y="0"/>
                  </a:lnTo>
                  <a:lnTo>
                    <a:pt x="66" y="85"/>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Subtitle 2"/>
          <p:cNvSpPr/>
          <p:nvPr>
            <p:ph type="subTitle" idx="1"/>
          </p:nvPr>
        </p:nvSpPr>
        <p:spPr>
          <a:xfrm>
            <a:off x="720090" y="156845"/>
            <a:ext cx="7826375" cy="4112260"/>
          </a:xfrm>
        </p:spPr>
        <p:txBody>
          <a:bodyPr/>
          <a:p>
            <a:pPr marL="139700" indent="0">
              <a:buNone/>
            </a:pPr>
            <a:r>
              <a:rPr lang="en-US" sz="2800" b="1">
                <a:solidFill>
                  <a:schemeClr val="tx1"/>
                </a:solidFill>
                <a:effectLst>
                  <a:outerShdw blurRad="38100" dist="19050" dir="2700000" algn="tl" rotWithShape="0">
                    <a:schemeClr val="dk1">
                      <a:alpha val="40000"/>
                    </a:schemeClr>
                  </a:outerShdw>
                </a:effectLst>
                <a:latin typeface="Ink Free" panose="03080402000500000000" charset="0"/>
                <a:cs typeface="Ink Free" panose="03080402000500000000" charset="0"/>
              </a:rPr>
              <a:t>Hubungan Antara Bimbingan dan Konseling ;</a:t>
            </a:r>
            <a:endParaRPr lang="en-US" sz="2800" b="1">
              <a:solidFill>
                <a:schemeClr val="tx1"/>
              </a:solidFill>
              <a:effectLst>
                <a:outerShdw blurRad="38100" dist="19050" dir="2700000" algn="tl" rotWithShape="0">
                  <a:schemeClr val="dk1">
                    <a:alpha val="40000"/>
                  </a:schemeClr>
                </a:outerShdw>
              </a:effectLst>
              <a:latin typeface="Ink Free" panose="03080402000500000000" charset="0"/>
              <a:cs typeface="Ink Free" panose="03080402000500000000" charset="0"/>
            </a:endParaRPr>
          </a:p>
          <a:p>
            <a:pPr marL="139700" indent="0">
              <a:buNone/>
            </a:pPr>
            <a:endParaRPr lang="en-US" sz="2000" b="1">
              <a:solidFill>
                <a:schemeClr val="accent1"/>
              </a:solidFill>
              <a:effectLst>
                <a:outerShdw blurRad="38100" dist="25400" dir="5400000" algn="ctr" rotWithShape="0">
                  <a:srgbClr val="6E747A">
                    <a:alpha val="43000"/>
                  </a:srgbClr>
                </a:outerShdw>
              </a:effectLst>
              <a:latin typeface="Ink Free" panose="03080402000500000000" charset="0"/>
              <a:cs typeface="Ink Free" panose="03080402000500000000" charset="0"/>
            </a:endParaRPr>
          </a:p>
          <a:p>
            <a:pPr marL="139700" indent="0">
              <a:buNone/>
            </a:pPr>
            <a:r>
              <a:rPr lang="en-US" sz="2000" b="1">
                <a:latin typeface="Ink Free" panose="03080402000500000000" charset="0"/>
                <a:cs typeface="Ink Free" panose="03080402000500000000" charset="0"/>
              </a:rPr>
              <a:t>Konseling merupakan bagian dari bimbingan namun konseling di tekankan pada klien yang menemukan jalan keluar sendiri dengan tatap muka (wawancara) sehingga klien mengakui atas masalahnya, secara sadar dan atas kemauannya sendiri meminta bantuan. </a:t>
            </a:r>
            <a:endParaRPr lang="en-US" sz="2000" b="1">
              <a:latin typeface="Ink Free" panose="03080402000500000000" charset="0"/>
              <a:cs typeface="Ink Free" panose="03080402000500000000" charset="0"/>
            </a:endParaRPr>
          </a:p>
          <a:p>
            <a:pPr marL="139700" indent="0">
              <a:buNone/>
            </a:pPr>
            <a:endParaRPr lang="en-US" sz="2000" b="1">
              <a:latin typeface="Ink Free" panose="03080402000500000000" charset="0"/>
              <a:cs typeface="Ink Free" panose="03080402000500000000" charset="0"/>
            </a:endParaRPr>
          </a:p>
          <a:p>
            <a:pPr marL="139700" indent="0">
              <a:buNone/>
            </a:pPr>
            <a:r>
              <a:rPr lang="en-US" sz="2000" b="1">
                <a:latin typeface="Ink Free" panose="03080402000500000000" charset="0"/>
                <a:cs typeface="Ink Free" panose="03080402000500000000" charset="0"/>
              </a:rPr>
              <a:t>Praktik Bimbingan dan Konseling sesungguhnya tidak terpisahkan karena saat seseorang melakukan konseling berarti ia sedang melakukan bimbingan. </a:t>
            </a:r>
            <a:endParaRPr lang="en-US" sz="2000" b="1">
              <a:latin typeface="Ink Free" panose="03080402000500000000" charset="0"/>
              <a:cs typeface="Ink Free" panose="03080402000500000000"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p:nvPr>
            <p:ph type="title"/>
          </p:nvPr>
        </p:nvSpPr>
        <p:spPr>
          <a:xfrm>
            <a:off x="328930" y="17145"/>
            <a:ext cx="8797925" cy="1683385"/>
          </a:xfrm>
        </p:spPr>
        <p:txBody>
          <a:bodyPr/>
          <a:p>
            <a:pPr algn="l"/>
            <a:r>
              <a:rPr lang="en-US" sz="2000">
                <a:latin typeface="STSong" panose="02010600040101010101" charset="-122"/>
                <a:ea typeface="STSong" panose="02010600040101010101" charset="-122"/>
                <a:cs typeface="Ink Free" panose="03080402000500000000" charset="0"/>
              </a:rPr>
              <a:t>Namun demikian perbedaan antara bimbingan &amp; konseling juga harus dipahami, bahwa: (Bimo Walgito, 1987)</a:t>
            </a:r>
            <a:br>
              <a:rPr lang="en-US" sz="2000" b="0">
                <a:latin typeface="STSong" panose="02010600040101010101" charset="-122"/>
                <a:ea typeface="STSong" panose="02010600040101010101" charset="-122"/>
                <a:cs typeface="Ink Free" panose="03080402000500000000" charset="0"/>
              </a:rPr>
            </a:br>
            <a:br>
              <a:rPr lang="en-US" sz="2000" b="0">
                <a:latin typeface="Ink Free" panose="03080402000500000000" charset="0"/>
                <a:cs typeface="Ink Free" panose="03080402000500000000" charset="0"/>
              </a:rPr>
            </a:br>
            <a:br>
              <a:rPr lang="en-US" sz="2000" b="0">
                <a:latin typeface="STSong" panose="02010600040101010101" charset="-122"/>
                <a:ea typeface="STSong" panose="02010600040101010101" charset="-122"/>
                <a:cs typeface="Ink Free" panose="03080402000500000000" charset="0"/>
              </a:rPr>
            </a:br>
            <a:br>
              <a:rPr lang="en-US" sz="2000" b="0">
                <a:latin typeface="STSong" panose="02010600040101010101" charset="-122"/>
                <a:ea typeface="STSong" panose="02010600040101010101" charset="-122"/>
                <a:cs typeface="Ink Free" panose="03080402000500000000" charset="0"/>
              </a:rPr>
            </a:br>
            <a:br>
              <a:rPr lang="en-US" sz="2000" b="0">
                <a:latin typeface="STSong" panose="02010600040101010101" charset="-122"/>
                <a:ea typeface="STSong" panose="02010600040101010101" charset="-122"/>
                <a:cs typeface="Ink Free" panose="03080402000500000000" charset="0"/>
              </a:rPr>
            </a:br>
            <a:br>
              <a:rPr lang="en-US" sz="2000" b="0">
                <a:latin typeface="STSong" panose="02010600040101010101" charset="-122"/>
                <a:ea typeface="STSong" panose="02010600040101010101" charset="-122"/>
                <a:cs typeface="Ink Free" panose="03080402000500000000" charset="0"/>
              </a:rPr>
            </a:br>
            <a:br>
              <a:rPr lang="en-US" sz="2000" b="0">
                <a:latin typeface="STSong" panose="02010600040101010101" charset="-122"/>
                <a:ea typeface="STSong" panose="02010600040101010101" charset="-122"/>
                <a:cs typeface="Ink Free" panose="03080402000500000000" charset="0"/>
              </a:rPr>
            </a:br>
            <a:br>
              <a:rPr lang="en-US" sz="2000" b="0">
                <a:latin typeface="STSong" panose="02010600040101010101" charset="-122"/>
                <a:ea typeface="STSong" panose="02010600040101010101" charset="-122"/>
                <a:cs typeface="Ink Free" panose="03080402000500000000" charset="0"/>
              </a:rPr>
            </a:br>
            <a:br>
              <a:rPr lang="en-US" sz="2000" b="0">
                <a:latin typeface="STSong" panose="02010600040101010101" charset="-122"/>
                <a:ea typeface="STSong" panose="02010600040101010101" charset="-122"/>
                <a:cs typeface="Ink Free" panose="03080402000500000000" charset="0"/>
              </a:rPr>
            </a:br>
            <a:br>
              <a:rPr lang="en-US" sz="2000" b="0">
                <a:latin typeface="STSong" panose="02010600040101010101" charset="-122"/>
                <a:ea typeface="STSong" panose="02010600040101010101" charset="-122"/>
                <a:cs typeface="Ink Free" panose="03080402000500000000" charset="0"/>
              </a:rPr>
            </a:br>
            <a:br>
              <a:rPr lang="en-US" sz="2000" b="0">
                <a:latin typeface="STSong" panose="02010600040101010101" charset="-122"/>
                <a:ea typeface="STSong" panose="02010600040101010101" charset="-122"/>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br>
              <a:rPr lang="en-US" sz="2000" b="0">
                <a:latin typeface="Ink Free" panose="03080402000500000000" charset="0"/>
                <a:cs typeface="Ink Free" panose="03080402000500000000" charset="0"/>
              </a:rPr>
            </a:br>
            <a:r>
              <a:rPr lang="en-US" sz="2000" b="0">
                <a:latin typeface="Ink Free" panose="03080402000500000000" charset="0"/>
                <a:cs typeface="Ink Free" panose="03080402000500000000" charset="0"/>
              </a:rPr>
              <a:t>;</a:t>
            </a:r>
            <a:endParaRPr lang="en-US" sz="2000" b="0">
              <a:latin typeface="Ink Free" panose="03080402000500000000" charset="0"/>
              <a:cs typeface="Ink Free" panose="03080402000500000000" charset="0"/>
            </a:endParaRPr>
          </a:p>
        </p:txBody>
      </p:sp>
      <p:sp>
        <p:nvSpPr>
          <p:cNvPr id="3" name="Subtitle 2"/>
          <p:cNvSpPr/>
          <p:nvPr>
            <p:ph type="subTitle" idx="1"/>
          </p:nvPr>
        </p:nvSpPr>
        <p:spPr>
          <a:xfrm>
            <a:off x="227965" y="956310"/>
            <a:ext cx="8652510" cy="3700780"/>
          </a:xfrm>
        </p:spPr>
        <p:txBody>
          <a:bodyPr/>
          <a:p>
            <a:pPr marL="139700" indent="0" algn="just">
              <a:buNone/>
            </a:pPr>
            <a:r>
              <a:rPr lang="en-US" sz="1800">
                <a:latin typeface="Calisto MT" panose="02040603050505030304" charset="0"/>
                <a:cs typeface="Calisto MT" panose="02040603050505030304" charset="0"/>
              </a:rPr>
              <a:t>a. </a:t>
            </a:r>
            <a:r>
              <a:rPr lang="en-US" sz="1800" b="1">
                <a:latin typeface="Ink Free" panose="03080402000500000000" charset="0"/>
                <a:cs typeface="Ink Free" panose="03080402000500000000" charset="0"/>
              </a:rPr>
              <a:t>Konseling merupakan tehnik atau bagian dari pelayanan progam bimbingan,   Konseling memang merupakan bimbingan tetapi tidak semua bimbingan adalah konseling. </a:t>
            </a:r>
            <a:endParaRPr lang="en-US" sz="1800" b="1">
              <a:latin typeface="Ink Free" panose="03080402000500000000" charset="0"/>
              <a:cs typeface="Ink Free" panose="03080402000500000000" charset="0"/>
            </a:endParaRPr>
          </a:p>
          <a:p>
            <a:pPr marL="139700" indent="0" algn="just">
              <a:buNone/>
            </a:pPr>
            <a:endParaRPr lang="en-US" sz="1800" b="1">
              <a:latin typeface="Ink Free" panose="03080402000500000000" charset="0"/>
              <a:cs typeface="Ink Free" panose="03080402000500000000" charset="0"/>
            </a:endParaRPr>
          </a:p>
          <a:p>
            <a:pPr marL="139700" indent="0">
              <a:buNone/>
            </a:pPr>
            <a:r>
              <a:rPr lang="en-US" sz="1800" b="1">
                <a:latin typeface="Ink Free" panose="03080402000500000000" charset="0"/>
                <a:cs typeface="Ink Free" panose="03080402000500000000" charset="0"/>
              </a:rPr>
              <a:t>b. Konseling terjadi setelah klien datang  atas kemauannya sendiri kepada konselor dan meminta bantuan karena adanya masalah yang dihadapi, sehingga lebih bersifat penyembuhan (kuratif), sekalipun secara  tidak langsung juga bisa bersifat pencegahan. Bimbingan lebih bersifat pencegahan (preventif), sekalipun dalam bimbingan juga  terdapat penyembuhan.</a:t>
            </a:r>
            <a:endParaRPr lang="en-US" sz="1800" b="1">
              <a:latin typeface="Ink Free" panose="03080402000500000000" charset="0"/>
              <a:cs typeface="Ink Free" panose="03080402000500000000" charset="0"/>
            </a:endParaRPr>
          </a:p>
          <a:p>
            <a:pPr marL="139700" indent="0">
              <a:buNone/>
            </a:pPr>
            <a:endParaRPr lang="en-US" sz="1800" b="1">
              <a:latin typeface="Ink Free" panose="03080402000500000000" charset="0"/>
              <a:cs typeface="Ink Free" panose="03080402000500000000" charset="0"/>
            </a:endParaRPr>
          </a:p>
          <a:p>
            <a:pPr marL="139700" indent="0">
              <a:buNone/>
            </a:pPr>
            <a:r>
              <a:rPr lang="en-US" sz="1800" b="1">
                <a:latin typeface="Ink Free" panose="03080402000500000000" charset="0"/>
                <a:cs typeface="Ink Free" panose="03080402000500000000" charset="0"/>
              </a:rPr>
              <a:t>c. Konseling berlangsung secara tatap muka dan bersifat individual dan bimbingan bersifat kelompok.</a:t>
            </a:r>
            <a:endParaRPr lang="en-US" sz="1800" b="1">
              <a:latin typeface="Ink Free" panose="03080402000500000000" charset="0"/>
              <a:cs typeface="Ink Free" panose="03080402000500000000"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537" name="Shape 1537"/>
        <p:cNvGrpSpPr/>
        <p:nvPr/>
      </p:nvGrpSpPr>
      <p:grpSpPr>
        <a:xfrm>
          <a:off x="0" y="0"/>
          <a:ext cx="0" cy="0"/>
          <a:chOff x="0" y="0"/>
          <a:chExt cx="0" cy="0"/>
        </a:xfrm>
      </p:grpSpPr>
      <p:sp>
        <p:nvSpPr>
          <p:cNvPr id="1538" name="Google Shape;1538;p46"/>
          <p:cNvSpPr txBox="1"/>
          <p:nvPr>
            <p:ph type="title"/>
          </p:nvPr>
        </p:nvSpPr>
        <p:spPr>
          <a:xfrm>
            <a:off x="720000" y="539500"/>
            <a:ext cx="7704000" cy="651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ltLang="en-GB"/>
              <a:t>Tujuan Bimbingan dan Konseling</a:t>
            </a:r>
            <a:endParaRPr lang="en-US" altLang="en-GB"/>
          </a:p>
        </p:txBody>
      </p:sp>
      <p:sp>
        <p:nvSpPr>
          <p:cNvPr id="1539" name="Google Shape;1539;p46"/>
          <p:cNvSpPr txBox="1"/>
          <p:nvPr>
            <p:ph type="subTitle" idx="1"/>
          </p:nvPr>
        </p:nvSpPr>
        <p:spPr>
          <a:xfrm>
            <a:off x="5580380" y="2715895"/>
            <a:ext cx="2958465" cy="1393825"/>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US" dirty="0" err="1">
                <a:effectLst/>
                <a:latin typeface="Times New Roman" panose="02020603050405020304" pitchFamily="18" charset="0"/>
                <a:ea typeface="Times New Roman" panose="02020603050405020304" pitchFamily="18" charset="0"/>
                <a:sym typeface="+mn-ea"/>
              </a:rPr>
              <a:t>langsung</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terkait</a:t>
            </a:r>
            <a:r>
              <a:rPr lang="en-US" dirty="0">
                <a:effectLst/>
                <a:latin typeface="Times New Roman" panose="02020603050405020304" pitchFamily="18" charset="0"/>
                <a:ea typeface="Times New Roman" panose="02020603050405020304" pitchFamily="18" charset="0"/>
                <a:sym typeface="+mn-ea"/>
              </a:rPr>
              <a:t> pada </a:t>
            </a:r>
            <a:r>
              <a:rPr lang="en-US" b="1" dirty="0" err="1">
                <a:effectLst/>
                <a:latin typeface="Times New Roman" panose="02020603050405020304" pitchFamily="18" charset="0"/>
                <a:ea typeface="Times New Roman" panose="02020603050405020304" pitchFamily="18" charset="0"/>
                <a:sym typeface="+mn-ea"/>
              </a:rPr>
              <a:t>arah</a:t>
            </a:r>
            <a:r>
              <a:rPr lang="en-US" b="1" dirty="0">
                <a:effectLst/>
                <a:latin typeface="Times New Roman" panose="02020603050405020304" pitchFamily="18" charset="0"/>
                <a:ea typeface="Times New Roman" panose="02020603050405020304" pitchFamily="18" charset="0"/>
                <a:sym typeface="+mn-ea"/>
              </a:rPr>
              <a:t> </a:t>
            </a:r>
            <a:r>
              <a:rPr lang="en-US" b="1" dirty="0" err="1">
                <a:effectLst/>
                <a:latin typeface="Times New Roman" panose="02020603050405020304" pitchFamily="18" charset="0"/>
                <a:ea typeface="Times New Roman" panose="02020603050405020304" pitchFamily="18" charset="0"/>
                <a:sym typeface="+mn-ea"/>
              </a:rPr>
              <a:t>perkembangan</a:t>
            </a:r>
            <a:r>
              <a:rPr lang="en-US" b="1" dirty="0">
                <a:effectLst/>
                <a:latin typeface="Times New Roman" panose="02020603050405020304" pitchFamily="18" charset="0"/>
                <a:ea typeface="Times New Roman" panose="02020603050405020304" pitchFamily="18" charset="0"/>
                <a:sym typeface="+mn-ea"/>
              </a:rPr>
              <a:t> </a:t>
            </a:r>
            <a:r>
              <a:rPr lang="en-US" b="1" dirty="0" err="1">
                <a:effectLst/>
                <a:latin typeface="Times New Roman" panose="02020603050405020304" pitchFamily="18" charset="0"/>
                <a:ea typeface="Times New Roman" panose="02020603050405020304" pitchFamily="18" charset="0"/>
                <a:sym typeface="+mn-ea"/>
              </a:rPr>
              <a:t>klien</a:t>
            </a:r>
            <a:r>
              <a:rPr lang="en-US" b="1" dirty="0">
                <a:effectLst/>
                <a:latin typeface="Times New Roman" panose="02020603050405020304" pitchFamily="18" charset="0"/>
                <a:ea typeface="Times New Roman" panose="02020603050405020304" pitchFamily="18" charset="0"/>
                <a:sym typeface="+mn-ea"/>
              </a:rPr>
              <a:t>  dan </a:t>
            </a:r>
            <a:r>
              <a:rPr lang="en-US" b="1" dirty="0" err="1">
                <a:effectLst/>
                <a:latin typeface="Times New Roman" panose="02020603050405020304" pitchFamily="18" charset="0"/>
                <a:ea typeface="Times New Roman" panose="02020603050405020304" pitchFamily="18" charset="0"/>
                <a:sym typeface="+mn-ea"/>
              </a:rPr>
              <a:t>masalah</a:t>
            </a:r>
            <a:r>
              <a:rPr lang="en-US" b="1" dirty="0">
                <a:effectLst/>
                <a:latin typeface="Times New Roman" panose="02020603050405020304" pitchFamily="18" charset="0"/>
                <a:ea typeface="Times New Roman" panose="02020603050405020304" pitchFamily="18" charset="0"/>
                <a:sym typeface="+mn-ea"/>
              </a:rPr>
              <a:t> yang </a:t>
            </a:r>
            <a:r>
              <a:rPr lang="en-US" b="1" dirty="0" err="1">
                <a:effectLst/>
                <a:latin typeface="Times New Roman" panose="02020603050405020304" pitchFamily="18" charset="0"/>
                <a:ea typeface="Times New Roman" panose="02020603050405020304" pitchFamily="18" charset="0"/>
                <a:sym typeface="+mn-ea"/>
              </a:rPr>
              <a:t>dihadapi</a:t>
            </a:r>
            <a:r>
              <a:rPr lang="en-US" b="1" dirty="0">
                <a:effectLst/>
                <a:latin typeface="Times New Roman" panose="02020603050405020304" pitchFamily="18" charset="0"/>
                <a:ea typeface="Times New Roman" panose="02020603050405020304" pitchFamily="18" charset="0"/>
                <a:sym typeface="+mn-ea"/>
              </a:rPr>
              <a:t>.</a:t>
            </a:r>
            <a:endParaRPr lang="en-GB"/>
          </a:p>
        </p:txBody>
      </p:sp>
      <p:sp>
        <p:nvSpPr>
          <p:cNvPr id="1540" name="Google Shape;1540;p46"/>
          <p:cNvSpPr txBox="1"/>
          <p:nvPr>
            <p:ph type="subTitle" idx="2"/>
          </p:nvPr>
        </p:nvSpPr>
        <p:spPr>
          <a:xfrm>
            <a:off x="720090" y="2563495"/>
            <a:ext cx="4287520" cy="158877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US" dirty="0" err="1">
                <a:effectLst/>
                <a:latin typeface="Times New Roman" panose="02020603050405020304" pitchFamily="18" charset="0"/>
                <a:ea typeface="Times New Roman" panose="02020603050405020304" pitchFamily="18" charset="0"/>
                <a:sym typeface="+mn-ea"/>
              </a:rPr>
              <a:t>Untuk</a:t>
            </a:r>
            <a:r>
              <a:rPr lang="en-US" dirty="0">
                <a:effectLst/>
                <a:latin typeface="Times New Roman" panose="02020603050405020304" pitchFamily="18" charset="0"/>
                <a:ea typeface="Times New Roman" panose="02020603050405020304" pitchFamily="18" charset="0"/>
                <a:sym typeface="+mn-ea"/>
              </a:rPr>
              <a:t> </a:t>
            </a:r>
            <a:r>
              <a:rPr lang="en-US" b="1" dirty="0" err="1">
                <a:effectLst/>
                <a:latin typeface="Times New Roman" panose="02020603050405020304" pitchFamily="18" charset="0"/>
                <a:ea typeface="Times New Roman" panose="02020603050405020304" pitchFamily="18" charset="0"/>
                <a:sym typeface="+mn-ea"/>
              </a:rPr>
              <a:t>membantu</a:t>
            </a:r>
            <a:r>
              <a:rPr lang="en-US" b="1" dirty="0">
                <a:effectLst/>
                <a:latin typeface="Times New Roman" panose="02020603050405020304" pitchFamily="18" charset="0"/>
                <a:ea typeface="Times New Roman" panose="02020603050405020304" pitchFamily="18" charset="0"/>
                <a:sym typeface="+mn-ea"/>
              </a:rPr>
              <a:t> </a:t>
            </a:r>
            <a:r>
              <a:rPr lang="en-US" b="1" dirty="0" err="1">
                <a:effectLst/>
                <a:latin typeface="Times New Roman" panose="02020603050405020304" pitchFamily="18" charset="0"/>
                <a:ea typeface="Times New Roman" panose="02020603050405020304" pitchFamily="18" charset="0"/>
                <a:sym typeface="+mn-ea"/>
              </a:rPr>
              <a:t>individu</a:t>
            </a:r>
            <a:r>
              <a:rPr lang="en-US" b="1" dirty="0">
                <a:effectLst/>
                <a:latin typeface="Times New Roman" panose="02020603050405020304" pitchFamily="18" charset="0"/>
                <a:ea typeface="Times New Roman" panose="02020603050405020304" pitchFamily="18" charset="0"/>
                <a:sym typeface="+mn-ea"/>
              </a:rPr>
              <a:t> </a:t>
            </a:r>
            <a:r>
              <a:rPr lang="en-US" b="1" dirty="0" err="1">
                <a:effectLst/>
                <a:latin typeface="Times New Roman" panose="02020603050405020304" pitchFamily="18" charset="0"/>
                <a:ea typeface="Times New Roman" panose="02020603050405020304" pitchFamily="18" charset="0"/>
                <a:sym typeface="+mn-ea"/>
              </a:rPr>
              <a:t>memperkembangkan</a:t>
            </a:r>
            <a:r>
              <a:rPr lang="en-US" b="1" dirty="0">
                <a:effectLst/>
                <a:latin typeface="Times New Roman" panose="02020603050405020304" pitchFamily="18" charset="0"/>
                <a:ea typeface="Times New Roman" panose="02020603050405020304" pitchFamily="18" charset="0"/>
                <a:sym typeface="+mn-ea"/>
              </a:rPr>
              <a:t> </a:t>
            </a:r>
            <a:r>
              <a:rPr lang="en-US" b="1" dirty="0" err="1">
                <a:effectLst/>
                <a:latin typeface="Times New Roman" panose="02020603050405020304" pitchFamily="18" charset="0"/>
                <a:ea typeface="Times New Roman" panose="02020603050405020304" pitchFamily="18" charset="0"/>
                <a:sym typeface="+mn-ea"/>
              </a:rPr>
              <a:t>diri</a:t>
            </a:r>
            <a:r>
              <a:rPr lang="en-US" b="1" dirty="0">
                <a:effectLst/>
                <a:latin typeface="Times New Roman" panose="02020603050405020304" pitchFamily="18" charset="0"/>
                <a:ea typeface="Times New Roman" panose="02020603050405020304" pitchFamily="18" charset="0"/>
                <a:sym typeface="+mn-ea"/>
              </a:rPr>
              <a:t> </a:t>
            </a:r>
            <a:r>
              <a:rPr lang="en-US" b="1" dirty="0" err="1">
                <a:effectLst/>
                <a:latin typeface="Times New Roman" panose="02020603050405020304" pitchFamily="18" charset="0"/>
                <a:ea typeface="Times New Roman" panose="02020603050405020304" pitchFamily="18" charset="0"/>
                <a:sym typeface="+mn-ea"/>
              </a:rPr>
              <a:t>secara</a:t>
            </a:r>
            <a:r>
              <a:rPr lang="en-US" b="1" dirty="0">
                <a:effectLst/>
                <a:latin typeface="Times New Roman" panose="02020603050405020304" pitchFamily="18" charset="0"/>
                <a:ea typeface="Times New Roman" panose="02020603050405020304" pitchFamily="18" charset="0"/>
                <a:sym typeface="+mn-ea"/>
              </a:rPr>
              <a:t> optimal </a:t>
            </a:r>
            <a:r>
              <a:rPr lang="en-US" b="1" dirty="0" err="1">
                <a:effectLst/>
                <a:latin typeface="Times New Roman" panose="02020603050405020304" pitchFamily="18" charset="0"/>
                <a:ea typeface="Times New Roman" panose="02020603050405020304" pitchFamily="18" charset="0"/>
                <a:sym typeface="+mn-ea"/>
              </a:rPr>
              <a:t>sesuai</a:t>
            </a:r>
            <a:r>
              <a:rPr lang="en-US" b="1" dirty="0">
                <a:effectLst/>
                <a:latin typeface="Times New Roman" panose="02020603050405020304" pitchFamily="18" charset="0"/>
                <a:ea typeface="Times New Roman" panose="02020603050405020304" pitchFamily="18" charset="0"/>
                <a:sym typeface="+mn-ea"/>
              </a:rPr>
              <a:t> </a:t>
            </a:r>
            <a:r>
              <a:rPr lang="en-US" b="1" dirty="0" err="1">
                <a:effectLst/>
                <a:latin typeface="Times New Roman" panose="02020603050405020304" pitchFamily="18" charset="0"/>
                <a:ea typeface="Times New Roman" panose="02020603050405020304" pitchFamily="18" charset="0"/>
                <a:sym typeface="+mn-ea"/>
              </a:rPr>
              <a:t>dengan</a:t>
            </a:r>
            <a:r>
              <a:rPr lang="en-US" b="1" dirty="0">
                <a:effectLst/>
                <a:latin typeface="Times New Roman" panose="02020603050405020304" pitchFamily="18" charset="0"/>
                <a:ea typeface="Times New Roman" panose="02020603050405020304" pitchFamily="18" charset="0"/>
                <a:sym typeface="+mn-ea"/>
              </a:rPr>
              <a:t> </a:t>
            </a:r>
            <a:r>
              <a:rPr lang="en-US" b="1" dirty="0" err="1">
                <a:effectLst/>
                <a:latin typeface="Times New Roman" panose="02020603050405020304" pitchFamily="18" charset="0"/>
                <a:ea typeface="Times New Roman" panose="02020603050405020304" pitchFamily="18" charset="0"/>
                <a:sym typeface="+mn-ea"/>
              </a:rPr>
              <a:t>tahap</a:t>
            </a:r>
            <a:r>
              <a:rPr lang="en-US" b="1" dirty="0">
                <a:effectLst/>
                <a:latin typeface="Times New Roman" panose="02020603050405020304" pitchFamily="18" charset="0"/>
                <a:ea typeface="Times New Roman" panose="02020603050405020304" pitchFamily="18" charset="0"/>
                <a:sym typeface="+mn-ea"/>
              </a:rPr>
              <a:t> </a:t>
            </a:r>
            <a:r>
              <a:rPr lang="en-US" b="1" dirty="0" err="1">
                <a:effectLst/>
                <a:latin typeface="Times New Roman" panose="02020603050405020304" pitchFamily="18" charset="0"/>
                <a:ea typeface="Times New Roman" panose="02020603050405020304" pitchFamily="18" charset="0"/>
                <a:sym typeface="+mn-ea"/>
              </a:rPr>
              <a:t>perkembangan</a:t>
            </a:r>
            <a:r>
              <a:rPr lang="en-US" b="1" dirty="0">
                <a:effectLst/>
                <a:latin typeface="Times New Roman" panose="02020603050405020304" pitchFamily="18" charset="0"/>
                <a:ea typeface="Times New Roman" panose="02020603050405020304" pitchFamily="18" charset="0"/>
                <a:sym typeface="+mn-ea"/>
              </a:rPr>
              <a:t> yang </a:t>
            </a:r>
            <a:r>
              <a:rPr lang="en-US" b="1" dirty="0" err="1">
                <a:effectLst/>
                <a:latin typeface="Times New Roman" panose="02020603050405020304" pitchFamily="18" charset="0"/>
                <a:ea typeface="Times New Roman" panose="02020603050405020304" pitchFamily="18" charset="0"/>
                <a:sym typeface="+mn-ea"/>
              </a:rPr>
              <a:t>dimilikinya</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kemampuan</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dasar</a:t>
            </a:r>
            <a:r>
              <a:rPr lang="en-US" dirty="0">
                <a:effectLst/>
                <a:latin typeface="Times New Roman" panose="02020603050405020304" pitchFamily="18" charset="0"/>
                <a:ea typeface="Times New Roman" panose="02020603050405020304" pitchFamily="18" charset="0"/>
                <a:sym typeface="+mn-ea"/>
              </a:rPr>
              <a:t> dan </a:t>
            </a:r>
            <a:r>
              <a:rPr lang="en-US" dirty="0" err="1">
                <a:effectLst/>
                <a:latin typeface="Times New Roman" panose="02020603050405020304" pitchFamily="18" charset="0"/>
                <a:ea typeface="Times New Roman" panose="02020603050405020304" pitchFamily="18" charset="0"/>
                <a:sym typeface="+mn-ea"/>
              </a:rPr>
              <a:t>bakatnya</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berbagai</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latar</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belakang</a:t>
            </a:r>
            <a:r>
              <a:rPr lang="en-US" dirty="0">
                <a:effectLst/>
                <a:latin typeface="Times New Roman" panose="02020603050405020304" pitchFamily="18" charset="0"/>
                <a:ea typeface="Times New Roman" panose="02020603050405020304" pitchFamily="18" charset="0"/>
                <a:sym typeface="+mn-ea"/>
              </a:rPr>
              <a:t> yang </a:t>
            </a:r>
            <a:r>
              <a:rPr lang="en-US" dirty="0" err="1">
                <a:effectLst/>
                <a:latin typeface="Times New Roman" panose="02020603050405020304" pitchFamily="18" charset="0"/>
                <a:ea typeface="Times New Roman" panose="02020603050405020304" pitchFamily="18" charset="0"/>
                <a:sym typeface="+mn-ea"/>
              </a:rPr>
              <a:t>ada</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keluarga</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pendidikan</a:t>
            </a:r>
            <a:r>
              <a:rPr lang="en-US" dirty="0">
                <a:effectLst/>
                <a:latin typeface="Times New Roman" panose="02020603050405020304" pitchFamily="18" charset="0"/>
                <a:ea typeface="Times New Roman" panose="02020603050405020304" pitchFamily="18" charset="0"/>
                <a:sym typeface="+mn-ea"/>
              </a:rPr>
              <a:t>, status </a:t>
            </a:r>
            <a:r>
              <a:rPr lang="en-US" dirty="0" err="1">
                <a:effectLst/>
                <a:latin typeface="Times New Roman" panose="02020603050405020304" pitchFamily="18" charset="0"/>
                <a:ea typeface="Times New Roman" panose="02020603050405020304" pitchFamily="18" charset="0"/>
                <a:sym typeface="+mn-ea"/>
              </a:rPr>
              <a:t>sosial</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ekonomi</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serta</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sesuai</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tuntutan</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positif</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dari</a:t>
            </a:r>
            <a:r>
              <a:rPr lang="en-US" dirty="0">
                <a:effectLst/>
                <a:latin typeface="Times New Roman" panose="02020603050405020304" pitchFamily="18" charset="0"/>
                <a:ea typeface="Times New Roman" panose="02020603050405020304" pitchFamily="18" charset="0"/>
                <a:sym typeface="+mn-ea"/>
              </a:rPr>
              <a:t> </a:t>
            </a:r>
            <a:r>
              <a:rPr lang="en-US" dirty="0" err="1">
                <a:effectLst/>
                <a:latin typeface="Times New Roman" panose="02020603050405020304" pitchFamily="18" charset="0"/>
                <a:ea typeface="Times New Roman" panose="02020603050405020304" pitchFamily="18" charset="0"/>
                <a:sym typeface="+mn-ea"/>
              </a:rPr>
              <a:t>lingkungannya</a:t>
            </a:r>
            <a:r>
              <a:rPr lang="en-US" dirty="0">
                <a:effectLst/>
                <a:latin typeface="Times New Roman" panose="02020603050405020304" pitchFamily="18" charset="0"/>
                <a:ea typeface="Times New Roman" panose="02020603050405020304" pitchFamily="18" charset="0"/>
                <a:sym typeface="+mn-ea"/>
              </a:rPr>
              <a:t>.</a:t>
            </a:r>
            <a:endParaRPr lang="en-US" dirty="0">
              <a:effectLst/>
              <a:latin typeface="Times New Roman" panose="02020603050405020304" pitchFamily="18" charset="0"/>
              <a:ea typeface="Times New Roman" panose="02020603050405020304" pitchFamily="18" charset="0"/>
            </a:endParaRPr>
          </a:p>
          <a:p>
            <a:pPr marL="0" lvl="0" indent="0" algn="just" rtl="0">
              <a:spcBef>
                <a:spcPts val="0"/>
              </a:spcBef>
              <a:spcAft>
                <a:spcPts val="0"/>
              </a:spcAft>
              <a:buNone/>
            </a:pPr>
            <a:endParaRPr lang="en-GB"/>
          </a:p>
        </p:txBody>
      </p:sp>
      <p:sp>
        <p:nvSpPr>
          <p:cNvPr id="1541" name="Google Shape;1541;p46"/>
          <p:cNvSpPr txBox="1"/>
          <p:nvPr>
            <p:ph type="subTitle" idx="3"/>
          </p:nvPr>
        </p:nvSpPr>
        <p:spPr>
          <a:xfrm>
            <a:off x="1581150" y="1997075"/>
            <a:ext cx="2639695" cy="54102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altLang="en-GB"/>
              <a:t>Tujuan Umum</a:t>
            </a:r>
            <a:endParaRPr lang="en-US" altLang="en-GB"/>
          </a:p>
        </p:txBody>
      </p:sp>
      <p:sp>
        <p:nvSpPr>
          <p:cNvPr id="1542" name="Google Shape;1542;p46"/>
          <p:cNvSpPr txBox="1"/>
          <p:nvPr>
            <p:ph type="subTitle" idx="4"/>
          </p:nvPr>
        </p:nvSpPr>
        <p:spPr>
          <a:xfrm>
            <a:off x="5297170" y="2124710"/>
            <a:ext cx="2445385" cy="39179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altLang="en-GB"/>
              <a:t>Tujuan Khusus</a:t>
            </a:r>
            <a:endParaRPr lang="en-US" altLang="en-GB"/>
          </a:p>
        </p:txBody>
      </p:sp>
      <p:grpSp>
        <p:nvGrpSpPr>
          <p:cNvPr id="1543" name="Google Shape;1543;p46"/>
          <p:cNvGrpSpPr/>
          <p:nvPr/>
        </p:nvGrpSpPr>
        <p:grpSpPr>
          <a:xfrm>
            <a:off x="2667693" y="1337692"/>
            <a:ext cx="430861" cy="604590"/>
            <a:chOff x="2700539" y="1524825"/>
            <a:chExt cx="266358" cy="373758"/>
          </a:xfrm>
        </p:grpSpPr>
        <p:sp>
          <p:nvSpPr>
            <p:cNvPr id="1544" name="Google Shape;1544;p46"/>
            <p:cNvSpPr/>
            <p:nvPr/>
          </p:nvSpPr>
          <p:spPr>
            <a:xfrm>
              <a:off x="2822546" y="1524825"/>
              <a:ext cx="21877" cy="34244"/>
            </a:xfrm>
            <a:custGeom>
              <a:avLst/>
              <a:gdLst/>
              <a:ahLst/>
              <a:cxnLst/>
              <a:rect l="l" t="t" r="r" b="b"/>
              <a:pathLst>
                <a:path w="605" h="947" extrusionOk="0">
                  <a:moveTo>
                    <a:pt x="0" y="1"/>
                  </a:moveTo>
                  <a:lnTo>
                    <a:pt x="0" y="947"/>
                  </a:lnTo>
                  <a:lnTo>
                    <a:pt x="605" y="947"/>
                  </a:lnTo>
                  <a:lnTo>
                    <a:pt x="60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5" name="Google Shape;1545;p46"/>
            <p:cNvSpPr/>
            <p:nvPr/>
          </p:nvSpPr>
          <p:spPr>
            <a:xfrm>
              <a:off x="2724622" y="1789271"/>
              <a:ext cx="217719" cy="109312"/>
            </a:xfrm>
            <a:custGeom>
              <a:avLst/>
              <a:gdLst/>
              <a:ahLst/>
              <a:cxnLst/>
              <a:rect l="l" t="t" r="r" b="b"/>
              <a:pathLst>
                <a:path w="6021" h="3023" extrusionOk="0">
                  <a:moveTo>
                    <a:pt x="666" y="1"/>
                  </a:moveTo>
                  <a:lnTo>
                    <a:pt x="0" y="2887"/>
                  </a:lnTo>
                  <a:lnTo>
                    <a:pt x="595" y="3023"/>
                  </a:lnTo>
                  <a:lnTo>
                    <a:pt x="844" y="1926"/>
                  </a:lnTo>
                  <a:lnTo>
                    <a:pt x="5177" y="1926"/>
                  </a:lnTo>
                  <a:lnTo>
                    <a:pt x="5430" y="3023"/>
                  </a:lnTo>
                  <a:lnTo>
                    <a:pt x="6020" y="2887"/>
                  </a:lnTo>
                  <a:lnTo>
                    <a:pt x="5365" y="1"/>
                  </a:lnTo>
                  <a:lnTo>
                    <a:pt x="4774" y="137"/>
                  </a:lnTo>
                  <a:lnTo>
                    <a:pt x="5041" y="1317"/>
                  </a:lnTo>
                  <a:lnTo>
                    <a:pt x="984" y="1317"/>
                  </a:lnTo>
                  <a:lnTo>
                    <a:pt x="1256" y="137"/>
                  </a:lnTo>
                  <a:lnTo>
                    <a:pt x="66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6" name="Google Shape;1546;p46"/>
            <p:cNvSpPr/>
            <p:nvPr/>
          </p:nvSpPr>
          <p:spPr>
            <a:xfrm>
              <a:off x="2833033" y="1789452"/>
              <a:ext cx="109312" cy="109131"/>
            </a:xfrm>
            <a:custGeom>
              <a:avLst/>
              <a:gdLst/>
              <a:ahLst/>
              <a:cxnLst/>
              <a:rect l="l" t="t" r="r" b="b"/>
              <a:pathLst>
                <a:path w="3023" h="3018" extrusionOk="0">
                  <a:moveTo>
                    <a:pt x="2362" y="0"/>
                  </a:moveTo>
                  <a:lnTo>
                    <a:pt x="1772" y="136"/>
                  </a:lnTo>
                  <a:lnTo>
                    <a:pt x="2039" y="1322"/>
                  </a:lnTo>
                  <a:lnTo>
                    <a:pt x="1" y="1322"/>
                  </a:lnTo>
                  <a:lnTo>
                    <a:pt x="1" y="1921"/>
                  </a:lnTo>
                  <a:lnTo>
                    <a:pt x="2179" y="1921"/>
                  </a:lnTo>
                  <a:lnTo>
                    <a:pt x="2432" y="3018"/>
                  </a:lnTo>
                  <a:lnTo>
                    <a:pt x="3022" y="2882"/>
                  </a:lnTo>
                  <a:lnTo>
                    <a:pt x="2362" y="0"/>
                  </a:lnTo>
                  <a:close/>
                </a:path>
              </a:pathLst>
            </a:custGeom>
            <a:solidFill>
              <a:srgbClr val="000000">
                <a:alpha val="34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7" name="Google Shape;1547;p46"/>
            <p:cNvSpPr/>
            <p:nvPr/>
          </p:nvSpPr>
          <p:spPr>
            <a:xfrm>
              <a:off x="2714280" y="1575161"/>
              <a:ext cx="238728" cy="216707"/>
            </a:xfrm>
            <a:custGeom>
              <a:avLst/>
              <a:gdLst/>
              <a:ahLst/>
              <a:cxnLst/>
              <a:rect l="l" t="t" r="r" b="b"/>
              <a:pathLst>
                <a:path w="6602" h="5993" extrusionOk="0">
                  <a:moveTo>
                    <a:pt x="0" y="0"/>
                  </a:moveTo>
                  <a:lnTo>
                    <a:pt x="0" y="5992"/>
                  </a:lnTo>
                  <a:lnTo>
                    <a:pt x="6602" y="5992"/>
                  </a:lnTo>
                  <a:lnTo>
                    <a:pt x="660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8" name="Google Shape;1548;p46"/>
            <p:cNvSpPr/>
            <p:nvPr/>
          </p:nvSpPr>
          <p:spPr>
            <a:xfrm>
              <a:off x="2833395" y="1575161"/>
              <a:ext cx="119617" cy="216707"/>
            </a:xfrm>
            <a:custGeom>
              <a:avLst/>
              <a:gdLst/>
              <a:ahLst/>
              <a:cxnLst/>
              <a:rect l="l" t="t" r="r" b="b"/>
              <a:pathLst>
                <a:path w="3308" h="5993" extrusionOk="0">
                  <a:moveTo>
                    <a:pt x="0" y="0"/>
                  </a:moveTo>
                  <a:lnTo>
                    <a:pt x="0" y="5992"/>
                  </a:lnTo>
                  <a:lnTo>
                    <a:pt x="3308" y="5992"/>
                  </a:lnTo>
                  <a:lnTo>
                    <a:pt x="3308" y="0"/>
                  </a:lnTo>
                  <a:close/>
                </a:path>
              </a:pathLst>
            </a:custGeom>
            <a:solidFill>
              <a:srgbClr val="000000">
                <a:alpha val="181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9" name="Google Shape;1549;p46"/>
            <p:cNvSpPr/>
            <p:nvPr/>
          </p:nvSpPr>
          <p:spPr>
            <a:xfrm>
              <a:off x="2833395" y="1524825"/>
              <a:ext cx="11029" cy="34244"/>
            </a:xfrm>
            <a:custGeom>
              <a:avLst/>
              <a:gdLst/>
              <a:ahLst/>
              <a:cxnLst/>
              <a:rect l="l" t="t" r="r" b="b"/>
              <a:pathLst>
                <a:path w="305" h="947" extrusionOk="0">
                  <a:moveTo>
                    <a:pt x="0" y="1"/>
                  </a:moveTo>
                  <a:lnTo>
                    <a:pt x="0" y="947"/>
                  </a:lnTo>
                  <a:lnTo>
                    <a:pt x="305" y="947"/>
                  </a:lnTo>
                  <a:lnTo>
                    <a:pt x="305" y="1"/>
                  </a:lnTo>
                  <a:close/>
                </a:path>
              </a:pathLst>
            </a:custGeom>
            <a:solidFill>
              <a:srgbClr val="000000">
                <a:alpha val="181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0" name="Google Shape;1550;p46"/>
            <p:cNvSpPr/>
            <p:nvPr/>
          </p:nvSpPr>
          <p:spPr>
            <a:xfrm>
              <a:off x="2791882" y="1551946"/>
              <a:ext cx="83891" cy="47442"/>
            </a:xfrm>
            <a:custGeom>
              <a:avLst/>
              <a:gdLst/>
              <a:ahLst/>
              <a:cxnLst/>
              <a:rect l="l" t="t" r="r" b="b"/>
              <a:pathLst>
                <a:path w="2320" h="1312" extrusionOk="0">
                  <a:moveTo>
                    <a:pt x="0" y="0"/>
                  </a:moveTo>
                  <a:lnTo>
                    <a:pt x="0" y="1312"/>
                  </a:lnTo>
                  <a:lnTo>
                    <a:pt x="2319" y="1312"/>
                  </a:lnTo>
                  <a:lnTo>
                    <a:pt x="231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1" name="Google Shape;1551;p46"/>
            <p:cNvSpPr/>
            <p:nvPr/>
          </p:nvSpPr>
          <p:spPr>
            <a:xfrm>
              <a:off x="2700539" y="1780990"/>
              <a:ext cx="140482" cy="22058"/>
            </a:xfrm>
            <a:custGeom>
              <a:avLst/>
              <a:gdLst/>
              <a:ahLst/>
              <a:cxnLst/>
              <a:rect l="l" t="t" r="r" b="b"/>
              <a:pathLst>
                <a:path w="3885" h="610" extrusionOk="0">
                  <a:moveTo>
                    <a:pt x="3683" y="0"/>
                  </a:moveTo>
                  <a:lnTo>
                    <a:pt x="3683" y="10"/>
                  </a:lnTo>
                  <a:lnTo>
                    <a:pt x="1" y="10"/>
                  </a:lnTo>
                  <a:lnTo>
                    <a:pt x="1" y="609"/>
                  </a:lnTo>
                  <a:lnTo>
                    <a:pt x="3683" y="609"/>
                  </a:lnTo>
                  <a:lnTo>
                    <a:pt x="3885" y="305"/>
                  </a:lnTo>
                  <a:lnTo>
                    <a:pt x="368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2" name="Google Shape;1552;p46"/>
            <p:cNvSpPr/>
            <p:nvPr/>
          </p:nvSpPr>
          <p:spPr>
            <a:xfrm>
              <a:off x="2833395" y="1551946"/>
              <a:ext cx="42380" cy="47442"/>
            </a:xfrm>
            <a:custGeom>
              <a:avLst/>
              <a:gdLst/>
              <a:ahLst/>
              <a:cxnLst/>
              <a:rect l="l" t="t" r="r" b="b"/>
              <a:pathLst>
                <a:path w="1172" h="1312" extrusionOk="0">
                  <a:moveTo>
                    <a:pt x="0" y="0"/>
                  </a:moveTo>
                  <a:lnTo>
                    <a:pt x="0" y="1312"/>
                  </a:lnTo>
                  <a:lnTo>
                    <a:pt x="1171" y="1312"/>
                  </a:lnTo>
                  <a:lnTo>
                    <a:pt x="1171" y="0"/>
                  </a:lnTo>
                  <a:close/>
                </a:path>
              </a:pathLst>
            </a:custGeom>
            <a:solidFill>
              <a:srgbClr val="000000">
                <a:alpha val="181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3" name="Google Shape;1553;p46"/>
            <p:cNvSpPr/>
            <p:nvPr/>
          </p:nvSpPr>
          <p:spPr>
            <a:xfrm>
              <a:off x="2833395" y="1780990"/>
              <a:ext cx="133503" cy="21877"/>
            </a:xfrm>
            <a:custGeom>
              <a:avLst/>
              <a:gdLst/>
              <a:ahLst/>
              <a:cxnLst/>
              <a:rect l="l" t="t" r="r" b="b"/>
              <a:pathLst>
                <a:path w="3692" h="605" extrusionOk="0">
                  <a:moveTo>
                    <a:pt x="0" y="0"/>
                  </a:moveTo>
                  <a:lnTo>
                    <a:pt x="0" y="605"/>
                  </a:lnTo>
                  <a:lnTo>
                    <a:pt x="3692" y="605"/>
                  </a:lnTo>
                  <a:lnTo>
                    <a:pt x="369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554" name="Google Shape;1554;p46"/>
          <p:cNvGrpSpPr/>
          <p:nvPr/>
        </p:nvGrpSpPr>
        <p:grpSpPr>
          <a:xfrm>
            <a:off x="6402394" y="1378293"/>
            <a:ext cx="495438" cy="495439"/>
            <a:chOff x="6713115" y="2753252"/>
            <a:chExt cx="373578" cy="373578"/>
          </a:xfrm>
        </p:grpSpPr>
        <p:sp>
          <p:nvSpPr>
            <p:cNvPr id="1555" name="Google Shape;1555;p46"/>
            <p:cNvSpPr/>
            <p:nvPr/>
          </p:nvSpPr>
          <p:spPr>
            <a:xfrm>
              <a:off x="6713115" y="2824056"/>
              <a:ext cx="329852" cy="302442"/>
            </a:xfrm>
            <a:custGeom>
              <a:avLst/>
              <a:gdLst/>
              <a:ahLst/>
              <a:cxnLst/>
              <a:rect l="l" t="t" r="r" b="b"/>
              <a:pathLst>
                <a:path w="9122" h="8364" extrusionOk="0">
                  <a:moveTo>
                    <a:pt x="1912" y="0"/>
                  </a:moveTo>
                  <a:lnTo>
                    <a:pt x="0" y="1907"/>
                  </a:lnTo>
                  <a:lnTo>
                    <a:pt x="0" y="8363"/>
                  </a:lnTo>
                  <a:lnTo>
                    <a:pt x="4564" y="7759"/>
                  </a:lnTo>
                  <a:lnTo>
                    <a:pt x="9122" y="8363"/>
                  </a:lnTo>
                  <a:lnTo>
                    <a:pt x="912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6" name="Google Shape;1556;p46"/>
            <p:cNvSpPr/>
            <p:nvPr/>
          </p:nvSpPr>
          <p:spPr>
            <a:xfrm>
              <a:off x="6878118" y="2824056"/>
              <a:ext cx="164853" cy="302442"/>
            </a:xfrm>
            <a:custGeom>
              <a:avLst/>
              <a:gdLst/>
              <a:ahLst/>
              <a:cxnLst/>
              <a:rect l="l" t="t" r="r" b="b"/>
              <a:pathLst>
                <a:path w="4559" h="8364" extrusionOk="0">
                  <a:moveTo>
                    <a:pt x="1" y="0"/>
                  </a:moveTo>
                  <a:lnTo>
                    <a:pt x="1" y="7759"/>
                  </a:lnTo>
                  <a:lnTo>
                    <a:pt x="4559" y="8363"/>
                  </a:lnTo>
                  <a:lnTo>
                    <a:pt x="4559" y="0"/>
                  </a:lnTo>
                  <a:close/>
                </a:path>
              </a:pathLst>
            </a:custGeom>
            <a:solidFill>
              <a:srgbClr val="000000">
                <a:alpha val="181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7" name="Google Shape;1557;p46"/>
            <p:cNvSpPr/>
            <p:nvPr/>
          </p:nvSpPr>
          <p:spPr>
            <a:xfrm>
              <a:off x="6897102" y="3032958"/>
              <a:ext cx="145869" cy="93871"/>
            </a:xfrm>
            <a:custGeom>
              <a:avLst/>
              <a:gdLst/>
              <a:ahLst/>
              <a:cxnLst/>
              <a:rect l="l" t="t" r="r" b="b"/>
              <a:pathLst>
                <a:path w="4034" h="2596" extrusionOk="0">
                  <a:moveTo>
                    <a:pt x="1453" y="0"/>
                  </a:moveTo>
                  <a:lnTo>
                    <a:pt x="0" y="1448"/>
                  </a:lnTo>
                  <a:lnTo>
                    <a:pt x="1645" y="2595"/>
                  </a:lnTo>
                  <a:lnTo>
                    <a:pt x="4034" y="2595"/>
                  </a:lnTo>
                  <a:lnTo>
                    <a:pt x="4034" y="2591"/>
                  </a:lnTo>
                  <a:lnTo>
                    <a:pt x="145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8" name="Google Shape;1558;p46"/>
            <p:cNvSpPr/>
            <p:nvPr/>
          </p:nvSpPr>
          <p:spPr>
            <a:xfrm>
              <a:off x="6713295" y="3006344"/>
              <a:ext cx="171796" cy="120485"/>
            </a:xfrm>
            <a:custGeom>
              <a:avLst/>
              <a:gdLst/>
              <a:ahLst/>
              <a:cxnLst/>
              <a:rect l="l" t="t" r="r" b="b"/>
              <a:pathLst>
                <a:path w="4751" h="3332" extrusionOk="0">
                  <a:moveTo>
                    <a:pt x="3392" y="0"/>
                  </a:moveTo>
                  <a:lnTo>
                    <a:pt x="0" y="3331"/>
                  </a:lnTo>
                  <a:lnTo>
                    <a:pt x="4559" y="3331"/>
                  </a:lnTo>
                  <a:lnTo>
                    <a:pt x="4751" y="2376"/>
                  </a:lnTo>
                  <a:lnTo>
                    <a:pt x="4549" y="1158"/>
                  </a:lnTo>
                  <a:lnTo>
                    <a:pt x="339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9" name="Google Shape;1559;p46"/>
            <p:cNvSpPr/>
            <p:nvPr/>
          </p:nvSpPr>
          <p:spPr>
            <a:xfrm>
              <a:off x="6897102" y="2790354"/>
              <a:ext cx="152668" cy="152668"/>
            </a:xfrm>
            <a:custGeom>
              <a:avLst/>
              <a:gdLst/>
              <a:ahLst/>
              <a:cxnLst/>
              <a:rect l="l" t="t" r="r" b="b"/>
              <a:pathLst>
                <a:path w="4222" h="4222" extrusionOk="0">
                  <a:moveTo>
                    <a:pt x="2994" y="0"/>
                  </a:moveTo>
                  <a:lnTo>
                    <a:pt x="0" y="2989"/>
                  </a:lnTo>
                  <a:lnTo>
                    <a:pt x="0" y="4221"/>
                  </a:lnTo>
                  <a:lnTo>
                    <a:pt x="1232" y="4221"/>
                  </a:lnTo>
                  <a:lnTo>
                    <a:pt x="4221" y="1228"/>
                  </a:lnTo>
                  <a:lnTo>
                    <a:pt x="4118" y="103"/>
                  </a:lnTo>
                  <a:lnTo>
                    <a:pt x="29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0" name="Google Shape;1560;p46"/>
            <p:cNvSpPr/>
            <p:nvPr/>
          </p:nvSpPr>
          <p:spPr>
            <a:xfrm>
              <a:off x="7005332" y="2753252"/>
              <a:ext cx="81360" cy="81324"/>
            </a:xfrm>
            <a:custGeom>
              <a:avLst/>
              <a:gdLst/>
              <a:ahLst/>
              <a:cxnLst/>
              <a:rect l="l" t="t" r="r" b="b"/>
              <a:pathLst>
                <a:path w="2250" h="2249" extrusionOk="0">
                  <a:moveTo>
                    <a:pt x="1018" y="0"/>
                  </a:moveTo>
                  <a:lnTo>
                    <a:pt x="1" y="1021"/>
                  </a:lnTo>
                  <a:lnTo>
                    <a:pt x="1228" y="2249"/>
                  </a:lnTo>
                  <a:lnTo>
                    <a:pt x="2250" y="1232"/>
                  </a:lnTo>
                  <a:lnTo>
                    <a:pt x="101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1" name="Google Shape;1561;p46"/>
            <p:cNvSpPr/>
            <p:nvPr/>
          </p:nvSpPr>
          <p:spPr>
            <a:xfrm>
              <a:off x="6713295" y="2824236"/>
              <a:ext cx="69319" cy="68957"/>
            </a:xfrm>
            <a:custGeom>
              <a:avLst/>
              <a:gdLst/>
              <a:ahLst/>
              <a:cxnLst/>
              <a:rect l="l" t="t" r="r" b="b"/>
              <a:pathLst>
                <a:path w="1917" h="1907" extrusionOk="0">
                  <a:moveTo>
                    <a:pt x="1916" y="0"/>
                  </a:moveTo>
                  <a:lnTo>
                    <a:pt x="0" y="1907"/>
                  </a:lnTo>
                  <a:lnTo>
                    <a:pt x="1916" y="1907"/>
                  </a:lnTo>
                  <a:lnTo>
                    <a:pt x="191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2" name="Google Shape;1562;p46"/>
            <p:cNvSpPr/>
            <p:nvPr/>
          </p:nvSpPr>
          <p:spPr>
            <a:xfrm>
              <a:off x="6878118" y="3048182"/>
              <a:ext cx="78467" cy="78648"/>
            </a:xfrm>
            <a:custGeom>
              <a:avLst/>
              <a:gdLst/>
              <a:ahLst/>
              <a:cxnLst/>
              <a:rect l="l" t="t" r="r" b="b"/>
              <a:pathLst>
                <a:path w="2170" h="2175" extrusionOk="0">
                  <a:moveTo>
                    <a:pt x="1" y="1"/>
                  </a:moveTo>
                  <a:lnTo>
                    <a:pt x="1" y="2174"/>
                  </a:lnTo>
                  <a:lnTo>
                    <a:pt x="2170" y="2174"/>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235" name="Shape 2235"/>
        <p:cNvGrpSpPr/>
        <p:nvPr/>
      </p:nvGrpSpPr>
      <p:grpSpPr>
        <a:xfrm>
          <a:off x="0" y="0"/>
          <a:ext cx="0" cy="0"/>
          <a:chOff x="0" y="0"/>
          <a:chExt cx="0" cy="0"/>
        </a:xfrm>
      </p:grpSpPr>
      <p:sp>
        <p:nvSpPr>
          <p:cNvPr id="2238" name="Google Shape;2238;p70"/>
          <p:cNvSpPr txBox="1"/>
          <p:nvPr>
            <p:ph type="title"/>
          </p:nvPr>
        </p:nvSpPr>
        <p:spPr>
          <a:xfrm>
            <a:off x="720000" y="539496"/>
            <a:ext cx="7704000" cy="699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ltLang="en-GB"/>
              <a:t>Fungsi Bimbingan &amp; Konseling</a:t>
            </a:r>
            <a:endParaRPr lang="en-US" altLang="en-GB"/>
          </a:p>
        </p:txBody>
      </p:sp>
      <p:sp>
        <p:nvSpPr>
          <p:cNvPr id="2242" name="Google Shape;2242;p70"/>
          <p:cNvSpPr txBox="1"/>
          <p:nvPr>
            <p:ph type="subTitle" idx="6"/>
          </p:nvPr>
        </p:nvSpPr>
        <p:spPr>
          <a:xfrm>
            <a:off x="1186815" y="1680845"/>
            <a:ext cx="2144395" cy="46672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ltLang="en-GB" sz="1800"/>
              <a:t>Fungsi Pencegahan</a:t>
            </a:r>
            <a:endParaRPr lang="en-US" altLang="en-GB" sz="1800"/>
          </a:p>
        </p:txBody>
      </p:sp>
      <p:sp>
        <p:nvSpPr>
          <p:cNvPr id="2243" name="Google Shape;2243;p70"/>
          <p:cNvSpPr txBox="1"/>
          <p:nvPr>
            <p:ph type="subTitle" idx="7"/>
          </p:nvPr>
        </p:nvSpPr>
        <p:spPr>
          <a:xfrm>
            <a:off x="3909695" y="2176145"/>
            <a:ext cx="1978660" cy="72326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ltLang="en-GB" sz="1600"/>
              <a:t>Fungsi Pemahaman</a:t>
            </a:r>
            <a:endParaRPr lang="en-US" altLang="en-GB" sz="1600"/>
          </a:p>
        </p:txBody>
      </p:sp>
      <p:sp>
        <p:nvSpPr>
          <p:cNvPr id="2244" name="Google Shape;2244;p70"/>
          <p:cNvSpPr txBox="1"/>
          <p:nvPr>
            <p:ph type="subTitle" idx="8"/>
          </p:nvPr>
        </p:nvSpPr>
        <p:spPr>
          <a:xfrm>
            <a:off x="6219825" y="1680845"/>
            <a:ext cx="2106930" cy="35242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ltLang="en-GB" sz="1600"/>
              <a:t>Fungsi Pengentasan</a:t>
            </a:r>
            <a:endParaRPr lang="en-US" altLang="en-GB" sz="1600"/>
          </a:p>
        </p:txBody>
      </p:sp>
      <p:sp>
        <p:nvSpPr>
          <p:cNvPr id="2245" name="Google Shape;2245;p70"/>
          <p:cNvSpPr txBox="1"/>
          <p:nvPr>
            <p:ph type="subTitle" idx="9"/>
          </p:nvPr>
        </p:nvSpPr>
        <p:spPr>
          <a:xfrm>
            <a:off x="2301875" y="3918585"/>
            <a:ext cx="2219325" cy="469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ltLang="en-GB" sz="1600"/>
              <a:t>Fungsi Pemeliharaan</a:t>
            </a:r>
            <a:endParaRPr lang="en-US" altLang="en-GB" sz="1600"/>
          </a:p>
        </p:txBody>
      </p:sp>
      <p:sp>
        <p:nvSpPr>
          <p:cNvPr id="2246" name="Google Shape;2246;p70"/>
          <p:cNvSpPr txBox="1"/>
          <p:nvPr>
            <p:ph type="subTitle" idx="13"/>
          </p:nvPr>
        </p:nvSpPr>
        <p:spPr>
          <a:xfrm>
            <a:off x="5866130" y="3220085"/>
            <a:ext cx="2127885" cy="48450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ltLang="en-GB" sz="1600"/>
              <a:t>Fungsi Penyaluran</a:t>
            </a:r>
            <a:endParaRPr lang="en-US" altLang="en-GB" sz="1600"/>
          </a:p>
        </p:txBody>
      </p:sp>
      <p:sp>
        <p:nvSpPr>
          <p:cNvPr id="2247" name="Google Shape;2247;p70"/>
          <p:cNvSpPr/>
          <p:nvPr/>
        </p:nvSpPr>
        <p:spPr>
          <a:xfrm>
            <a:off x="713928" y="1779655"/>
            <a:ext cx="428100" cy="428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8" name="Google Shape;2248;p70"/>
          <p:cNvSpPr/>
          <p:nvPr/>
        </p:nvSpPr>
        <p:spPr>
          <a:xfrm>
            <a:off x="3419646" y="2499745"/>
            <a:ext cx="461700" cy="3993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9" name="Google Shape;2249;p70"/>
          <p:cNvSpPr/>
          <p:nvPr/>
        </p:nvSpPr>
        <p:spPr>
          <a:xfrm>
            <a:off x="5796261" y="1680734"/>
            <a:ext cx="372900" cy="37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0" name="Google Shape;2250;p70"/>
          <p:cNvSpPr/>
          <p:nvPr/>
        </p:nvSpPr>
        <p:spPr>
          <a:xfrm>
            <a:off x="1620077" y="4084256"/>
            <a:ext cx="372900" cy="2499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1" name="Google Shape;2251;p70"/>
          <p:cNvSpPr/>
          <p:nvPr/>
        </p:nvSpPr>
        <p:spPr>
          <a:xfrm>
            <a:off x="5182642" y="3364189"/>
            <a:ext cx="428100" cy="406800"/>
          </a:xfrm>
          <a:prstGeom prst="pentagon">
            <a:avLst>
              <a:gd name="hf" fmla="val 105146"/>
              <a:gd name="vf" fmla="val 11055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
</file>

<file path=ppt/theme/theme1.xml><?xml version="1.0" encoding="utf-8"?>
<a:theme xmlns:a="http://schemas.openxmlformats.org/drawingml/2006/main" name="Drawing Lesson for High School: Techniques and Composition by Slidesgo">
  <a:themeElements>
    <a:clrScheme name="Simple Light">
      <a:dk1>
        <a:srgbClr val="20354D"/>
      </a:dk1>
      <a:lt1>
        <a:srgbClr val="FCEEE8"/>
      </a:lt1>
      <a:dk2>
        <a:srgbClr val="EDBCA6"/>
      </a:dk2>
      <a:lt2>
        <a:srgbClr val="FFA54B"/>
      </a:lt2>
      <a:accent1>
        <a:srgbClr val="D14E3D"/>
      </a:accent1>
      <a:accent2>
        <a:srgbClr val="415770"/>
      </a:accent2>
      <a:accent3>
        <a:srgbClr val="97AA5C"/>
      </a:accent3>
      <a:accent4>
        <a:srgbClr val="C4743F"/>
      </a:accent4>
      <a:accent5>
        <a:srgbClr val="FFFFFF"/>
      </a:accent5>
      <a:accent6>
        <a:srgbClr val="FFFFFF"/>
      </a:accent6>
      <a:hlink>
        <a:srgbClr val="20354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4335</Words>
  <Application>WPS Presentation</Application>
  <PresentationFormat/>
  <Paragraphs>130</Paragraphs>
  <Slides>15</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15</vt:i4>
      </vt:variant>
    </vt:vector>
  </HeadingPairs>
  <TitlesOfParts>
    <vt:vector size="34" baseType="lpstr">
      <vt:lpstr>Arial</vt:lpstr>
      <vt:lpstr>SimSun</vt:lpstr>
      <vt:lpstr>Wingdings</vt:lpstr>
      <vt:lpstr>Arial</vt:lpstr>
      <vt:lpstr>Cabin</vt:lpstr>
      <vt:lpstr>Arimo</vt:lpstr>
      <vt:lpstr>Nunito Light</vt:lpstr>
      <vt:lpstr>Segoe Print</vt:lpstr>
      <vt:lpstr>Assistant</vt:lpstr>
      <vt:lpstr>PT Sans</vt:lpstr>
      <vt:lpstr>STSong</vt:lpstr>
      <vt:lpstr>Calisto MT</vt:lpstr>
      <vt:lpstr>Wingdings</vt:lpstr>
      <vt:lpstr>Ink Free</vt:lpstr>
      <vt:lpstr>Times New Roman</vt:lpstr>
      <vt:lpstr>Candara</vt:lpstr>
      <vt:lpstr>Microsoft YaHei</vt:lpstr>
      <vt:lpstr>Arial Unicode MS</vt:lpstr>
      <vt:lpstr>Drawing Lesson for High School: Techniques and Composition by Slidesgo</vt:lpstr>
      <vt:lpstr>Pengertian, Tujuan, dan Fungsi Bimbingan dan Konseling</vt:lpstr>
      <vt:lpstr>Tujuan pembelajaran  :</vt:lpstr>
      <vt:lpstr>Makna Bimbingan</vt:lpstr>
      <vt:lpstr>PowerPoint 演示文稿</vt:lpstr>
      <vt:lpstr>Makna Konseling</vt:lpstr>
      <vt:lpstr>PowerPoint 演示文稿</vt:lpstr>
      <vt:lpstr>Namun demikian perbedaan antara bimbingan &amp; konseling juga harus dipahami, bahwa: (Bimo Walgito, 1987)                        ;</vt:lpstr>
      <vt:lpstr>Tujuan Bimbingan dan Konseling</vt:lpstr>
      <vt:lpstr>Fungsi Bimbingan &amp; Konseling</vt:lpstr>
      <vt:lpstr>PowerPoint 演示文稿</vt:lpstr>
      <vt:lpstr>Kesalahpahaman  dalam memaknai Bimbingan &amp; Konseling</vt:lpstr>
      <vt:lpstr>Apa saja kesalahpahaman yang dimaksud ?</vt:lpstr>
      <vt:lpstr>PowerPoint 演示文稿</vt:lpstr>
      <vt:lpstr>PowerPoint 演示文稿</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Tujuan, dan Fungsi Bimbingan dan Konseling</dc:title>
  <dc:creator/>
  <cp:lastModifiedBy>VIVOBOOK PRO 14</cp:lastModifiedBy>
  <cp:revision>11</cp:revision>
  <dcterms:created xsi:type="dcterms:W3CDTF">2023-07-29T23:28:00Z</dcterms:created>
  <dcterms:modified xsi:type="dcterms:W3CDTF">2023-09-22T02:53:07Z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5D80CD11723E45D4A7341BE702B8BB92_12</vt:lpwstr>
  </property>
  <property fmtid="{D5CDD505-2E9C-101B-9397-08002B2CF9AE}" pid="3" name="KSOProductBuildVer">
    <vt:lpwstr>1033-12.2.0.13215</vt:lpwstr>
  </property>
</Properties>
</file>