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8"/>
  </p:notesMasterIdLst>
  <p:sldIdLst>
    <p:sldId id="256" r:id="rId2"/>
    <p:sldId id="258" r:id="rId3"/>
    <p:sldId id="292" r:id="rId4"/>
    <p:sldId id="293" r:id="rId5"/>
    <p:sldId id="294" r:id="rId6"/>
    <p:sldId id="291" r:id="rId7"/>
  </p:sldIdLst>
  <p:sldSz cx="9144000" cy="5143500" type="screen16x9"/>
  <p:notesSz cx="6858000" cy="9144000"/>
  <p:embeddedFontLst>
    <p:embeddedFont>
      <p:font typeface="Cooper Black" panose="0208090404030B020404" pitchFamily="18" charset="0"/>
      <p:regular r:id="rId9"/>
    </p:embeddedFont>
    <p:embeddedFont>
      <p:font typeface="Bodoni MT Black" panose="02070A03080606020203" pitchFamily="18" charset="0"/>
      <p:bold r:id="rId10"/>
      <p:boldItalic r:id="rId11"/>
    </p:embeddedFont>
    <p:embeddedFont>
      <p:font typeface="Nunito Sans Light" panose="020B0604020202020204" charset="0"/>
      <p:regular r:id="rId12"/>
      <p:bold r:id="rId13"/>
      <p:italic r:id="rId14"/>
      <p:boldItalic r:id="rId15"/>
    </p:embeddedFont>
    <p:embeddedFont>
      <p:font typeface="Caveat Brush" panose="020B0604020202020204" charset="0"/>
      <p:regular r:id="rId16"/>
    </p:embeddedFont>
    <p:embeddedFont>
      <p:font typeface="Roboto" panose="020B0604020202020204" charset="0"/>
      <p:regular r:id="rId17"/>
      <p:bold r:id="rId18"/>
      <p:italic r:id="rId19"/>
      <p:boldItalic r:id="rId20"/>
    </p:embeddedFont>
    <p:embeddedFont>
      <p:font typeface="Lato" panose="020B0604020202020204" charset="0"/>
      <p:regular r:id="rId21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611316A-7BB4-4DA2-A745-A9A763B29D7C}">
  <a:tblStyle styleId="{5611316A-7BB4-4DA2-A745-A9A763B29D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16" autoAdjust="0"/>
  </p:normalViewPr>
  <p:slideViewPr>
    <p:cSldViewPr>
      <p:cViewPr varScale="1">
        <p:scale>
          <a:sx n="88" d="100"/>
          <a:sy n="88" d="100"/>
        </p:scale>
        <p:origin x="792" y="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3.fntdata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presProps" Target="presProps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font" Target="fonts/font1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196929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Google Shape;2074;gbc6ada9a20_0_2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5" name="Google Shape;2075;gbc6ada9a20_0_2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>
              <a:solidFill>
                <a:srgbClr val="4D4D4D"/>
              </a:solidFill>
              <a:highlight>
                <a:srgbClr val="FAFA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0532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6" name="Google Shape;2086;gbae88d605d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7" name="Google Shape;2087;gbae88d605d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5233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6" name="Google Shape;2086;gbae88d605d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7" name="Google Shape;2087;gbae88d605d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3388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6" name="Google Shape;2086;gbae88d605d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7" name="Google Shape;2087;gbae88d605d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1858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6" name="Google Shape;2086;gbae88d605d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7" name="Google Shape;2087;gbae88d605d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0618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" name="Google Shape;3379;gbe77627ad8_0_38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0" name="Google Shape;3380;gbe77627ad8_0_38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1537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freepik.com/" TargetMode="Externa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2471973"/>
            <a:ext cx="3950016" cy="2671527"/>
          </a:xfrm>
          <a:custGeom>
            <a:avLst/>
            <a:gdLst/>
            <a:ahLst/>
            <a:cxnLst/>
            <a:rect l="l" t="t" r="r" b="b"/>
            <a:pathLst>
              <a:path w="42414" h="28686" extrusionOk="0">
                <a:moveTo>
                  <a:pt x="5989" y="0"/>
                </a:moveTo>
                <a:cubicBezTo>
                  <a:pt x="3933" y="0"/>
                  <a:pt x="1867" y="453"/>
                  <a:pt x="1" y="1305"/>
                </a:cubicBezTo>
                <a:lnTo>
                  <a:pt x="1" y="28685"/>
                </a:lnTo>
                <a:lnTo>
                  <a:pt x="42413" y="28685"/>
                </a:lnTo>
                <a:cubicBezTo>
                  <a:pt x="42084" y="25832"/>
                  <a:pt x="40491" y="22922"/>
                  <a:pt x="38187" y="20947"/>
                </a:cubicBezTo>
                <a:cubicBezTo>
                  <a:pt x="33745" y="17164"/>
                  <a:pt x="27433" y="19468"/>
                  <a:pt x="23044" y="16286"/>
                </a:cubicBezTo>
                <a:cubicBezTo>
                  <a:pt x="20081" y="14420"/>
                  <a:pt x="19919" y="10632"/>
                  <a:pt x="18216" y="7889"/>
                </a:cubicBezTo>
                <a:cubicBezTo>
                  <a:pt x="16517" y="4926"/>
                  <a:pt x="13388" y="1801"/>
                  <a:pt x="10425" y="757"/>
                </a:cubicBezTo>
                <a:cubicBezTo>
                  <a:pt x="9008" y="245"/>
                  <a:pt x="7501" y="0"/>
                  <a:pt x="5989" y="0"/>
                </a:cubicBezTo>
                <a:close/>
              </a:path>
            </a:pathLst>
          </a:custGeom>
          <a:solidFill>
            <a:srgbClr val="2A42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3862525" y="-25400"/>
            <a:ext cx="5294217" cy="3403623"/>
          </a:xfrm>
          <a:custGeom>
            <a:avLst/>
            <a:gdLst/>
            <a:ahLst/>
            <a:cxnLst/>
            <a:rect l="l" t="t" r="r" b="b"/>
            <a:pathLst>
              <a:path w="59145" h="38024" extrusionOk="0">
                <a:moveTo>
                  <a:pt x="0" y="0"/>
                </a:moveTo>
                <a:cubicBezTo>
                  <a:pt x="1264" y="7901"/>
                  <a:pt x="10425" y="15362"/>
                  <a:pt x="17175" y="17666"/>
                </a:cubicBezTo>
                <a:cubicBezTo>
                  <a:pt x="25787" y="20576"/>
                  <a:pt x="35281" y="16187"/>
                  <a:pt x="42194" y="23759"/>
                </a:cubicBezTo>
                <a:cubicBezTo>
                  <a:pt x="47074" y="28969"/>
                  <a:pt x="51793" y="36540"/>
                  <a:pt x="59145" y="38023"/>
                </a:cubicBezTo>
                <a:lnTo>
                  <a:pt x="59145" y="0"/>
                </a:lnTo>
                <a:close/>
              </a:path>
            </a:pathLst>
          </a:custGeom>
          <a:solidFill>
            <a:srgbClr val="2A42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rot="6270805">
            <a:off x="4471081" y="-48889"/>
            <a:ext cx="1249561" cy="760031"/>
          </a:xfrm>
          <a:custGeom>
            <a:avLst/>
            <a:gdLst/>
            <a:ahLst/>
            <a:cxnLst/>
            <a:rect l="l" t="t" r="r" b="b"/>
            <a:pathLst>
              <a:path w="22553" h="13717" extrusionOk="0">
                <a:moveTo>
                  <a:pt x="7901" y="1"/>
                </a:moveTo>
                <a:cubicBezTo>
                  <a:pt x="7462" y="58"/>
                  <a:pt x="7080" y="110"/>
                  <a:pt x="6694" y="167"/>
                </a:cubicBezTo>
                <a:lnTo>
                  <a:pt x="6475" y="167"/>
                </a:lnTo>
                <a:lnTo>
                  <a:pt x="6093" y="220"/>
                </a:lnTo>
                <a:cubicBezTo>
                  <a:pt x="6036" y="220"/>
                  <a:pt x="5926" y="220"/>
                  <a:pt x="5816" y="277"/>
                </a:cubicBezTo>
                <a:lnTo>
                  <a:pt x="5654" y="277"/>
                </a:lnTo>
                <a:lnTo>
                  <a:pt x="5544" y="330"/>
                </a:lnTo>
                <a:cubicBezTo>
                  <a:pt x="5158" y="387"/>
                  <a:pt x="4776" y="440"/>
                  <a:pt x="4390" y="659"/>
                </a:cubicBezTo>
                <a:lnTo>
                  <a:pt x="4061" y="826"/>
                </a:lnTo>
                <a:cubicBezTo>
                  <a:pt x="4008" y="878"/>
                  <a:pt x="3951" y="935"/>
                  <a:pt x="3898" y="935"/>
                </a:cubicBezTo>
                <a:cubicBezTo>
                  <a:pt x="3731" y="1045"/>
                  <a:pt x="3569" y="1208"/>
                  <a:pt x="3459" y="1317"/>
                </a:cubicBezTo>
                <a:cubicBezTo>
                  <a:pt x="3350" y="1427"/>
                  <a:pt x="3293" y="1537"/>
                  <a:pt x="3183" y="1647"/>
                </a:cubicBezTo>
                <a:cubicBezTo>
                  <a:pt x="3130" y="1704"/>
                  <a:pt x="3130" y="1756"/>
                  <a:pt x="3073" y="1813"/>
                </a:cubicBezTo>
                <a:cubicBezTo>
                  <a:pt x="3020" y="1866"/>
                  <a:pt x="3020" y="1923"/>
                  <a:pt x="2963" y="1976"/>
                </a:cubicBezTo>
                <a:lnTo>
                  <a:pt x="2911" y="2033"/>
                </a:lnTo>
                <a:cubicBezTo>
                  <a:pt x="2801" y="2252"/>
                  <a:pt x="2634" y="2472"/>
                  <a:pt x="2524" y="2634"/>
                </a:cubicBezTo>
                <a:lnTo>
                  <a:pt x="2252" y="2911"/>
                </a:lnTo>
                <a:lnTo>
                  <a:pt x="2033" y="3130"/>
                </a:lnTo>
                <a:cubicBezTo>
                  <a:pt x="1923" y="3183"/>
                  <a:pt x="1813" y="3240"/>
                  <a:pt x="1756" y="3292"/>
                </a:cubicBezTo>
                <a:cubicBezTo>
                  <a:pt x="1704" y="3350"/>
                  <a:pt x="1647" y="3350"/>
                  <a:pt x="1594" y="3350"/>
                </a:cubicBezTo>
                <a:cubicBezTo>
                  <a:pt x="1537" y="3402"/>
                  <a:pt x="1484" y="3402"/>
                  <a:pt x="1427" y="3402"/>
                </a:cubicBezTo>
                <a:lnTo>
                  <a:pt x="1155" y="3402"/>
                </a:lnTo>
                <a:cubicBezTo>
                  <a:pt x="1045" y="3350"/>
                  <a:pt x="988" y="3350"/>
                  <a:pt x="878" y="3350"/>
                </a:cubicBezTo>
                <a:cubicBezTo>
                  <a:pt x="685" y="3309"/>
                  <a:pt x="490" y="3271"/>
                  <a:pt x="296" y="3271"/>
                </a:cubicBezTo>
                <a:cubicBezTo>
                  <a:pt x="216" y="3271"/>
                  <a:pt x="137" y="3277"/>
                  <a:pt x="58" y="3292"/>
                </a:cubicBezTo>
                <a:lnTo>
                  <a:pt x="1" y="3292"/>
                </a:lnTo>
                <a:lnTo>
                  <a:pt x="58" y="3512"/>
                </a:lnTo>
                <a:lnTo>
                  <a:pt x="58" y="3459"/>
                </a:lnTo>
                <a:cubicBezTo>
                  <a:pt x="330" y="3459"/>
                  <a:pt x="549" y="3459"/>
                  <a:pt x="878" y="3512"/>
                </a:cubicBezTo>
                <a:cubicBezTo>
                  <a:pt x="936" y="3569"/>
                  <a:pt x="1045" y="3569"/>
                  <a:pt x="1098" y="3569"/>
                </a:cubicBezTo>
                <a:cubicBezTo>
                  <a:pt x="1208" y="3622"/>
                  <a:pt x="1374" y="3622"/>
                  <a:pt x="1484" y="3622"/>
                </a:cubicBezTo>
                <a:lnTo>
                  <a:pt x="1647" y="3731"/>
                </a:lnTo>
                <a:cubicBezTo>
                  <a:pt x="1704" y="3731"/>
                  <a:pt x="1756" y="3788"/>
                  <a:pt x="1813" y="3788"/>
                </a:cubicBezTo>
                <a:cubicBezTo>
                  <a:pt x="1923" y="3898"/>
                  <a:pt x="2033" y="3951"/>
                  <a:pt x="2085" y="4008"/>
                </a:cubicBezTo>
                <a:cubicBezTo>
                  <a:pt x="2195" y="4118"/>
                  <a:pt x="2305" y="4170"/>
                  <a:pt x="2415" y="4280"/>
                </a:cubicBezTo>
                <a:cubicBezTo>
                  <a:pt x="2472" y="4337"/>
                  <a:pt x="2581" y="4447"/>
                  <a:pt x="2634" y="4557"/>
                </a:cubicBezTo>
                <a:lnTo>
                  <a:pt x="2963" y="5048"/>
                </a:lnTo>
                <a:cubicBezTo>
                  <a:pt x="3020" y="5105"/>
                  <a:pt x="3073" y="5215"/>
                  <a:pt x="3130" y="5268"/>
                </a:cubicBezTo>
                <a:lnTo>
                  <a:pt x="3293" y="5487"/>
                </a:lnTo>
                <a:cubicBezTo>
                  <a:pt x="3402" y="5654"/>
                  <a:pt x="3512" y="5764"/>
                  <a:pt x="3622" y="5873"/>
                </a:cubicBezTo>
                <a:cubicBezTo>
                  <a:pt x="3679" y="5983"/>
                  <a:pt x="3731" y="6036"/>
                  <a:pt x="3788" y="6093"/>
                </a:cubicBezTo>
                <a:lnTo>
                  <a:pt x="3951" y="6255"/>
                </a:lnTo>
                <a:cubicBezTo>
                  <a:pt x="4227" y="6532"/>
                  <a:pt x="4557" y="6751"/>
                  <a:pt x="4776" y="6971"/>
                </a:cubicBezTo>
                <a:cubicBezTo>
                  <a:pt x="5158" y="7190"/>
                  <a:pt x="5377" y="7352"/>
                  <a:pt x="5654" y="7462"/>
                </a:cubicBezTo>
                <a:lnTo>
                  <a:pt x="5983" y="7629"/>
                </a:lnTo>
                <a:lnTo>
                  <a:pt x="6255" y="7739"/>
                </a:lnTo>
                <a:lnTo>
                  <a:pt x="6312" y="7791"/>
                </a:lnTo>
                <a:lnTo>
                  <a:pt x="6641" y="7958"/>
                </a:lnTo>
                <a:cubicBezTo>
                  <a:pt x="6694" y="8011"/>
                  <a:pt x="6751" y="8011"/>
                  <a:pt x="6804" y="8068"/>
                </a:cubicBezTo>
                <a:lnTo>
                  <a:pt x="6914" y="8178"/>
                </a:lnTo>
                <a:lnTo>
                  <a:pt x="7133" y="8340"/>
                </a:lnTo>
                <a:lnTo>
                  <a:pt x="6971" y="8121"/>
                </a:lnTo>
                <a:cubicBezTo>
                  <a:pt x="6861" y="7958"/>
                  <a:pt x="6694" y="7682"/>
                  <a:pt x="6584" y="7410"/>
                </a:cubicBezTo>
                <a:cubicBezTo>
                  <a:pt x="6532" y="7243"/>
                  <a:pt x="6475" y="7133"/>
                  <a:pt x="6422" y="6971"/>
                </a:cubicBezTo>
                <a:lnTo>
                  <a:pt x="6255" y="6475"/>
                </a:lnTo>
                <a:cubicBezTo>
                  <a:pt x="6145" y="6145"/>
                  <a:pt x="6036" y="5873"/>
                  <a:pt x="5926" y="5544"/>
                </a:cubicBezTo>
                <a:cubicBezTo>
                  <a:pt x="5764" y="5215"/>
                  <a:pt x="5597" y="4938"/>
                  <a:pt x="5434" y="4719"/>
                </a:cubicBezTo>
                <a:cubicBezTo>
                  <a:pt x="5325" y="4609"/>
                  <a:pt x="5268" y="4557"/>
                  <a:pt x="5105" y="4447"/>
                </a:cubicBezTo>
                <a:cubicBezTo>
                  <a:pt x="5048" y="4337"/>
                  <a:pt x="4886" y="4280"/>
                  <a:pt x="4776" y="4170"/>
                </a:cubicBezTo>
                <a:cubicBezTo>
                  <a:pt x="4719" y="4118"/>
                  <a:pt x="4666" y="4118"/>
                  <a:pt x="4609" y="4061"/>
                </a:cubicBezTo>
                <a:cubicBezTo>
                  <a:pt x="4557" y="4061"/>
                  <a:pt x="4500" y="4008"/>
                  <a:pt x="4447" y="4008"/>
                </a:cubicBezTo>
                <a:cubicBezTo>
                  <a:pt x="4337" y="3951"/>
                  <a:pt x="4170" y="3898"/>
                  <a:pt x="4061" y="3841"/>
                </a:cubicBezTo>
                <a:cubicBezTo>
                  <a:pt x="3899" y="3789"/>
                  <a:pt x="3789" y="3732"/>
                  <a:pt x="3680" y="3679"/>
                </a:cubicBezTo>
                <a:lnTo>
                  <a:pt x="3680" y="3679"/>
                </a:lnTo>
                <a:cubicBezTo>
                  <a:pt x="4546" y="3685"/>
                  <a:pt x="5317" y="3738"/>
                  <a:pt x="6093" y="3841"/>
                </a:cubicBezTo>
                <a:cubicBezTo>
                  <a:pt x="6475" y="4170"/>
                  <a:pt x="6804" y="4557"/>
                  <a:pt x="6971" y="4995"/>
                </a:cubicBezTo>
                <a:cubicBezTo>
                  <a:pt x="7243" y="5816"/>
                  <a:pt x="7462" y="6422"/>
                  <a:pt x="7791" y="6971"/>
                </a:cubicBezTo>
                <a:lnTo>
                  <a:pt x="8121" y="7462"/>
                </a:lnTo>
                <a:cubicBezTo>
                  <a:pt x="8230" y="7572"/>
                  <a:pt x="8340" y="7739"/>
                  <a:pt x="8450" y="7848"/>
                </a:cubicBezTo>
                <a:cubicBezTo>
                  <a:pt x="8507" y="7901"/>
                  <a:pt x="8560" y="8011"/>
                  <a:pt x="8617" y="8068"/>
                </a:cubicBezTo>
                <a:cubicBezTo>
                  <a:pt x="8669" y="8121"/>
                  <a:pt x="8779" y="8178"/>
                  <a:pt x="8836" y="8230"/>
                </a:cubicBezTo>
                <a:lnTo>
                  <a:pt x="9165" y="8559"/>
                </a:lnTo>
                <a:cubicBezTo>
                  <a:pt x="9275" y="8617"/>
                  <a:pt x="9328" y="8669"/>
                  <a:pt x="9437" y="8779"/>
                </a:cubicBezTo>
                <a:cubicBezTo>
                  <a:pt x="9714" y="8998"/>
                  <a:pt x="9986" y="9218"/>
                  <a:pt x="10205" y="9547"/>
                </a:cubicBezTo>
                <a:lnTo>
                  <a:pt x="10372" y="9767"/>
                </a:lnTo>
                <a:lnTo>
                  <a:pt x="10263" y="9547"/>
                </a:lnTo>
                <a:cubicBezTo>
                  <a:pt x="10263" y="9437"/>
                  <a:pt x="10205" y="9275"/>
                  <a:pt x="10153" y="9165"/>
                </a:cubicBezTo>
                <a:cubicBezTo>
                  <a:pt x="10153" y="8998"/>
                  <a:pt x="10096" y="8889"/>
                  <a:pt x="10096" y="8726"/>
                </a:cubicBezTo>
                <a:cubicBezTo>
                  <a:pt x="10096" y="8559"/>
                  <a:pt x="10043" y="8450"/>
                  <a:pt x="10043" y="8230"/>
                </a:cubicBezTo>
                <a:lnTo>
                  <a:pt x="9986" y="7739"/>
                </a:lnTo>
                <a:cubicBezTo>
                  <a:pt x="9986" y="7462"/>
                  <a:pt x="9933" y="7080"/>
                  <a:pt x="9876" y="6751"/>
                </a:cubicBezTo>
                <a:cubicBezTo>
                  <a:pt x="9824" y="6422"/>
                  <a:pt x="9714" y="6145"/>
                  <a:pt x="9604" y="5873"/>
                </a:cubicBezTo>
                <a:cubicBezTo>
                  <a:pt x="9547" y="5816"/>
                  <a:pt x="9547" y="5707"/>
                  <a:pt x="9494" y="5654"/>
                </a:cubicBezTo>
                <a:cubicBezTo>
                  <a:pt x="9494" y="5597"/>
                  <a:pt x="9437" y="5544"/>
                  <a:pt x="9385" y="5487"/>
                </a:cubicBezTo>
                <a:cubicBezTo>
                  <a:pt x="9328" y="5377"/>
                  <a:pt x="9218" y="5268"/>
                  <a:pt x="9108" y="5158"/>
                </a:cubicBezTo>
                <a:cubicBezTo>
                  <a:pt x="8946" y="4938"/>
                  <a:pt x="8726" y="4776"/>
                  <a:pt x="8507" y="4666"/>
                </a:cubicBezTo>
                <a:cubicBezTo>
                  <a:pt x="8450" y="4609"/>
                  <a:pt x="8397" y="4609"/>
                  <a:pt x="8340" y="4557"/>
                </a:cubicBezTo>
                <a:lnTo>
                  <a:pt x="8287" y="4500"/>
                </a:lnTo>
                <a:lnTo>
                  <a:pt x="8230" y="4447"/>
                </a:lnTo>
                <a:cubicBezTo>
                  <a:pt x="8121" y="4447"/>
                  <a:pt x="8011" y="4390"/>
                  <a:pt x="7958" y="4337"/>
                </a:cubicBezTo>
                <a:lnTo>
                  <a:pt x="7629" y="4170"/>
                </a:lnTo>
                <a:lnTo>
                  <a:pt x="7572" y="4118"/>
                </a:lnTo>
                <a:lnTo>
                  <a:pt x="7682" y="4118"/>
                </a:lnTo>
                <a:cubicBezTo>
                  <a:pt x="7791" y="4170"/>
                  <a:pt x="7901" y="4170"/>
                  <a:pt x="8011" y="4170"/>
                </a:cubicBezTo>
                <a:lnTo>
                  <a:pt x="8230" y="4227"/>
                </a:lnTo>
                <a:lnTo>
                  <a:pt x="8450" y="4227"/>
                </a:lnTo>
                <a:lnTo>
                  <a:pt x="9108" y="4390"/>
                </a:lnTo>
                <a:lnTo>
                  <a:pt x="9714" y="4609"/>
                </a:lnTo>
                <a:cubicBezTo>
                  <a:pt x="9767" y="4609"/>
                  <a:pt x="9824" y="4609"/>
                  <a:pt x="9876" y="4666"/>
                </a:cubicBezTo>
                <a:lnTo>
                  <a:pt x="10205" y="4719"/>
                </a:lnTo>
                <a:lnTo>
                  <a:pt x="10263" y="4776"/>
                </a:lnTo>
                <a:cubicBezTo>
                  <a:pt x="10315" y="4829"/>
                  <a:pt x="10315" y="4829"/>
                  <a:pt x="10315" y="4886"/>
                </a:cubicBezTo>
                <a:cubicBezTo>
                  <a:pt x="10372" y="4938"/>
                  <a:pt x="10425" y="4995"/>
                  <a:pt x="10482" y="5105"/>
                </a:cubicBezTo>
                <a:lnTo>
                  <a:pt x="10644" y="5434"/>
                </a:lnTo>
                <a:lnTo>
                  <a:pt x="10811" y="5764"/>
                </a:lnTo>
                <a:cubicBezTo>
                  <a:pt x="10811" y="5816"/>
                  <a:pt x="10811" y="5873"/>
                  <a:pt x="10864" y="5926"/>
                </a:cubicBezTo>
                <a:lnTo>
                  <a:pt x="10864" y="6145"/>
                </a:lnTo>
                <a:cubicBezTo>
                  <a:pt x="10921" y="6584"/>
                  <a:pt x="10974" y="6914"/>
                  <a:pt x="11031" y="7243"/>
                </a:cubicBezTo>
                <a:cubicBezTo>
                  <a:pt x="11083" y="7629"/>
                  <a:pt x="11140" y="7958"/>
                  <a:pt x="11250" y="8230"/>
                </a:cubicBezTo>
                <a:cubicBezTo>
                  <a:pt x="11360" y="8450"/>
                  <a:pt x="11413" y="8617"/>
                  <a:pt x="11470" y="8779"/>
                </a:cubicBezTo>
                <a:cubicBezTo>
                  <a:pt x="11522" y="8836"/>
                  <a:pt x="11579" y="8946"/>
                  <a:pt x="11579" y="8998"/>
                </a:cubicBezTo>
                <a:cubicBezTo>
                  <a:pt x="11632" y="9108"/>
                  <a:pt x="11689" y="9165"/>
                  <a:pt x="11742" y="9218"/>
                </a:cubicBezTo>
                <a:cubicBezTo>
                  <a:pt x="11799" y="9385"/>
                  <a:pt x="11909" y="9547"/>
                  <a:pt x="12018" y="9657"/>
                </a:cubicBezTo>
                <a:cubicBezTo>
                  <a:pt x="12071" y="9824"/>
                  <a:pt x="12181" y="9933"/>
                  <a:pt x="12290" y="10096"/>
                </a:cubicBezTo>
                <a:lnTo>
                  <a:pt x="12729" y="10644"/>
                </a:lnTo>
                <a:cubicBezTo>
                  <a:pt x="12839" y="10754"/>
                  <a:pt x="12896" y="10864"/>
                  <a:pt x="12949" y="10974"/>
                </a:cubicBezTo>
                <a:cubicBezTo>
                  <a:pt x="13006" y="11083"/>
                  <a:pt x="13116" y="11193"/>
                  <a:pt x="13116" y="11303"/>
                </a:cubicBezTo>
                <a:lnTo>
                  <a:pt x="13225" y="11579"/>
                </a:lnTo>
                <a:lnTo>
                  <a:pt x="13168" y="11303"/>
                </a:lnTo>
                <a:lnTo>
                  <a:pt x="13168" y="10864"/>
                </a:lnTo>
                <a:lnTo>
                  <a:pt x="13168" y="10425"/>
                </a:lnTo>
                <a:cubicBezTo>
                  <a:pt x="13168" y="10153"/>
                  <a:pt x="13225" y="9876"/>
                  <a:pt x="13278" y="9547"/>
                </a:cubicBezTo>
                <a:lnTo>
                  <a:pt x="13278" y="9494"/>
                </a:lnTo>
                <a:cubicBezTo>
                  <a:pt x="13278" y="9328"/>
                  <a:pt x="13335" y="9165"/>
                  <a:pt x="13335" y="8998"/>
                </a:cubicBezTo>
                <a:lnTo>
                  <a:pt x="13335" y="8726"/>
                </a:lnTo>
                <a:lnTo>
                  <a:pt x="13335" y="8507"/>
                </a:lnTo>
                <a:cubicBezTo>
                  <a:pt x="13388" y="8121"/>
                  <a:pt x="13335" y="7791"/>
                  <a:pt x="13278" y="7519"/>
                </a:cubicBezTo>
                <a:cubicBezTo>
                  <a:pt x="13225" y="7300"/>
                  <a:pt x="13116" y="7023"/>
                  <a:pt x="12949" y="6751"/>
                </a:cubicBezTo>
                <a:cubicBezTo>
                  <a:pt x="12839" y="6532"/>
                  <a:pt x="12677" y="6365"/>
                  <a:pt x="12457" y="6093"/>
                </a:cubicBezTo>
                <a:lnTo>
                  <a:pt x="12071" y="5707"/>
                </a:lnTo>
                <a:cubicBezTo>
                  <a:pt x="12018" y="5654"/>
                  <a:pt x="11909" y="5597"/>
                  <a:pt x="11851" y="5544"/>
                </a:cubicBezTo>
                <a:cubicBezTo>
                  <a:pt x="11799" y="5544"/>
                  <a:pt x="11799" y="5487"/>
                  <a:pt x="11799" y="5487"/>
                </a:cubicBezTo>
                <a:lnTo>
                  <a:pt x="11799" y="5487"/>
                </a:lnTo>
                <a:cubicBezTo>
                  <a:pt x="11961" y="5544"/>
                  <a:pt x="12238" y="5597"/>
                  <a:pt x="12457" y="5654"/>
                </a:cubicBezTo>
                <a:lnTo>
                  <a:pt x="12510" y="5654"/>
                </a:lnTo>
                <a:cubicBezTo>
                  <a:pt x="12567" y="5707"/>
                  <a:pt x="12620" y="5707"/>
                  <a:pt x="12620" y="5764"/>
                </a:cubicBezTo>
                <a:lnTo>
                  <a:pt x="13168" y="6036"/>
                </a:lnTo>
                <a:cubicBezTo>
                  <a:pt x="13278" y="6036"/>
                  <a:pt x="13335" y="6093"/>
                  <a:pt x="13388" y="6145"/>
                </a:cubicBezTo>
                <a:lnTo>
                  <a:pt x="13884" y="6422"/>
                </a:lnTo>
                <a:lnTo>
                  <a:pt x="13936" y="6475"/>
                </a:lnTo>
                <a:cubicBezTo>
                  <a:pt x="14103" y="6914"/>
                  <a:pt x="14266" y="7410"/>
                  <a:pt x="14213" y="7901"/>
                </a:cubicBezTo>
                <a:cubicBezTo>
                  <a:pt x="14156" y="8287"/>
                  <a:pt x="14156" y="8669"/>
                  <a:pt x="14156" y="8998"/>
                </a:cubicBezTo>
                <a:lnTo>
                  <a:pt x="14156" y="9547"/>
                </a:lnTo>
                <a:lnTo>
                  <a:pt x="14156" y="9767"/>
                </a:lnTo>
                <a:cubicBezTo>
                  <a:pt x="14213" y="9876"/>
                  <a:pt x="14213" y="9933"/>
                  <a:pt x="14213" y="10043"/>
                </a:cubicBezTo>
                <a:cubicBezTo>
                  <a:pt x="14213" y="10205"/>
                  <a:pt x="14266" y="10425"/>
                  <a:pt x="14323" y="10592"/>
                </a:cubicBezTo>
                <a:cubicBezTo>
                  <a:pt x="14375" y="10811"/>
                  <a:pt x="14432" y="10974"/>
                  <a:pt x="14485" y="11140"/>
                </a:cubicBezTo>
                <a:cubicBezTo>
                  <a:pt x="14485" y="11193"/>
                  <a:pt x="14542" y="11250"/>
                  <a:pt x="14595" y="11360"/>
                </a:cubicBezTo>
                <a:cubicBezTo>
                  <a:pt x="14595" y="11412"/>
                  <a:pt x="14652" y="11522"/>
                  <a:pt x="14652" y="11579"/>
                </a:cubicBezTo>
                <a:cubicBezTo>
                  <a:pt x="14704" y="11689"/>
                  <a:pt x="14761" y="11742"/>
                  <a:pt x="14761" y="11851"/>
                </a:cubicBezTo>
                <a:lnTo>
                  <a:pt x="14871" y="12071"/>
                </a:lnTo>
                <a:cubicBezTo>
                  <a:pt x="14924" y="12181"/>
                  <a:pt x="15034" y="12290"/>
                  <a:pt x="15091" y="12400"/>
                </a:cubicBezTo>
                <a:lnTo>
                  <a:pt x="15143" y="12567"/>
                </a:lnTo>
                <a:lnTo>
                  <a:pt x="15253" y="12729"/>
                </a:lnTo>
                <a:lnTo>
                  <a:pt x="15420" y="13058"/>
                </a:lnTo>
                <a:cubicBezTo>
                  <a:pt x="15420" y="13115"/>
                  <a:pt x="15473" y="13168"/>
                  <a:pt x="15473" y="13225"/>
                </a:cubicBezTo>
                <a:cubicBezTo>
                  <a:pt x="15473" y="13278"/>
                  <a:pt x="15530" y="13388"/>
                  <a:pt x="15530" y="13445"/>
                </a:cubicBezTo>
                <a:lnTo>
                  <a:pt x="15582" y="13717"/>
                </a:lnTo>
                <a:lnTo>
                  <a:pt x="15582" y="13445"/>
                </a:lnTo>
                <a:cubicBezTo>
                  <a:pt x="15582" y="13278"/>
                  <a:pt x="15582" y="13168"/>
                  <a:pt x="15639" y="13006"/>
                </a:cubicBezTo>
                <a:cubicBezTo>
                  <a:pt x="15639" y="12896"/>
                  <a:pt x="15639" y="12729"/>
                  <a:pt x="15692" y="12567"/>
                </a:cubicBezTo>
                <a:cubicBezTo>
                  <a:pt x="15749" y="12457"/>
                  <a:pt x="15802" y="12290"/>
                  <a:pt x="15802" y="12128"/>
                </a:cubicBezTo>
                <a:lnTo>
                  <a:pt x="15969" y="11632"/>
                </a:lnTo>
                <a:cubicBezTo>
                  <a:pt x="16078" y="11303"/>
                  <a:pt x="16188" y="11031"/>
                  <a:pt x="16241" y="10701"/>
                </a:cubicBezTo>
                <a:cubicBezTo>
                  <a:pt x="16241" y="10535"/>
                  <a:pt x="16298" y="10372"/>
                  <a:pt x="16298" y="10205"/>
                </a:cubicBezTo>
                <a:cubicBezTo>
                  <a:pt x="16350" y="10043"/>
                  <a:pt x="16350" y="9876"/>
                  <a:pt x="16298" y="9714"/>
                </a:cubicBezTo>
                <a:cubicBezTo>
                  <a:pt x="16298" y="9494"/>
                  <a:pt x="16241" y="9218"/>
                  <a:pt x="16131" y="8889"/>
                </a:cubicBezTo>
                <a:cubicBezTo>
                  <a:pt x="16078" y="8617"/>
                  <a:pt x="15911" y="8340"/>
                  <a:pt x="15802" y="8178"/>
                </a:cubicBezTo>
                <a:cubicBezTo>
                  <a:pt x="15749" y="8068"/>
                  <a:pt x="15692" y="8011"/>
                  <a:pt x="15639" y="7958"/>
                </a:cubicBezTo>
                <a:cubicBezTo>
                  <a:pt x="15582" y="7848"/>
                  <a:pt x="15530" y="7791"/>
                  <a:pt x="15473" y="7739"/>
                </a:cubicBezTo>
                <a:cubicBezTo>
                  <a:pt x="15363" y="7629"/>
                  <a:pt x="15310" y="7519"/>
                  <a:pt x="15200" y="7410"/>
                </a:cubicBezTo>
                <a:lnTo>
                  <a:pt x="15200" y="7410"/>
                </a:lnTo>
                <a:cubicBezTo>
                  <a:pt x="15310" y="7462"/>
                  <a:pt x="15363" y="7519"/>
                  <a:pt x="15420" y="7519"/>
                </a:cubicBezTo>
                <a:cubicBezTo>
                  <a:pt x="15911" y="7901"/>
                  <a:pt x="16350" y="8340"/>
                  <a:pt x="16846" y="8836"/>
                </a:cubicBezTo>
                <a:cubicBezTo>
                  <a:pt x="16899" y="8998"/>
                  <a:pt x="16956" y="9108"/>
                  <a:pt x="17009" y="9275"/>
                </a:cubicBezTo>
                <a:lnTo>
                  <a:pt x="17176" y="9604"/>
                </a:lnTo>
                <a:lnTo>
                  <a:pt x="17228" y="9657"/>
                </a:lnTo>
                <a:cubicBezTo>
                  <a:pt x="17338" y="9933"/>
                  <a:pt x="17505" y="10153"/>
                  <a:pt x="17724" y="10425"/>
                </a:cubicBezTo>
                <a:cubicBezTo>
                  <a:pt x="17834" y="10535"/>
                  <a:pt x="17944" y="10644"/>
                  <a:pt x="18053" y="10701"/>
                </a:cubicBezTo>
                <a:cubicBezTo>
                  <a:pt x="18163" y="10811"/>
                  <a:pt x="18273" y="10921"/>
                  <a:pt x="18383" y="10974"/>
                </a:cubicBezTo>
                <a:lnTo>
                  <a:pt x="18545" y="11140"/>
                </a:lnTo>
                <a:cubicBezTo>
                  <a:pt x="18602" y="11140"/>
                  <a:pt x="18712" y="11193"/>
                  <a:pt x="18764" y="11250"/>
                </a:cubicBezTo>
                <a:cubicBezTo>
                  <a:pt x="18874" y="11303"/>
                  <a:pt x="19041" y="11360"/>
                  <a:pt x="19151" y="11412"/>
                </a:cubicBezTo>
                <a:cubicBezTo>
                  <a:pt x="19423" y="11522"/>
                  <a:pt x="19642" y="11579"/>
                  <a:pt x="19919" y="11632"/>
                </a:cubicBezTo>
                <a:cubicBezTo>
                  <a:pt x="20081" y="11632"/>
                  <a:pt x="20191" y="11689"/>
                  <a:pt x="20358" y="11689"/>
                </a:cubicBezTo>
                <a:lnTo>
                  <a:pt x="20849" y="11742"/>
                </a:lnTo>
                <a:cubicBezTo>
                  <a:pt x="21126" y="11799"/>
                  <a:pt x="21345" y="11851"/>
                  <a:pt x="21617" y="11908"/>
                </a:cubicBezTo>
                <a:cubicBezTo>
                  <a:pt x="21894" y="11961"/>
                  <a:pt x="22166" y="12018"/>
                  <a:pt x="22443" y="12128"/>
                </a:cubicBezTo>
                <a:lnTo>
                  <a:pt x="22552" y="12181"/>
                </a:lnTo>
                <a:lnTo>
                  <a:pt x="22443" y="12071"/>
                </a:lnTo>
                <a:lnTo>
                  <a:pt x="21947" y="11412"/>
                </a:lnTo>
                <a:lnTo>
                  <a:pt x="21784" y="11250"/>
                </a:lnTo>
                <a:cubicBezTo>
                  <a:pt x="21784" y="11193"/>
                  <a:pt x="21727" y="11140"/>
                  <a:pt x="21674" y="11031"/>
                </a:cubicBezTo>
                <a:cubicBezTo>
                  <a:pt x="21617" y="10974"/>
                  <a:pt x="21565" y="10864"/>
                  <a:pt x="21508" y="10811"/>
                </a:cubicBezTo>
                <a:cubicBezTo>
                  <a:pt x="21398" y="10701"/>
                  <a:pt x="21288" y="10535"/>
                  <a:pt x="21178" y="10372"/>
                </a:cubicBezTo>
                <a:lnTo>
                  <a:pt x="21126" y="10372"/>
                </a:lnTo>
                <a:cubicBezTo>
                  <a:pt x="21069" y="10315"/>
                  <a:pt x="21069" y="10205"/>
                  <a:pt x="21016" y="10153"/>
                </a:cubicBezTo>
                <a:cubicBezTo>
                  <a:pt x="20906" y="10096"/>
                  <a:pt x="20849" y="10043"/>
                  <a:pt x="20797" y="9986"/>
                </a:cubicBezTo>
                <a:lnTo>
                  <a:pt x="20410" y="9604"/>
                </a:lnTo>
                <a:cubicBezTo>
                  <a:pt x="20248" y="9494"/>
                  <a:pt x="20081" y="9437"/>
                  <a:pt x="19919" y="9328"/>
                </a:cubicBezTo>
                <a:cubicBezTo>
                  <a:pt x="19809" y="9328"/>
                  <a:pt x="19752" y="9275"/>
                  <a:pt x="19642" y="9275"/>
                </a:cubicBezTo>
                <a:cubicBezTo>
                  <a:pt x="19590" y="9218"/>
                  <a:pt x="19480" y="9218"/>
                  <a:pt x="19370" y="9165"/>
                </a:cubicBezTo>
                <a:cubicBezTo>
                  <a:pt x="19151" y="9108"/>
                  <a:pt x="18874" y="9108"/>
                  <a:pt x="18655" y="9108"/>
                </a:cubicBezTo>
                <a:lnTo>
                  <a:pt x="18602" y="9108"/>
                </a:lnTo>
                <a:cubicBezTo>
                  <a:pt x="18383" y="9108"/>
                  <a:pt x="18163" y="9108"/>
                  <a:pt x="17944" y="9055"/>
                </a:cubicBezTo>
                <a:cubicBezTo>
                  <a:pt x="17777" y="9055"/>
                  <a:pt x="17667" y="8998"/>
                  <a:pt x="17557" y="8998"/>
                </a:cubicBezTo>
                <a:cubicBezTo>
                  <a:pt x="17448" y="8946"/>
                  <a:pt x="17338" y="8889"/>
                  <a:pt x="17285" y="8836"/>
                </a:cubicBezTo>
                <a:lnTo>
                  <a:pt x="16956" y="8669"/>
                </a:lnTo>
                <a:lnTo>
                  <a:pt x="16737" y="8450"/>
                </a:lnTo>
                <a:lnTo>
                  <a:pt x="16627" y="8287"/>
                </a:lnTo>
                <a:lnTo>
                  <a:pt x="16627" y="8340"/>
                </a:lnTo>
                <a:lnTo>
                  <a:pt x="16407" y="8121"/>
                </a:lnTo>
                <a:lnTo>
                  <a:pt x="16298" y="8068"/>
                </a:lnTo>
                <a:cubicBezTo>
                  <a:pt x="16188" y="7958"/>
                  <a:pt x="16131" y="7848"/>
                  <a:pt x="16021" y="7739"/>
                </a:cubicBezTo>
                <a:lnTo>
                  <a:pt x="16021" y="7739"/>
                </a:lnTo>
                <a:cubicBezTo>
                  <a:pt x="16188" y="7791"/>
                  <a:pt x="16407" y="7848"/>
                  <a:pt x="16570" y="7901"/>
                </a:cubicBezTo>
                <a:cubicBezTo>
                  <a:pt x="16846" y="7958"/>
                  <a:pt x="17118" y="7958"/>
                  <a:pt x="17395" y="7958"/>
                </a:cubicBezTo>
                <a:cubicBezTo>
                  <a:pt x="17944" y="7901"/>
                  <a:pt x="18435" y="7791"/>
                  <a:pt x="18984" y="7682"/>
                </a:cubicBezTo>
                <a:cubicBezTo>
                  <a:pt x="19642" y="7572"/>
                  <a:pt x="20301" y="7410"/>
                  <a:pt x="20959" y="7410"/>
                </a:cubicBezTo>
                <a:lnTo>
                  <a:pt x="21126" y="7410"/>
                </a:lnTo>
                <a:lnTo>
                  <a:pt x="20959" y="7352"/>
                </a:lnTo>
                <a:cubicBezTo>
                  <a:pt x="20906" y="7352"/>
                  <a:pt x="20797" y="7300"/>
                  <a:pt x="20687" y="7243"/>
                </a:cubicBezTo>
                <a:lnTo>
                  <a:pt x="20467" y="7133"/>
                </a:lnTo>
                <a:lnTo>
                  <a:pt x="19971" y="6804"/>
                </a:lnTo>
                <a:cubicBezTo>
                  <a:pt x="19862" y="6751"/>
                  <a:pt x="19699" y="6694"/>
                  <a:pt x="19590" y="6641"/>
                </a:cubicBezTo>
                <a:cubicBezTo>
                  <a:pt x="19533" y="6584"/>
                  <a:pt x="19480" y="6584"/>
                  <a:pt x="19480" y="6532"/>
                </a:cubicBezTo>
                <a:cubicBezTo>
                  <a:pt x="19370" y="6475"/>
                  <a:pt x="19313" y="6422"/>
                  <a:pt x="19203" y="6422"/>
                </a:cubicBezTo>
                <a:lnTo>
                  <a:pt x="19203" y="6365"/>
                </a:lnTo>
                <a:cubicBezTo>
                  <a:pt x="19094" y="6365"/>
                  <a:pt x="19041" y="6312"/>
                  <a:pt x="18931" y="6255"/>
                </a:cubicBezTo>
                <a:cubicBezTo>
                  <a:pt x="18764" y="6203"/>
                  <a:pt x="18602" y="6093"/>
                  <a:pt x="18435" y="6036"/>
                </a:cubicBezTo>
                <a:cubicBezTo>
                  <a:pt x="18326" y="6036"/>
                  <a:pt x="18216" y="5983"/>
                  <a:pt x="18163" y="5983"/>
                </a:cubicBezTo>
                <a:cubicBezTo>
                  <a:pt x="18053" y="5926"/>
                  <a:pt x="17944" y="5926"/>
                  <a:pt x="17887" y="5873"/>
                </a:cubicBezTo>
                <a:cubicBezTo>
                  <a:pt x="17667" y="5873"/>
                  <a:pt x="17448" y="5816"/>
                  <a:pt x="17285" y="5816"/>
                </a:cubicBezTo>
                <a:cubicBezTo>
                  <a:pt x="17118" y="5816"/>
                  <a:pt x="16899" y="5816"/>
                  <a:pt x="16680" y="5873"/>
                </a:cubicBezTo>
                <a:cubicBezTo>
                  <a:pt x="16407" y="5926"/>
                  <a:pt x="16188" y="6036"/>
                  <a:pt x="15969" y="6093"/>
                </a:cubicBezTo>
                <a:lnTo>
                  <a:pt x="15911" y="6093"/>
                </a:lnTo>
                <a:cubicBezTo>
                  <a:pt x="15639" y="6203"/>
                  <a:pt x="15420" y="6255"/>
                  <a:pt x="15200" y="6312"/>
                </a:cubicBezTo>
                <a:cubicBezTo>
                  <a:pt x="14976" y="6376"/>
                  <a:pt x="14753" y="6403"/>
                  <a:pt x="14551" y="6403"/>
                </a:cubicBezTo>
                <a:cubicBezTo>
                  <a:pt x="14406" y="6403"/>
                  <a:pt x="14272" y="6389"/>
                  <a:pt x="14156" y="6365"/>
                </a:cubicBezTo>
                <a:lnTo>
                  <a:pt x="13993" y="6312"/>
                </a:lnTo>
                <a:lnTo>
                  <a:pt x="13884" y="6203"/>
                </a:lnTo>
                <a:lnTo>
                  <a:pt x="13774" y="6145"/>
                </a:lnTo>
                <a:lnTo>
                  <a:pt x="13388" y="5926"/>
                </a:lnTo>
                <a:lnTo>
                  <a:pt x="12949" y="5707"/>
                </a:lnTo>
                <a:cubicBezTo>
                  <a:pt x="13116" y="5707"/>
                  <a:pt x="13278" y="5707"/>
                  <a:pt x="13388" y="5654"/>
                </a:cubicBezTo>
                <a:lnTo>
                  <a:pt x="13717" y="5654"/>
                </a:lnTo>
                <a:cubicBezTo>
                  <a:pt x="13827" y="5654"/>
                  <a:pt x="13884" y="5597"/>
                  <a:pt x="13993" y="5597"/>
                </a:cubicBezTo>
                <a:cubicBezTo>
                  <a:pt x="14485" y="5487"/>
                  <a:pt x="14981" y="5268"/>
                  <a:pt x="15530" y="5048"/>
                </a:cubicBezTo>
                <a:cubicBezTo>
                  <a:pt x="16131" y="4829"/>
                  <a:pt x="16737" y="4557"/>
                  <a:pt x="17395" y="4447"/>
                </a:cubicBezTo>
                <a:lnTo>
                  <a:pt x="17557" y="4447"/>
                </a:lnTo>
                <a:lnTo>
                  <a:pt x="17118" y="4280"/>
                </a:lnTo>
                <a:cubicBezTo>
                  <a:pt x="17066" y="4280"/>
                  <a:pt x="16956" y="4227"/>
                  <a:pt x="16846" y="4227"/>
                </a:cubicBezTo>
                <a:cubicBezTo>
                  <a:pt x="16789" y="4170"/>
                  <a:pt x="16680" y="4170"/>
                  <a:pt x="16570" y="4118"/>
                </a:cubicBezTo>
                <a:cubicBezTo>
                  <a:pt x="16570" y="4118"/>
                  <a:pt x="16517" y="4118"/>
                  <a:pt x="16517" y="4061"/>
                </a:cubicBezTo>
                <a:cubicBezTo>
                  <a:pt x="16407" y="4061"/>
                  <a:pt x="16350" y="4061"/>
                  <a:pt x="16298" y="4008"/>
                </a:cubicBezTo>
                <a:cubicBezTo>
                  <a:pt x="16241" y="4008"/>
                  <a:pt x="16131" y="3951"/>
                  <a:pt x="16021" y="3898"/>
                </a:cubicBezTo>
                <a:cubicBezTo>
                  <a:pt x="15749" y="3841"/>
                  <a:pt x="15473" y="3731"/>
                  <a:pt x="15200" y="3679"/>
                </a:cubicBezTo>
                <a:cubicBezTo>
                  <a:pt x="14981" y="3622"/>
                  <a:pt x="14814" y="3569"/>
                  <a:pt x="14652" y="3512"/>
                </a:cubicBezTo>
                <a:cubicBezTo>
                  <a:pt x="14432" y="3512"/>
                  <a:pt x="14266" y="3459"/>
                  <a:pt x="14103" y="3459"/>
                </a:cubicBezTo>
                <a:lnTo>
                  <a:pt x="13774" y="3459"/>
                </a:lnTo>
                <a:cubicBezTo>
                  <a:pt x="13717" y="3512"/>
                  <a:pt x="13607" y="3512"/>
                  <a:pt x="13497" y="3512"/>
                </a:cubicBezTo>
                <a:cubicBezTo>
                  <a:pt x="13278" y="3569"/>
                  <a:pt x="13116" y="3622"/>
                  <a:pt x="12949" y="3679"/>
                </a:cubicBezTo>
                <a:cubicBezTo>
                  <a:pt x="12786" y="3731"/>
                  <a:pt x="12677" y="3788"/>
                  <a:pt x="12567" y="3841"/>
                </a:cubicBezTo>
                <a:cubicBezTo>
                  <a:pt x="12457" y="3898"/>
                  <a:pt x="12347" y="4008"/>
                  <a:pt x="12238" y="4061"/>
                </a:cubicBezTo>
                <a:lnTo>
                  <a:pt x="12181" y="4061"/>
                </a:lnTo>
                <a:cubicBezTo>
                  <a:pt x="11961" y="4227"/>
                  <a:pt x="11742" y="4337"/>
                  <a:pt x="11522" y="4447"/>
                </a:cubicBezTo>
                <a:cubicBezTo>
                  <a:pt x="11193" y="4557"/>
                  <a:pt x="10921" y="4666"/>
                  <a:pt x="10592" y="4666"/>
                </a:cubicBezTo>
                <a:lnTo>
                  <a:pt x="9986" y="4447"/>
                </a:lnTo>
                <a:cubicBezTo>
                  <a:pt x="9933" y="4447"/>
                  <a:pt x="9876" y="4447"/>
                  <a:pt x="9767" y="4390"/>
                </a:cubicBezTo>
                <a:lnTo>
                  <a:pt x="9165" y="4227"/>
                </a:lnTo>
                <a:lnTo>
                  <a:pt x="8669" y="4118"/>
                </a:lnTo>
                <a:cubicBezTo>
                  <a:pt x="8836" y="4061"/>
                  <a:pt x="8998" y="4061"/>
                  <a:pt x="9165" y="4008"/>
                </a:cubicBezTo>
                <a:cubicBezTo>
                  <a:pt x="9437" y="3898"/>
                  <a:pt x="9657" y="3841"/>
                  <a:pt x="9876" y="3731"/>
                </a:cubicBezTo>
                <a:cubicBezTo>
                  <a:pt x="9986" y="3679"/>
                  <a:pt x="10096" y="3622"/>
                  <a:pt x="10263" y="3512"/>
                </a:cubicBezTo>
                <a:cubicBezTo>
                  <a:pt x="10372" y="3459"/>
                  <a:pt x="10482" y="3402"/>
                  <a:pt x="10592" y="3292"/>
                </a:cubicBezTo>
                <a:cubicBezTo>
                  <a:pt x="10811" y="3183"/>
                  <a:pt x="10974" y="3073"/>
                  <a:pt x="11193" y="2911"/>
                </a:cubicBezTo>
                <a:cubicBezTo>
                  <a:pt x="11250" y="2854"/>
                  <a:pt x="11303" y="2854"/>
                  <a:pt x="11360" y="2801"/>
                </a:cubicBezTo>
                <a:cubicBezTo>
                  <a:pt x="11632" y="2634"/>
                  <a:pt x="11851" y="2472"/>
                  <a:pt x="12128" y="2305"/>
                </a:cubicBezTo>
                <a:cubicBezTo>
                  <a:pt x="12290" y="2195"/>
                  <a:pt x="12400" y="2143"/>
                  <a:pt x="12567" y="2085"/>
                </a:cubicBezTo>
                <a:cubicBezTo>
                  <a:pt x="12677" y="1976"/>
                  <a:pt x="12839" y="1923"/>
                  <a:pt x="12949" y="1866"/>
                </a:cubicBezTo>
                <a:lnTo>
                  <a:pt x="13116" y="1813"/>
                </a:lnTo>
                <a:lnTo>
                  <a:pt x="12567" y="1813"/>
                </a:lnTo>
                <a:cubicBezTo>
                  <a:pt x="12510" y="1813"/>
                  <a:pt x="12400" y="1756"/>
                  <a:pt x="12347" y="1756"/>
                </a:cubicBezTo>
                <a:cubicBezTo>
                  <a:pt x="12181" y="1756"/>
                  <a:pt x="12018" y="1756"/>
                  <a:pt x="11799" y="1704"/>
                </a:cubicBezTo>
                <a:cubicBezTo>
                  <a:pt x="11632" y="1704"/>
                  <a:pt x="11470" y="1647"/>
                  <a:pt x="11360" y="1647"/>
                </a:cubicBezTo>
                <a:lnTo>
                  <a:pt x="11140" y="1647"/>
                </a:lnTo>
                <a:cubicBezTo>
                  <a:pt x="10974" y="1594"/>
                  <a:pt x="10811" y="1594"/>
                  <a:pt x="10644" y="1594"/>
                </a:cubicBezTo>
                <a:lnTo>
                  <a:pt x="9767" y="1594"/>
                </a:lnTo>
                <a:cubicBezTo>
                  <a:pt x="9657" y="1647"/>
                  <a:pt x="9547" y="1647"/>
                  <a:pt x="9437" y="1647"/>
                </a:cubicBezTo>
                <a:cubicBezTo>
                  <a:pt x="9275" y="1704"/>
                  <a:pt x="9056" y="1756"/>
                  <a:pt x="8889" y="1813"/>
                </a:cubicBezTo>
                <a:cubicBezTo>
                  <a:pt x="8726" y="1923"/>
                  <a:pt x="8560" y="1976"/>
                  <a:pt x="8397" y="2143"/>
                </a:cubicBezTo>
                <a:cubicBezTo>
                  <a:pt x="8287" y="2195"/>
                  <a:pt x="8178" y="2252"/>
                  <a:pt x="8068" y="2362"/>
                </a:cubicBezTo>
                <a:cubicBezTo>
                  <a:pt x="8011" y="2415"/>
                  <a:pt x="7958" y="2472"/>
                  <a:pt x="7901" y="2472"/>
                </a:cubicBezTo>
                <a:lnTo>
                  <a:pt x="7739" y="2691"/>
                </a:lnTo>
                <a:cubicBezTo>
                  <a:pt x="7572" y="2854"/>
                  <a:pt x="7353" y="3020"/>
                  <a:pt x="7190" y="3130"/>
                </a:cubicBezTo>
                <a:cubicBezTo>
                  <a:pt x="7133" y="3183"/>
                  <a:pt x="7023" y="3240"/>
                  <a:pt x="6914" y="3350"/>
                </a:cubicBezTo>
                <a:cubicBezTo>
                  <a:pt x="6861" y="3402"/>
                  <a:pt x="6751" y="3459"/>
                  <a:pt x="6641" y="3459"/>
                </a:cubicBezTo>
                <a:cubicBezTo>
                  <a:pt x="6532" y="3512"/>
                  <a:pt x="6475" y="3569"/>
                  <a:pt x="6365" y="3569"/>
                </a:cubicBezTo>
                <a:cubicBezTo>
                  <a:pt x="6255" y="3622"/>
                  <a:pt x="6203" y="3622"/>
                  <a:pt x="6093" y="3622"/>
                </a:cubicBezTo>
                <a:lnTo>
                  <a:pt x="5873" y="3622"/>
                </a:lnTo>
                <a:cubicBezTo>
                  <a:pt x="5048" y="3512"/>
                  <a:pt x="4170" y="3459"/>
                  <a:pt x="3293" y="3459"/>
                </a:cubicBezTo>
                <a:cubicBezTo>
                  <a:pt x="3350" y="3459"/>
                  <a:pt x="3459" y="3459"/>
                  <a:pt x="3512" y="3402"/>
                </a:cubicBezTo>
                <a:cubicBezTo>
                  <a:pt x="3731" y="3402"/>
                  <a:pt x="3898" y="3292"/>
                  <a:pt x="4118" y="3240"/>
                </a:cubicBezTo>
                <a:cubicBezTo>
                  <a:pt x="4337" y="3183"/>
                  <a:pt x="4500" y="3073"/>
                  <a:pt x="4719" y="2963"/>
                </a:cubicBezTo>
                <a:cubicBezTo>
                  <a:pt x="4886" y="2854"/>
                  <a:pt x="5105" y="2744"/>
                  <a:pt x="5268" y="2581"/>
                </a:cubicBezTo>
                <a:lnTo>
                  <a:pt x="5434" y="2415"/>
                </a:lnTo>
                <a:lnTo>
                  <a:pt x="5597" y="2305"/>
                </a:lnTo>
                <a:lnTo>
                  <a:pt x="5926" y="1976"/>
                </a:lnTo>
                <a:cubicBezTo>
                  <a:pt x="6093" y="1813"/>
                  <a:pt x="6203" y="1647"/>
                  <a:pt x="6365" y="1537"/>
                </a:cubicBezTo>
                <a:cubicBezTo>
                  <a:pt x="6422" y="1427"/>
                  <a:pt x="6475" y="1374"/>
                  <a:pt x="6532" y="1317"/>
                </a:cubicBezTo>
                <a:lnTo>
                  <a:pt x="7190" y="659"/>
                </a:lnTo>
                <a:cubicBezTo>
                  <a:pt x="7353" y="497"/>
                  <a:pt x="7462" y="440"/>
                  <a:pt x="7519" y="330"/>
                </a:cubicBezTo>
                <a:cubicBezTo>
                  <a:pt x="7682" y="220"/>
                  <a:pt x="7791" y="167"/>
                  <a:pt x="7901" y="58"/>
                </a:cubicBezTo>
                <a:lnTo>
                  <a:pt x="8011" y="1"/>
                </a:lnTo>
                <a:close/>
              </a:path>
            </a:pathLst>
          </a:custGeom>
          <a:solidFill>
            <a:srgbClr val="84BD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 rot="10800000" flipH="1">
            <a:off x="8378625" y="3080887"/>
            <a:ext cx="1061762" cy="2151519"/>
            <a:chOff x="7904450" y="2397175"/>
            <a:chExt cx="1061762" cy="2151519"/>
          </a:xfrm>
        </p:grpSpPr>
        <p:sp>
          <p:nvSpPr>
            <p:cNvPr id="13" name="Google Shape;13;p2"/>
            <p:cNvSpPr/>
            <p:nvPr/>
          </p:nvSpPr>
          <p:spPr>
            <a:xfrm>
              <a:off x="7904450" y="2397175"/>
              <a:ext cx="1061762" cy="2151519"/>
            </a:xfrm>
            <a:custGeom>
              <a:avLst/>
              <a:gdLst/>
              <a:ahLst/>
              <a:cxnLst/>
              <a:rect l="l" t="t" r="r" b="b"/>
              <a:pathLst>
                <a:path w="12563" h="25458" extrusionOk="0">
                  <a:moveTo>
                    <a:pt x="12562" y="0"/>
                  </a:moveTo>
                  <a:cubicBezTo>
                    <a:pt x="12233" y="0"/>
                    <a:pt x="11904" y="57"/>
                    <a:pt x="11575" y="110"/>
                  </a:cubicBezTo>
                  <a:cubicBezTo>
                    <a:pt x="9328" y="439"/>
                    <a:pt x="7133" y="1593"/>
                    <a:pt x="5487" y="3020"/>
                  </a:cubicBezTo>
                  <a:cubicBezTo>
                    <a:pt x="5430" y="3073"/>
                    <a:pt x="5430" y="3073"/>
                    <a:pt x="5377" y="3073"/>
                  </a:cubicBezTo>
                  <a:lnTo>
                    <a:pt x="4881" y="3568"/>
                  </a:lnTo>
                  <a:cubicBezTo>
                    <a:pt x="3841" y="4609"/>
                    <a:pt x="3016" y="5816"/>
                    <a:pt x="2415" y="7133"/>
                  </a:cubicBezTo>
                  <a:cubicBezTo>
                    <a:pt x="2305" y="7299"/>
                    <a:pt x="2248" y="7462"/>
                    <a:pt x="2138" y="7681"/>
                  </a:cubicBezTo>
                  <a:cubicBezTo>
                    <a:pt x="1866" y="8340"/>
                    <a:pt x="1647" y="8998"/>
                    <a:pt x="1480" y="9713"/>
                  </a:cubicBezTo>
                  <a:cubicBezTo>
                    <a:pt x="1370" y="10262"/>
                    <a:pt x="1317" y="10863"/>
                    <a:pt x="1260" y="11412"/>
                  </a:cubicBezTo>
                  <a:cubicBezTo>
                    <a:pt x="1208" y="11579"/>
                    <a:pt x="1208" y="11741"/>
                    <a:pt x="1208" y="11851"/>
                  </a:cubicBezTo>
                  <a:cubicBezTo>
                    <a:pt x="1098" y="12948"/>
                    <a:pt x="1151" y="14045"/>
                    <a:pt x="1151" y="15200"/>
                  </a:cubicBezTo>
                  <a:cubicBezTo>
                    <a:pt x="1151" y="15310"/>
                    <a:pt x="1208" y="15472"/>
                    <a:pt x="1208" y="15582"/>
                  </a:cubicBezTo>
                  <a:cubicBezTo>
                    <a:pt x="1208" y="16297"/>
                    <a:pt x="1260" y="16955"/>
                    <a:pt x="1260" y="17667"/>
                  </a:cubicBezTo>
                  <a:cubicBezTo>
                    <a:pt x="1317" y="18163"/>
                    <a:pt x="1317" y="18601"/>
                    <a:pt x="1317" y="19093"/>
                  </a:cubicBezTo>
                  <a:lnTo>
                    <a:pt x="1317" y="19532"/>
                  </a:lnTo>
                  <a:cubicBezTo>
                    <a:pt x="1260" y="21288"/>
                    <a:pt x="1041" y="23100"/>
                    <a:pt x="330" y="24689"/>
                  </a:cubicBezTo>
                  <a:cubicBezTo>
                    <a:pt x="273" y="24966"/>
                    <a:pt x="110" y="25238"/>
                    <a:pt x="1" y="25457"/>
                  </a:cubicBezTo>
                  <a:cubicBezTo>
                    <a:pt x="220" y="25295"/>
                    <a:pt x="440" y="25075"/>
                    <a:pt x="659" y="24856"/>
                  </a:cubicBezTo>
                  <a:cubicBezTo>
                    <a:pt x="2138" y="23539"/>
                    <a:pt x="3565" y="22223"/>
                    <a:pt x="4829" y="20686"/>
                  </a:cubicBezTo>
                  <a:cubicBezTo>
                    <a:pt x="4881" y="20577"/>
                    <a:pt x="4938" y="20520"/>
                    <a:pt x="4991" y="20467"/>
                  </a:cubicBezTo>
                  <a:lnTo>
                    <a:pt x="5101" y="20357"/>
                  </a:lnTo>
                  <a:cubicBezTo>
                    <a:pt x="5869" y="19370"/>
                    <a:pt x="6584" y="18325"/>
                    <a:pt x="7133" y="17175"/>
                  </a:cubicBezTo>
                  <a:cubicBezTo>
                    <a:pt x="7186" y="17065"/>
                    <a:pt x="7243" y="16955"/>
                    <a:pt x="7295" y="16789"/>
                  </a:cubicBezTo>
                  <a:cubicBezTo>
                    <a:pt x="7682" y="15968"/>
                    <a:pt x="8011" y="15090"/>
                    <a:pt x="8173" y="14212"/>
                  </a:cubicBezTo>
                  <a:cubicBezTo>
                    <a:pt x="8230" y="13993"/>
                    <a:pt x="8283" y="13773"/>
                    <a:pt x="8283" y="13554"/>
                  </a:cubicBezTo>
                  <a:cubicBezTo>
                    <a:pt x="8340" y="13334"/>
                    <a:pt x="8340" y="13168"/>
                    <a:pt x="8393" y="12948"/>
                  </a:cubicBezTo>
                  <a:cubicBezTo>
                    <a:pt x="8502" y="11741"/>
                    <a:pt x="8450" y="10481"/>
                    <a:pt x="8393" y="9217"/>
                  </a:cubicBezTo>
                  <a:cubicBezTo>
                    <a:pt x="8393" y="8945"/>
                    <a:pt x="8393" y="8669"/>
                    <a:pt x="8340" y="8340"/>
                  </a:cubicBezTo>
                  <a:lnTo>
                    <a:pt x="8340" y="7628"/>
                  </a:lnTo>
                  <a:cubicBezTo>
                    <a:pt x="8283" y="6641"/>
                    <a:pt x="8340" y="5653"/>
                    <a:pt x="8502" y="4666"/>
                  </a:cubicBezTo>
                  <a:lnTo>
                    <a:pt x="8669" y="4007"/>
                  </a:lnTo>
                  <a:lnTo>
                    <a:pt x="8832" y="3511"/>
                  </a:lnTo>
                  <a:cubicBezTo>
                    <a:pt x="9437" y="2032"/>
                    <a:pt x="10587" y="1154"/>
                    <a:pt x="12014" y="329"/>
                  </a:cubicBezTo>
                  <a:cubicBezTo>
                    <a:pt x="12181" y="220"/>
                    <a:pt x="12343" y="110"/>
                    <a:pt x="12562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7904450" y="2397175"/>
              <a:ext cx="1061762" cy="2151519"/>
            </a:xfrm>
            <a:custGeom>
              <a:avLst/>
              <a:gdLst/>
              <a:ahLst/>
              <a:cxnLst/>
              <a:rect l="l" t="t" r="r" b="b"/>
              <a:pathLst>
                <a:path w="12563" h="25458" extrusionOk="0">
                  <a:moveTo>
                    <a:pt x="12562" y="0"/>
                  </a:moveTo>
                  <a:cubicBezTo>
                    <a:pt x="12233" y="0"/>
                    <a:pt x="11904" y="57"/>
                    <a:pt x="11575" y="110"/>
                  </a:cubicBezTo>
                  <a:cubicBezTo>
                    <a:pt x="10974" y="329"/>
                    <a:pt x="10315" y="606"/>
                    <a:pt x="9767" y="988"/>
                  </a:cubicBezTo>
                  <a:cubicBezTo>
                    <a:pt x="9108" y="1374"/>
                    <a:pt x="8560" y="1865"/>
                    <a:pt x="8064" y="2414"/>
                  </a:cubicBezTo>
                  <a:lnTo>
                    <a:pt x="5377" y="3073"/>
                  </a:lnTo>
                  <a:lnTo>
                    <a:pt x="4881" y="3568"/>
                  </a:lnTo>
                  <a:lnTo>
                    <a:pt x="7682" y="2853"/>
                  </a:lnTo>
                  <a:lnTo>
                    <a:pt x="7682" y="2853"/>
                  </a:lnTo>
                  <a:cubicBezTo>
                    <a:pt x="7295" y="3349"/>
                    <a:pt x="6966" y="3898"/>
                    <a:pt x="6694" y="4446"/>
                  </a:cubicBezTo>
                  <a:lnTo>
                    <a:pt x="6637" y="4389"/>
                  </a:lnTo>
                  <a:lnTo>
                    <a:pt x="2415" y="7133"/>
                  </a:lnTo>
                  <a:cubicBezTo>
                    <a:pt x="2305" y="7299"/>
                    <a:pt x="2248" y="7462"/>
                    <a:pt x="2138" y="7681"/>
                  </a:cubicBezTo>
                  <a:lnTo>
                    <a:pt x="6418" y="4938"/>
                  </a:lnTo>
                  <a:lnTo>
                    <a:pt x="6418" y="4938"/>
                  </a:lnTo>
                  <a:cubicBezTo>
                    <a:pt x="6255" y="5377"/>
                    <a:pt x="6088" y="5816"/>
                    <a:pt x="5926" y="6202"/>
                  </a:cubicBezTo>
                  <a:cubicBezTo>
                    <a:pt x="5707" y="6860"/>
                    <a:pt x="5540" y="7571"/>
                    <a:pt x="5377" y="8230"/>
                  </a:cubicBezTo>
                  <a:lnTo>
                    <a:pt x="1260" y="11412"/>
                  </a:lnTo>
                  <a:cubicBezTo>
                    <a:pt x="1208" y="11579"/>
                    <a:pt x="1208" y="11741"/>
                    <a:pt x="1208" y="11851"/>
                  </a:cubicBezTo>
                  <a:lnTo>
                    <a:pt x="5268" y="8778"/>
                  </a:lnTo>
                  <a:lnTo>
                    <a:pt x="5268" y="8778"/>
                  </a:lnTo>
                  <a:cubicBezTo>
                    <a:pt x="5101" y="9766"/>
                    <a:pt x="4938" y="10754"/>
                    <a:pt x="4829" y="11741"/>
                  </a:cubicBezTo>
                  <a:cubicBezTo>
                    <a:pt x="4772" y="11908"/>
                    <a:pt x="4772" y="12018"/>
                    <a:pt x="4772" y="12180"/>
                  </a:cubicBezTo>
                  <a:cubicBezTo>
                    <a:pt x="3565" y="13225"/>
                    <a:pt x="2415" y="14212"/>
                    <a:pt x="1151" y="15200"/>
                  </a:cubicBezTo>
                  <a:cubicBezTo>
                    <a:pt x="1151" y="15310"/>
                    <a:pt x="1208" y="15472"/>
                    <a:pt x="1208" y="15582"/>
                  </a:cubicBezTo>
                  <a:cubicBezTo>
                    <a:pt x="2358" y="14651"/>
                    <a:pt x="3565" y="13716"/>
                    <a:pt x="4662" y="12729"/>
                  </a:cubicBezTo>
                  <a:lnTo>
                    <a:pt x="4662" y="12729"/>
                  </a:lnTo>
                  <a:cubicBezTo>
                    <a:pt x="4500" y="13993"/>
                    <a:pt x="4280" y="15419"/>
                    <a:pt x="3894" y="16846"/>
                  </a:cubicBezTo>
                  <a:cubicBezTo>
                    <a:pt x="3073" y="17614"/>
                    <a:pt x="2195" y="18382"/>
                    <a:pt x="1317" y="19093"/>
                  </a:cubicBezTo>
                  <a:lnTo>
                    <a:pt x="1317" y="19532"/>
                  </a:lnTo>
                  <a:cubicBezTo>
                    <a:pt x="2138" y="18874"/>
                    <a:pt x="2963" y="18163"/>
                    <a:pt x="3784" y="17447"/>
                  </a:cubicBezTo>
                  <a:lnTo>
                    <a:pt x="3784" y="17447"/>
                  </a:lnTo>
                  <a:cubicBezTo>
                    <a:pt x="3622" y="18163"/>
                    <a:pt x="3402" y="18874"/>
                    <a:pt x="3126" y="19532"/>
                  </a:cubicBezTo>
                  <a:cubicBezTo>
                    <a:pt x="2467" y="21564"/>
                    <a:pt x="1480" y="23320"/>
                    <a:pt x="330" y="24689"/>
                  </a:cubicBezTo>
                  <a:cubicBezTo>
                    <a:pt x="273" y="24966"/>
                    <a:pt x="110" y="25238"/>
                    <a:pt x="1" y="25457"/>
                  </a:cubicBezTo>
                  <a:cubicBezTo>
                    <a:pt x="220" y="25295"/>
                    <a:pt x="440" y="25075"/>
                    <a:pt x="659" y="24856"/>
                  </a:cubicBezTo>
                  <a:cubicBezTo>
                    <a:pt x="1809" y="23430"/>
                    <a:pt x="2744" y="21674"/>
                    <a:pt x="3455" y="19642"/>
                  </a:cubicBezTo>
                  <a:cubicBezTo>
                    <a:pt x="3731" y="18983"/>
                    <a:pt x="3894" y="18272"/>
                    <a:pt x="4113" y="17557"/>
                  </a:cubicBezTo>
                  <a:cubicBezTo>
                    <a:pt x="4333" y="18544"/>
                    <a:pt x="4552" y="19589"/>
                    <a:pt x="4829" y="20686"/>
                  </a:cubicBezTo>
                  <a:cubicBezTo>
                    <a:pt x="4881" y="20577"/>
                    <a:pt x="4938" y="20520"/>
                    <a:pt x="4991" y="20467"/>
                  </a:cubicBezTo>
                  <a:lnTo>
                    <a:pt x="5101" y="20357"/>
                  </a:lnTo>
                  <a:cubicBezTo>
                    <a:pt x="4772" y="19093"/>
                    <a:pt x="4500" y="17996"/>
                    <a:pt x="4280" y="16898"/>
                  </a:cubicBezTo>
                  <a:lnTo>
                    <a:pt x="4280" y="16846"/>
                  </a:lnTo>
                  <a:cubicBezTo>
                    <a:pt x="4609" y="15472"/>
                    <a:pt x="4829" y="14155"/>
                    <a:pt x="4991" y="12896"/>
                  </a:cubicBezTo>
                  <a:cubicBezTo>
                    <a:pt x="5649" y="14322"/>
                    <a:pt x="6365" y="15801"/>
                    <a:pt x="7133" y="17175"/>
                  </a:cubicBezTo>
                  <a:cubicBezTo>
                    <a:pt x="7186" y="17065"/>
                    <a:pt x="7243" y="16955"/>
                    <a:pt x="7295" y="16789"/>
                  </a:cubicBezTo>
                  <a:cubicBezTo>
                    <a:pt x="6527" y="15310"/>
                    <a:pt x="5759" y="13826"/>
                    <a:pt x="5101" y="12290"/>
                  </a:cubicBezTo>
                  <a:cubicBezTo>
                    <a:pt x="5101" y="12127"/>
                    <a:pt x="5101" y="11961"/>
                    <a:pt x="5158" y="11798"/>
                  </a:cubicBezTo>
                  <a:cubicBezTo>
                    <a:pt x="5268" y="10701"/>
                    <a:pt x="5430" y="9604"/>
                    <a:pt x="5649" y="8506"/>
                  </a:cubicBezTo>
                  <a:lnTo>
                    <a:pt x="8283" y="13554"/>
                  </a:lnTo>
                  <a:cubicBezTo>
                    <a:pt x="8340" y="13334"/>
                    <a:pt x="8340" y="13168"/>
                    <a:pt x="8393" y="12948"/>
                  </a:cubicBezTo>
                  <a:lnTo>
                    <a:pt x="5759" y="8010"/>
                  </a:lnTo>
                  <a:cubicBezTo>
                    <a:pt x="5926" y="7409"/>
                    <a:pt x="6088" y="6860"/>
                    <a:pt x="6255" y="6312"/>
                  </a:cubicBezTo>
                  <a:cubicBezTo>
                    <a:pt x="6365" y="5983"/>
                    <a:pt x="6527" y="5596"/>
                    <a:pt x="6694" y="5214"/>
                  </a:cubicBezTo>
                  <a:cubicBezTo>
                    <a:pt x="7186" y="6312"/>
                    <a:pt x="7791" y="7352"/>
                    <a:pt x="8340" y="8340"/>
                  </a:cubicBezTo>
                  <a:lnTo>
                    <a:pt x="8340" y="7628"/>
                  </a:lnTo>
                  <a:cubicBezTo>
                    <a:pt x="7791" y="6694"/>
                    <a:pt x="7352" y="5763"/>
                    <a:pt x="6857" y="4828"/>
                  </a:cubicBezTo>
                  <a:cubicBezTo>
                    <a:pt x="7186" y="4170"/>
                    <a:pt x="7625" y="3459"/>
                    <a:pt x="8173" y="2800"/>
                  </a:cubicBezTo>
                  <a:lnTo>
                    <a:pt x="8669" y="4007"/>
                  </a:lnTo>
                  <a:lnTo>
                    <a:pt x="8832" y="3511"/>
                  </a:lnTo>
                  <a:lnTo>
                    <a:pt x="8450" y="2524"/>
                  </a:lnTo>
                  <a:cubicBezTo>
                    <a:pt x="8832" y="2032"/>
                    <a:pt x="9328" y="1646"/>
                    <a:pt x="9929" y="1264"/>
                  </a:cubicBezTo>
                  <a:cubicBezTo>
                    <a:pt x="10587" y="878"/>
                    <a:pt x="11303" y="606"/>
                    <a:pt x="12014" y="329"/>
                  </a:cubicBezTo>
                  <a:cubicBezTo>
                    <a:pt x="12181" y="220"/>
                    <a:pt x="12343" y="110"/>
                    <a:pt x="12562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" name="Google Shape;15;p2"/>
          <p:cNvGrpSpPr/>
          <p:nvPr/>
        </p:nvGrpSpPr>
        <p:grpSpPr>
          <a:xfrm flipH="1">
            <a:off x="-166014" y="3803813"/>
            <a:ext cx="606404" cy="1446613"/>
            <a:chOff x="6274675" y="519350"/>
            <a:chExt cx="1231027" cy="2936690"/>
          </a:xfrm>
        </p:grpSpPr>
        <p:sp>
          <p:nvSpPr>
            <p:cNvPr id="16" name="Google Shape;16;p2"/>
            <p:cNvSpPr/>
            <p:nvPr/>
          </p:nvSpPr>
          <p:spPr>
            <a:xfrm>
              <a:off x="6274675" y="519350"/>
              <a:ext cx="1231027" cy="2936690"/>
            </a:xfrm>
            <a:custGeom>
              <a:avLst/>
              <a:gdLst/>
              <a:ahLst/>
              <a:cxnLst/>
              <a:rect l="l" t="t" r="r" b="b"/>
              <a:pathLst>
                <a:path w="7244" h="17281" extrusionOk="0">
                  <a:moveTo>
                    <a:pt x="1" y="0"/>
                  </a:moveTo>
                  <a:lnTo>
                    <a:pt x="1" y="53"/>
                  </a:lnTo>
                  <a:cubicBezTo>
                    <a:pt x="1261" y="3950"/>
                    <a:pt x="220" y="8282"/>
                    <a:pt x="1866" y="12070"/>
                  </a:cubicBezTo>
                  <a:cubicBezTo>
                    <a:pt x="2854" y="14208"/>
                    <a:pt x="5049" y="15744"/>
                    <a:pt x="7076" y="17171"/>
                  </a:cubicBezTo>
                  <a:cubicBezTo>
                    <a:pt x="7133" y="17228"/>
                    <a:pt x="7186" y="17228"/>
                    <a:pt x="7243" y="17280"/>
                  </a:cubicBezTo>
                  <a:cubicBezTo>
                    <a:pt x="6308" y="16130"/>
                    <a:pt x="5979" y="14814"/>
                    <a:pt x="5926" y="13387"/>
                  </a:cubicBezTo>
                  <a:cubicBezTo>
                    <a:pt x="5869" y="12013"/>
                    <a:pt x="5979" y="10587"/>
                    <a:pt x="5817" y="9217"/>
                  </a:cubicBezTo>
                  <a:cubicBezTo>
                    <a:pt x="5650" y="7791"/>
                    <a:pt x="5101" y="6417"/>
                    <a:pt x="4333" y="5210"/>
                  </a:cubicBezTo>
                  <a:cubicBezTo>
                    <a:pt x="3126" y="3345"/>
                    <a:pt x="1318" y="1808"/>
                    <a:pt x="1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274675" y="528187"/>
              <a:ext cx="1202648" cy="2909160"/>
            </a:xfrm>
            <a:custGeom>
              <a:avLst/>
              <a:gdLst/>
              <a:ahLst/>
              <a:cxnLst/>
              <a:rect l="l" t="t" r="r" b="b"/>
              <a:pathLst>
                <a:path w="7077" h="17119" extrusionOk="0">
                  <a:moveTo>
                    <a:pt x="1" y="1"/>
                  </a:moveTo>
                  <a:lnTo>
                    <a:pt x="1" y="1"/>
                  </a:lnTo>
                  <a:cubicBezTo>
                    <a:pt x="1261" y="3898"/>
                    <a:pt x="220" y="8230"/>
                    <a:pt x="1866" y="12018"/>
                  </a:cubicBezTo>
                  <a:cubicBezTo>
                    <a:pt x="2854" y="14156"/>
                    <a:pt x="5049" y="15692"/>
                    <a:pt x="7076" y="17119"/>
                  </a:cubicBezTo>
                  <a:cubicBezTo>
                    <a:pt x="5597" y="15034"/>
                    <a:pt x="4719" y="12567"/>
                    <a:pt x="4061" y="10153"/>
                  </a:cubicBezTo>
                  <a:cubicBezTo>
                    <a:pt x="3675" y="8946"/>
                    <a:pt x="3403" y="7739"/>
                    <a:pt x="3016" y="6532"/>
                  </a:cubicBezTo>
                  <a:cubicBezTo>
                    <a:pt x="2415" y="4447"/>
                    <a:pt x="1647" y="2362"/>
                    <a:pt x="383" y="497"/>
                  </a:cubicBezTo>
                  <a:cubicBezTo>
                    <a:pt x="273" y="330"/>
                    <a:pt x="163" y="168"/>
                    <a:pt x="1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 rot="5400000">
            <a:off x="6280224" y="3564795"/>
            <a:ext cx="1827590" cy="1454572"/>
            <a:chOff x="6559975" y="2244900"/>
            <a:chExt cx="1567670" cy="1247596"/>
          </a:xfrm>
        </p:grpSpPr>
        <p:sp>
          <p:nvSpPr>
            <p:cNvPr id="19" name="Google Shape;19;p2"/>
            <p:cNvSpPr/>
            <p:nvPr/>
          </p:nvSpPr>
          <p:spPr>
            <a:xfrm>
              <a:off x="6559975" y="2244900"/>
              <a:ext cx="1567670" cy="1247596"/>
            </a:xfrm>
            <a:custGeom>
              <a:avLst/>
              <a:gdLst/>
              <a:ahLst/>
              <a:cxnLst/>
              <a:rect l="l" t="t" r="r" b="b"/>
              <a:pathLst>
                <a:path w="8341" h="6638" extrusionOk="0">
                  <a:moveTo>
                    <a:pt x="111" y="1"/>
                  </a:moveTo>
                  <a:cubicBezTo>
                    <a:pt x="111" y="111"/>
                    <a:pt x="54" y="220"/>
                    <a:pt x="54" y="273"/>
                  </a:cubicBezTo>
                  <a:cubicBezTo>
                    <a:pt x="54" y="440"/>
                    <a:pt x="1" y="550"/>
                    <a:pt x="1" y="659"/>
                  </a:cubicBezTo>
                  <a:lnTo>
                    <a:pt x="1" y="822"/>
                  </a:lnTo>
                  <a:cubicBezTo>
                    <a:pt x="54" y="1151"/>
                    <a:pt x="111" y="1427"/>
                    <a:pt x="273" y="1647"/>
                  </a:cubicBezTo>
                  <a:cubicBezTo>
                    <a:pt x="273" y="1647"/>
                    <a:pt x="330" y="1700"/>
                    <a:pt x="330" y="1757"/>
                  </a:cubicBezTo>
                  <a:cubicBezTo>
                    <a:pt x="383" y="1809"/>
                    <a:pt x="440" y="1866"/>
                    <a:pt x="493" y="1866"/>
                  </a:cubicBezTo>
                  <a:cubicBezTo>
                    <a:pt x="659" y="1976"/>
                    <a:pt x="822" y="2086"/>
                    <a:pt x="1041" y="2086"/>
                  </a:cubicBezTo>
                  <a:cubicBezTo>
                    <a:pt x="1098" y="2138"/>
                    <a:pt x="1208" y="2138"/>
                    <a:pt x="1261" y="2196"/>
                  </a:cubicBezTo>
                  <a:cubicBezTo>
                    <a:pt x="1480" y="2248"/>
                    <a:pt x="1700" y="2305"/>
                    <a:pt x="1866" y="2525"/>
                  </a:cubicBezTo>
                  <a:cubicBezTo>
                    <a:pt x="1866" y="2577"/>
                    <a:pt x="1919" y="2577"/>
                    <a:pt x="1919" y="2634"/>
                  </a:cubicBezTo>
                  <a:cubicBezTo>
                    <a:pt x="2029" y="2797"/>
                    <a:pt x="2029" y="2964"/>
                    <a:pt x="2086" y="3126"/>
                  </a:cubicBezTo>
                  <a:lnTo>
                    <a:pt x="2086" y="3293"/>
                  </a:lnTo>
                  <a:cubicBezTo>
                    <a:pt x="2138" y="3565"/>
                    <a:pt x="2138" y="3894"/>
                    <a:pt x="2196" y="4171"/>
                  </a:cubicBezTo>
                  <a:cubicBezTo>
                    <a:pt x="2196" y="4223"/>
                    <a:pt x="2248" y="4280"/>
                    <a:pt x="2248" y="4280"/>
                  </a:cubicBezTo>
                  <a:lnTo>
                    <a:pt x="2248" y="4333"/>
                  </a:lnTo>
                  <a:cubicBezTo>
                    <a:pt x="2358" y="4552"/>
                    <a:pt x="2525" y="4719"/>
                    <a:pt x="2687" y="4829"/>
                  </a:cubicBezTo>
                  <a:cubicBezTo>
                    <a:pt x="2744" y="4829"/>
                    <a:pt x="2854" y="4882"/>
                    <a:pt x="2907" y="4882"/>
                  </a:cubicBezTo>
                  <a:cubicBezTo>
                    <a:pt x="2990" y="4896"/>
                    <a:pt x="3073" y="4903"/>
                    <a:pt x="3156" y="4903"/>
                  </a:cubicBezTo>
                  <a:cubicBezTo>
                    <a:pt x="3402" y="4903"/>
                    <a:pt x="3648" y="4841"/>
                    <a:pt x="3894" y="4719"/>
                  </a:cubicBezTo>
                  <a:cubicBezTo>
                    <a:pt x="4061" y="4610"/>
                    <a:pt x="4223" y="4552"/>
                    <a:pt x="4333" y="4552"/>
                  </a:cubicBezTo>
                  <a:cubicBezTo>
                    <a:pt x="4443" y="4610"/>
                    <a:pt x="4500" y="4719"/>
                    <a:pt x="4553" y="4829"/>
                  </a:cubicBezTo>
                  <a:cubicBezTo>
                    <a:pt x="4610" y="4882"/>
                    <a:pt x="4662" y="4991"/>
                    <a:pt x="4662" y="5101"/>
                  </a:cubicBezTo>
                  <a:cubicBezTo>
                    <a:pt x="4719" y="5158"/>
                    <a:pt x="4719" y="5211"/>
                    <a:pt x="4719" y="5268"/>
                  </a:cubicBezTo>
                  <a:cubicBezTo>
                    <a:pt x="4772" y="5540"/>
                    <a:pt x="4829" y="5817"/>
                    <a:pt x="4882" y="6036"/>
                  </a:cubicBezTo>
                  <a:cubicBezTo>
                    <a:pt x="4939" y="6089"/>
                    <a:pt x="4939" y="6146"/>
                    <a:pt x="4939" y="6198"/>
                  </a:cubicBezTo>
                  <a:cubicBezTo>
                    <a:pt x="4991" y="6255"/>
                    <a:pt x="5048" y="6308"/>
                    <a:pt x="5048" y="6365"/>
                  </a:cubicBezTo>
                  <a:cubicBezTo>
                    <a:pt x="5158" y="6475"/>
                    <a:pt x="5321" y="6585"/>
                    <a:pt x="5487" y="6585"/>
                  </a:cubicBezTo>
                  <a:cubicBezTo>
                    <a:pt x="5540" y="6637"/>
                    <a:pt x="5597" y="6637"/>
                    <a:pt x="5707" y="6637"/>
                  </a:cubicBezTo>
                  <a:cubicBezTo>
                    <a:pt x="5869" y="6637"/>
                    <a:pt x="6036" y="6585"/>
                    <a:pt x="6198" y="6585"/>
                  </a:cubicBezTo>
                  <a:cubicBezTo>
                    <a:pt x="6694" y="6475"/>
                    <a:pt x="7463" y="6198"/>
                    <a:pt x="7901" y="5760"/>
                  </a:cubicBezTo>
                  <a:cubicBezTo>
                    <a:pt x="8011" y="5597"/>
                    <a:pt x="8064" y="5487"/>
                    <a:pt x="8174" y="5321"/>
                  </a:cubicBezTo>
                  <a:cubicBezTo>
                    <a:pt x="8174" y="5268"/>
                    <a:pt x="8174" y="5211"/>
                    <a:pt x="8231" y="5158"/>
                  </a:cubicBezTo>
                  <a:cubicBezTo>
                    <a:pt x="8340" y="4719"/>
                    <a:pt x="8340" y="4223"/>
                    <a:pt x="8231" y="3894"/>
                  </a:cubicBezTo>
                  <a:cubicBezTo>
                    <a:pt x="8121" y="3455"/>
                    <a:pt x="7901" y="3126"/>
                    <a:pt x="7625" y="2854"/>
                  </a:cubicBezTo>
                  <a:lnTo>
                    <a:pt x="7515" y="2744"/>
                  </a:lnTo>
                  <a:cubicBezTo>
                    <a:pt x="7463" y="2744"/>
                    <a:pt x="7463" y="2687"/>
                    <a:pt x="7463" y="2687"/>
                  </a:cubicBezTo>
                  <a:cubicBezTo>
                    <a:pt x="7243" y="2468"/>
                    <a:pt x="6967" y="2248"/>
                    <a:pt x="6637" y="2196"/>
                  </a:cubicBezTo>
                  <a:cubicBezTo>
                    <a:pt x="6585" y="2138"/>
                    <a:pt x="6585" y="2138"/>
                    <a:pt x="6528" y="2138"/>
                  </a:cubicBezTo>
                  <a:lnTo>
                    <a:pt x="6475" y="2138"/>
                  </a:lnTo>
                  <a:cubicBezTo>
                    <a:pt x="6308" y="2138"/>
                    <a:pt x="6089" y="2196"/>
                    <a:pt x="5926" y="2248"/>
                  </a:cubicBezTo>
                  <a:lnTo>
                    <a:pt x="5817" y="2248"/>
                  </a:lnTo>
                  <a:cubicBezTo>
                    <a:pt x="5650" y="2305"/>
                    <a:pt x="5487" y="2358"/>
                    <a:pt x="5321" y="2358"/>
                  </a:cubicBezTo>
                  <a:lnTo>
                    <a:pt x="5158" y="2358"/>
                  </a:lnTo>
                  <a:cubicBezTo>
                    <a:pt x="5101" y="2305"/>
                    <a:pt x="5048" y="2305"/>
                    <a:pt x="4939" y="2305"/>
                  </a:cubicBezTo>
                  <a:cubicBezTo>
                    <a:pt x="4939" y="2248"/>
                    <a:pt x="4882" y="2248"/>
                    <a:pt x="4882" y="2248"/>
                  </a:cubicBezTo>
                  <a:lnTo>
                    <a:pt x="4719" y="2086"/>
                  </a:lnTo>
                  <a:cubicBezTo>
                    <a:pt x="4280" y="1590"/>
                    <a:pt x="4223" y="550"/>
                    <a:pt x="3622" y="383"/>
                  </a:cubicBezTo>
                  <a:lnTo>
                    <a:pt x="3565" y="330"/>
                  </a:lnTo>
                  <a:lnTo>
                    <a:pt x="3455" y="330"/>
                  </a:lnTo>
                  <a:cubicBezTo>
                    <a:pt x="3236" y="330"/>
                    <a:pt x="3016" y="493"/>
                    <a:pt x="2744" y="602"/>
                  </a:cubicBezTo>
                  <a:cubicBezTo>
                    <a:pt x="2687" y="659"/>
                    <a:pt x="2634" y="659"/>
                    <a:pt x="2634" y="712"/>
                  </a:cubicBezTo>
                  <a:cubicBezTo>
                    <a:pt x="2305" y="879"/>
                    <a:pt x="2029" y="1098"/>
                    <a:pt x="1757" y="1151"/>
                  </a:cubicBezTo>
                  <a:lnTo>
                    <a:pt x="1590" y="1151"/>
                  </a:lnTo>
                  <a:cubicBezTo>
                    <a:pt x="1553" y="1159"/>
                    <a:pt x="1517" y="1162"/>
                    <a:pt x="1480" y="1162"/>
                  </a:cubicBezTo>
                  <a:cubicBezTo>
                    <a:pt x="1244" y="1162"/>
                    <a:pt x="1012" y="1012"/>
                    <a:pt x="822" y="822"/>
                  </a:cubicBezTo>
                  <a:lnTo>
                    <a:pt x="659" y="659"/>
                  </a:lnTo>
                  <a:cubicBezTo>
                    <a:pt x="659" y="602"/>
                    <a:pt x="602" y="602"/>
                    <a:pt x="602" y="550"/>
                  </a:cubicBezTo>
                  <a:lnTo>
                    <a:pt x="330" y="273"/>
                  </a:lnTo>
                  <a:cubicBezTo>
                    <a:pt x="330" y="220"/>
                    <a:pt x="273" y="163"/>
                    <a:pt x="220" y="111"/>
                  </a:cubicBezTo>
                  <a:lnTo>
                    <a:pt x="163" y="54"/>
                  </a:lnTo>
                  <a:cubicBezTo>
                    <a:pt x="111" y="54"/>
                    <a:pt x="111" y="1"/>
                    <a:pt x="111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6559975" y="2244900"/>
              <a:ext cx="1546996" cy="1247596"/>
            </a:xfrm>
            <a:custGeom>
              <a:avLst/>
              <a:gdLst/>
              <a:ahLst/>
              <a:cxnLst/>
              <a:rect l="l" t="t" r="r" b="b"/>
              <a:pathLst>
                <a:path w="8231" h="6638" extrusionOk="0">
                  <a:moveTo>
                    <a:pt x="111" y="1"/>
                  </a:moveTo>
                  <a:cubicBezTo>
                    <a:pt x="111" y="111"/>
                    <a:pt x="54" y="220"/>
                    <a:pt x="54" y="273"/>
                  </a:cubicBezTo>
                  <a:cubicBezTo>
                    <a:pt x="111" y="383"/>
                    <a:pt x="111" y="550"/>
                    <a:pt x="163" y="602"/>
                  </a:cubicBezTo>
                  <a:lnTo>
                    <a:pt x="1" y="659"/>
                  </a:lnTo>
                  <a:lnTo>
                    <a:pt x="1" y="822"/>
                  </a:lnTo>
                  <a:lnTo>
                    <a:pt x="273" y="769"/>
                  </a:lnTo>
                  <a:cubicBezTo>
                    <a:pt x="383" y="1041"/>
                    <a:pt x="602" y="1261"/>
                    <a:pt x="769" y="1427"/>
                  </a:cubicBezTo>
                  <a:cubicBezTo>
                    <a:pt x="602" y="1480"/>
                    <a:pt x="440" y="1537"/>
                    <a:pt x="273" y="1647"/>
                  </a:cubicBezTo>
                  <a:cubicBezTo>
                    <a:pt x="273" y="1647"/>
                    <a:pt x="330" y="1700"/>
                    <a:pt x="330" y="1757"/>
                  </a:cubicBezTo>
                  <a:cubicBezTo>
                    <a:pt x="550" y="1647"/>
                    <a:pt x="712" y="1590"/>
                    <a:pt x="879" y="1590"/>
                  </a:cubicBezTo>
                  <a:lnTo>
                    <a:pt x="988" y="1537"/>
                  </a:lnTo>
                  <a:cubicBezTo>
                    <a:pt x="1151" y="1700"/>
                    <a:pt x="1370" y="1809"/>
                    <a:pt x="1590" y="1866"/>
                  </a:cubicBezTo>
                  <a:cubicBezTo>
                    <a:pt x="1427" y="1919"/>
                    <a:pt x="1208" y="2029"/>
                    <a:pt x="1041" y="2086"/>
                  </a:cubicBezTo>
                  <a:cubicBezTo>
                    <a:pt x="1098" y="2138"/>
                    <a:pt x="1208" y="2138"/>
                    <a:pt x="1261" y="2196"/>
                  </a:cubicBezTo>
                  <a:cubicBezTo>
                    <a:pt x="1480" y="2086"/>
                    <a:pt x="1647" y="2029"/>
                    <a:pt x="1866" y="1976"/>
                  </a:cubicBezTo>
                  <a:cubicBezTo>
                    <a:pt x="2086" y="2029"/>
                    <a:pt x="2358" y="2086"/>
                    <a:pt x="2577" y="2138"/>
                  </a:cubicBezTo>
                  <a:cubicBezTo>
                    <a:pt x="2634" y="2196"/>
                    <a:pt x="2687" y="2196"/>
                    <a:pt x="2744" y="2196"/>
                  </a:cubicBezTo>
                  <a:lnTo>
                    <a:pt x="1866" y="2525"/>
                  </a:lnTo>
                  <a:cubicBezTo>
                    <a:pt x="1866" y="2577"/>
                    <a:pt x="1919" y="2577"/>
                    <a:pt x="1919" y="2634"/>
                  </a:cubicBezTo>
                  <a:lnTo>
                    <a:pt x="3016" y="2248"/>
                  </a:lnTo>
                  <a:cubicBezTo>
                    <a:pt x="3293" y="2358"/>
                    <a:pt x="3622" y="2415"/>
                    <a:pt x="3894" y="2577"/>
                  </a:cubicBezTo>
                  <a:cubicBezTo>
                    <a:pt x="3293" y="2744"/>
                    <a:pt x="2687" y="2907"/>
                    <a:pt x="2086" y="3126"/>
                  </a:cubicBezTo>
                  <a:lnTo>
                    <a:pt x="2086" y="3293"/>
                  </a:lnTo>
                  <a:cubicBezTo>
                    <a:pt x="2744" y="3073"/>
                    <a:pt x="3403" y="2854"/>
                    <a:pt x="4114" y="2687"/>
                  </a:cubicBezTo>
                  <a:cubicBezTo>
                    <a:pt x="4114" y="2687"/>
                    <a:pt x="4171" y="2687"/>
                    <a:pt x="4171" y="2744"/>
                  </a:cubicBezTo>
                  <a:cubicBezTo>
                    <a:pt x="4390" y="2854"/>
                    <a:pt x="4553" y="3016"/>
                    <a:pt x="4719" y="3183"/>
                  </a:cubicBezTo>
                  <a:lnTo>
                    <a:pt x="2854" y="3951"/>
                  </a:lnTo>
                  <a:cubicBezTo>
                    <a:pt x="2634" y="4004"/>
                    <a:pt x="2415" y="4114"/>
                    <a:pt x="2196" y="4171"/>
                  </a:cubicBezTo>
                  <a:cubicBezTo>
                    <a:pt x="2196" y="4223"/>
                    <a:pt x="2248" y="4280"/>
                    <a:pt x="2248" y="4280"/>
                  </a:cubicBezTo>
                  <a:lnTo>
                    <a:pt x="2248" y="4333"/>
                  </a:lnTo>
                  <a:cubicBezTo>
                    <a:pt x="2415" y="4280"/>
                    <a:pt x="2634" y="4171"/>
                    <a:pt x="2854" y="4114"/>
                  </a:cubicBezTo>
                  <a:lnTo>
                    <a:pt x="4882" y="3345"/>
                  </a:lnTo>
                  <a:cubicBezTo>
                    <a:pt x="4939" y="3403"/>
                    <a:pt x="5048" y="3512"/>
                    <a:pt x="5101" y="3622"/>
                  </a:cubicBezTo>
                  <a:lnTo>
                    <a:pt x="5158" y="3622"/>
                  </a:lnTo>
                  <a:cubicBezTo>
                    <a:pt x="4333" y="4061"/>
                    <a:pt x="3512" y="4443"/>
                    <a:pt x="2687" y="4829"/>
                  </a:cubicBezTo>
                  <a:cubicBezTo>
                    <a:pt x="2744" y="4829"/>
                    <a:pt x="2854" y="4882"/>
                    <a:pt x="2907" y="4882"/>
                  </a:cubicBezTo>
                  <a:cubicBezTo>
                    <a:pt x="3675" y="4552"/>
                    <a:pt x="4500" y="4171"/>
                    <a:pt x="5268" y="3732"/>
                  </a:cubicBezTo>
                  <a:cubicBezTo>
                    <a:pt x="5378" y="3894"/>
                    <a:pt x="5540" y="4061"/>
                    <a:pt x="5650" y="4171"/>
                  </a:cubicBezTo>
                  <a:cubicBezTo>
                    <a:pt x="5760" y="4280"/>
                    <a:pt x="5869" y="4333"/>
                    <a:pt x="5979" y="4443"/>
                  </a:cubicBezTo>
                  <a:lnTo>
                    <a:pt x="4662" y="5101"/>
                  </a:lnTo>
                  <a:cubicBezTo>
                    <a:pt x="4719" y="5158"/>
                    <a:pt x="4719" y="5211"/>
                    <a:pt x="4719" y="5268"/>
                  </a:cubicBezTo>
                  <a:lnTo>
                    <a:pt x="6089" y="4552"/>
                  </a:lnTo>
                  <a:cubicBezTo>
                    <a:pt x="6308" y="4662"/>
                    <a:pt x="6475" y="4772"/>
                    <a:pt x="6694" y="4882"/>
                  </a:cubicBezTo>
                  <a:lnTo>
                    <a:pt x="4882" y="6036"/>
                  </a:lnTo>
                  <a:cubicBezTo>
                    <a:pt x="4939" y="6089"/>
                    <a:pt x="4939" y="6146"/>
                    <a:pt x="4939" y="6198"/>
                  </a:cubicBezTo>
                  <a:lnTo>
                    <a:pt x="6857" y="4991"/>
                  </a:lnTo>
                  <a:cubicBezTo>
                    <a:pt x="7076" y="5048"/>
                    <a:pt x="7296" y="5158"/>
                    <a:pt x="7515" y="5211"/>
                  </a:cubicBezTo>
                  <a:lnTo>
                    <a:pt x="5487" y="6585"/>
                  </a:lnTo>
                  <a:cubicBezTo>
                    <a:pt x="5540" y="6637"/>
                    <a:pt x="5597" y="6637"/>
                    <a:pt x="5707" y="6637"/>
                  </a:cubicBezTo>
                  <a:lnTo>
                    <a:pt x="7735" y="5268"/>
                  </a:lnTo>
                  <a:cubicBezTo>
                    <a:pt x="7844" y="5268"/>
                    <a:pt x="8011" y="5321"/>
                    <a:pt x="8174" y="5321"/>
                  </a:cubicBezTo>
                  <a:cubicBezTo>
                    <a:pt x="8174" y="5268"/>
                    <a:pt x="8174" y="5211"/>
                    <a:pt x="8231" y="5158"/>
                  </a:cubicBezTo>
                  <a:cubicBezTo>
                    <a:pt x="8064" y="5101"/>
                    <a:pt x="7954" y="5101"/>
                    <a:pt x="7844" y="5101"/>
                  </a:cubicBezTo>
                  <a:lnTo>
                    <a:pt x="7844" y="5048"/>
                  </a:lnTo>
                  <a:cubicBezTo>
                    <a:pt x="7792" y="4333"/>
                    <a:pt x="7682" y="3622"/>
                    <a:pt x="7625" y="2854"/>
                  </a:cubicBezTo>
                  <a:lnTo>
                    <a:pt x="7515" y="2744"/>
                  </a:lnTo>
                  <a:lnTo>
                    <a:pt x="7515" y="2744"/>
                  </a:lnTo>
                  <a:cubicBezTo>
                    <a:pt x="7572" y="3512"/>
                    <a:pt x="7625" y="4280"/>
                    <a:pt x="7735" y="5048"/>
                  </a:cubicBezTo>
                  <a:cubicBezTo>
                    <a:pt x="7463" y="4991"/>
                    <a:pt x="7243" y="4939"/>
                    <a:pt x="7024" y="4829"/>
                  </a:cubicBezTo>
                  <a:lnTo>
                    <a:pt x="7024" y="4772"/>
                  </a:lnTo>
                  <a:cubicBezTo>
                    <a:pt x="6857" y="3951"/>
                    <a:pt x="6747" y="3073"/>
                    <a:pt x="6637" y="2196"/>
                  </a:cubicBezTo>
                  <a:cubicBezTo>
                    <a:pt x="6585" y="2138"/>
                    <a:pt x="6585" y="2138"/>
                    <a:pt x="6528" y="2138"/>
                  </a:cubicBezTo>
                  <a:cubicBezTo>
                    <a:pt x="6585" y="3073"/>
                    <a:pt x="6694" y="3894"/>
                    <a:pt x="6857" y="4772"/>
                  </a:cubicBezTo>
                  <a:cubicBezTo>
                    <a:pt x="6637" y="4662"/>
                    <a:pt x="6418" y="4552"/>
                    <a:pt x="6198" y="4390"/>
                  </a:cubicBezTo>
                  <a:lnTo>
                    <a:pt x="6198" y="4280"/>
                  </a:lnTo>
                  <a:cubicBezTo>
                    <a:pt x="6089" y="3622"/>
                    <a:pt x="5979" y="2907"/>
                    <a:pt x="5926" y="2248"/>
                  </a:cubicBezTo>
                  <a:lnTo>
                    <a:pt x="5817" y="2248"/>
                  </a:lnTo>
                  <a:cubicBezTo>
                    <a:pt x="5869" y="2964"/>
                    <a:pt x="5979" y="3622"/>
                    <a:pt x="6089" y="4280"/>
                  </a:cubicBezTo>
                  <a:cubicBezTo>
                    <a:pt x="5979" y="4223"/>
                    <a:pt x="5869" y="4114"/>
                    <a:pt x="5760" y="4004"/>
                  </a:cubicBezTo>
                  <a:cubicBezTo>
                    <a:pt x="5650" y="3894"/>
                    <a:pt x="5540" y="3784"/>
                    <a:pt x="5378" y="3675"/>
                  </a:cubicBezTo>
                  <a:lnTo>
                    <a:pt x="5430" y="3622"/>
                  </a:lnTo>
                  <a:lnTo>
                    <a:pt x="5430" y="3565"/>
                  </a:lnTo>
                  <a:cubicBezTo>
                    <a:pt x="5378" y="3183"/>
                    <a:pt x="5321" y="2744"/>
                    <a:pt x="5321" y="2358"/>
                  </a:cubicBezTo>
                  <a:lnTo>
                    <a:pt x="5158" y="2358"/>
                  </a:lnTo>
                  <a:cubicBezTo>
                    <a:pt x="5211" y="2744"/>
                    <a:pt x="5268" y="3126"/>
                    <a:pt x="5268" y="3512"/>
                  </a:cubicBezTo>
                  <a:lnTo>
                    <a:pt x="5211" y="3455"/>
                  </a:lnTo>
                  <a:cubicBezTo>
                    <a:pt x="5158" y="3403"/>
                    <a:pt x="5048" y="3293"/>
                    <a:pt x="4991" y="3183"/>
                  </a:cubicBezTo>
                  <a:lnTo>
                    <a:pt x="4882" y="2248"/>
                  </a:lnTo>
                  <a:lnTo>
                    <a:pt x="4719" y="2086"/>
                  </a:lnTo>
                  <a:lnTo>
                    <a:pt x="4829" y="3016"/>
                  </a:lnTo>
                  <a:cubicBezTo>
                    <a:pt x="4662" y="2854"/>
                    <a:pt x="4443" y="2687"/>
                    <a:pt x="4280" y="2577"/>
                  </a:cubicBezTo>
                  <a:cubicBezTo>
                    <a:pt x="4223" y="2525"/>
                    <a:pt x="4171" y="2525"/>
                    <a:pt x="4171" y="2468"/>
                  </a:cubicBezTo>
                  <a:cubicBezTo>
                    <a:pt x="3951" y="1809"/>
                    <a:pt x="3784" y="1098"/>
                    <a:pt x="3622" y="383"/>
                  </a:cubicBezTo>
                  <a:lnTo>
                    <a:pt x="3565" y="330"/>
                  </a:lnTo>
                  <a:lnTo>
                    <a:pt x="3455" y="330"/>
                  </a:lnTo>
                  <a:cubicBezTo>
                    <a:pt x="3622" y="1041"/>
                    <a:pt x="3784" y="1757"/>
                    <a:pt x="3951" y="2415"/>
                  </a:cubicBezTo>
                  <a:cubicBezTo>
                    <a:pt x="3675" y="2248"/>
                    <a:pt x="3403" y="2196"/>
                    <a:pt x="3126" y="2086"/>
                  </a:cubicBezTo>
                  <a:cubicBezTo>
                    <a:pt x="2964" y="1647"/>
                    <a:pt x="2854" y="1151"/>
                    <a:pt x="2744" y="602"/>
                  </a:cubicBezTo>
                  <a:cubicBezTo>
                    <a:pt x="2687" y="659"/>
                    <a:pt x="2634" y="659"/>
                    <a:pt x="2634" y="712"/>
                  </a:cubicBezTo>
                  <a:cubicBezTo>
                    <a:pt x="2744" y="1151"/>
                    <a:pt x="2854" y="1590"/>
                    <a:pt x="2964" y="2086"/>
                  </a:cubicBezTo>
                  <a:cubicBezTo>
                    <a:pt x="2854" y="2029"/>
                    <a:pt x="2744" y="2029"/>
                    <a:pt x="2634" y="1976"/>
                  </a:cubicBezTo>
                  <a:cubicBezTo>
                    <a:pt x="2415" y="1919"/>
                    <a:pt x="2138" y="1866"/>
                    <a:pt x="1919" y="1809"/>
                  </a:cubicBezTo>
                  <a:lnTo>
                    <a:pt x="1757" y="1151"/>
                  </a:lnTo>
                  <a:lnTo>
                    <a:pt x="1590" y="1151"/>
                  </a:lnTo>
                  <a:lnTo>
                    <a:pt x="1757" y="1757"/>
                  </a:lnTo>
                  <a:cubicBezTo>
                    <a:pt x="1480" y="1647"/>
                    <a:pt x="1208" y="1480"/>
                    <a:pt x="931" y="1318"/>
                  </a:cubicBezTo>
                  <a:cubicBezTo>
                    <a:pt x="879" y="1151"/>
                    <a:pt x="879" y="988"/>
                    <a:pt x="822" y="822"/>
                  </a:cubicBezTo>
                  <a:lnTo>
                    <a:pt x="659" y="659"/>
                  </a:lnTo>
                  <a:lnTo>
                    <a:pt x="659" y="659"/>
                  </a:lnTo>
                  <a:cubicBezTo>
                    <a:pt x="712" y="822"/>
                    <a:pt x="712" y="988"/>
                    <a:pt x="769" y="1151"/>
                  </a:cubicBezTo>
                  <a:cubicBezTo>
                    <a:pt x="602" y="988"/>
                    <a:pt x="440" y="822"/>
                    <a:pt x="330" y="602"/>
                  </a:cubicBezTo>
                  <a:lnTo>
                    <a:pt x="330" y="273"/>
                  </a:lnTo>
                  <a:cubicBezTo>
                    <a:pt x="330" y="220"/>
                    <a:pt x="273" y="163"/>
                    <a:pt x="220" y="111"/>
                  </a:cubicBezTo>
                  <a:lnTo>
                    <a:pt x="220" y="330"/>
                  </a:lnTo>
                  <a:cubicBezTo>
                    <a:pt x="163" y="220"/>
                    <a:pt x="163" y="163"/>
                    <a:pt x="163" y="54"/>
                  </a:cubicBezTo>
                  <a:cubicBezTo>
                    <a:pt x="111" y="54"/>
                    <a:pt x="111" y="1"/>
                    <a:pt x="111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2551110" y="3936475"/>
            <a:ext cx="1610497" cy="1678497"/>
            <a:chOff x="5898850" y="2516424"/>
            <a:chExt cx="584424" cy="609100"/>
          </a:xfrm>
        </p:grpSpPr>
        <p:sp>
          <p:nvSpPr>
            <p:cNvPr id="22" name="Google Shape;22;p2"/>
            <p:cNvSpPr/>
            <p:nvPr/>
          </p:nvSpPr>
          <p:spPr>
            <a:xfrm>
              <a:off x="6088158" y="2783960"/>
              <a:ext cx="186156" cy="168831"/>
            </a:xfrm>
            <a:custGeom>
              <a:avLst/>
              <a:gdLst/>
              <a:ahLst/>
              <a:cxnLst/>
              <a:rect l="l" t="t" r="r" b="b"/>
              <a:pathLst>
                <a:path w="2482" h="2251" extrusionOk="0">
                  <a:moveTo>
                    <a:pt x="1084" y="1"/>
                  </a:moveTo>
                  <a:cubicBezTo>
                    <a:pt x="829" y="1"/>
                    <a:pt x="574" y="128"/>
                    <a:pt x="383" y="436"/>
                  </a:cubicBezTo>
                  <a:cubicBezTo>
                    <a:pt x="163" y="822"/>
                    <a:pt x="1" y="1643"/>
                    <a:pt x="330" y="2029"/>
                  </a:cubicBezTo>
                  <a:cubicBezTo>
                    <a:pt x="486" y="2185"/>
                    <a:pt x="698" y="2251"/>
                    <a:pt x="918" y="2251"/>
                  </a:cubicBezTo>
                  <a:cubicBezTo>
                    <a:pt x="1317" y="2251"/>
                    <a:pt x="1744" y="2036"/>
                    <a:pt x="1919" y="1753"/>
                  </a:cubicBezTo>
                  <a:cubicBezTo>
                    <a:pt x="2481" y="950"/>
                    <a:pt x="1780" y="1"/>
                    <a:pt x="1084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6129335" y="2601928"/>
              <a:ext cx="139955" cy="146630"/>
            </a:xfrm>
            <a:custGeom>
              <a:avLst/>
              <a:gdLst/>
              <a:ahLst/>
              <a:cxnLst/>
              <a:rect l="l" t="t" r="r" b="b"/>
              <a:pathLst>
                <a:path w="1866" h="1955" extrusionOk="0">
                  <a:moveTo>
                    <a:pt x="968" y="0"/>
                  </a:moveTo>
                  <a:cubicBezTo>
                    <a:pt x="837" y="0"/>
                    <a:pt x="707" y="36"/>
                    <a:pt x="602" y="120"/>
                  </a:cubicBezTo>
                  <a:lnTo>
                    <a:pt x="273" y="668"/>
                  </a:lnTo>
                  <a:cubicBezTo>
                    <a:pt x="110" y="888"/>
                    <a:pt x="0" y="1164"/>
                    <a:pt x="53" y="1437"/>
                  </a:cubicBezTo>
                  <a:cubicBezTo>
                    <a:pt x="110" y="1603"/>
                    <a:pt x="220" y="1823"/>
                    <a:pt x="439" y="1933"/>
                  </a:cubicBezTo>
                  <a:cubicBezTo>
                    <a:pt x="487" y="1948"/>
                    <a:pt x="534" y="1954"/>
                    <a:pt x="582" y="1954"/>
                  </a:cubicBezTo>
                  <a:cubicBezTo>
                    <a:pt x="698" y="1954"/>
                    <a:pt x="816" y="1916"/>
                    <a:pt x="931" y="1875"/>
                  </a:cubicBezTo>
                  <a:cubicBezTo>
                    <a:pt x="1260" y="1766"/>
                    <a:pt x="1589" y="1546"/>
                    <a:pt x="1699" y="1217"/>
                  </a:cubicBezTo>
                  <a:cubicBezTo>
                    <a:pt x="1866" y="888"/>
                    <a:pt x="1809" y="506"/>
                    <a:pt x="1537" y="230"/>
                  </a:cubicBezTo>
                  <a:cubicBezTo>
                    <a:pt x="1401" y="94"/>
                    <a:pt x="1182" y="0"/>
                    <a:pt x="968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6239665" y="2702057"/>
              <a:ext cx="148955" cy="112054"/>
            </a:xfrm>
            <a:custGeom>
              <a:avLst/>
              <a:gdLst/>
              <a:ahLst/>
              <a:cxnLst/>
              <a:rect l="l" t="t" r="r" b="b"/>
              <a:pathLst>
                <a:path w="1986" h="1494" extrusionOk="0">
                  <a:moveTo>
                    <a:pt x="1017" y="1"/>
                  </a:moveTo>
                  <a:cubicBezTo>
                    <a:pt x="856" y="1"/>
                    <a:pt x="694" y="49"/>
                    <a:pt x="557" y="159"/>
                  </a:cubicBezTo>
                  <a:cubicBezTo>
                    <a:pt x="1" y="614"/>
                    <a:pt x="380" y="1493"/>
                    <a:pt x="1049" y="1493"/>
                  </a:cubicBezTo>
                  <a:cubicBezTo>
                    <a:pt x="1103" y="1493"/>
                    <a:pt x="1158" y="1487"/>
                    <a:pt x="1216" y="1475"/>
                  </a:cubicBezTo>
                  <a:cubicBezTo>
                    <a:pt x="1492" y="1366"/>
                    <a:pt x="1712" y="1199"/>
                    <a:pt x="1821" y="927"/>
                  </a:cubicBezTo>
                  <a:cubicBezTo>
                    <a:pt x="1986" y="433"/>
                    <a:pt x="1501" y="1"/>
                    <a:pt x="1017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009855" y="2711282"/>
              <a:ext cx="90603" cy="89853"/>
            </a:xfrm>
            <a:custGeom>
              <a:avLst/>
              <a:gdLst/>
              <a:ahLst/>
              <a:cxnLst/>
              <a:rect l="l" t="t" r="r" b="b"/>
              <a:pathLst>
                <a:path w="1208" h="1198" extrusionOk="0">
                  <a:moveTo>
                    <a:pt x="647" y="0"/>
                  </a:moveTo>
                  <a:cubicBezTo>
                    <a:pt x="596" y="0"/>
                    <a:pt x="545" y="11"/>
                    <a:pt x="496" y="36"/>
                  </a:cubicBezTo>
                  <a:lnTo>
                    <a:pt x="329" y="88"/>
                  </a:lnTo>
                  <a:cubicBezTo>
                    <a:pt x="110" y="255"/>
                    <a:pt x="0" y="584"/>
                    <a:pt x="110" y="856"/>
                  </a:cubicBezTo>
                  <a:cubicBezTo>
                    <a:pt x="189" y="1057"/>
                    <a:pt x="415" y="1198"/>
                    <a:pt x="616" y="1198"/>
                  </a:cubicBezTo>
                  <a:cubicBezTo>
                    <a:pt x="692" y="1198"/>
                    <a:pt x="765" y="1177"/>
                    <a:pt x="825" y="1133"/>
                  </a:cubicBezTo>
                  <a:lnTo>
                    <a:pt x="988" y="966"/>
                  </a:lnTo>
                  <a:cubicBezTo>
                    <a:pt x="1097" y="804"/>
                    <a:pt x="1207" y="527"/>
                    <a:pt x="1097" y="308"/>
                  </a:cubicBezTo>
                  <a:cubicBezTo>
                    <a:pt x="1012" y="137"/>
                    <a:pt x="828" y="0"/>
                    <a:pt x="647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959228" y="2563076"/>
              <a:ext cx="184131" cy="116554"/>
            </a:xfrm>
            <a:custGeom>
              <a:avLst/>
              <a:gdLst/>
              <a:ahLst/>
              <a:cxnLst/>
              <a:rect l="l" t="t" r="r" b="b"/>
              <a:pathLst>
                <a:path w="2455" h="1554" extrusionOk="0">
                  <a:moveTo>
                    <a:pt x="1954" y="1"/>
                  </a:moveTo>
                  <a:cubicBezTo>
                    <a:pt x="1266" y="1"/>
                    <a:pt x="1" y="1137"/>
                    <a:pt x="1061" y="1516"/>
                  </a:cubicBezTo>
                  <a:cubicBezTo>
                    <a:pt x="1153" y="1540"/>
                    <a:pt x="1245" y="1553"/>
                    <a:pt x="1337" y="1553"/>
                  </a:cubicBezTo>
                  <a:cubicBezTo>
                    <a:pt x="1465" y="1553"/>
                    <a:pt x="1592" y="1527"/>
                    <a:pt x="1720" y="1463"/>
                  </a:cubicBezTo>
                  <a:cubicBezTo>
                    <a:pt x="1830" y="1463"/>
                    <a:pt x="1882" y="1406"/>
                    <a:pt x="1939" y="1353"/>
                  </a:cubicBezTo>
                  <a:cubicBezTo>
                    <a:pt x="2102" y="1186"/>
                    <a:pt x="2211" y="1024"/>
                    <a:pt x="2268" y="857"/>
                  </a:cubicBezTo>
                  <a:cubicBezTo>
                    <a:pt x="2455" y="229"/>
                    <a:pt x="2262" y="1"/>
                    <a:pt x="1954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964703" y="2845013"/>
              <a:ext cx="98853" cy="99453"/>
            </a:xfrm>
            <a:custGeom>
              <a:avLst/>
              <a:gdLst/>
              <a:ahLst/>
              <a:cxnLst/>
              <a:rect l="l" t="t" r="r" b="b"/>
              <a:pathLst>
                <a:path w="1318" h="1326" extrusionOk="0">
                  <a:moveTo>
                    <a:pt x="638" y="1"/>
                  </a:moveTo>
                  <a:cubicBezTo>
                    <a:pt x="608" y="1"/>
                    <a:pt x="579" y="3"/>
                    <a:pt x="549" y="8"/>
                  </a:cubicBezTo>
                  <a:lnTo>
                    <a:pt x="330" y="171"/>
                  </a:lnTo>
                  <a:cubicBezTo>
                    <a:pt x="111" y="390"/>
                    <a:pt x="1" y="719"/>
                    <a:pt x="163" y="996"/>
                  </a:cubicBezTo>
                  <a:cubicBezTo>
                    <a:pt x="220" y="1158"/>
                    <a:pt x="330" y="1268"/>
                    <a:pt x="492" y="1325"/>
                  </a:cubicBezTo>
                  <a:cubicBezTo>
                    <a:pt x="549" y="1325"/>
                    <a:pt x="659" y="1325"/>
                    <a:pt x="769" y="1268"/>
                  </a:cubicBezTo>
                  <a:cubicBezTo>
                    <a:pt x="1041" y="1158"/>
                    <a:pt x="1318" y="829"/>
                    <a:pt x="1261" y="500"/>
                  </a:cubicBezTo>
                  <a:cubicBezTo>
                    <a:pt x="1213" y="252"/>
                    <a:pt x="935" y="1"/>
                    <a:pt x="638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898850" y="2730408"/>
              <a:ext cx="90678" cy="108904"/>
            </a:xfrm>
            <a:custGeom>
              <a:avLst/>
              <a:gdLst/>
              <a:ahLst/>
              <a:cxnLst/>
              <a:rect l="l" t="t" r="r" b="b"/>
              <a:pathLst>
                <a:path w="1209" h="1452" extrusionOk="0">
                  <a:moveTo>
                    <a:pt x="712" y="0"/>
                  </a:moveTo>
                  <a:cubicBezTo>
                    <a:pt x="493" y="0"/>
                    <a:pt x="330" y="162"/>
                    <a:pt x="163" y="329"/>
                  </a:cubicBezTo>
                  <a:lnTo>
                    <a:pt x="54" y="492"/>
                  </a:lnTo>
                  <a:cubicBezTo>
                    <a:pt x="54" y="658"/>
                    <a:pt x="1" y="821"/>
                    <a:pt x="54" y="988"/>
                  </a:cubicBezTo>
                  <a:cubicBezTo>
                    <a:pt x="54" y="1150"/>
                    <a:pt x="163" y="1317"/>
                    <a:pt x="273" y="1369"/>
                  </a:cubicBezTo>
                  <a:cubicBezTo>
                    <a:pt x="357" y="1424"/>
                    <a:pt x="439" y="1452"/>
                    <a:pt x="521" y="1452"/>
                  </a:cubicBezTo>
                  <a:cubicBezTo>
                    <a:pt x="603" y="1452"/>
                    <a:pt x="686" y="1424"/>
                    <a:pt x="769" y="1369"/>
                  </a:cubicBezTo>
                  <a:cubicBezTo>
                    <a:pt x="931" y="1317"/>
                    <a:pt x="1098" y="1150"/>
                    <a:pt x="1151" y="931"/>
                  </a:cubicBezTo>
                  <a:cubicBezTo>
                    <a:pt x="1208" y="711"/>
                    <a:pt x="1208" y="492"/>
                    <a:pt x="1098" y="272"/>
                  </a:cubicBezTo>
                  <a:cubicBezTo>
                    <a:pt x="989" y="162"/>
                    <a:pt x="879" y="53"/>
                    <a:pt x="712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005880" y="3011145"/>
              <a:ext cx="214057" cy="114379"/>
            </a:xfrm>
            <a:custGeom>
              <a:avLst/>
              <a:gdLst/>
              <a:ahLst/>
              <a:cxnLst/>
              <a:rect l="l" t="t" r="r" b="b"/>
              <a:pathLst>
                <a:path w="2854" h="1525" extrusionOk="0">
                  <a:moveTo>
                    <a:pt x="1235" y="0"/>
                  </a:moveTo>
                  <a:cubicBezTo>
                    <a:pt x="796" y="0"/>
                    <a:pt x="325" y="126"/>
                    <a:pt x="220" y="479"/>
                  </a:cubicBezTo>
                  <a:cubicBezTo>
                    <a:pt x="0" y="1028"/>
                    <a:pt x="769" y="1524"/>
                    <a:pt x="1208" y="1524"/>
                  </a:cubicBezTo>
                  <a:lnTo>
                    <a:pt x="1260" y="1524"/>
                  </a:lnTo>
                  <a:cubicBezTo>
                    <a:pt x="2085" y="1524"/>
                    <a:pt x="2853" y="427"/>
                    <a:pt x="1866" y="98"/>
                  </a:cubicBezTo>
                  <a:cubicBezTo>
                    <a:pt x="1710" y="38"/>
                    <a:pt x="1477" y="0"/>
                    <a:pt x="1235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182662" y="2911616"/>
              <a:ext cx="236558" cy="166206"/>
            </a:xfrm>
            <a:custGeom>
              <a:avLst/>
              <a:gdLst/>
              <a:ahLst/>
              <a:cxnLst/>
              <a:rect l="l" t="t" r="r" b="b"/>
              <a:pathLst>
                <a:path w="3154" h="2216" extrusionOk="0">
                  <a:moveTo>
                    <a:pt x="1797" y="1"/>
                  </a:moveTo>
                  <a:cubicBezTo>
                    <a:pt x="1697" y="1"/>
                    <a:pt x="1592" y="17"/>
                    <a:pt x="1484" y="51"/>
                  </a:cubicBezTo>
                  <a:cubicBezTo>
                    <a:pt x="769" y="218"/>
                    <a:pt x="0" y="1148"/>
                    <a:pt x="496" y="1864"/>
                  </a:cubicBezTo>
                  <a:cubicBezTo>
                    <a:pt x="697" y="2114"/>
                    <a:pt x="1011" y="2215"/>
                    <a:pt x="1341" y="2215"/>
                  </a:cubicBezTo>
                  <a:cubicBezTo>
                    <a:pt x="1733" y="2215"/>
                    <a:pt x="2147" y="2071"/>
                    <a:pt x="2415" y="1864"/>
                  </a:cubicBezTo>
                  <a:cubicBezTo>
                    <a:pt x="3154" y="1175"/>
                    <a:pt x="2656" y="1"/>
                    <a:pt x="1797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363345" y="2784110"/>
              <a:ext cx="119929" cy="119179"/>
            </a:xfrm>
            <a:custGeom>
              <a:avLst/>
              <a:gdLst/>
              <a:ahLst/>
              <a:cxnLst/>
              <a:rect l="l" t="t" r="r" b="b"/>
              <a:pathLst>
                <a:path w="1599" h="1589" extrusionOk="0">
                  <a:moveTo>
                    <a:pt x="833" y="0"/>
                  </a:moveTo>
                  <a:cubicBezTo>
                    <a:pt x="215" y="0"/>
                    <a:pt x="0" y="1115"/>
                    <a:pt x="502" y="1479"/>
                  </a:cubicBezTo>
                  <a:cubicBezTo>
                    <a:pt x="611" y="1588"/>
                    <a:pt x="831" y="1588"/>
                    <a:pt x="993" y="1588"/>
                  </a:cubicBezTo>
                  <a:cubicBezTo>
                    <a:pt x="1270" y="1479"/>
                    <a:pt x="1489" y="1259"/>
                    <a:pt x="1542" y="930"/>
                  </a:cubicBezTo>
                  <a:cubicBezTo>
                    <a:pt x="1599" y="653"/>
                    <a:pt x="1489" y="324"/>
                    <a:pt x="1270" y="162"/>
                  </a:cubicBezTo>
                  <a:cubicBezTo>
                    <a:pt x="1109" y="48"/>
                    <a:pt x="962" y="0"/>
                    <a:pt x="833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338294" y="2612128"/>
              <a:ext cx="141455" cy="80103"/>
            </a:xfrm>
            <a:custGeom>
              <a:avLst/>
              <a:gdLst/>
              <a:ahLst/>
              <a:cxnLst/>
              <a:rect l="l" t="t" r="r" b="b"/>
              <a:pathLst>
                <a:path w="1886" h="1068" extrusionOk="0">
                  <a:moveTo>
                    <a:pt x="1489" y="1"/>
                  </a:moveTo>
                  <a:cubicBezTo>
                    <a:pt x="951" y="1"/>
                    <a:pt x="0" y="725"/>
                    <a:pt x="836" y="1028"/>
                  </a:cubicBezTo>
                  <a:cubicBezTo>
                    <a:pt x="890" y="1055"/>
                    <a:pt x="958" y="1068"/>
                    <a:pt x="1034" y="1068"/>
                  </a:cubicBezTo>
                  <a:cubicBezTo>
                    <a:pt x="1109" y="1068"/>
                    <a:pt x="1191" y="1055"/>
                    <a:pt x="1274" y="1028"/>
                  </a:cubicBezTo>
                  <a:cubicBezTo>
                    <a:pt x="1327" y="1028"/>
                    <a:pt x="1327" y="971"/>
                    <a:pt x="1384" y="971"/>
                  </a:cubicBezTo>
                  <a:cubicBezTo>
                    <a:pt x="1547" y="862"/>
                    <a:pt x="1713" y="699"/>
                    <a:pt x="1766" y="532"/>
                  </a:cubicBezTo>
                  <a:cubicBezTo>
                    <a:pt x="1885" y="144"/>
                    <a:pt x="1728" y="1"/>
                    <a:pt x="1489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252790" y="2516424"/>
              <a:ext cx="98853" cy="84228"/>
            </a:xfrm>
            <a:custGeom>
              <a:avLst/>
              <a:gdLst/>
              <a:ahLst/>
              <a:cxnLst/>
              <a:rect l="l" t="t" r="r" b="b"/>
              <a:pathLst>
                <a:path w="1318" h="1123" extrusionOk="0">
                  <a:moveTo>
                    <a:pt x="821" y="0"/>
                  </a:moveTo>
                  <a:lnTo>
                    <a:pt x="163" y="329"/>
                  </a:lnTo>
                  <a:cubicBezTo>
                    <a:pt x="0" y="549"/>
                    <a:pt x="0" y="878"/>
                    <a:pt x="273" y="1040"/>
                  </a:cubicBezTo>
                  <a:cubicBezTo>
                    <a:pt x="356" y="1095"/>
                    <a:pt x="452" y="1123"/>
                    <a:pt x="548" y="1123"/>
                  </a:cubicBezTo>
                  <a:cubicBezTo>
                    <a:pt x="644" y="1123"/>
                    <a:pt x="740" y="1095"/>
                    <a:pt x="821" y="1040"/>
                  </a:cubicBezTo>
                  <a:cubicBezTo>
                    <a:pt x="988" y="988"/>
                    <a:pt x="1098" y="821"/>
                    <a:pt x="1207" y="658"/>
                  </a:cubicBezTo>
                  <a:cubicBezTo>
                    <a:pt x="1260" y="549"/>
                    <a:pt x="1317" y="382"/>
                    <a:pt x="1260" y="272"/>
                  </a:cubicBezTo>
                  <a:cubicBezTo>
                    <a:pt x="1207" y="110"/>
                    <a:pt x="988" y="53"/>
                    <a:pt x="821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907100" y="2960818"/>
              <a:ext cx="98853" cy="107029"/>
            </a:xfrm>
            <a:custGeom>
              <a:avLst/>
              <a:gdLst/>
              <a:ahLst/>
              <a:cxnLst/>
              <a:rect l="l" t="t" r="r" b="b"/>
              <a:pathLst>
                <a:path w="1318" h="1427" extrusionOk="0">
                  <a:moveTo>
                    <a:pt x="879" y="0"/>
                  </a:moveTo>
                  <a:lnTo>
                    <a:pt x="383" y="163"/>
                  </a:lnTo>
                  <a:cubicBezTo>
                    <a:pt x="163" y="330"/>
                    <a:pt x="53" y="549"/>
                    <a:pt x="53" y="769"/>
                  </a:cubicBezTo>
                  <a:cubicBezTo>
                    <a:pt x="1" y="988"/>
                    <a:pt x="1" y="1208"/>
                    <a:pt x="163" y="1317"/>
                  </a:cubicBezTo>
                  <a:cubicBezTo>
                    <a:pt x="220" y="1370"/>
                    <a:pt x="330" y="1427"/>
                    <a:pt x="383" y="1427"/>
                  </a:cubicBezTo>
                  <a:cubicBezTo>
                    <a:pt x="659" y="1427"/>
                    <a:pt x="879" y="1260"/>
                    <a:pt x="1041" y="1041"/>
                  </a:cubicBezTo>
                  <a:cubicBezTo>
                    <a:pt x="1208" y="878"/>
                    <a:pt x="1317" y="659"/>
                    <a:pt x="1260" y="439"/>
                  </a:cubicBezTo>
                  <a:cubicBezTo>
                    <a:pt x="1260" y="220"/>
                    <a:pt x="1098" y="0"/>
                    <a:pt x="879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" name="Google Shape;35;p2"/>
          <p:cNvGrpSpPr/>
          <p:nvPr/>
        </p:nvGrpSpPr>
        <p:grpSpPr>
          <a:xfrm>
            <a:off x="142077" y="1580815"/>
            <a:ext cx="496293" cy="517248"/>
            <a:chOff x="5898850" y="2516424"/>
            <a:chExt cx="584424" cy="609100"/>
          </a:xfrm>
        </p:grpSpPr>
        <p:sp>
          <p:nvSpPr>
            <p:cNvPr id="36" name="Google Shape;36;p2"/>
            <p:cNvSpPr/>
            <p:nvPr/>
          </p:nvSpPr>
          <p:spPr>
            <a:xfrm>
              <a:off x="6088158" y="2783960"/>
              <a:ext cx="186156" cy="168831"/>
            </a:xfrm>
            <a:custGeom>
              <a:avLst/>
              <a:gdLst/>
              <a:ahLst/>
              <a:cxnLst/>
              <a:rect l="l" t="t" r="r" b="b"/>
              <a:pathLst>
                <a:path w="2482" h="2251" extrusionOk="0">
                  <a:moveTo>
                    <a:pt x="1084" y="1"/>
                  </a:moveTo>
                  <a:cubicBezTo>
                    <a:pt x="829" y="1"/>
                    <a:pt x="574" y="128"/>
                    <a:pt x="383" y="436"/>
                  </a:cubicBezTo>
                  <a:cubicBezTo>
                    <a:pt x="163" y="822"/>
                    <a:pt x="1" y="1643"/>
                    <a:pt x="330" y="2029"/>
                  </a:cubicBezTo>
                  <a:cubicBezTo>
                    <a:pt x="486" y="2185"/>
                    <a:pt x="698" y="2251"/>
                    <a:pt x="918" y="2251"/>
                  </a:cubicBezTo>
                  <a:cubicBezTo>
                    <a:pt x="1317" y="2251"/>
                    <a:pt x="1744" y="2036"/>
                    <a:pt x="1919" y="1753"/>
                  </a:cubicBezTo>
                  <a:cubicBezTo>
                    <a:pt x="2481" y="950"/>
                    <a:pt x="1780" y="1"/>
                    <a:pt x="1084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6129335" y="2601928"/>
              <a:ext cx="139955" cy="146630"/>
            </a:xfrm>
            <a:custGeom>
              <a:avLst/>
              <a:gdLst/>
              <a:ahLst/>
              <a:cxnLst/>
              <a:rect l="l" t="t" r="r" b="b"/>
              <a:pathLst>
                <a:path w="1866" h="1955" extrusionOk="0">
                  <a:moveTo>
                    <a:pt x="968" y="0"/>
                  </a:moveTo>
                  <a:cubicBezTo>
                    <a:pt x="837" y="0"/>
                    <a:pt x="707" y="36"/>
                    <a:pt x="602" y="120"/>
                  </a:cubicBezTo>
                  <a:lnTo>
                    <a:pt x="273" y="668"/>
                  </a:lnTo>
                  <a:cubicBezTo>
                    <a:pt x="110" y="888"/>
                    <a:pt x="0" y="1164"/>
                    <a:pt x="53" y="1437"/>
                  </a:cubicBezTo>
                  <a:cubicBezTo>
                    <a:pt x="110" y="1603"/>
                    <a:pt x="220" y="1823"/>
                    <a:pt x="439" y="1933"/>
                  </a:cubicBezTo>
                  <a:cubicBezTo>
                    <a:pt x="487" y="1948"/>
                    <a:pt x="534" y="1954"/>
                    <a:pt x="582" y="1954"/>
                  </a:cubicBezTo>
                  <a:cubicBezTo>
                    <a:pt x="698" y="1954"/>
                    <a:pt x="816" y="1916"/>
                    <a:pt x="931" y="1875"/>
                  </a:cubicBezTo>
                  <a:cubicBezTo>
                    <a:pt x="1260" y="1766"/>
                    <a:pt x="1589" y="1546"/>
                    <a:pt x="1699" y="1217"/>
                  </a:cubicBezTo>
                  <a:cubicBezTo>
                    <a:pt x="1866" y="888"/>
                    <a:pt x="1809" y="506"/>
                    <a:pt x="1537" y="230"/>
                  </a:cubicBezTo>
                  <a:cubicBezTo>
                    <a:pt x="1401" y="94"/>
                    <a:pt x="1182" y="0"/>
                    <a:pt x="968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6239665" y="2702057"/>
              <a:ext cx="148955" cy="112054"/>
            </a:xfrm>
            <a:custGeom>
              <a:avLst/>
              <a:gdLst/>
              <a:ahLst/>
              <a:cxnLst/>
              <a:rect l="l" t="t" r="r" b="b"/>
              <a:pathLst>
                <a:path w="1986" h="1494" extrusionOk="0">
                  <a:moveTo>
                    <a:pt x="1017" y="1"/>
                  </a:moveTo>
                  <a:cubicBezTo>
                    <a:pt x="856" y="1"/>
                    <a:pt x="694" y="49"/>
                    <a:pt x="557" y="159"/>
                  </a:cubicBezTo>
                  <a:cubicBezTo>
                    <a:pt x="1" y="614"/>
                    <a:pt x="380" y="1493"/>
                    <a:pt x="1049" y="1493"/>
                  </a:cubicBezTo>
                  <a:cubicBezTo>
                    <a:pt x="1103" y="1493"/>
                    <a:pt x="1158" y="1487"/>
                    <a:pt x="1216" y="1475"/>
                  </a:cubicBezTo>
                  <a:cubicBezTo>
                    <a:pt x="1492" y="1366"/>
                    <a:pt x="1712" y="1199"/>
                    <a:pt x="1821" y="927"/>
                  </a:cubicBezTo>
                  <a:cubicBezTo>
                    <a:pt x="1986" y="433"/>
                    <a:pt x="1501" y="1"/>
                    <a:pt x="1017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6009855" y="2711282"/>
              <a:ext cx="90603" cy="89853"/>
            </a:xfrm>
            <a:custGeom>
              <a:avLst/>
              <a:gdLst/>
              <a:ahLst/>
              <a:cxnLst/>
              <a:rect l="l" t="t" r="r" b="b"/>
              <a:pathLst>
                <a:path w="1208" h="1198" extrusionOk="0">
                  <a:moveTo>
                    <a:pt x="647" y="0"/>
                  </a:moveTo>
                  <a:cubicBezTo>
                    <a:pt x="596" y="0"/>
                    <a:pt x="545" y="11"/>
                    <a:pt x="496" y="36"/>
                  </a:cubicBezTo>
                  <a:lnTo>
                    <a:pt x="329" y="88"/>
                  </a:lnTo>
                  <a:cubicBezTo>
                    <a:pt x="110" y="255"/>
                    <a:pt x="0" y="584"/>
                    <a:pt x="110" y="856"/>
                  </a:cubicBezTo>
                  <a:cubicBezTo>
                    <a:pt x="189" y="1057"/>
                    <a:pt x="415" y="1198"/>
                    <a:pt x="616" y="1198"/>
                  </a:cubicBezTo>
                  <a:cubicBezTo>
                    <a:pt x="692" y="1198"/>
                    <a:pt x="765" y="1177"/>
                    <a:pt x="825" y="1133"/>
                  </a:cubicBezTo>
                  <a:lnTo>
                    <a:pt x="988" y="966"/>
                  </a:lnTo>
                  <a:cubicBezTo>
                    <a:pt x="1097" y="804"/>
                    <a:pt x="1207" y="527"/>
                    <a:pt x="1097" y="308"/>
                  </a:cubicBezTo>
                  <a:cubicBezTo>
                    <a:pt x="1012" y="137"/>
                    <a:pt x="828" y="0"/>
                    <a:pt x="647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959228" y="2563076"/>
              <a:ext cx="184131" cy="116554"/>
            </a:xfrm>
            <a:custGeom>
              <a:avLst/>
              <a:gdLst/>
              <a:ahLst/>
              <a:cxnLst/>
              <a:rect l="l" t="t" r="r" b="b"/>
              <a:pathLst>
                <a:path w="2455" h="1554" extrusionOk="0">
                  <a:moveTo>
                    <a:pt x="1954" y="1"/>
                  </a:moveTo>
                  <a:cubicBezTo>
                    <a:pt x="1266" y="1"/>
                    <a:pt x="1" y="1137"/>
                    <a:pt x="1061" y="1516"/>
                  </a:cubicBezTo>
                  <a:cubicBezTo>
                    <a:pt x="1153" y="1540"/>
                    <a:pt x="1245" y="1553"/>
                    <a:pt x="1337" y="1553"/>
                  </a:cubicBezTo>
                  <a:cubicBezTo>
                    <a:pt x="1465" y="1553"/>
                    <a:pt x="1592" y="1527"/>
                    <a:pt x="1720" y="1463"/>
                  </a:cubicBezTo>
                  <a:cubicBezTo>
                    <a:pt x="1830" y="1463"/>
                    <a:pt x="1882" y="1406"/>
                    <a:pt x="1939" y="1353"/>
                  </a:cubicBezTo>
                  <a:cubicBezTo>
                    <a:pt x="2102" y="1186"/>
                    <a:pt x="2211" y="1024"/>
                    <a:pt x="2268" y="857"/>
                  </a:cubicBezTo>
                  <a:cubicBezTo>
                    <a:pt x="2455" y="229"/>
                    <a:pt x="2262" y="1"/>
                    <a:pt x="1954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964703" y="2845013"/>
              <a:ext cx="98853" cy="99453"/>
            </a:xfrm>
            <a:custGeom>
              <a:avLst/>
              <a:gdLst/>
              <a:ahLst/>
              <a:cxnLst/>
              <a:rect l="l" t="t" r="r" b="b"/>
              <a:pathLst>
                <a:path w="1318" h="1326" extrusionOk="0">
                  <a:moveTo>
                    <a:pt x="638" y="1"/>
                  </a:moveTo>
                  <a:cubicBezTo>
                    <a:pt x="608" y="1"/>
                    <a:pt x="579" y="3"/>
                    <a:pt x="549" y="8"/>
                  </a:cubicBezTo>
                  <a:lnTo>
                    <a:pt x="330" y="171"/>
                  </a:lnTo>
                  <a:cubicBezTo>
                    <a:pt x="111" y="390"/>
                    <a:pt x="1" y="719"/>
                    <a:pt x="163" y="996"/>
                  </a:cubicBezTo>
                  <a:cubicBezTo>
                    <a:pt x="220" y="1158"/>
                    <a:pt x="330" y="1268"/>
                    <a:pt x="492" y="1325"/>
                  </a:cubicBezTo>
                  <a:cubicBezTo>
                    <a:pt x="549" y="1325"/>
                    <a:pt x="659" y="1325"/>
                    <a:pt x="769" y="1268"/>
                  </a:cubicBezTo>
                  <a:cubicBezTo>
                    <a:pt x="1041" y="1158"/>
                    <a:pt x="1318" y="829"/>
                    <a:pt x="1261" y="500"/>
                  </a:cubicBezTo>
                  <a:cubicBezTo>
                    <a:pt x="1213" y="252"/>
                    <a:pt x="935" y="1"/>
                    <a:pt x="638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898850" y="2730408"/>
              <a:ext cx="90678" cy="108904"/>
            </a:xfrm>
            <a:custGeom>
              <a:avLst/>
              <a:gdLst/>
              <a:ahLst/>
              <a:cxnLst/>
              <a:rect l="l" t="t" r="r" b="b"/>
              <a:pathLst>
                <a:path w="1209" h="1452" extrusionOk="0">
                  <a:moveTo>
                    <a:pt x="712" y="0"/>
                  </a:moveTo>
                  <a:cubicBezTo>
                    <a:pt x="493" y="0"/>
                    <a:pt x="330" y="162"/>
                    <a:pt x="163" y="329"/>
                  </a:cubicBezTo>
                  <a:lnTo>
                    <a:pt x="54" y="492"/>
                  </a:lnTo>
                  <a:cubicBezTo>
                    <a:pt x="54" y="658"/>
                    <a:pt x="1" y="821"/>
                    <a:pt x="54" y="988"/>
                  </a:cubicBezTo>
                  <a:cubicBezTo>
                    <a:pt x="54" y="1150"/>
                    <a:pt x="163" y="1317"/>
                    <a:pt x="273" y="1369"/>
                  </a:cubicBezTo>
                  <a:cubicBezTo>
                    <a:pt x="357" y="1424"/>
                    <a:pt x="439" y="1452"/>
                    <a:pt x="521" y="1452"/>
                  </a:cubicBezTo>
                  <a:cubicBezTo>
                    <a:pt x="603" y="1452"/>
                    <a:pt x="686" y="1424"/>
                    <a:pt x="769" y="1369"/>
                  </a:cubicBezTo>
                  <a:cubicBezTo>
                    <a:pt x="931" y="1317"/>
                    <a:pt x="1098" y="1150"/>
                    <a:pt x="1151" y="931"/>
                  </a:cubicBezTo>
                  <a:cubicBezTo>
                    <a:pt x="1208" y="711"/>
                    <a:pt x="1208" y="492"/>
                    <a:pt x="1098" y="272"/>
                  </a:cubicBezTo>
                  <a:cubicBezTo>
                    <a:pt x="989" y="162"/>
                    <a:pt x="879" y="53"/>
                    <a:pt x="712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6005880" y="3011145"/>
              <a:ext cx="214057" cy="114379"/>
            </a:xfrm>
            <a:custGeom>
              <a:avLst/>
              <a:gdLst/>
              <a:ahLst/>
              <a:cxnLst/>
              <a:rect l="l" t="t" r="r" b="b"/>
              <a:pathLst>
                <a:path w="2854" h="1525" extrusionOk="0">
                  <a:moveTo>
                    <a:pt x="1235" y="0"/>
                  </a:moveTo>
                  <a:cubicBezTo>
                    <a:pt x="796" y="0"/>
                    <a:pt x="325" y="126"/>
                    <a:pt x="220" y="479"/>
                  </a:cubicBezTo>
                  <a:cubicBezTo>
                    <a:pt x="0" y="1028"/>
                    <a:pt x="769" y="1524"/>
                    <a:pt x="1208" y="1524"/>
                  </a:cubicBezTo>
                  <a:lnTo>
                    <a:pt x="1260" y="1524"/>
                  </a:lnTo>
                  <a:cubicBezTo>
                    <a:pt x="2085" y="1524"/>
                    <a:pt x="2853" y="427"/>
                    <a:pt x="1866" y="98"/>
                  </a:cubicBezTo>
                  <a:cubicBezTo>
                    <a:pt x="1710" y="38"/>
                    <a:pt x="1477" y="0"/>
                    <a:pt x="1235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6182662" y="2911616"/>
              <a:ext cx="236558" cy="166206"/>
            </a:xfrm>
            <a:custGeom>
              <a:avLst/>
              <a:gdLst/>
              <a:ahLst/>
              <a:cxnLst/>
              <a:rect l="l" t="t" r="r" b="b"/>
              <a:pathLst>
                <a:path w="3154" h="2216" extrusionOk="0">
                  <a:moveTo>
                    <a:pt x="1797" y="1"/>
                  </a:moveTo>
                  <a:cubicBezTo>
                    <a:pt x="1697" y="1"/>
                    <a:pt x="1592" y="17"/>
                    <a:pt x="1484" y="51"/>
                  </a:cubicBezTo>
                  <a:cubicBezTo>
                    <a:pt x="769" y="218"/>
                    <a:pt x="0" y="1148"/>
                    <a:pt x="496" y="1864"/>
                  </a:cubicBezTo>
                  <a:cubicBezTo>
                    <a:pt x="697" y="2114"/>
                    <a:pt x="1011" y="2215"/>
                    <a:pt x="1341" y="2215"/>
                  </a:cubicBezTo>
                  <a:cubicBezTo>
                    <a:pt x="1733" y="2215"/>
                    <a:pt x="2147" y="2071"/>
                    <a:pt x="2415" y="1864"/>
                  </a:cubicBezTo>
                  <a:cubicBezTo>
                    <a:pt x="3154" y="1175"/>
                    <a:pt x="2656" y="1"/>
                    <a:pt x="1797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6363345" y="2784110"/>
              <a:ext cx="119929" cy="119179"/>
            </a:xfrm>
            <a:custGeom>
              <a:avLst/>
              <a:gdLst/>
              <a:ahLst/>
              <a:cxnLst/>
              <a:rect l="l" t="t" r="r" b="b"/>
              <a:pathLst>
                <a:path w="1599" h="1589" extrusionOk="0">
                  <a:moveTo>
                    <a:pt x="833" y="0"/>
                  </a:moveTo>
                  <a:cubicBezTo>
                    <a:pt x="215" y="0"/>
                    <a:pt x="0" y="1115"/>
                    <a:pt x="502" y="1479"/>
                  </a:cubicBezTo>
                  <a:cubicBezTo>
                    <a:pt x="611" y="1588"/>
                    <a:pt x="831" y="1588"/>
                    <a:pt x="993" y="1588"/>
                  </a:cubicBezTo>
                  <a:cubicBezTo>
                    <a:pt x="1270" y="1479"/>
                    <a:pt x="1489" y="1259"/>
                    <a:pt x="1542" y="930"/>
                  </a:cubicBezTo>
                  <a:cubicBezTo>
                    <a:pt x="1599" y="653"/>
                    <a:pt x="1489" y="324"/>
                    <a:pt x="1270" y="162"/>
                  </a:cubicBezTo>
                  <a:cubicBezTo>
                    <a:pt x="1109" y="48"/>
                    <a:pt x="962" y="0"/>
                    <a:pt x="833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338294" y="2612128"/>
              <a:ext cx="141455" cy="80103"/>
            </a:xfrm>
            <a:custGeom>
              <a:avLst/>
              <a:gdLst/>
              <a:ahLst/>
              <a:cxnLst/>
              <a:rect l="l" t="t" r="r" b="b"/>
              <a:pathLst>
                <a:path w="1886" h="1068" extrusionOk="0">
                  <a:moveTo>
                    <a:pt x="1489" y="1"/>
                  </a:moveTo>
                  <a:cubicBezTo>
                    <a:pt x="951" y="1"/>
                    <a:pt x="0" y="725"/>
                    <a:pt x="836" y="1028"/>
                  </a:cubicBezTo>
                  <a:cubicBezTo>
                    <a:pt x="890" y="1055"/>
                    <a:pt x="958" y="1068"/>
                    <a:pt x="1034" y="1068"/>
                  </a:cubicBezTo>
                  <a:cubicBezTo>
                    <a:pt x="1109" y="1068"/>
                    <a:pt x="1191" y="1055"/>
                    <a:pt x="1274" y="1028"/>
                  </a:cubicBezTo>
                  <a:cubicBezTo>
                    <a:pt x="1327" y="1028"/>
                    <a:pt x="1327" y="971"/>
                    <a:pt x="1384" y="971"/>
                  </a:cubicBezTo>
                  <a:cubicBezTo>
                    <a:pt x="1547" y="862"/>
                    <a:pt x="1713" y="699"/>
                    <a:pt x="1766" y="532"/>
                  </a:cubicBezTo>
                  <a:cubicBezTo>
                    <a:pt x="1885" y="144"/>
                    <a:pt x="1728" y="1"/>
                    <a:pt x="1489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6252790" y="2516424"/>
              <a:ext cx="98853" cy="84228"/>
            </a:xfrm>
            <a:custGeom>
              <a:avLst/>
              <a:gdLst/>
              <a:ahLst/>
              <a:cxnLst/>
              <a:rect l="l" t="t" r="r" b="b"/>
              <a:pathLst>
                <a:path w="1318" h="1123" extrusionOk="0">
                  <a:moveTo>
                    <a:pt x="821" y="0"/>
                  </a:moveTo>
                  <a:lnTo>
                    <a:pt x="163" y="329"/>
                  </a:lnTo>
                  <a:cubicBezTo>
                    <a:pt x="0" y="549"/>
                    <a:pt x="0" y="878"/>
                    <a:pt x="273" y="1040"/>
                  </a:cubicBezTo>
                  <a:cubicBezTo>
                    <a:pt x="356" y="1095"/>
                    <a:pt x="452" y="1123"/>
                    <a:pt x="548" y="1123"/>
                  </a:cubicBezTo>
                  <a:cubicBezTo>
                    <a:pt x="644" y="1123"/>
                    <a:pt x="740" y="1095"/>
                    <a:pt x="821" y="1040"/>
                  </a:cubicBezTo>
                  <a:cubicBezTo>
                    <a:pt x="988" y="988"/>
                    <a:pt x="1098" y="821"/>
                    <a:pt x="1207" y="658"/>
                  </a:cubicBezTo>
                  <a:cubicBezTo>
                    <a:pt x="1260" y="549"/>
                    <a:pt x="1317" y="382"/>
                    <a:pt x="1260" y="272"/>
                  </a:cubicBezTo>
                  <a:cubicBezTo>
                    <a:pt x="1207" y="110"/>
                    <a:pt x="988" y="53"/>
                    <a:pt x="821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5907100" y="2960818"/>
              <a:ext cx="98853" cy="107029"/>
            </a:xfrm>
            <a:custGeom>
              <a:avLst/>
              <a:gdLst/>
              <a:ahLst/>
              <a:cxnLst/>
              <a:rect l="l" t="t" r="r" b="b"/>
              <a:pathLst>
                <a:path w="1318" h="1427" extrusionOk="0">
                  <a:moveTo>
                    <a:pt x="879" y="0"/>
                  </a:moveTo>
                  <a:lnTo>
                    <a:pt x="383" y="163"/>
                  </a:lnTo>
                  <a:cubicBezTo>
                    <a:pt x="163" y="330"/>
                    <a:pt x="53" y="549"/>
                    <a:pt x="53" y="769"/>
                  </a:cubicBezTo>
                  <a:cubicBezTo>
                    <a:pt x="1" y="988"/>
                    <a:pt x="1" y="1208"/>
                    <a:pt x="163" y="1317"/>
                  </a:cubicBezTo>
                  <a:cubicBezTo>
                    <a:pt x="220" y="1370"/>
                    <a:pt x="330" y="1427"/>
                    <a:pt x="383" y="1427"/>
                  </a:cubicBezTo>
                  <a:cubicBezTo>
                    <a:pt x="659" y="1427"/>
                    <a:pt x="879" y="1260"/>
                    <a:pt x="1041" y="1041"/>
                  </a:cubicBezTo>
                  <a:cubicBezTo>
                    <a:pt x="1208" y="878"/>
                    <a:pt x="1317" y="659"/>
                    <a:pt x="1260" y="439"/>
                  </a:cubicBezTo>
                  <a:cubicBezTo>
                    <a:pt x="1260" y="220"/>
                    <a:pt x="1098" y="0"/>
                    <a:pt x="879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" name="Google Shape;49;p2"/>
          <p:cNvGrpSpPr/>
          <p:nvPr/>
        </p:nvGrpSpPr>
        <p:grpSpPr>
          <a:xfrm>
            <a:off x="5370614" y="3924665"/>
            <a:ext cx="1061780" cy="1269096"/>
            <a:chOff x="4375200" y="1477731"/>
            <a:chExt cx="1494834" cy="1786704"/>
          </a:xfrm>
        </p:grpSpPr>
        <p:sp>
          <p:nvSpPr>
            <p:cNvPr id="50" name="Google Shape;50;p2"/>
            <p:cNvSpPr/>
            <p:nvPr/>
          </p:nvSpPr>
          <p:spPr>
            <a:xfrm>
              <a:off x="4375200" y="1477731"/>
              <a:ext cx="1494834" cy="1786704"/>
            </a:xfrm>
            <a:custGeom>
              <a:avLst/>
              <a:gdLst/>
              <a:ahLst/>
              <a:cxnLst/>
              <a:rect l="l" t="t" r="r" b="b"/>
              <a:pathLst>
                <a:path w="22499" h="26892" extrusionOk="0">
                  <a:moveTo>
                    <a:pt x="7632" y="0"/>
                  </a:moveTo>
                  <a:cubicBezTo>
                    <a:pt x="7626" y="0"/>
                    <a:pt x="7624" y="3"/>
                    <a:pt x="7626" y="8"/>
                  </a:cubicBezTo>
                  <a:lnTo>
                    <a:pt x="7626" y="8"/>
                  </a:lnTo>
                  <a:cubicBezTo>
                    <a:pt x="7630" y="3"/>
                    <a:pt x="7632" y="0"/>
                    <a:pt x="7632" y="0"/>
                  </a:cubicBezTo>
                  <a:close/>
                  <a:moveTo>
                    <a:pt x="7626" y="8"/>
                  </a:moveTo>
                  <a:cubicBezTo>
                    <a:pt x="7379" y="306"/>
                    <a:pt x="0" y="9348"/>
                    <a:pt x="2914" y="20410"/>
                  </a:cubicBezTo>
                  <a:cubicBezTo>
                    <a:pt x="4278" y="25498"/>
                    <a:pt x="6238" y="26891"/>
                    <a:pt x="7976" y="26891"/>
                  </a:cubicBezTo>
                  <a:cubicBezTo>
                    <a:pt x="10078" y="26891"/>
                    <a:pt x="11854" y="24852"/>
                    <a:pt x="11854" y="24852"/>
                  </a:cubicBezTo>
                  <a:cubicBezTo>
                    <a:pt x="11854" y="24852"/>
                    <a:pt x="13300" y="25333"/>
                    <a:pt x="14899" y="25333"/>
                  </a:cubicBezTo>
                  <a:cubicBezTo>
                    <a:pt x="16156" y="25333"/>
                    <a:pt x="17508" y="25036"/>
                    <a:pt x="18328" y="23974"/>
                  </a:cubicBezTo>
                  <a:cubicBezTo>
                    <a:pt x="19974" y="21889"/>
                    <a:pt x="22498" y="18926"/>
                    <a:pt x="19154" y="12452"/>
                  </a:cubicBezTo>
                  <a:cubicBezTo>
                    <a:pt x="15450" y="5370"/>
                    <a:pt x="7708" y="232"/>
                    <a:pt x="7626" y="8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4874959" y="1517462"/>
              <a:ext cx="323297" cy="1641600"/>
            </a:xfrm>
            <a:custGeom>
              <a:avLst/>
              <a:gdLst/>
              <a:ahLst/>
              <a:cxnLst/>
              <a:rect l="l" t="t" r="r" b="b"/>
              <a:pathLst>
                <a:path w="4866" h="24708" extrusionOk="0">
                  <a:moveTo>
                    <a:pt x="122" y="0"/>
                  </a:moveTo>
                  <a:cubicBezTo>
                    <a:pt x="61" y="0"/>
                    <a:pt x="0" y="46"/>
                    <a:pt x="0" y="113"/>
                  </a:cubicBezTo>
                  <a:cubicBezTo>
                    <a:pt x="110" y="1816"/>
                    <a:pt x="329" y="3462"/>
                    <a:pt x="492" y="5161"/>
                  </a:cubicBezTo>
                  <a:cubicBezTo>
                    <a:pt x="659" y="6864"/>
                    <a:pt x="878" y="8562"/>
                    <a:pt x="1040" y="10265"/>
                  </a:cubicBezTo>
                  <a:cubicBezTo>
                    <a:pt x="1427" y="13448"/>
                    <a:pt x="1918" y="16573"/>
                    <a:pt x="2796" y="19645"/>
                  </a:cubicBezTo>
                  <a:cubicBezTo>
                    <a:pt x="3235" y="21348"/>
                    <a:pt x="3841" y="23047"/>
                    <a:pt x="4609" y="24640"/>
                  </a:cubicBezTo>
                  <a:cubicBezTo>
                    <a:pt x="4624" y="24687"/>
                    <a:pt x="4654" y="24707"/>
                    <a:pt x="4687" y="24707"/>
                  </a:cubicBezTo>
                  <a:cubicBezTo>
                    <a:pt x="4767" y="24707"/>
                    <a:pt x="4866" y="24591"/>
                    <a:pt x="4828" y="24473"/>
                  </a:cubicBezTo>
                  <a:cubicBezTo>
                    <a:pt x="3564" y="21568"/>
                    <a:pt x="2686" y="18495"/>
                    <a:pt x="2138" y="15423"/>
                  </a:cubicBezTo>
                  <a:cubicBezTo>
                    <a:pt x="1589" y="12131"/>
                    <a:pt x="1317" y="8839"/>
                    <a:pt x="988" y="5600"/>
                  </a:cubicBezTo>
                  <a:cubicBezTo>
                    <a:pt x="768" y="3734"/>
                    <a:pt x="659" y="1869"/>
                    <a:pt x="220" y="61"/>
                  </a:cubicBezTo>
                  <a:cubicBezTo>
                    <a:pt x="198" y="18"/>
                    <a:pt x="160" y="0"/>
                    <a:pt x="122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079061" y="2485155"/>
              <a:ext cx="605202" cy="322898"/>
            </a:xfrm>
            <a:custGeom>
              <a:avLst/>
              <a:gdLst/>
              <a:ahLst/>
              <a:cxnLst/>
              <a:rect l="l" t="t" r="r" b="b"/>
              <a:pathLst>
                <a:path w="9109" h="4860" extrusionOk="0">
                  <a:moveTo>
                    <a:pt x="7646" y="1"/>
                  </a:moveTo>
                  <a:cubicBezTo>
                    <a:pt x="7529" y="1"/>
                    <a:pt x="7411" y="12"/>
                    <a:pt x="7296" y="33"/>
                  </a:cubicBezTo>
                  <a:cubicBezTo>
                    <a:pt x="5869" y="199"/>
                    <a:pt x="4390" y="748"/>
                    <a:pt x="3073" y="1459"/>
                  </a:cubicBezTo>
                  <a:cubicBezTo>
                    <a:pt x="2358" y="1845"/>
                    <a:pt x="1647" y="2337"/>
                    <a:pt x="988" y="2886"/>
                  </a:cubicBezTo>
                  <a:cubicBezTo>
                    <a:pt x="440" y="3324"/>
                    <a:pt x="1" y="3930"/>
                    <a:pt x="330" y="4641"/>
                  </a:cubicBezTo>
                  <a:cubicBezTo>
                    <a:pt x="383" y="4698"/>
                    <a:pt x="440" y="4698"/>
                    <a:pt x="492" y="4698"/>
                  </a:cubicBezTo>
                  <a:cubicBezTo>
                    <a:pt x="492" y="4751"/>
                    <a:pt x="549" y="4751"/>
                    <a:pt x="549" y="4751"/>
                  </a:cubicBezTo>
                  <a:cubicBezTo>
                    <a:pt x="956" y="4824"/>
                    <a:pt x="1368" y="4859"/>
                    <a:pt x="1782" y="4859"/>
                  </a:cubicBezTo>
                  <a:cubicBezTo>
                    <a:pt x="4163" y="4859"/>
                    <a:pt x="6601" y="3707"/>
                    <a:pt x="8283" y="2117"/>
                  </a:cubicBezTo>
                  <a:cubicBezTo>
                    <a:pt x="8669" y="1736"/>
                    <a:pt x="9108" y="1240"/>
                    <a:pt x="8832" y="638"/>
                  </a:cubicBezTo>
                  <a:cubicBezTo>
                    <a:pt x="8612" y="195"/>
                    <a:pt x="8139" y="1"/>
                    <a:pt x="7646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5038799" y="2259659"/>
              <a:ext cx="546868" cy="308547"/>
            </a:xfrm>
            <a:custGeom>
              <a:avLst/>
              <a:gdLst/>
              <a:ahLst/>
              <a:cxnLst/>
              <a:rect l="l" t="t" r="r" b="b"/>
              <a:pathLst>
                <a:path w="8231" h="4644" extrusionOk="0">
                  <a:moveTo>
                    <a:pt x="6558" y="0"/>
                  </a:moveTo>
                  <a:cubicBezTo>
                    <a:pt x="6398" y="0"/>
                    <a:pt x="6242" y="11"/>
                    <a:pt x="6093" y="25"/>
                  </a:cubicBezTo>
                  <a:cubicBezTo>
                    <a:pt x="4776" y="192"/>
                    <a:pt x="3403" y="903"/>
                    <a:pt x="2305" y="1671"/>
                  </a:cubicBezTo>
                  <a:cubicBezTo>
                    <a:pt x="1704" y="2110"/>
                    <a:pt x="1098" y="2549"/>
                    <a:pt x="607" y="3097"/>
                  </a:cubicBezTo>
                  <a:cubicBezTo>
                    <a:pt x="220" y="3536"/>
                    <a:pt x="1" y="4142"/>
                    <a:pt x="440" y="4581"/>
                  </a:cubicBezTo>
                  <a:cubicBezTo>
                    <a:pt x="486" y="4627"/>
                    <a:pt x="532" y="4644"/>
                    <a:pt x="574" y="4644"/>
                  </a:cubicBezTo>
                  <a:cubicBezTo>
                    <a:pt x="632" y="4644"/>
                    <a:pt x="683" y="4611"/>
                    <a:pt x="716" y="4581"/>
                  </a:cubicBezTo>
                  <a:lnTo>
                    <a:pt x="769" y="4581"/>
                  </a:lnTo>
                  <a:cubicBezTo>
                    <a:pt x="873" y="4590"/>
                    <a:pt x="981" y="4594"/>
                    <a:pt x="1091" y="4594"/>
                  </a:cubicBezTo>
                  <a:cubicBezTo>
                    <a:pt x="1618" y="4594"/>
                    <a:pt x="2199" y="4496"/>
                    <a:pt x="2744" y="4361"/>
                  </a:cubicBezTo>
                  <a:cubicBezTo>
                    <a:pt x="3403" y="4195"/>
                    <a:pt x="4061" y="3975"/>
                    <a:pt x="4719" y="3703"/>
                  </a:cubicBezTo>
                  <a:cubicBezTo>
                    <a:pt x="5378" y="3427"/>
                    <a:pt x="5983" y="3154"/>
                    <a:pt x="6585" y="2768"/>
                  </a:cubicBezTo>
                  <a:cubicBezTo>
                    <a:pt x="7024" y="2439"/>
                    <a:pt x="7682" y="2057"/>
                    <a:pt x="7959" y="1561"/>
                  </a:cubicBezTo>
                  <a:cubicBezTo>
                    <a:pt x="8231" y="1122"/>
                    <a:pt x="8178" y="631"/>
                    <a:pt x="7792" y="354"/>
                  </a:cubicBezTo>
                  <a:cubicBezTo>
                    <a:pt x="7433" y="76"/>
                    <a:pt x="6986" y="0"/>
                    <a:pt x="6558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5009698" y="2074956"/>
              <a:ext cx="430199" cy="269879"/>
            </a:xfrm>
            <a:custGeom>
              <a:avLst/>
              <a:gdLst/>
              <a:ahLst/>
              <a:cxnLst/>
              <a:rect l="l" t="t" r="r" b="b"/>
              <a:pathLst>
                <a:path w="6475" h="4062" extrusionOk="0">
                  <a:moveTo>
                    <a:pt x="5406" y="0"/>
                  </a:moveTo>
                  <a:cubicBezTo>
                    <a:pt x="5359" y="0"/>
                    <a:pt x="5313" y="3"/>
                    <a:pt x="5267" y="9"/>
                  </a:cubicBezTo>
                  <a:cubicBezTo>
                    <a:pt x="4775" y="9"/>
                    <a:pt x="4227" y="228"/>
                    <a:pt x="3731" y="448"/>
                  </a:cubicBezTo>
                  <a:cubicBezTo>
                    <a:pt x="3182" y="667"/>
                    <a:pt x="2691" y="940"/>
                    <a:pt x="2195" y="1216"/>
                  </a:cubicBezTo>
                  <a:cubicBezTo>
                    <a:pt x="1374" y="1765"/>
                    <a:pt x="0" y="2643"/>
                    <a:pt x="220" y="3793"/>
                  </a:cubicBezTo>
                  <a:cubicBezTo>
                    <a:pt x="220" y="3873"/>
                    <a:pt x="308" y="3925"/>
                    <a:pt x="399" y="3925"/>
                  </a:cubicBezTo>
                  <a:cubicBezTo>
                    <a:pt x="433" y="3925"/>
                    <a:pt x="466" y="3918"/>
                    <a:pt x="496" y="3902"/>
                  </a:cubicBezTo>
                  <a:cubicBezTo>
                    <a:pt x="595" y="4028"/>
                    <a:pt x="751" y="4062"/>
                    <a:pt x="917" y="4062"/>
                  </a:cubicBezTo>
                  <a:cubicBezTo>
                    <a:pt x="1117" y="4062"/>
                    <a:pt x="1332" y="4012"/>
                    <a:pt x="1484" y="4012"/>
                  </a:cubicBezTo>
                  <a:cubicBezTo>
                    <a:pt x="2085" y="3902"/>
                    <a:pt x="2634" y="3740"/>
                    <a:pt x="3130" y="3520"/>
                  </a:cubicBezTo>
                  <a:cubicBezTo>
                    <a:pt x="3678" y="3301"/>
                    <a:pt x="4170" y="3024"/>
                    <a:pt x="4666" y="2695"/>
                  </a:cubicBezTo>
                  <a:cubicBezTo>
                    <a:pt x="5105" y="2423"/>
                    <a:pt x="5653" y="2094"/>
                    <a:pt x="6035" y="1708"/>
                  </a:cubicBezTo>
                  <a:cubicBezTo>
                    <a:pt x="6255" y="1378"/>
                    <a:pt x="6474" y="997"/>
                    <a:pt x="6312" y="610"/>
                  </a:cubicBezTo>
                  <a:cubicBezTo>
                    <a:pt x="6213" y="217"/>
                    <a:pt x="5805" y="0"/>
                    <a:pt x="5406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969702" y="1890653"/>
              <a:ext cx="357314" cy="214070"/>
            </a:xfrm>
            <a:custGeom>
              <a:avLst/>
              <a:gdLst/>
              <a:ahLst/>
              <a:cxnLst/>
              <a:rect l="l" t="t" r="r" b="b"/>
              <a:pathLst>
                <a:path w="5378" h="3222" extrusionOk="0">
                  <a:moveTo>
                    <a:pt x="4084" y="0"/>
                  </a:moveTo>
                  <a:cubicBezTo>
                    <a:pt x="3422" y="0"/>
                    <a:pt x="2606" y="424"/>
                    <a:pt x="2195" y="698"/>
                  </a:cubicBezTo>
                  <a:cubicBezTo>
                    <a:pt x="1699" y="970"/>
                    <a:pt x="1" y="2177"/>
                    <a:pt x="712" y="2945"/>
                  </a:cubicBezTo>
                  <a:cubicBezTo>
                    <a:pt x="659" y="3112"/>
                    <a:pt x="988" y="3222"/>
                    <a:pt x="1208" y="3222"/>
                  </a:cubicBezTo>
                  <a:cubicBezTo>
                    <a:pt x="1809" y="3165"/>
                    <a:pt x="2415" y="3002"/>
                    <a:pt x="2963" y="2783"/>
                  </a:cubicBezTo>
                  <a:cubicBezTo>
                    <a:pt x="3732" y="2454"/>
                    <a:pt x="5377" y="1629"/>
                    <a:pt x="4991" y="588"/>
                  </a:cubicBezTo>
                  <a:cubicBezTo>
                    <a:pt x="4826" y="154"/>
                    <a:pt x="4483" y="0"/>
                    <a:pt x="4084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951364" y="1752326"/>
              <a:ext cx="229816" cy="146168"/>
            </a:xfrm>
            <a:custGeom>
              <a:avLst/>
              <a:gdLst/>
              <a:ahLst/>
              <a:cxnLst/>
              <a:rect l="l" t="t" r="r" b="b"/>
              <a:pathLst>
                <a:path w="3459" h="2200" extrusionOk="0">
                  <a:moveTo>
                    <a:pt x="2337" y="1"/>
                  </a:moveTo>
                  <a:cubicBezTo>
                    <a:pt x="1756" y="1"/>
                    <a:pt x="1142" y="382"/>
                    <a:pt x="768" y="805"/>
                  </a:cubicBezTo>
                  <a:cubicBezTo>
                    <a:pt x="386" y="1187"/>
                    <a:pt x="0" y="1902"/>
                    <a:pt x="716" y="2174"/>
                  </a:cubicBezTo>
                  <a:cubicBezTo>
                    <a:pt x="733" y="2193"/>
                    <a:pt x="751" y="2200"/>
                    <a:pt x="769" y="2200"/>
                  </a:cubicBezTo>
                  <a:cubicBezTo>
                    <a:pt x="806" y="2200"/>
                    <a:pt x="843" y="2174"/>
                    <a:pt x="878" y="2174"/>
                  </a:cubicBezTo>
                  <a:cubicBezTo>
                    <a:pt x="1593" y="2122"/>
                    <a:pt x="2362" y="1845"/>
                    <a:pt x="2910" y="1406"/>
                  </a:cubicBezTo>
                  <a:cubicBezTo>
                    <a:pt x="3459" y="967"/>
                    <a:pt x="3402" y="199"/>
                    <a:pt x="2634" y="37"/>
                  </a:cubicBezTo>
                  <a:cubicBezTo>
                    <a:pt x="2537" y="12"/>
                    <a:pt x="2437" y="1"/>
                    <a:pt x="2337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5214997" y="2727859"/>
              <a:ext cx="578626" cy="307617"/>
            </a:xfrm>
            <a:custGeom>
              <a:avLst/>
              <a:gdLst/>
              <a:ahLst/>
              <a:cxnLst/>
              <a:rect l="l" t="t" r="r" b="b"/>
              <a:pathLst>
                <a:path w="8709" h="4630" extrusionOk="0">
                  <a:moveTo>
                    <a:pt x="7391" y="1"/>
                  </a:moveTo>
                  <a:cubicBezTo>
                    <a:pt x="7282" y="1"/>
                    <a:pt x="7225" y="1"/>
                    <a:pt x="7172" y="58"/>
                  </a:cubicBezTo>
                  <a:lnTo>
                    <a:pt x="6786" y="58"/>
                  </a:lnTo>
                  <a:cubicBezTo>
                    <a:pt x="6127" y="167"/>
                    <a:pt x="5469" y="387"/>
                    <a:pt x="4868" y="549"/>
                  </a:cubicBezTo>
                  <a:cubicBezTo>
                    <a:pt x="4152" y="826"/>
                    <a:pt x="3441" y="1045"/>
                    <a:pt x="2726" y="1374"/>
                  </a:cubicBezTo>
                  <a:cubicBezTo>
                    <a:pt x="1795" y="1756"/>
                    <a:pt x="149" y="2305"/>
                    <a:pt x="40" y="3569"/>
                  </a:cubicBezTo>
                  <a:cubicBezTo>
                    <a:pt x="0" y="4437"/>
                    <a:pt x="822" y="4630"/>
                    <a:pt x="1588" y="4630"/>
                  </a:cubicBezTo>
                  <a:cubicBezTo>
                    <a:pt x="1933" y="4630"/>
                    <a:pt x="2268" y="4591"/>
                    <a:pt x="2506" y="4557"/>
                  </a:cubicBezTo>
                  <a:cubicBezTo>
                    <a:pt x="3823" y="4280"/>
                    <a:pt x="5140" y="3731"/>
                    <a:pt x="6237" y="2911"/>
                  </a:cubicBezTo>
                  <a:cubicBezTo>
                    <a:pt x="6843" y="2472"/>
                    <a:pt x="8708" y="659"/>
                    <a:pt x="7391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4809316" y="3008898"/>
              <a:ext cx="326951" cy="185633"/>
            </a:xfrm>
            <a:custGeom>
              <a:avLst/>
              <a:gdLst/>
              <a:ahLst/>
              <a:cxnLst/>
              <a:rect l="l" t="t" r="r" b="b"/>
              <a:pathLst>
                <a:path w="4921" h="2794" extrusionOk="0">
                  <a:moveTo>
                    <a:pt x="3514" y="1"/>
                  </a:moveTo>
                  <a:cubicBezTo>
                    <a:pt x="3097" y="1"/>
                    <a:pt x="2651" y="206"/>
                    <a:pt x="2305" y="379"/>
                  </a:cubicBezTo>
                  <a:cubicBezTo>
                    <a:pt x="1756" y="599"/>
                    <a:pt x="1208" y="875"/>
                    <a:pt x="769" y="1204"/>
                  </a:cubicBezTo>
                  <a:cubicBezTo>
                    <a:pt x="440" y="1477"/>
                    <a:pt x="1" y="1753"/>
                    <a:pt x="53" y="2245"/>
                  </a:cubicBezTo>
                  <a:cubicBezTo>
                    <a:pt x="53" y="2684"/>
                    <a:pt x="492" y="2793"/>
                    <a:pt x="879" y="2793"/>
                  </a:cubicBezTo>
                  <a:cubicBezTo>
                    <a:pt x="1866" y="2793"/>
                    <a:pt x="2906" y="2464"/>
                    <a:pt x="3731" y="1806"/>
                  </a:cubicBezTo>
                  <a:cubicBezTo>
                    <a:pt x="4061" y="1534"/>
                    <a:pt x="4552" y="1147"/>
                    <a:pt x="4719" y="708"/>
                  </a:cubicBezTo>
                  <a:cubicBezTo>
                    <a:pt x="4920" y="306"/>
                    <a:pt x="4568" y="44"/>
                    <a:pt x="4210" y="44"/>
                  </a:cubicBezTo>
                  <a:cubicBezTo>
                    <a:pt x="4178" y="44"/>
                    <a:pt x="4145" y="46"/>
                    <a:pt x="4113" y="50"/>
                  </a:cubicBezTo>
                  <a:cubicBezTo>
                    <a:pt x="4004" y="50"/>
                    <a:pt x="3951" y="50"/>
                    <a:pt x="3951" y="107"/>
                  </a:cubicBezTo>
                  <a:cubicBezTo>
                    <a:pt x="3894" y="50"/>
                    <a:pt x="3894" y="50"/>
                    <a:pt x="3841" y="50"/>
                  </a:cubicBezTo>
                  <a:cubicBezTo>
                    <a:pt x="3736" y="16"/>
                    <a:pt x="3626" y="1"/>
                    <a:pt x="3514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4605214" y="2794630"/>
              <a:ext cx="462821" cy="186630"/>
            </a:xfrm>
            <a:custGeom>
              <a:avLst/>
              <a:gdLst/>
              <a:ahLst/>
              <a:cxnLst/>
              <a:rect l="l" t="t" r="r" b="b"/>
              <a:pathLst>
                <a:path w="6966" h="2809" extrusionOk="0">
                  <a:moveTo>
                    <a:pt x="5312" y="0"/>
                  </a:moveTo>
                  <a:cubicBezTo>
                    <a:pt x="5117" y="0"/>
                    <a:pt x="4927" y="20"/>
                    <a:pt x="4771" y="40"/>
                  </a:cubicBezTo>
                  <a:cubicBezTo>
                    <a:pt x="4113" y="150"/>
                    <a:pt x="3512" y="260"/>
                    <a:pt x="2853" y="479"/>
                  </a:cubicBezTo>
                  <a:cubicBezTo>
                    <a:pt x="2305" y="642"/>
                    <a:pt x="0" y="1410"/>
                    <a:pt x="821" y="2345"/>
                  </a:cubicBezTo>
                  <a:cubicBezTo>
                    <a:pt x="878" y="2397"/>
                    <a:pt x="931" y="2397"/>
                    <a:pt x="988" y="2397"/>
                  </a:cubicBezTo>
                  <a:lnTo>
                    <a:pt x="1150" y="2507"/>
                  </a:lnTo>
                  <a:lnTo>
                    <a:pt x="1207" y="2507"/>
                  </a:lnTo>
                  <a:cubicBezTo>
                    <a:pt x="1260" y="2564"/>
                    <a:pt x="1370" y="2617"/>
                    <a:pt x="1427" y="2617"/>
                  </a:cubicBezTo>
                  <a:lnTo>
                    <a:pt x="1536" y="2674"/>
                  </a:lnTo>
                  <a:cubicBezTo>
                    <a:pt x="1854" y="2767"/>
                    <a:pt x="2198" y="2809"/>
                    <a:pt x="2548" y="2809"/>
                  </a:cubicBezTo>
                  <a:cubicBezTo>
                    <a:pt x="3223" y="2809"/>
                    <a:pt x="3921" y="2652"/>
                    <a:pt x="4499" y="2397"/>
                  </a:cubicBezTo>
                  <a:cubicBezTo>
                    <a:pt x="5100" y="2178"/>
                    <a:pt x="6966" y="1190"/>
                    <a:pt x="6255" y="312"/>
                  </a:cubicBezTo>
                  <a:cubicBezTo>
                    <a:pt x="6042" y="66"/>
                    <a:pt x="5669" y="0"/>
                    <a:pt x="5312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4579502" y="2582489"/>
              <a:ext cx="379173" cy="166499"/>
            </a:xfrm>
            <a:custGeom>
              <a:avLst/>
              <a:gdLst/>
              <a:ahLst/>
              <a:cxnLst/>
              <a:rect l="l" t="t" r="r" b="b"/>
              <a:pathLst>
                <a:path w="5707" h="2506" extrusionOk="0">
                  <a:moveTo>
                    <a:pt x="3992" y="1"/>
                  </a:moveTo>
                  <a:cubicBezTo>
                    <a:pt x="3631" y="1"/>
                    <a:pt x="3271" y="44"/>
                    <a:pt x="2911" y="104"/>
                  </a:cubicBezTo>
                  <a:cubicBezTo>
                    <a:pt x="2305" y="213"/>
                    <a:pt x="1704" y="323"/>
                    <a:pt x="1155" y="543"/>
                  </a:cubicBezTo>
                  <a:cubicBezTo>
                    <a:pt x="769" y="709"/>
                    <a:pt x="330" y="982"/>
                    <a:pt x="168" y="1421"/>
                  </a:cubicBezTo>
                  <a:cubicBezTo>
                    <a:pt x="1" y="1750"/>
                    <a:pt x="58" y="2189"/>
                    <a:pt x="440" y="2298"/>
                  </a:cubicBezTo>
                  <a:lnTo>
                    <a:pt x="497" y="2298"/>
                  </a:lnTo>
                  <a:lnTo>
                    <a:pt x="550" y="2355"/>
                  </a:lnTo>
                  <a:cubicBezTo>
                    <a:pt x="905" y="2464"/>
                    <a:pt x="1259" y="2505"/>
                    <a:pt x="1613" y="2505"/>
                  </a:cubicBezTo>
                  <a:cubicBezTo>
                    <a:pt x="1972" y="2505"/>
                    <a:pt x="2331" y="2463"/>
                    <a:pt x="2692" y="2408"/>
                  </a:cubicBezTo>
                  <a:cubicBezTo>
                    <a:pt x="3293" y="2355"/>
                    <a:pt x="3899" y="2246"/>
                    <a:pt x="4447" y="2026"/>
                  </a:cubicBezTo>
                  <a:cubicBezTo>
                    <a:pt x="4886" y="1807"/>
                    <a:pt x="5435" y="1530"/>
                    <a:pt x="5545" y="1039"/>
                  </a:cubicBezTo>
                  <a:cubicBezTo>
                    <a:pt x="5707" y="490"/>
                    <a:pt x="5378" y="161"/>
                    <a:pt x="4886" y="104"/>
                  </a:cubicBezTo>
                  <a:cubicBezTo>
                    <a:pt x="4588" y="30"/>
                    <a:pt x="4290" y="1"/>
                    <a:pt x="3992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564952" y="2350681"/>
              <a:ext cx="386481" cy="155669"/>
            </a:xfrm>
            <a:custGeom>
              <a:avLst/>
              <a:gdLst/>
              <a:ahLst/>
              <a:cxnLst/>
              <a:rect l="l" t="t" r="r" b="b"/>
              <a:pathLst>
                <a:path w="5817" h="2343" extrusionOk="0">
                  <a:moveTo>
                    <a:pt x="4184" y="0"/>
                  </a:moveTo>
                  <a:cubicBezTo>
                    <a:pt x="4011" y="0"/>
                    <a:pt x="3840" y="12"/>
                    <a:pt x="3679" y="29"/>
                  </a:cubicBezTo>
                  <a:cubicBezTo>
                    <a:pt x="3020" y="29"/>
                    <a:pt x="2415" y="138"/>
                    <a:pt x="1756" y="301"/>
                  </a:cubicBezTo>
                  <a:cubicBezTo>
                    <a:pt x="1265" y="358"/>
                    <a:pt x="716" y="520"/>
                    <a:pt x="330" y="959"/>
                  </a:cubicBezTo>
                  <a:cubicBezTo>
                    <a:pt x="58" y="1288"/>
                    <a:pt x="1" y="1675"/>
                    <a:pt x="277" y="2057"/>
                  </a:cubicBezTo>
                  <a:cubicBezTo>
                    <a:pt x="330" y="2057"/>
                    <a:pt x="387" y="2114"/>
                    <a:pt x="439" y="2114"/>
                  </a:cubicBezTo>
                  <a:lnTo>
                    <a:pt x="497" y="2166"/>
                  </a:lnTo>
                  <a:cubicBezTo>
                    <a:pt x="1040" y="2286"/>
                    <a:pt x="1626" y="2343"/>
                    <a:pt x="2221" y="2343"/>
                  </a:cubicBezTo>
                  <a:cubicBezTo>
                    <a:pt x="3006" y="2343"/>
                    <a:pt x="3808" y="2244"/>
                    <a:pt x="4557" y="2057"/>
                  </a:cubicBezTo>
                  <a:cubicBezTo>
                    <a:pt x="4938" y="1947"/>
                    <a:pt x="5377" y="1727"/>
                    <a:pt x="5597" y="1398"/>
                  </a:cubicBezTo>
                  <a:cubicBezTo>
                    <a:pt x="5816" y="1016"/>
                    <a:pt x="5706" y="577"/>
                    <a:pt x="5377" y="301"/>
                  </a:cubicBezTo>
                  <a:cubicBezTo>
                    <a:pt x="5030" y="68"/>
                    <a:pt x="4600" y="0"/>
                    <a:pt x="4184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605214" y="2130035"/>
              <a:ext cx="309743" cy="140653"/>
            </a:xfrm>
            <a:custGeom>
              <a:avLst/>
              <a:gdLst/>
              <a:ahLst/>
              <a:cxnLst/>
              <a:rect l="l" t="t" r="r" b="b"/>
              <a:pathLst>
                <a:path w="4662" h="2117" extrusionOk="0">
                  <a:moveTo>
                    <a:pt x="3016" y="1"/>
                  </a:moveTo>
                  <a:cubicBezTo>
                    <a:pt x="2467" y="1"/>
                    <a:pt x="1866" y="58"/>
                    <a:pt x="1317" y="220"/>
                  </a:cubicBezTo>
                  <a:cubicBezTo>
                    <a:pt x="931" y="277"/>
                    <a:pt x="439" y="440"/>
                    <a:pt x="220" y="769"/>
                  </a:cubicBezTo>
                  <a:cubicBezTo>
                    <a:pt x="0" y="1045"/>
                    <a:pt x="110" y="1427"/>
                    <a:pt x="329" y="1647"/>
                  </a:cubicBezTo>
                  <a:lnTo>
                    <a:pt x="382" y="1704"/>
                  </a:lnTo>
                  <a:cubicBezTo>
                    <a:pt x="943" y="1998"/>
                    <a:pt x="1640" y="2117"/>
                    <a:pt x="2322" y="2117"/>
                  </a:cubicBezTo>
                  <a:cubicBezTo>
                    <a:pt x="2777" y="2117"/>
                    <a:pt x="3226" y="2064"/>
                    <a:pt x="3621" y="1976"/>
                  </a:cubicBezTo>
                  <a:cubicBezTo>
                    <a:pt x="3951" y="1866"/>
                    <a:pt x="4332" y="1704"/>
                    <a:pt x="4499" y="1375"/>
                  </a:cubicBezTo>
                  <a:cubicBezTo>
                    <a:pt x="4662" y="1045"/>
                    <a:pt x="4499" y="659"/>
                    <a:pt x="4280" y="387"/>
                  </a:cubicBezTo>
                  <a:cubicBezTo>
                    <a:pt x="3951" y="111"/>
                    <a:pt x="3455" y="58"/>
                    <a:pt x="3016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667003" y="1917827"/>
              <a:ext cx="244433" cy="121718"/>
            </a:xfrm>
            <a:custGeom>
              <a:avLst/>
              <a:gdLst/>
              <a:ahLst/>
              <a:cxnLst/>
              <a:rect l="l" t="t" r="r" b="b"/>
              <a:pathLst>
                <a:path w="3679" h="1832" extrusionOk="0">
                  <a:moveTo>
                    <a:pt x="1942" y="1"/>
                  </a:moveTo>
                  <a:cubicBezTo>
                    <a:pt x="1524" y="1"/>
                    <a:pt x="1098" y="96"/>
                    <a:pt x="769" y="232"/>
                  </a:cubicBezTo>
                  <a:cubicBezTo>
                    <a:pt x="497" y="289"/>
                    <a:pt x="220" y="452"/>
                    <a:pt x="110" y="728"/>
                  </a:cubicBezTo>
                  <a:cubicBezTo>
                    <a:pt x="1" y="1000"/>
                    <a:pt x="110" y="1220"/>
                    <a:pt x="330" y="1329"/>
                  </a:cubicBezTo>
                  <a:cubicBezTo>
                    <a:pt x="277" y="1386"/>
                    <a:pt x="330" y="1439"/>
                    <a:pt x="330" y="1496"/>
                  </a:cubicBezTo>
                  <a:cubicBezTo>
                    <a:pt x="747" y="1719"/>
                    <a:pt x="1257" y="1831"/>
                    <a:pt x="1762" y="1831"/>
                  </a:cubicBezTo>
                  <a:cubicBezTo>
                    <a:pt x="2123" y="1831"/>
                    <a:pt x="2481" y="1774"/>
                    <a:pt x="2801" y="1659"/>
                  </a:cubicBezTo>
                  <a:cubicBezTo>
                    <a:pt x="3402" y="1439"/>
                    <a:pt x="3679" y="781"/>
                    <a:pt x="3073" y="342"/>
                  </a:cubicBezTo>
                  <a:cubicBezTo>
                    <a:pt x="2773" y="96"/>
                    <a:pt x="2361" y="1"/>
                    <a:pt x="1942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736432" y="1753522"/>
              <a:ext cx="165901" cy="86505"/>
            </a:xfrm>
            <a:custGeom>
              <a:avLst/>
              <a:gdLst/>
              <a:ahLst/>
              <a:cxnLst/>
              <a:rect l="l" t="t" r="r" b="b"/>
              <a:pathLst>
                <a:path w="2497" h="1302" extrusionOk="0">
                  <a:moveTo>
                    <a:pt x="1213" y="1"/>
                  </a:moveTo>
                  <a:cubicBezTo>
                    <a:pt x="1115" y="1"/>
                    <a:pt x="1020" y="7"/>
                    <a:pt x="931" y="19"/>
                  </a:cubicBezTo>
                  <a:cubicBezTo>
                    <a:pt x="492" y="19"/>
                    <a:pt x="0" y="348"/>
                    <a:pt x="53" y="840"/>
                  </a:cubicBezTo>
                  <a:cubicBezTo>
                    <a:pt x="53" y="949"/>
                    <a:pt x="110" y="1006"/>
                    <a:pt x="163" y="1006"/>
                  </a:cubicBezTo>
                  <a:cubicBezTo>
                    <a:pt x="163" y="1059"/>
                    <a:pt x="163" y="1116"/>
                    <a:pt x="220" y="1116"/>
                  </a:cubicBezTo>
                  <a:cubicBezTo>
                    <a:pt x="389" y="1221"/>
                    <a:pt x="795" y="1302"/>
                    <a:pt x="1201" y="1302"/>
                  </a:cubicBezTo>
                  <a:cubicBezTo>
                    <a:pt x="1848" y="1302"/>
                    <a:pt x="2497" y="1097"/>
                    <a:pt x="2195" y="458"/>
                  </a:cubicBezTo>
                  <a:cubicBezTo>
                    <a:pt x="2020" y="108"/>
                    <a:pt x="1599" y="1"/>
                    <a:pt x="1213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4937811" y="1646820"/>
              <a:ext cx="101055" cy="81123"/>
            </a:xfrm>
            <a:custGeom>
              <a:avLst/>
              <a:gdLst/>
              <a:ahLst/>
              <a:cxnLst/>
              <a:rect l="l" t="t" r="r" b="b"/>
              <a:pathLst>
                <a:path w="1521" h="1221" extrusionOk="0">
                  <a:moveTo>
                    <a:pt x="1087" y="0"/>
                  </a:moveTo>
                  <a:cubicBezTo>
                    <a:pt x="970" y="0"/>
                    <a:pt x="848" y="31"/>
                    <a:pt x="753" y="89"/>
                  </a:cubicBezTo>
                  <a:cubicBezTo>
                    <a:pt x="424" y="251"/>
                    <a:pt x="152" y="580"/>
                    <a:pt x="42" y="909"/>
                  </a:cubicBezTo>
                  <a:cubicBezTo>
                    <a:pt x="0" y="1070"/>
                    <a:pt x="106" y="1172"/>
                    <a:pt x="232" y="1172"/>
                  </a:cubicBezTo>
                  <a:cubicBezTo>
                    <a:pt x="278" y="1172"/>
                    <a:pt x="326" y="1158"/>
                    <a:pt x="371" y="1129"/>
                  </a:cubicBezTo>
                  <a:cubicBezTo>
                    <a:pt x="402" y="1194"/>
                    <a:pt x="511" y="1220"/>
                    <a:pt x="618" y="1220"/>
                  </a:cubicBezTo>
                  <a:cubicBezTo>
                    <a:pt x="692" y="1220"/>
                    <a:pt x="765" y="1208"/>
                    <a:pt x="810" y="1186"/>
                  </a:cubicBezTo>
                  <a:cubicBezTo>
                    <a:pt x="972" y="1076"/>
                    <a:pt x="1139" y="967"/>
                    <a:pt x="1249" y="857"/>
                  </a:cubicBezTo>
                  <a:cubicBezTo>
                    <a:pt x="1359" y="690"/>
                    <a:pt x="1468" y="580"/>
                    <a:pt x="1521" y="361"/>
                  </a:cubicBezTo>
                  <a:cubicBezTo>
                    <a:pt x="1521" y="111"/>
                    <a:pt x="1310" y="0"/>
                    <a:pt x="1087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4802008" y="1657716"/>
              <a:ext cx="73018" cy="54215"/>
            </a:xfrm>
            <a:custGeom>
              <a:avLst/>
              <a:gdLst/>
              <a:ahLst/>
              <a:cxnLst/>
              <a:rect l="l" t="t" r="r" b="b"/>
              <a:pathLst>
                <a:path w="1099" h="816" extrusionOk="0">
                  <a:moveTo>
                    <a:pt x="463" y="0"/>
                  </a:moveTo>
                  <a:cubicBezTo>
                    <a:pt x="382" y="0"/>
                    <a:pt x="301" y="13"/>
                    <a:pt x="220" y="34"/>
                  </a:cubicBezTo>
                  <a:cubicBezTo>
                    <a:pt x="54" y="87"/>
                    <a:pt x="54" y="254"/>
                    <a:pt x="163" y="364"/>
                  </a:cubicBezTo>
                  <a:cubicBezTo>
                    <a:pt x="111" y="364"/>
                    <a:pt x="1" y="416"/>
                    <a:pt x="54" y="473"/>
                  </a:cubicBezTo>
                  <a:cubicBezTo>
                    <a:pt x="220" y="636"/>
                    <a:pt x="330" y="803"/>
                    <a:pt x="550" y="803"/>
                  </a:cubicBezTo>
                  <a:cubicBezTo>
                    <a:pt x="578" y="812"/>
                    <a:pt x="606" y="816"/>
                    <a:pt x="634" y="816"/>
                  </a:cubicBezTo>
                  <a:cubicBezTo>
                    <a:pt x="768" y="816"/>
                    <a:pt x="898" y="718"/>
                    <a:pt x="989" y="583"/>
                  </a:cubicBezTo>
                  <a:cubicBezTo>
                    <a:pt x="1098" y="416"/>
                    <a:pt x="989" y="254"/>
                    <a:pt x="879" y="144"/>
                  </a:cubicBezTo>
                  <a:cubicBezTo>
                    <a:pt x="740" y="39"/>
                    <a:pt x="602" y="0"/>
                    <a:pt x="463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" name="Google Shape;67;p2"/>
          <p:cNvGrpSpPr/>
          <p:nvPr/>
        </p:nvGrpSpPr>
        <p:grpSpPr>
          <a:xfrm rot="900034">
            <a:off x="7777742" y="3998233"/>
            <a:ext cx="653457" cy="1241412"/>
            <a:chOff x="1834675" y="2232500"/>
            <a:chExt cx="304525" cy="578525"/>
          </a:xfrm>
        </p:grpSpPr>
        <p:sp>
          <p:nvSpPr>
            <p:cNvPr id="68" name="Google Shape;68;p2"/>
            <p:cNvSpPr/>
            <p:nvPr/>
          </p:nvSpPr>
          <p:spPr>
            <a:xfrm>
              <a:off x="1834675" y="2232500"/>
              <a:ext cx="304525" cy="578525"/>
            </a:xfrm>
            <a:custGeom>
              <a:avLst/>
              <a:gdLst/>
              <a:ahLst/>
              <a:cxnLst/>
              <a:rect l="l" t="t" r="r" b="b"/>
              <a:pathLst>
                <a:path w="12181" h="23141" extrusionOk="0">
                  <a:moveTo>
                    <a:pt x="10096" y="11961"/>
                  </a:moveTo>
                  <a:cubicBezTo>
                    <a:pt x="10096" y="11961"/>
                    <a:pt x="10069" y="11961"/>
                    <a:pt x="10054" y="11982"/>
                  </a:cubicBezTo>
                  <a:lnTo>
                    <a:pt x="10054" y="11982"/>
                  </a:lnTo>
                  <a:cubicBezTo>
                    <a:pt x="10069" y="11975"/>
                    <a:pt x="10083" y="11968"/>
                    <a:pt x="10096" y="11961"/>
                  </a:cubicBezTo>
                  <a:close/>
                  <a:moveTo>
                    <a:pt x="3789" y="1"/>
                  </a:moveTo>
                  <a:cubicBezTo>
                    <a:pt x="3569" y="58"/>
                    <a:pt x="3402" y="111"/>
                    <a:pt x="3293" y="277"/>
                  </a:cubicBezTo>
                  <a:cubicBezTo>
                    <a:pt x="3240" y="277"/>
                    <a:pt x="3183" y="330"/>
                    <a:pt x="3183" y="387"/>
                  </a:cubicBezTo>
                  <a:cubicBezTo>
                    <a:pt x="3073" y="440"/>
                    <a:pt x="3021" y="550"/>
                    <a:pt x="2964" y="659"/>
                  </a:cubicBezTo>
                  <a:cubicBezTo>
                    <a:pt x="2911" y="769"/>
                    <a:pt x="2854" y="826"/>
                    <a:pt x="2801" y="989"/>
                  </a:cubicBezTo>
                  <a:cubicBezTo>
                    <a:pt x="2744" y="1098"/>
                    <a:pt x="2744" y="1208"/>
                    <a:pt x="2691" y="1375"/>
                  </a:cubicBezTo>
                  <a:lnTo>
                    <a:pt x="2691" y="1647"/>
                  </a:lnTo>
                  <a:cubicBezTo>
                    <a:pt x="2691" y="1866"/>
                    <a:pt x="2634" y="2143"/>
                    <a:pt x="2634" y="2362"/>
                  </a:cubicBezTo>
                  <a:cubicBezTo>
                    <a:pt x="2691" y="2582"/>
                    <a:pt x="2691" y="2801"/>
                    <a:pt x="2691" y="2964"/>
                  </a:cubicBezTo>
                  <a:lnTo>
                    <a:pt x="2691" y="3679"/>
                  </a:lnTo>
                  <a:lnTo>
                    <a:pt x="2691" y="4008"/>
                  </a:lnTo>
                  <a:lnTo>
                    <a:pt x="2691" y="4337"/>
                  </a:lnTo>
                  <a:cubicBezTo>
                    <a:pt x="2691" y="4557"/>
                    <a:pt x="2744" y="4776"/>
                    <a:pt x="2744" y="4996"/>
                  </a:cubicBezTo>
                  <a:lnTo>
                    <a:pt x="2744" y="5544"/>
                  </a:lnTo>
                  <a:lnTo>
                    <a:pt x="2744" y="6036"/>
                  </a:lnTo>
                  <a:cubicBezTo>
                    <a:pt x="2744" y="6256"/>
                    <a:pt x="2744" y="6422"/>
                    <a:pt x="2691" y="6585"/>
                  </a:cubicBezTo>
                  <a:cubicBezTo>
                    <a:pt x="2691" y="6642"/>
                    <a:pt x="2691" y="6694"/>
                    <a:pt x="2634" y="6751"/>
                  </a:cubicBezTo>
                  <a:lnTo>
                    <a:pt x="2582" y="6804"/>
                  </a:lnTo>
                  <a:lnTo>
                    <a:pt x="2472" y="6804"/>
                  </a:lnTo>
                  <a:cubicBezTo>
                    <a:pt x="2415" y="6751"/>
                    <a:pt x="2362" y="6751"/>
                    <a:pt x="2305" y="6694"/>
                  </a:cubicBezTo>
                  <a:cubicBezTo>
                    <a:pt x="2195" y="6642"/>
                    <a:pt x="2143" y="6585"/>
                    <a:pt x="2033" y="6532"/>
                  </a:cubicBezTo>
                  <a:lnTo>
                    <a:pt x="1814" y="6313"/>
                  </a:lnTo>
                  <a:cubicBezTo>
                    <a:pt x="1647" y="6203"/>
                    <a:pt x="1537" y="6036"/>
                    <a:pt x="1375" y="5926"/>
                  </a:cubicBezTo>
                  <a:cubicBezTo>
                    <a:pt x="1318" y="5817"/>
                    <a:pt x="1208" y="5817"/>
                    <a:pt x="1098" y="5764"/>
                  </a:cubicBezTo>
                  <a:cubicBezTo>
                    <a:pt x="1045" y="5707"/>
                    <a:pt x="988" y="5707"/>
                    <a:pt x="936" y="5707"/>
                  </a:cubicBezTo>
                  <a:cubicBezTo>
                    <a:pt x="936" y="5707"/>
                    <a:pt x="879" y="5654"/>
                    <a:pt x="826" y="5654"/>
                  </a:cubicBezTo>
                  <a:cubicBezTo>
                    <a:pt x="769" y="5654"/>
                    <a:pt x="659" y="5654"/>
                    <a:pt x="607" y="5707"/>
                  </a:cubicBezTo>
                  <a:cubicBezTo>
                    <a:pt x="549" y="5707"/>
                    <a:pt x="497" y="5707"/>
                    <a:pt x="497" y="5764"/>
                  </a:cubicBezTo>
                  <a:cubicBezTo>
                    <a:pt x="440" y="5764"/>
                    <a:pt x="387" y="5817"/>
                    <a:pt x="387" y="5817"/>
                  </a:cubicBezTo>
                  <a:cubicBezTo>
                    <a:pt x="330" y="5874"/>
                    <a:pt x="330" y="5874"/>
                    <a:pt x="330" y="5926"/>
                  </a:cubicBezTo>
                  <a:cubicBezTo>
                    <a:pt x="277" y="5926"/>
                    <a:pt x="277" y="5983"/>
                    <a:pt x="220" y="6036"/>
                  </a:cubicBezTo>
                  <a:cubicBezTo>
                    <a:pt x="220" y="6146"/>
                    <a:pt x="168" y="6203"/>
                    <a:pt x="168" y="6256"/>
                  </a:cubicBezTo>
                  <a:cubicBezTo>
                    <a:pt x="111" y="6313"/>
                    <a:pt x="111" y="6422"/>
                    <a:pt x="111" y="6475"/>
                  </a:cubicBezTo>
                  <a:cubicBezTo>
                    <a:pt x="111" y="6585"/>
                    <a:pt x="58" y="6694"/>
                    <a:pt x="58" y="6804"/>
                  </a:cubicBezTo>
                  <a:cubicBezTo>
                    <a:pt x="58" y="6861"/>
                    <a:pt x="58" y="6971"/>
                    <a:pt x="1" y="7081"/>
                  </a:cubicBezTo>
                  <a:lnTo>
                    <a:pt x="1" y="7243"/>
                  </a:lnTo>
                  <a:lnTo>
                    <a:pt x="1" y="7410"/>
                  </a:lnTo>
                  <a:cubicBezTo>
                    <a:pt x="1" y="7520"/>
                    <a:pt x="1" y="7629"/>
                    <a:pt x="58" y="7739"/>
                  </a:cubicBezTo>
                  <a:cubicBezTo>
                    <a:pt x="58" y="7959"/>
                    <a:pt x="111" y="8178"/>
                    <a:pt x="111" y="8340"/>
                  </a:cubicBezTo>
                  <a:cubicBezTo>
                    <a:pt x="168" y="8560"/>
                    <a:pt x="277" y="8779"/>
                    <a:pt x="330" y="8999"/>
                  </a:cubicBezTo>
                  <a:cubicBezTo>
                    <a:pt x="387" y="9166"/>
                    <a:pt x="440" y="9328"/>
                    <a:pt x="549" y="9495"/>
                  </a:cubicBezTo>
                  <a:cubicBezTo>
                    <a:pt x="607" y="9657"/>
                    <a:pt x="659" y="9824"/>
                    <a:pt x="716" y="9934"/>
                  </a:cubicBezTo>
                  <a:cubicBezTo>
                    <a:pt x="879" y="10316"/>
                    <a:pt x="1098" y="10645"/>
                    <a:pt x="1265" y="10974"/>
                  </a:cubicBezTo>
                  <a:cubicBezTo>
                    <a:pt x="1375" y="11250"/>
                    <a:pt x="1537" y="11523"/>
                    <a:pt x="1647" y="11852"/>
                  </a:cubicBezTo>
                  <a:cubicBezTo>
                    <a:pt x="1814" y="12128"/>
                    <a:pt x="1976" y="12457"/>
                    <a:pt x="2143" y="12730"/>
                  </a:cubicBezTo>
                  <a:cubicBezTo>
                    <a:pt x="2253" y="12949"/>
                    <a:pt x="2362" y="13116"/>
                    <a:pt x="2415" y="13335"/>
                  </a:cubicBezTo>
                  <a:cubicBezTo>
                    <a:pt x="2472" y="13555"/>
                    <a:pt x="2582" y="13717"/>
                    <a:pt x="2634" y="13937"/>
                  </a:cubicBezTo>
                  <a:lnTo>
                    <a:pt x="2634" y="14156"/>
                  </a:lnTo>
                  <a:lnTo>
                    <a:pt x="2634" y="14213"/>
                  </a:lnTo>
                  <a:lnTo>
                    <a:pt x="2634" y="14266"/>
                  </a:lnTo>
                  <a:cubicBezTo>
                    <a:pt x="2582" y="14213"/>
                    <a:pt x="2582" y="14213"/>
                    <a:pt x="2525" y="14213"/>
                  </a:cubicBezTo>
                  <a:cubicBezTo>
                    <a:pt x="2472" y="14213"/>
                    <a:pt x="2362" y="14156"/>
                    <a:pt x="2253" y="14103"/>
                  </a:cubicBezTo>
                  <a:cubicBezTo>
                    <a:pt x="2086" y="13994"/>
                    <a:pt x="1923" y="13884"/>
                    <a:pt x="1757" y="13717"/>
                  </a:cubicBezTo>
                  <a:cubicBezTo>
                    <a:pt x="1704" y="13717"/>
                    <a:pt x="1704" y="13664"/>
                    <a:pt x="1647" y="13664"/>
                  </a:cubicBezTo>
                  <a:cubicBezTo>
                    <a:pt x="1594" y="13607"/>
                    <a:pt x="1537" y="13555"/>
                    <a:pt x="1484" y="13555"/>
                  </a:cubicBezTo>
                  <a:cubicBezTo>
                    <a:pt x="1427" y="13498"/>
                    <a:pt x="1375" y="13388"/>
                    <a:pt x="1265" y="13388"/>
                  </a:cubicBezTo>
                  <a:cubicBezTo>
                    <a:pt x="1208" y="13335"/>
                    <a:pt x="1155" y="13278"/>
                    <a:pt x="1098" y="13278"/>
                  </a:cubicBezTo>
                  <a:cubicBezTo>
                    <a:pt x="1043" y="13252"/>
                    <a:pt x="988" y="13239"/>
                    <a:pt x="934" y="13239"/>
                  </a:cubicBezTo>
                  <a:cubicBezTo>
                    <a:pt x="879" y="13239"/>
                    <a:pt x="824" y="13252"/>
                    <a:pt x="769" y="13278"/>
                  </a:cubicBezTo>
                  <a:cubicBezTo>
                    <a:pt x="607" y="13335"/>
                    <a:pt x="497" y="13555"/>
                    <a:pt x="440" y="13717"/>
                  </a:cubicBezTo>
                  <a:cubicBezTo>
                    <a:pt x="440" y="13827"/>
                    <a:pt x="440" y="13884"/>
                    <a:pt x="387" y="13994"/>
                  </a:cubicBezTo>
                  <a:lnTo>
                    <a:pt x="387" y="14323"/>
                  </a:lnTo>
                  <a:cubicBezTo>
                    <a:pt x="387" y="14485"/>
                    <a:pt x="440" y="14652"/>
                    <a:pt x="497" y="14762"/>
                  </a:cubicBezTo>
                  <a:cubicBezTo>
                    <a:pt x="497" y="14871"/>
                    <a:pt x="549" y="14924"/>
                    <a:pt x="549" y="14981"/>
                  </a:cubicBezTo>
                  <a:cubicBezTo>
                    <a:pt x="607" y="15091"/>
                    <a:pt x="607" y="15144"/>
                    <a:pt x="659" y="15253"/>
                  </a:cubicBezTo>
                  <a:lnTo>
                    <a:pt x="659" y="15201"/>
                  </a:lnTo>
                  <a:cubicBezTo>
                    <a:pt x="659" y="15201"/>
                    <a:pt x="659" y="15253"/>
                    <a:pt x="716" y="15253"/>
                  </a:cubicBezTo>
                  <a:cubicBezTo>
                    <a:pt x="716" y="15363"/>
                    <a:pt x="769" y="15473"/>
                    <a:pt x="826" y="15583"/>
                  </a:cubicBezTo>
                  <a:cubicBezTo>
                    <a:pt x="879" y="15640"/>
                    <a:pt x="936" y="15749"/>
                    <a:pt x="988" y="15859"/>
                  </a:cubicBezTo>
                  <a:cubicBezTo>
                    <a:pt x="1098" y="16021"/>
                    <a:pt x="1208" y="16241"/>
                    <a:pt x="1375" y="16408"/>
                  </a:cubicBezTo>
                  <a:cubicBezTo>
                    <a:pt x="1427" y="16517"/>
                    <a:pt x="1484" y="16570"/>
                    <a:pt x="1537" y="16680"/>
                  </a:cubicBezTo>
                  <a:cubicBezTo>
                    <a:pt x="1594" y="16737"/>
                    <a:pt x="1647" y="16847"/>
                    <a:pt x="1704" y="16899"/>
                  </a:cubicBezTo>
                  <a:cubicBezTo>
                    <a:pt x="1757" y="17009"/>
                    <a:pt x="1814" y="17066"/>
                    <a:pt x="1923" y="17176"/>
                  </a:cubicBezTo>
                  <a:cubicBezTo>
                    <a:pt x="1976" y="17228"/>
                    <a:pt x="2033" y="17338"/>
                    <a:pt x="2143" y="17395"/>
                  </a:cubicBezTo>
                  <a:cubicBezTo>
                    <a:pt x="2253" y="17558"/>
                    <a:pt x="2415" y="17724"/>
                    <a:pt x="2582" y="17834"/>
                  </a:cubicBezTo>
                  <a:cubicBezTo>
                    <a:pt x="2634" y="17944"/>
                    <a:pt x="2691" y="17997"/>
                    <a:pt x="2801" y="18054"/>
                  </a:cubicBezTo>
                  <a:cubicBezTo>
                    <a:pt x="2854" y="18163"/>
                    <a:pt x="2964" y="18216"/>
                    <a:pt x="3021" y="18326"/>
                  </a:cubicBezTo>
                  <a:cubicBezTo>
                    <a:pt x="3183" y="18435"/>
                    <a:pt x="3350" y="18602"/>
                    <a:pt x="3512" y="18765"/>
                  </a:cubicBezTo>
                  <a:cubicBezTo>
                    <a:pt x="3622" y="18874"/>
                    <a:pt x="3789" y="18984"/>
                    <a:pt x="3951" y="19151"/>
                  </a:cubicBezTo>
                  <a:cubicBezTo>
                    <a:pt x="4008" y="19204"/>
                    <a:pt x="4118" y="19261"/>
                    <a:pt x="4171" y="19313"/>
                  </a:cubicBezTo>
                  <a:cubicBezTo>
                    <a:pt x="4280" y="19370"/>
                    <a:pt x="4337" y="19423"/>
                    <a:pt x="4447" y="19480"/>
                  </a:cubicBezTo>
                  <a:cubicBezTo>
                    <a:pt x="4610" y="19643"/>
                    <a:pt x="4776" y="19752"/>
                    <a:pt x="4939" y="19919"/>
                  </a:cubicBezTo>
                  <a:lnTo>
                    <a:pt x="5378" y="20358"/>
                  </a:lnTo>
                  <a:cubicBezTo>
                    <a:pt x="5435" y="20411"/>
                    <a:pt x="5544" y="20468"/>
                    <a:pt x="5597" y="20520"/>
                  </a:cubicBezTo>
                  <a:cubicBezTo>
                    <a:pt x="5707" y="20630"/>
                    <a:pt x="5764" y="20687"/>
                    <a:pt x="5874" y="20740"/>
                  </a:cubicBezTo>
                  <a:cubicBezTo>
                    <a:pt x="5926" y="20850"/>
                    <a:pt x="5983" y="20907"/>
                    <a:pt x="6093" y="20959"/>
                  </a:cubicBezTo>
                  <a:cubicBezTo>
                    <a:pt x="6146" y="21069"/>
                    <a:pt x="6203" y="21126"/>
                    <a:pt x="6313" y="21179"/>
                  </a:cubicBezTo>
                  <a:cubicBezTo>
                    <a:pt x="6475" y="21346"/>
                    <a:pt x="6585" y="21508"/>
                    <a:pt x="6751" y="21618"/>
                  </a:cubicBezTo>
                  <a:cubicBezTo>
                    <a:pt x="6804" y="21727"/>
                    <a:pt x="6914" y="21784"/>
                    <a:pt x="6971" y="21837"/>
                  </a:cubicBezTo>
                  <a:cubicBezTo>
                    <a:pt x="7081" y="21894"/>
                    <a:pt x="7133" y="22004"/>
                    <a:pt x="7190" y="22057"/>
                  </a:cubicBezTo>
                  <a:cubicBezTo>
                    <a:pt x="7300" y="22114"/>
                    <a:pt x="7353" y="22223"/>
                    <a:pt x="7410" y="22276"/>
                  </a:cubicBezTo>
                  <a:cubicBezTo>
                    <a:pt x="7520" y="22333"/>
                    <a:pt x="7572" y="22386"/>
                    <a:pt x="7629" y="22495"/>
                  </a:cubicBezTo>
                  <a:lnTo>
                    <a:pt x="7682" y="22495"/>
                  </a:lnTo>
                  <a:cubicBezTo>
                    <a:pt x="7739" y="22605"/>
                    <a:pt x="7849" y="22662"/>
                    <a:pt x="7958" y="22772"/>
                  </a:cubicBezTo>
                  <a:lnTo>
                    <a:pt x="7958" y="22825"/>
                  </a:lnTo>
                  <a:cubicBezTo>
                    <a:pt x="8011" y="22882"/>
                    <a:pt x="8068" y="22934"/>
                    <a:pt x="8178" y="22991"/>
                  </a:cubicBezTo>
                  <a:cubicBezTo>
                    <a:pt x="8178" y="23044"/>
                    <a:pt x="8231" y="23044"/>
                    <a:pt x="8231" y="23101"/>
                  </a:cubicBezTo>
                  <a:cubicBezTo>
                    <a:pt x="8259" y="23128"/>
                    <a:pt x="8301" y="23141"/>
                    <a:pt x="8342" y="23141"/>
                  </a:cubicBezTo>
                  <a:cubicBezTo>
                    <a:pt x="8383" y="23141"/>
                    <a:pt x="8424" y="23128"/>
                    <a:pt x="8450" y="23101"/>
                  </a:cubicBezTo>
                  <a:cubicBezTo>
                    <a:pt x="8507" y="23044"/>
                    <a:pt x="8507" y="22991"/>
                    <a:pt x="8507" y="22934"/>
                  </a:cubicBezTo>
                  <a:lnTo>
                    <a:pt x="8507" y="22715"/>
                  </a:lnTo>
                  <a:cubicBezTo>
                    <a:pt x="8507" y="22662"/>
                    <a:pt x="8507" y="22553"/>
                    <a:pt x="8560" y="22443"/>
                  </a:cubicBezTo>
                  <a:cubicBezTo>
                    <a:pt x="8560" y="22223"/>
                    <a:pt x="8617" y="22004"/>
                    <a:pt x="8670" y="21784"/>
                  </a:cubicBezTo>
                  <a:cubicBezTo>
                    <a:pt x="8670" y="21565"/>
                    <a:pt x="8727" y="21398"/>
                    <a:pt x="8779" y="21179"/>
                  </a:cubicBezTo>
                  <a:lnTo>
                    <a:pt x="8946" y="20520"/>
                  </a:lnTo>
                  <a:cubicBezTo>
                    <a:pt x="8999" y="20468"/>
                    <a:pt x="8999" y="20358"/>
                    <a:pt x="9056" y="20301"/>
                  </a:cubicBezTo>
                  <a:lnTo>
                    <a:pt x="8999" y="20301"/>
                  </a:lnTo>
                  <a:cubicBezTo>
                    <a:pt x="9165" y="19919"/>
                    <a:pt x="9275" y="19533"/>
                    <a:pt x="9438" y="19151"/>
                  </a:cubicBezTo>
                  <a:cubicBezTo>
                    <a:pt x="9495" y="18931"/>
                    <a:pt x="9604" y="18712"/>
                    <a:pt x="9657" y="18493"/>
                  </a:cubicBezTo>
                  <a:cubicBezTo>
                    <a:pt x="9714" y="18273"/>
                    <a:pt x="9824" y="18106"/>
                    <a:pt x="9877" y="17887"/>
                  </a:cubicBezTo>
                  <a:cubicBezTo>
                    <a:pt x="9934" y="17777"/>
                    <a:pt x="9986" y="17667"/>
                    <a:pt x="10043" y="17615"/>
                  </a:cubicBezTo>
                  <a:cubicBezTo>
                    <a:pt x="10096" y="17505"/>
                    <a:pt x="10096" y="17395"/>
                    <a:pt x="10153" y="17286"/>
                  </a:cubicBezTo>
                  <a:cubicBezTo>
                    <a:pt x="10263" y="17119"/>
                    <a:pt x="10373" y="16899"/>
                    <a:pt x="10425" y="16680"/>
                  </a:cubicBezTo>
                  <a:lnTo>
                    <a:pt x="10921" y="15530"/>
                  </a:lnTo>
                  <a:cubicBezTo>
                    <a:pt x="11031" y="15310"/>
                    <a:pt x="11084" y="15091"/>
                    <a:pt x="11193" y="14924"/>
                  </a:cubicBezTo>
                  <a:cubicBezTo>
                    <a:pt x="11303" y="14705"/>
                    <a:pt x="11360" y="14542"/>
                    <a:pt x="11470" y="14323"/>
                  </a:cubicBezTo>
                  <a:cubicBezTo>
                    <a:pt x="11580" y="14156"/>
                    <a:pt x="11632" y="13937"/>
                    <a:pt x="11742" y="13717"/>
                  </a:cubicBezTo>
                  <a:cubicBezTo>
                    <a:pt x="11799" y="13555"/>
                    <a:pt x="11909" y="13335"/>
                    <a:pt x="12018" y="13168"/>
                  </a:cubicBezTo>
                  <a:lnTo>
                    <a:pt x="12181" y="12510"/>
                  </a:lnTo>
                  <a:lnTo>
                    <a:pt x="12181" y="12348"/>
                  </a:lnTo>
                  <a:lnTo>
                    <a:pt x="12181" y="12181"/>
                  </a:lnTo>
                  <a:cubicBezTo>
                    <a:pt x="12181" y="12128"/>
                    <a:pt x="12181" y="12071"/>
                    <a:pt x="12128" y="11961"/>
                  </a:cubicBezTo>
                  <a:cubicBezTo>
                    <a:pt x="12128" y="11852"/>
                    <a:pt x="12071" y="11742"/>
                    <a:pt x="11961" y="11689"/>
                  </a:cubicBezTo>
                  <a:cubicBezTo>
                    <a:pt x="11852" y="11580"/>
                    <a:pt x="11742" y="11523"/>
                    <a:pt x="11580" y="11523"/>
                  </a:cubicBezTo>
                  <a:lnTo>
                    <a:pt x="11250" y="11523"/>
                  </a:lnTo>
                  <a:cubicBezTo>
                    <a:pt x="11193" y="11523"/>
                    <a:pt x="11084" y="11523"/>
                    <a:pt x="10974" y="11580"/>
                  </a:cubicBezTo>
                  <a:cubicBezTo>
                    <a:pt x="10864" y="11632"/>
                    <a:pt x="10754" y="11632"/>
                    <a:pt x="10702" y="11689"/>
                  </a:cubicBezTo>
                  <a:lnTo>
                    <a:pt x="10043" y="12019"/>
                  </a:lnTo>
                  <a:cubicBezTo>
                    <a:pt x="10043" y="12002"/>
                    <a:pt x="10048" y="11991"/>
                    <a:pt x="10054" y="11982"/>
                  </a:cubicBezTo>
                  <a:lnTo>
                    <a:pt x="10054" y="11982"/>
                  </a:lnTo>
                  <a:cubicBezTo>
                    <a:pt x="9948" y="12032"/>
                    <a:pt x="9811" y="12085"/>
                    <a:pt x="9714" y="12181"/>
                  </a:cubicBezTo>
                  <a:cubicBezTo>
                    <a:pt x="9657" y="12181"/>
                    <a:pt x="9604" y="12238"/>
                    <a:pt x="9547" y="12238"/>
                  </a:cubicBezTo>
                  <a:lnTo>
                    <a:pt x="9547" y="12128"/>
                  </a:lnTo>
                  <a:cubicBezTo>
                    <a:pt x="9604" y="11961"/>
                    <a:pt x="9604" y="11852"/>
                    <a:pt x="9657" y="11742"/>
                  </a:cubicBezTo>
                  <a:cubicBezTo>
                    <a:pt x="9714" y="11689"/>
                    <a:pt x="9714" y="11580"/>
                    <a:pt x="9714" y="11523"/>
                  </a:cubicBezTo>
                  <a:lnTo>
                    <a:pt x="9877" y="11193"/>
                  </a:lnTo>
                  <a:cubicBezTo>
                    <a:pt x="9877" y="11084"/>
                    <a:pt x="9934" y="10974"/>
                    <a:pt x="9986" y="10864"/>
                  </a:cubicBezTo>
                  <a:cubicBezTo>
                    <a:pt x="9986" y="10811"/>
                    <a:pt x="10043" y="10702"/>
                    <a:pt x="10043" y="10592"/>
                  </a:cubicBezTo>
                  <a:lnTo>
                    <a:pt x="10206" y="9934"/>
                  </a:lnTo>
                  <a:cubicBezTo>
                    <a:pt x="10263" y="9714"/>
                    <a:pt x="10373" y="9547"/>
                    <a:pt x="10373" y="9328"/>
                  </a:cubicBezTo>
                  <a:cubicBezTo>
                    <a:pt x="10425" y="9108"/>
                    <a:pt x="10482" y="8946"/>
                    <a:pt x="10535" y="8727"/>
                  </a:cubicBezTo>
                  <a:cubicBezTo>
                    <a:pt x="10592" y="8507"/>
                    <a:pt x="10645" y="8288"/>
                    <a:pt x="10645" y="8068"/>
                  </a:cubicBezTo>
                  <a:cubicBezTo>
                    <a:pt x="10702" y="7629"/>
                    <a:pt x="10702" y="7190"/>
                    <a:pt x="10645" y="6751"/>
                  </a:cubicBezTo>
                  <a:cubicBezTo>
                    <a:pt x="10645" y="6532"/>
                    <a:pt x="10592" y="6313"/>
                    <a:pt x="10535" y="6093"/>
                  </a:cubicBezTo>
                  <a:cubicBezTo>
                    <a:pt x="10535" y="5874"/>
                    <a:pt x="10482" y="5654"/>
                    <a:pt x="10425" y="5435"/>
                  </a:cubicBezTo>
                  <a:cubicBezTo>
                    <a:pt x="10373" y="5325"/>
                    <a:pt x="10315" y="5215"/>
                    <a:pt x="10315" y="5158"/>
                  </a:cubicBezTo>
                  <a:lnTo>
                    <a:pt x="10153" y="4829"/>
                  </a:lnTo>
                  <a:cubicBezTo>
                    <a:pt x="10153" y="4776"/>
                    <a:pt x="10096" y="4719"/>
                    <a:pt x="10096" y="4667"/>
                  </a:cubicBezTo>
                  <a:cubicBezTo>
                    <a:pt x="10096" y="4667"/>
                    <a:pt x="10043" y="4610"/>
                    <a:pt x="10043" y="4557"/>
                  </a:cubicBezTo>
                  <a:cubicBezTo>
                    <a:pt x="9934" y="4447"/>
                    <a:pt x="9877" y="4337"/>
                    <a:pt x="9714" y="4280"/>
                  </a:cubicBezTo>
                  <a:cubicBezTo>
                    <a:pt x="9657" y="4228"/>
                    <a:pt x="9547" y="4171"/>
                    <a:pt x="9495" y="4171"/>
                  </a:cubicBezTo>
                  <a:lnTo>
                    <a:pt x="9218" y="4171"/>
                  </a:lnTo>
                  <a:lnTo>
                    <a:pt x="8889" y="4337"/>
                  </a:lnTo>
                  <a:cubicBezTo>
                    <a:pt x="8727" y="4447"/>
                    <a:pt x="8560" y="4557"/>
                    <a:pt x="8450" y="4719"/>
                  </a:cubicBezTo>
                  <a:cubicBezTo>
                    <a:pt x="8340" y="4776"/>
                    <a:pt x="8288" y="4886"/>
                    <a:pt x="8231" y="4939"/>
                  </a:cubicBezTo>
                  <a:cubicBezTo>
                    <a:pt x="8178" y="5048"/>
                    <a:pt x="8121" y="5158"/>
                    <a:pt x="8068" y="5215"/>
                  </a:cubicBezTo>
                  <a:cubicBezTo>
                    <a:pt x="7958" y="5435"/>
                    <a:pt x="7901" y="5597"/>
                    <a:pt x="7792" y="5764"/>
                  </a:cubicBezTo>
                  <a:cubicBezTo>
                    <a:pt x="7739" y="5926"/>
                    <a:pt x="7629" y="6093"/>
                    <a:pt x="7572" y="6256"/>
                  </a:cubicBezTo>
                  <a:cubicBezTo>
                    <a:pt x="7520" y="6146"/>
                    <a:pt x="7520" y="6093"/>
                    <a:pt x="7520" y="6036"/>
                  </a:cubicBezTo>
                  <a:cubicBezTo>
                    <a:pt x="7462" y="5817"/>
                    <a:pt x="7410" y="5654"/>
                    <a:pt x="7410" y="5435"/>
                  </a:cubicBezTo>
                  <a:cubicBezTo>
                    <a:pt x="7353" y="5268"/>
                    <a:pt x="7300" y="5048"/>
                    <a:pt x="7243" y="4829"/>
                  </a:cubicBezTo>
                  <a:cubicBezTo>
                    <a:pt x="7190" y="4610"/>
                    <a:pt x="7133" y="4447"/>
                    <a:pt x="7081" y="4228"/>
                  </a:cubicBezTo>
                  <a:cubicBezTo>
                    <a:pt x="7024" y="4008"/>
                    <a:pt x="6971" y="3841"/>
                    <a:pt x="6914" y="3622"/>
                  </a:cubicBezTo>
                  <a:cubicBezTo>
                    <a:pt x="6804" y="3460"/>
                    <a:pt x="6751" y="3240"/>
                    <a:pt x="6694" y="3073"/>
                  </a:cubicBezTo>
                  <a:cubicBezTo>
                    <a:pt x="6642" y="2854"/>
                    <a:pt x="6532" y="2692"/>
                    <a:pt x="6475" y="2525"/>
                  </a:cubicBezTo>
                  <a:cubicBezTo>
                    <a:pt x="6365" y="2305"/>
                    <a:pt x="6255" y="2086"/>
                    <a:pt x="6146" y="1923"/>
                  </a:cubicBezTo>
                  <a:cubicBezTo>
                    <a:pt x="6093" y="1704"/>
                    <a:pt x="5983" y="1537"/>
                    <a:pt x="5874" y="1318"/>
                  </a:cubicBezTo>
                  <a:cubicBezTo>
                    <a:pt x="5817" y="1265"/>
                    <a:pt x="5764" y="1155"/>
                    <a:pt x="5707" y="1098"/>
                  </a:cubicBezTo>
                  <a:cubicBezTo>
                    <a:pt x="5654" y="989"/>
                    <a:pt x="5597" y="936"/>
                    <a:pt x="5487" y="826"/>
                  </a:cubicBezTo>
                  <a:cubicBezTo>
                    <a:pt x="5378" y="659"/>
                    <a:pt x="5215" y="497"/>
                    <a:pt x="4996" y="387"/>
                  </a:cubicBezTo>
                  <a:cubicBezTo>
                    <a:pt x="4939" y="330"/>
                    <a:pt x="4829" y="277"/>
                    <a:pt x="4719" y="220"/>
                  </a:cubicBezTo>
                  <a:cubicBezTo>
                    <a:pt x="4667" y="220"/>
                    <a:pt x="4667" y="168"/>
                    <a:pt x="4610" y="168"/>
                  </a:cubicBezTo>
                  <a:cubicBezTo>
                    <a:pt x="4557" y="111"/>
                    <a:pt x="4447" y="111"/>
                    <a:pt x="4390" y="111"/>
                  </a:cubicBezTo>
                  <a:cubicBezTo>
                    <a:pt x="4337" y="58"/>
                    <a:pt x="4228" y="58"/>
                    <a:pt x="4118" y="58"/>
                  </a:cubicBezTo>
                  <a:cubicBezTo>
                    <a:pt x="4008" y="1"/>
                    <a:pt x="3898" y="1"/>
                    <a:pt x="3789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1848950" y="2578975"/>
              <a:ext cx="191500" cy="213775"/>
            </a:xfrm>
            <a:custGeom>
              <a:avLst/>
              <a:gdLst/>
              <a:ahLst/>
              <a:cxnLst/>
              <a:rect l="l" t="t" r="r" b="b"/>
              <a:pathLst>
                <a:path w="7660" h="8551" extrusionOk="0">
                  <a:moveTo>
                    <a:pt x="1789" y="1737"/>
                  </a:moveTo>
                  <a:lnTo>
                    <a:pt x="1789" y="1737"/>
                  </a:lnTo>
                  <a:cubicBezTo>
                    <a:pt x="2394" y="1835"/>
                    <a:pt x="2856" y="2297"/>
                    <a:pt x="3270" y="2711"/>
                  </a:cubicBezTo>
                  <a:cubicBezTo>
                    <a:pt x="3766" y="3260"/>
                    <a:pt x="4258" y="3865"/>
                    <a:pt x="4697" y="4467"/>
                  </a:cubicBezTo>
                  <a:cubicBezTo>
                    <a:pt x="5143" y="5053"/>
                    <a:pt x="5575" y="5653"/>
                    <a:pt x="5985" y="6266"/>
                  </a:cubicBezTo>
                  <a:lnTo>
                    <a:pt x="5985" y="6266"/>
                  </a:lnTo>
                  <a:cubicBezTo>
                    <a:pt x="5353" y="5596"/>
                    <a:pt x="4711" y="4933"/>
                    <a:pt x="4039" y="4304"/>
                  </a:cubicBezTo>
                  <a:cubicBezTo>
                    <a:pt x="3192" y="3509"/>
                    <a:pt x="2297" y="2820"/>
                    <a:pt x="1789" y="1737"/>
                  </a:cubicBezTo>
                  <a:close/>
                  <a:moveTo>
                    <a:pt x="341" y="0"/>
                  </a:moveTo>
                  <a:cubicBezTo>
                    <a:pt x="1" y="0"/>
                    <a:pt x="99" y="601"/>
                    <a:pt x="198" y="846"/>
                  </a:cubicBezTo>
                  <a:cubicBezTo>
                    <a:pt x="417" y="1504"/>
                    <a:pt x="966" y="2110"/>
                    <a:pt x="1462" y="2601"/>
                  </a:cubicBezTo>
                  <a:lnTo>
                    <a:pt x="3270" y="4414"/>
                  </a:lnTo>
                  <a:cubicBezTo>
                    <a:pt x="3986" y="5125"/>
                    <a:pt x="4644" y="5841"/>
                    <a:pt x="5303" y="6499"/>
                  </a:cubicBezTo>
                  <a:cubicBezTo>
                    <a:pt x="5684" y="6881"/>
                    <a:pt x="6071" y="7210"/>
                    <a:pt x="6400" y="7596"/>
                  </a:cubicBezTo>
                  <a:cubicBezTo>
                    <a:pt x="6619" y="7816"/>
                    <a:pt x="6839" y="8088"/>
                    <a:pt x="7168" y="8145"/>
                  </a:cubicBezTo>
                  <a:cubicBezTo>
                    <a:pt x="7221" y="8145"/>
                    <a:pt x="7278" y="8088"/>
                    <a:pt x="7221" y="8035"/>
                  </a:cubicBezTo>
                  <a:cubicBezTo>
                    <a:pt x="7017" y="7657"/>
                    <a:pt x="6802" y="7283"/>
                    <a:pt x="6578" y="6913"/>
                  </a:cubicBezTo>
                  <a:lnTo>
                    <a:pt x="6578" y="6913"/>
                  </a:lnTo>
                  <a:cubicBezTo>
                    <a:pt x="6576" y="6901"/>
                    <a:pt x="6571" y="6890"/>
                    <a:pt x="6562" y="6881"/>
                  </a:cubicBezTo>
                  <a:cubicBezTo>
                    <a:pt x="6558" y="6876"/>
                    <a:pt x="6554" y="6872"/>
                    <a:pt x="6550" y="6868"/>
                  </a:cubicBezTo>
                  <a:lnTo>
                    <a:pt x="6550" y="6868"/>
                  </a:lnTo>
                  <a:cubicBezTo>
                    <a:pt x="5935" y="5859"/>
                    <a:pt x="5250" y="4887"/>
                    <a:pt x="4534" y="3975"/>
                  </a:cubicBezTo>
                  <a:cubicBezTo>
                    <a:pt x="4096" y="3369"/>
                    <a:pt x="3600" y="2821"/>
                    <a:pt x="3108" y="2329"/>
                  </a:cubicBezTo>
                  <a:cubicBezTo>
                    <a:pt x="2722" y="1943"/>
                    <a:pt x="2230" y="1614"/>
                    <a:pt x="1682" y="1561"/>
                  </a:cubicBezTo>
                  <a:cubicBezTo>
                    <a:pt x="1624" y="1561"/>
                    <a:pt x="1572" y="1614"/>
                    <a:pt x="1624" y="1671"/>
                  </a:cubicBezTo>
                  <a:cubicBezTo>
                    <a:pt x="2011" y="2768"/>
                    <a:pt x="2889" y="3479"/>
                    <a:pt x="3709" y="4247"/>
                  </a:cubicBezTo>
                  <a:cubicBezTo>
                    <a:pt x="4644" y="5125"/>
                    <a:pt x="5575" y="6060"/>
                    <a:pt x="6453" y="6991"/>
                  </a:cubicBezTo>
                  <a:cubicBezTo>
                    <a:pt x="6459" y="7002"/>
                    <a:pt x="6465" y="7011"/>
                    <a:pt x="6472" y="7017"/>
                  </a:cubicBezTo>
                  <a:lnTo>
                    <a:pt x="6472" y="7017"/>
                  </a:lnTo>
                  <a:cubicBezTo>
                    <a:pt x="6660" y="7316"/>
                    <a:pt x="6842" y="7619"/>
                    <a:pt x="7018" y="7924"/>
                  </a:cubicBezTo>
                  <a:lnTo>
                    <a:pt x="7018" y="7924"/>
                  </a:lnTo>
                  <a:cubicBezTo>
                    <a:pt x="6794" y="7809"/>
                    <a:pt x="6579" y="7556"/>
                    <a:pt x="6400" y="7377"/>
                  </a:cubicBezTo>
                  <a:lnTo>
                    <a:pt x="5575" y="6552"/>
                  </a:lnTo>
                  <a:cubicBezTo>
                    <a:pt x="5083" y="6003"/>
                    <a:pt x="4587" y="5511"/>
                    <a:pt x="4039" y="4963"/>
                  </a:cubicBezTo>
                  <a:cubicBezTo>
                    <a:pt x="2998" y="3918"/>
                    <a:pt x="1901" y="2931"/>
                    <a:pt x="966" y="1781"/>
                  </a:cubicBezTo>
                  <a:cubicBezTo>
                    <a:pt x="747" y="1504"/>
                    <a:pt x="527" y="1175"/>
                    <a:pt x="365" y="846"/>
                  </a:cubicBezTo>
                  <a:cubicBezTo>
                    <a:pt x="365" y="736"/>
                    <a:pt x="198" y="407"/>
                    <a:pt x="255" y="297"/>
                  </a:cubicBezTo>
                  <a:cubicBezTo>
                    <a:pt x="282" y="243"/>
                    <a:pt x="322" y="222"/>
                    <a:pt x="369" y="222"/>
                  </a:cubicBezTo>
                  <a:cubicBezTo>
                    <a:pt x="513" y="222"/>
                    <a:pt x="721" y="421"/>
                    <a:pt x="804" y="464"/>
                  </a:cubicBezTo>
                  <a:cubicBezTo>
                    <a:pt x="1295" y="846"/>
                    <a:pt x="1734" y="1175"/>
                    <a:pt x="2283" y="1451"/>
                  </a:cubicBezTo>
                  <a:cubicBezTo>
                    <a:pt x="2889" y="1781"/>
                    <a:pt x="3437" y="2110"/>
                    <a:pt x="3929" y="2549"/>
                  </a:cubicBezTo>
                  <a:cubicBezTo>
                    <a:pt x="4425" y="3040"/>
                    <a:pt x="4807" y="3646"/>
                    <a:pt x="5246" y="4195"/>
                  </a:cubicBezTo>
                  <a:cubicBezTo>
                    <a:pt x="6180" y="5511"/>
                    <a:pt x="6949" y="6991"/>
                    <a:pt x="7550" y="8527"/>
                  </a:cubicBezTo>
                  <a:cubicBezTo>
                    <a:pt x="7567" y="8544"/>
                    <a:pt x="7583" y="8550"/>
                    <a:pt x="7598" y="8550"/>
                  </a:cubicBezTo>
                  <a:cubicBezTo>
                    <a:pt x="7633" y="8550"/>
                    <a:pt x="7660" y="8511"/>
                    <a:pt x="7660" y="8474"/>
                  </a:cubicBezTo>
                  <a:cubicBezTo>
                    <a:pt x="7111" y="6938"/>
                    <a:pt x="6400" y="5511"/>
                    <a:pt x="5465" y="4195"/>
                  </a:cubicBezTo>
                  <a:cubicBezTo>
                    <a:pt x="5026" y="3589"/>
                    <a:pt x="4534" y="2988"/>
                    <a:pt x="4039" y="2439"/>
                  </a:cubicBezTo>
                  <a:cubicBezTo>
                    <a:pt x="3490" y="1943"/>
                    <a:pt x="2889" y="1614"/>
                    <a:pt x="2230" y="1285"/>
                  </a:cubicBezTo>
                  <a:cubicBezTo>
                    <a:pt x="1901" y="1065"/>
                    <a:pt x="1572" y="903"/>
                    <a:pt x="1243" y="626"/>
                  </a:cubicBezTo>
                  <a:cubicBezTo>
                    <a:pt x="1023" y="407"/>
                    <a:pt x="747" y="135"/>
                    <a:pt x="474" y="25"/>
                  </a:cubicBezTo>
                  <a:cubicBezTo>
                    <a:pt x="424" y="8"/>
                    <a:pt x="379" y="0"/>
                    <a:pt x="341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1848400" y="2390800"/>
              <a:ext cx="193475" cy="398275"/>
            </a:xfrm>
            <a:custGeom>
              <a:avLst/>
              <a:gdLst/>
              <a:ahLst/>
              <a:cxnLst/>
              <a:rect l="l" t="t" r="r" b="b"/>
              <a:pathLst>
                <a:path w="7739" h="15931" extrusionOk="0">
                  <a:moveTo>
                    <a:pt x="2527" y="3298"/>
                  </a:moveTo>
                  <a:cubicBezTo>
                    <a:pt x="2759" y="3421"/>
                    <a:pt x="2861" y="3674"/>
                    <a:pt x="2963" y="3931"/>
                  </a:cubicBezTo>
                  <a:cubicBezTo>
                    <a:pt x="3130" y="4260"/>
                    <a:pt x="3240" y="4532"/>
                    <a:pt x="3402" y="4861"/>
                  </a:cubicBezTo>
                  <a:cubicBezTo>
                    <a:pt x="3622" y="5410"/>
                    <a:pt x="3841" y="5959"/>
                    <a:pt x="4118" y="6507"/>
                  </a:cubicBezTo>
                  <a:cubicBezTo>
                    <a:pt x="4176" y="6661"/>
                    <a:pt x="4235" y="6813"/>
                    <a:pt x="4295" y="6964"/>
                  </a:cubicBezTo>
                  <a:lnTo>
                    <a:pt x="4295" y="6964"/>
                  </a:lnTo>
                  <a:cubicBezTo>
                    <a:pt x="4033" y="6393"/>
                    <a:pt x="3772" y="5818"/>
                    <a:pt x="3459" y="5248"/>
                  </a:cubicBezTo>
                  <a:cubicBezTo>
                    <a:pt x="3143" y="4615"/>
                    <a:pt x="2571" y="3982"/>
                    <a:pt x="2527" y="3298"/>
                  </a:cubicBezTo>
                  <a:close/>
                  <a:moveTo>
                    <a:pt x="4860" y="8349"/>
                  </a:moveTo>
                  <a:cubicBezTo>
                    <a:pt x="5073" y="8865"/>
                    <a:pt x="5286" y="9382"/>
                    <a:pt x="5487" y="9909"/>
                  </a:cubicBezTo>
                  <a:cubicBezTo>
                    <a:pt x="5535" y="10003"/>
                    <a:pt x="5580" y="10099"/>
                    <a:pt x="5625" y="10196"/>
                  </a:cubicBezTo>
                  <a:lnTo>
                    <a:pt x="5625" y="10196"/>
                  </a:lnTo>
                  <a:cubicBezTo>
                    <a:pt x="5402" y="9839"/>
                    <a:pt x="5243" y="9446"/>
                    <a:pt x="5105" y="9031"/>
                  </a:cubicBezTo>
                  <a:cubicBezTo>
                    <a:pt x="5029" y="8804"/>
                    <a:pt x="4947" y="8577"/>
                    <a:pt x="4860" y="8349"/>
                  </a:cubicBezTo>
                  <a:close/>
                  <a:moveTo>
                    <a:pt x="463" y="232"/>
                  </a:moveTo>
                  <a:cubicBezTo>
                    <a:pt x="501" y="232"/>
                    <a:pt x="548" y="239"/>
                    <a:pt x="606" y="253"/>
                  </a:cubicBezTo>
                  <a:cubicBezTo>
                    <a:pt x="659" y="253"/>
                    <a:pt x="716" y="310"/>
                    <a:pt x="826" y="310"/>
                  </a:cubicBezTo>
                  <a:cubicBezTo>
                    <a:pt x="1704" y="749"/>
                    <a:pt x="2362" y="1517"/>
                    <a:pt x="2963" y="2285"/>
                  </a:cubicBezTo>
                  <a:cubicBezTo>
                    <a:pt x="4227" y="4093"/>
                    <a:pt x="5215" y="6235"/>
                    <a:pt x="5926" y="8320"/>
                  </a:cubicBezTo>
                  <a:cubicBezTo>
                    <a:pt x="6439" y="9854"/>
                    <a:pt x="6823" y="11409"/>
                    <a:pt x="7133" y="12987"/>
                  </a:cubicBezTo>
                  <a:lnTo>
                    <a:pt x="7133" y="12987"/>
                  </a:lnTo>
                  <a:cubicBezTo>
                    <a:pt x="6577" y="10864"/>
                    <a:pt x="5875" y="8807"/>
                    <a:pt x="4995" y="6784"/>
                  </a:cubicBezTo>
                  <a:cubicBezTo>
                    <a:pt x="4447" y="5577"/>
                    <a:pt x="3841" y="4422"/>
                    <a:pt x="3240" y="3272"/>
                  </a:cubicBezTo>
                  <a:cubicBezTo>
                    <a:pt x="2744" y="2447"/>
                    <a:pt x="2195" y="1679"/>
                    <a:pt x="1265" y="1350"/>
                  </a:cubicBezTo>
                  <a:cubicBezTo>
                    <a:pt x="1208" y="1350"/>
                    <a:pt x="1155" y="1350"/>
                    <a:pt x="1155" y="1407"/>
                  </a:cubicBezTo>
                  <a:cubicBezTo>
                    <a:pt x="988" y="1789"/>
                    <a:pt x="1208" y="2175"/>
                    <a:pt x="1374" y="2557"/>
                  </a:cubicBezTo>
                  <a:cubicBezTo>
                    <a:pt x="1594" y="3053"/>
                    <a:pt x="1866" y="3602"/>
                    <a:pt x="2085" y="4150"/>
                  </a:cubicBezTo>
                  <a:cubicBezTo>
                    <a:pt x="2581" y="5248"/>
                    <a:pt x="3073" y="6345"/>
                    <a:pt x="3622" y="7495"/>
                  </a:cubicBezTo>
                  <a:lnTo>
                    <a:pt x="5105" y="10787"/>
                  </a:lnTo>
                  <a:cubicBezTo>
                    <a:pt x="5377" y="11392"/>
                    <a:pt x="5654" y="12599"/>
                    <a:pt x="6475" y="12652"/>
                  </a:cubicBezTo>
                  <a:cubicBezTo>
                    <a:pt x="6532" y="12652"/>
                    <a:pt x="6584" y="12652"/>
                    <a:pt x="6584" y="12599"/>
                  </a:cubicBezTo>
                  <a:cubicBezTo>
                    <a:pt x="6751" y="12323"/>
                    <a:pt x="6532" y="12051"/>
                    <a:pt x="6475" y="11774"/>
                  </a:cubicBezTo>
                  <a:cubicBezTo>
                    <a:pt x="6331" y="11487"/>
                    <a:pt x="6212" y="11178"/>
                    <a:pt x="6085" y="10875"/>
                  </a:cubicBezTo>
                  <a:lnTo>
                    <a:pt x="6085" y="10875"/>
                  </a:lnTo>
                  <a:cubicBezTo>
                    <a:pt x="6107" y="10848"/>
                    <a:pt x="6116" y="10812"/>
                    <a:pt x="6093" y="10787"/>
                  </a:cubicBezTo>
                  <a:cubicBezTo>
                    <a:pt x="6065" y="10759"/>
                    <a:pt x="6038" y="10732"/>
                    <a:pt x="6012" y="10704"/>
                  </a:cubicBezTo>
                  <a:lnTo>
                    <a:pt x="6012" y="10704"/>
                  </a:lnTo>
                  <a:cubicBezTo>
                    <a:pt x="5968" y="10602"/>
                    <a:pt x="5922" y="10502"/>
                    <a:pt x="5873" y="10405"/>
                  </a:cubicBezTo>
                  <a:lnTo>
                    <a:pt x="4719" y="7605"/>
                  </a:lnTo>
                  <a:cubicBezTo>
                    <a:pt x="4337" y="6674"/>
                    <a:pt x="3951" y="5796"/>
                    <a:pt x="3569" y="4861"/>
                  </a:cubicBezTo>
                  <a:cubicBezTo>
                    <a:pt x="3402" y="4479"/>
                    <a:pt x="3240" y="4041"/>
                    <a:pt x="3020" y="3654"/>
                  </a:cubicBezTo>
                  <a:cubicBezTo>
                    <a:pt x="2911" y="3382"/>
                    <a:pt x="2744" y="3215"/>
                    <a:pt x="2472" y="3106"/>
                  </a:cubicBezTo>
                  <a:cubicBezTo>
                    <a:pt x="2415" y="3106"/>
                    <a:pt x="2415" y="3163"/>
                    <a:pt x="2415" y="3215"/>
                  </a:cubicBezTo>
                  <a:cubicBezTo>
                    <a:pt x="2415" y="3874"/>
                    <a:pt x="2853" y="4422"/>
                    <a:pt x="3130" y="5028"/>
                  </a:cubicBezTo>
                  <a:cubicBezTo>
                    <a:pt x="3512" y="5739"/>
                    <a:pt x="3898" y="6507"/>
                    <a:pt x="4227" y="7223"/>
                  </a:cubicBezTo>
                  <a:cubicBezTo>
                    <a:pt x="4499" y="7934"/>
                    <a:pt x="4776" y="8649"/>
                    <a:pt x="4995" y="9308"/>
                  </a:cubicBezTo>
                  <a:cubicBezTo>
                    <a:pt x="5200" y="9868"/>
                    <a:pt x="5450" y="10382"/>
                    <a:pt x="5884" y="10805"/>
                  </a:cubicBezTo>
                  <a:lnTo>
                    <a:pt x="5884" y="10805"/>
                  </a:lnTo>
                  <a:cubicBezTo>
                    <a:pt x="5994" y="11078"/>
                    <a:pt x="6098" y="11352"/>
                    <a:pt x="6202" y="11612"/>
                  </a:cubicBezTo>
                  <a:cubicBezTo>
                    <a:pt x="6255" y="11722"/>
                    <a:pt x="6584" y="12433"/>
                    <a:pt x="6422" y="12490"/>
                  </a:cubicBezTo>
                  <a:cubicBezTo>
                    <a:pt x="6406" y="12500"/>
                    <a:pt x="6388" y="12505"/>
                    <a:pt x="6369" y="12505"/>
                  </a:cubicBezTo>
                  <a:cubicBezTo>
                    <a:pt x="6193" y="12505"/>
                    <a:pt x="5915" y="12088"/>
                    <a:pt x="5816" y="11941"/>
                  </a:cubicBezTo>
                  <a:cubicBezTo>
                    <a:pt x="5544" y="11445"/>
                    <a:pt x="5325" y="10844"/>
                    <a:pt x="5048" y="10295"/>
                  </a:cubicBezTo>
                  <a:cubicBezTo>
                    <a:pt x="4829" y="9747"/>
                    <a:pt x="4556" y="9141"/>
                    <a:pt x="4280" y="8592"/>
                  </a:cubicBezTo>
                  <a:cubicBezTo>
                    <a:pt x="3788" y="7495"/>
                    <a:pt x="3292" y="6345"/>
                    <a:pt x="2744" y="5191"/>
                  </a:cubicBezTo>
                  <a:cubicBezTo>
                    <a:pt x="2524" y="4642"/>
                    <a:pt x="2252" y="4041"/>
                    <a:pt x="1976" y="3492"/>
                  </a:cubicBezTo>
                  <a:cubicBezTo>
                    <a:pt x="1756" y="2996"/>
                    <a:pt x="1427" y="2447"/>
                    <a:pt x="1317" y="1899"/>
                  </a:cubicBezTo>
                  <a:cubicBezTo>
                    <a:pt x="1276" y="1773"/>
                    <a:pt x="1299" y="1644"/>
                    <a:pt x="1414" y="1644"/>
                  </a:cubicBezTo>
                  <a:cubicBezTo>
                    <a:pt x="1447" y="1644"/>
                    <a:pt x="1488" y="1655"/>
                    <a:pt x="1537" y="1679"/>
                  </a:cubicBezTo>
                  <a:lnTo>
                    <a:pt x="1866" y="1846"/>
                  </a:lnTo>
                  <a:cubicBezTo>
                    <a:pt x="2085" y="2008"/>
                    <a:pt x="2252" y="2175"/>
                    <a:pt x="2415" y="2395"/>
                  </a:cubicBezTo>
                  <a:cubicBezTo>
                    <a:pt x="2691" y="2776"/>
                    <a:pt x="2963" y="3163"/>
                    <a:pt x="3183" y="3602"/>
                  </a:cubicBezTo>
                  <a:cubicBezTo>
                    <a:pt x="3788" y="4699"/>
                    <a:pt x="4337" y="5796"/>
                    <a:pt x="4829" y="6946"/>
                  </a:cubicBezTo>
                  <a:cubicBezTo>
                    <a:pt x="5877" y="9308"/>
                    <a:pt x="6725" y="11765"/>
                    <a:pt x="7277" y="14277"/>
                  </a:cubicBezTo>
                  <a:lnTo>
                    <a:pt x="7277" y="14277"/>
                  </a:lnTo>
                  <a:cubicBezTo>
                    <a:pt x="5933" y="12619"/>
                    <a:pt x="4613" y="10942"/>
                    <a:pt x="3731" y="8921"/>
                  </a:cubicBezTo>
                  <a:cubicBezTo>
                    <a:pt x="3292" y="7934"/>
                    <a:pt x="2853" y="6946"/>
                    <a:pt x="2305" y="5959"/>
                  </a:cubicBezTo>
                  <a:cubicBezTo>
                    <a:pt x="1704" y="5028"/>
                    <a:pt x="1098" y="4093"/>
                    <a:pt x="716" y="3106"/>
                  </a:cubicBezTo>
                  <a:cubicBezTo>
                    <a:pt x="496" y="2614"/>
                    <a:pt x="330" y="2118"/>
                    <a:pt x="277" y="1569"/>
                  </a:cubicBezTo>
                  <a:lnTo>
                    <a:pt x="277" y="858"/>
                  </a:lnTo>
                  <a:cubicBezTo>
                    <a:pt x="277" y="749"/>
                    <a:pt x="277" y="472"/>
                    <a:pt x="330" y="362"/>
                  </a:cubicBezTo>
                  <a:cubicBezTo>
                    <a:pt x="330" y="282"/>
                    <a:pt x="360" y="232"/>
                    <a:pt x="463" y="232"/>
                  </a:cubicBezTo>
                  <a:close/>
                  <a:moveTo>
                    <a:pt x="445" y="0"/>
                  </a:moveTo>
                  <a:cubicBezTo>
                    <a:pt x="353" y="0"/>
                    <a:pt x="273" y="39"/>
                    <a:pt x="220" y="143"/>
                  </a:cubicBezTo>
                  <a:cubicBezTo>
                    <a:pt x="0" y="472"/>
                    <a:pt x="58" y="1188"/>
                    <a:pt x="110" y="1517"/>
                  </a:cubicBezTo>
                  <a:cubicBezTo>
                    <a:pt x="330" y="3874"/>
                    <a:pt x="2085" y="5629"/>
                    <a:pt x="3020" y="7714"/>
                  </a:cubicBezTo>
                  <a:cubicBezTo>
                    <a:pt x="3622" y="8978"/>
                    <a:pt x="4118" y="10238"/>
                    <a:pt x="4829" y="11392"/>
                  </a:cubicBezTo>
                  <a:cubicBezTo>
                    <a:pt x="5576" y="12512"/>
                    <a:pt x="6428" y="13531"/>
                    <a:pt x="7335" y="14544"/>
                  </a:cubicBezTo>
                  <a:lnTo>
                    <a:pt x="7335" y="14544"/>
                  </a:lnTo>
                  <a:cubicBezTo>
                    <a:pt x="7341" y="14572"/>
                    <a:pt x="7347" y="14600"/>
                    <a:pt x="7352" y="14627"/>
                  </a:cubicBezTo>
                  <a:cubicBezTo>
                    <a:pt x="7364" y="14617"/>
                    <a:pt x="7375" y="14608"/>
                    <a:pt x="7386" y="14601"/>
                  </a:cubicBezTo>
                  <a:lnTo>
                    <a:pt x="7386" y="14601"/>
                  </a:lnTo>
                  <a:cubicBezTo>
                    <a:pt x="7394" y="14610"/>
                    <a:pt x="7402" y="14619"/>
                    <a:pt x="7409" y="14627"/>
                  </a:cubicBezTo>
                  <a:cubicBezTo>
                    <a:pt x="7417" y="14644"/>
                    <a:pt x="7426" y="14656"/>
                    <a:pt x="7436" y="14666"/>
                  </a:cubicBezTo>
                  <a:lnTo>
                    <a:pt x="7436" y="14666"/>
                  </a:lnTo>
                  <a:cubicBezTo>
                    <a:pt x="7504" y="15073"/>
                    <a:pt x="7568" y="15481"/>
                    <a:pt x="7629" y="15891"/>
                  </a:cubicBezTo>
                  <a:cubicBezTo>
                    <a:pt x="7629" y="15918"/>
                    <a:pt x="7656" y="15931"/>
                    <a:pt x="7684" y="15931"/>
                  </a:cubicBezTo>
                  <a:cubicBezTo>
                    <a:pt x="7711" y="15931"/>
                    <a:pt x="7739" y="15918"/>
                    <a:pt x="7739" y="15891"/>
                  </a:cubicBezTo>
                  <a:cubicBezTo>
                    <a:pt x="7462" y="13420"/>
                    <a:pt x="7023" y="11006"/>
                    <a:pt x="6255" y="8649"/>
                  </a:cubicBezTo>
                  <a:cubicBezTo>
                    <a:pt x="5487" y="6398"/>
                    <a:pt x="4499" y="4150"/>
                    <a:pt x="3130" y="2228"/>
                  </a:cubicBezTo>
                  <a:cubicBezTo>
                    <a:pt x="2581" y="1460"/>
                    <a:pt x="1866" y="692"/>
                    <a:pt x="1045" y="253"/>
                  </a:cubicBezTo>
                  <a:cubicBezTo>
                    <a:pt x="895" y="178"/>
                    <a:pt x="643" y="0"/>
                    <a:pt x="445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901500" y="2249450"/>
              <a:ext cx="152675" cy="509450"/>
            </a:xfrm>
            <a:custGeom>
              <a:avLst/>
              <a:gdLst/>
              <a:ahLst/>
              <a:cxnLst/>
              <a:rect l="l" t="t" r="r" b="b"/>
              <a:pathLst>
                <a:path w="6107" h="20378" extrusionOk="0">
                  <a:moveTo>
                    <a:pt x="1311" y="188"/>
                  </a:moveTo>
                  <a:cubicBezTo>
                    <a:pt x="1483" y="188"/>
                    <a:pt x="1662" y="257"/>
                    <a:pt x="1827" y="368"/>
                  </a:cubicBezTo>
                  <a:cubicBezTo>
                    <a:pt x="2266" y="749"/>
                    <a:pt x="2595" y="1245"/>
                    <a:pt x="2814" y="1737"/>
                  </a:cubicBezTo>
                  <a:cubicBezTo>
                    <a:pt x="3363" y="2834"/>
                    <a:pt x="3640" y="4041"/>
                    <a:pt x="3912" y="5196"/>
                  </a:cubicBezTo>
                  <a:cubicBezTo>
                    <a:pt x="4517" y="7610"/>
                    <a:pt x="4956" y="10024"/>
                    <a:pt x="5228" y="12438"/>
                  </a:cubicBezTo>
                  <a:cubicBezTo>
                    <a:pt x="5448" y="13807"/>
                    <a:pt x="5558" y="15124"/>
                    <a:pt x="5667" y="16441"/>
                  </a:cubicBezTo>
                  <a:cubicBezTo>
                    <a:pt x="5768" y="17606"/>
                    <a:pt x="5918" y="18860"/>
                    <a:pt x="5639" y="19994"/>
                  </a:cubicBezTo>
                  <a:lnTo>
                    <a:pt x="5639" y="19994"/>
                  </a:lnTo>
                  <a:cubicBezTo>
                    <a:pt x="4948" y="17682"/>
                    <a:pt x="4275" y="15352"/>
                    <a:pt x="3628" y="13005"/>
                  </a:cubicBezTo>
                  <a:lnTo>
                    <a:pt x="3628" y="13005"/>
                  </a:lnTo>
                  <a:cubicBezTo>
                    <a:pt x="3826" y="13488"/>
                    <a:pt x="4015" y="13974"/>
                    <a:pt x="4188" y="14466"/>
                  </a:cubicBezTo>
                  <a:cubicBezTo>
                    <a:pt x="4214" y="14494"/>
                    <a:pt x="4242" y="14508"/>
                    <a:pt x="4263" y="14508"/>
                  </a:cubicBezTo>
                  <a:cubicBezTo>
                    <a:pt x="4284" y="14508"/>
                    <a:pt x="4298" y="14494"/>
                    <a:pt x="4298" y="14466"/>
                  </a:cubicBezTo>
                  <a:cubicBezTo>
                    <a:pt x="4030" y="13621"/>
                    <a:pt x="3695" y="12780"/>
                    <a:pt x="3336" y="11938"/>
                  </a:cubicBezTo>
                  <a:lnTo>
                    <a:pt x="3336" y="11938"/>
                  </a:lnTo>
                  <a:cubicBezTo>
                    <a:pt x="2931" y="10447"/>
                    <a:pt x="2537" y="8948"/>
                    <a:pt x="2156" y="7443"/>
                  </a:cubicBezTo>
                  <a:cubicBezTo>
                    <a:pt x="1884" y="6403"/>
                    <a:pt x="1607" y="5358"/>
                    <a:pt x="1388" y="4318"/>
                  </a:cubicBezTo>
                  <a:cubicBezTo>
                    <a:pt x="1278" y="3822"/>
                    <a:pt x="1225" y="3273"/>
                    <a:pt x="1168" y="2725"/>
                  </a:cubicBezTo>
                  <a:cubicBezTo>
                    <a:pt x="1116" y="2452"/>
                    <a:pt x="1116" y="2176"/>
                    <a:pt x="1116" y="1904"/>
                  </a:cubicBezTo>
                  <a:cubicBezTo>
                    <a:pt x="1116" y="1684"/>
                    <a:pt x="1059" y="1627"/>
                    <a:pt x="1278" y="1575"/>
                  </a:cubicBezTo>
                  <a:cubicBezTo>
                    <a:pt x="1333" y="1520"/>
                    <a:pt x="1388" y="1492"/>
                    <a:pt x="1436" y="1492"/>
                  </a:cubicBezTo>
                  <a:cubicBezTo>
                    <a:pt x="1484" y="1492"/>
                    <a:pt x="1526" y="1520"/>
                    <a:pt x="1555" y="1575"/>
                  </a:cubicBezTo>
                  <a:cubicBezTo>
                    <a:pt x="1664" y="1627"/>
                    <a:pt x="1717" y="1737"/>
                    <a:pt x="1774" y="1794"/>
                  </a:cubicBezTo>
                  <a:cubicBezTo>
                    <a:pt x="2432" y="2562"/>
                    <a:pt x="2652" y="3550"/>
                    <a:pt x="2871" y="4480"/>
                  </a:cubicBezTo>
                  <a:cubicBezTo>
                    <a:pt x="3144" y="5525"/>
                    <a:pt x="3363" y="6622"/>
                    <a:pt x="3582" y="7662"/>
                  </a:cubicBezTo>
                  <a:cubicBezTo>
                    <a:pt x="3859" y="8926"/>
                    <a:pt x="4188" y="10133"/>
                    <a:pt x="4460" y="11341"/>
                  </a:cubicBezTo>
                  <a:cubicBezTo>
                    <a:pt x="4658" y="12376"/>
                    <a:pt x="4902" y="13414"/>
                    <a:pt x="4907" y="14492"/>
                  </a:cubicBezTo>
                  <a:lnTo>
                    <a:pt x="4907" y="14492"/>
                  </a:lnTo>
                  <a:cubicBezTo>
                    <a:pt x="3781" y="11912"/>
                    <a:pt x="2957" y="9236"/>
                    <a:pt x="2432" y="6455"/>
                  </a:cubicBezTo>
                  <a:cubicBezTo>
                    <a:pt x="2323" y="5744"/>
                    <a:pt x="2156" y="5086"/>
                    <a:pt x="2103" y="4370"/>
                  </a:cubicBezTo>
                  <a:cubicBezTo>
                    <a:pt x="2046" y="4208"/>
                    <a:pt x="1994" y="3989"/>
                    <a:pt x="1994" y="3822"/>
                  </a:cubicBezTo>
                  <a:cubicBezTo>
                    <a:pt x="1962" y="3733"/>
                    <a:pt x="1965" y="3693"/>
                    <a:pt x="2001" y="3693"/>
                  </a:cubicBezTo>
                  <a:cubicBezTo>
                    <a:pt x="2031" y="3693"/>
                    <a:pt x="2083" y="3720"/>
                    <a:pt x="2156" y="3769"/>
                  </a:cubicBezTo>
                  <a:cubicBezTo>
                    <a:pt x="2156" y="3879"/>
                    <a:pt x="2213" y="3932"/>
                    <a:pt x="2213" y="4041"/>
                  </a:cubicBezTo>
                  <a:cubicBezTo>
                    <a:pt x="2323" y="4370"/>
                    <a:pt x="2432" y="4757"/>
                    <a:pt x="2542" y="5086"/>
                  </a:cubicBezTo>
                  <a:cubicBezTo>
                    <a:pt x="2981" y="6512"/>
                    <a:pt x="3201" y="7992"/>
                    <a:pt x="3363" y="9418"/>
                  </a:cubicBezTo>
                  <a:cubicBezTo>
                    <a:pt x="3363" y="9473"/>
                    <a:pt x="3405" y="9500"/>
                    <a:pt x="3446" y="9500"/>
                  </a:cubicBezTo>
                  <a:cubicBezTo>
                    <a:pt x="3488" y="9500"/>
                    <a:pt x="3530" y="9473"/>
                    <a:pt x="3530" y="9418"/>
                  </a:cubicBezTo>
                  <a:cubicBezTo>
                    <a:pt x="3420" y="8158"/>
                    <a:pt x="3201" y="6951"/>
                    <a:pt x="2871" y="5687"/>
                  </a:cubicBezTo>
                  <a:cubicBezTo>
                    <a:pt x="2762" y="5086"/>
                    <a:pt x="2542" y="4480"/>
                    <a:pt x="2323" y="3822"/>
                  </a:cubicBezTo>
                  <a:cubicBezTo>
                    <a:pt x="2276" y="3690"/>
                    <a:pt x="2161" y="3449"/>
                    <a:pt x="2002" y="3449"/>
                  </a:cubicBezTo>
                  <a:cubicBezTo>
                    <a:pt x="1965" y="3449"/>
                    <a:pt x="1925" y="3462"/>
                    <a:pt x="1884" y="3493"/>
                  </a:cubicBezTo>
                  <a:cubicBezTo>
                    <a:pt x="1827" y="3493"/>
                    <a:pt x="1827" y="3550"/>
                    <a:pt x="1827" y="3550"/>
                  </a:cubicBezTo>
                  <a:cubicBezTo>
                    <a:pt x="2266" y="7443"/>
                    <a:pt x="3310" y="11283"/>
                    <a:pt x="4899" y="14905"/>
                  </a:cubicBezTo>
                  <a:cubicBezTo>
                    <a:pt x="4923" y="14928"/>
                    <a:pt x="4956" y="14942"/>
                    <a:pt x="4987" y="14942"/>
                  </a:cubicBezTo>
                  <a:cubicBezTo>
                    <a:pt x="5029" y="14942"/>
                    <a:pt x="5066" y="14916"/>
                    <a:pt x="5066" y="14852"/>
                  </a:cubicBezTo>
                  <a:cubicBezTo>
                    <a:pt x="5119" y="13755"/>
                    <a:pt x="4899" y="12657"/>
                    <a:pt x="4680" y="11613"/>
                  </a:cubicBezTo>
                  <a:cubicBezTo>
                    <a:pt x="4408" y="10463"/>
                    <a:pt x="4131" y="9256"/>
                    <a:pt x="3859" y="8101"/>
                  </a:cubicBezTo>
                  <a:cubicBezTo>
                    <a:pt x="3582" y="6894"/>
                    <a:pt x="3363" y="5744"/>
                    <a:pt x="3091" y="4537"/>
                  </a:cubicBezTo>
                  <a:cubicBezTo>
                    <a:pt x="2871" y="3550"/>
                    <a:pt x="2595" y="2562"/>
                    <a:pt x="1994" y="1737"/>
                  </a:cubicBezTo>
                  <a:cubicBezTo>
                    <a:pt x="1845" y="1592"/>
                    <a:pt x="1567" y="1228"/>
                    <a:pt x="1316" y="1228"/>
                  </a:cubicBezTo>
                  <a:cubicBezTo>
                    <a:pt x="1285" y="1228"/>
                    <a:pt x="1255" y="1233"/>
                    <a:pt x="1225" y="1245"/>
                  </a:cubicBezTo>
                  <a:cubicBezTo>
                    <a:pt x="949" y="1355"/>
                    <a:pt x="949" y="1794"/>
                    <a:pt x="949" y="2014"/>
                  </a:cubicBezTo>
                  <a:cubicBezTo>
                    <a:pt x="1006" y="3111"/>
                    <a:pt x="1225" y="4208"/>
                    <a:pt x="1445" y="5305"/>
                  </a:cubicBezTo>
                  <a:cubicBezTo>
                    <a:pt x="1937" y="7232"/>
                    <a:pt x="2431" y="9162"/>
                    <a:pt x="2955" y="11061"/>
                  </a:cubicBezTo>
                  <a:lnTo>
                    <a:pt x="2955" y="11061"/>
                  </a:lnTo>
                  <a:cubicBezTo>
                    <a:pt x="1551" y="7875"/>
                    <a:pt x="1" y="4653"/>
                    <a:pt x="567" y="1136"/>
                  </a:cubicBezTo>
                  <a:cubicBezTo>
                    <a:pt x="620" y="859"/>
                    <a:pt x="677" y="640"/>
                    <a:pt x="839" y="420"/>
                  </a:cubicBezTo>
                  <a:cubicBezTo>
                    <a:pt x="977" y="256"/>
                    <a:pt x="1141" y="188"/>
                    <a:pt x="1311" y="188"/>
                  </a:cubicBezTo>
                  <a:close/>
                  <a:moveTo>
                    <a:pt x="1302" y="0"/>
                  </a:moveTo>
                  <a:cubicBezTo>
                    <a:pt x="1186" y="0"/>
                    <a:pt x="1067" y="28"/>
                    <a:pt x="949" y="91"/>
                  </a:cubicBezTo>
                  <a:cubicBezTo>
                    <a:pt x="620" y="311"/>
                    <a:pt x="457" y="749"/>
                    <a:pt x="400" y="1079"/>
                  </a:cubicBezTo>
                  <a:cubicBezTo>
                    <a:pt x="348" y="1627"/>
                    <a:pt x="291" y="2233"/>
                    <a:pt x="291" y="2782"/>
                  </a:cubicBezTo>
                  <a:cubicBezTo>
                    <a:pt x="348" y="3932"/>
                    <a:pt x="567" y="5086"/>
                    <a:pt x="896" y="6183"/>
                  </a:cubicBezTo>
                  <a:cubicBezTo>
                    <a:pt x="1481" y="8217"/>
                    <a:pt x="2403" y="10139"/>
                    <a:pt x="3242" y="12087"/>
                  </a:cubicBezTo>
                  <a:lnTo>
                    <a:pt x="3242" y="12087"/>
                  </a:lnTo>
                  <a:cubicBezTo>
                    <a:pt x="3265" y="12168"/>
                    <a:pt x="3287" y="12248"/>
                    <a:pt x="3310" y="12328"/>
                  </a:cubicBezTo>
                  <a:cubicBezTo>
                    <a:pt x="4021" y="15014"/>
                    <a:pt x="4847" y="17648"/>
                    <a:pt x="5558" y="20338"/>
                  </a:cubicBezTo>
                  <a:cubicBezTo>
                    <a:pt x="5586" y="20365"/>
                    <a:pt x="5628" y="20378"/>
                    <a:pt x="5662" y="20378"/>
                  </a:cubicBezTo>
                  <a:cubicBezTo>
                    <a:pt x="5697" y="20378"/>
                    <a:pt x="5724" y="20365"/>
                    <a:pt x="5724" y="20338"/>
                  </a:cubicBezTo>
                  <a:cubicBezTo>
                    <a:pt x="6106" y="19184"/>
                    <a:pt x="5944" y="17977"/>
                    <a:pt x="5887" y="16770"/>
                  </a:cubicBezTo>
                  <a:cubicBezTo>
                    <a:pt x="5777" y="15453"/>
                    <a:pt x="5667" y="14193"/>
                    <a:pt x="5505" y="12877"/>
                  </a:cubicBezTo>
                  <a:cubicBezTo>
                    <a:pt x="5176" y="10243"/>
                    <a:pt x="4737" y="7662"/>
                    <a:pt x="4131" y="5139"/>
                  </a:cubicBezTo>
                  <a:cubicBezTo>
                    <a:pt x="3802" y="3879"/>
                    <a:pt x="3530" y="2615"/>
                    <a:pt x="2871" y="1465"/>
                  </a:cubicBezTo>
                  <a:cubicBezTo>
                    <a:pt x="2635" y="995"/>
                    <a:pt x="1998" y="0"/>
                    <a:pt x="1302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2044600" y="2534500"/>
              <a:ext cx="80900" cy="216500"/>
            </a:xfrm>
            <a:custGeom>
              <a:avLst/>
              <a:gdLst/>
              <a:ahLst/>
              <a:cxnLst/>
              <a:rect l="l" t="t" r="r" b="b"/>
              <a:pathLst>
                <a:path w="3236" h="8660" extrusionOk="0">
                  <a:moveTo>
                    <a:pt x="2640" y="1"/>
                  </a:moveTo>
                  <a:cubicBezTo>
                    <a:pt x="2162" y="1"/>
                    <a:pt x="1539" y="848"/>
                    <a:pt x="1370" y="1146"/>
                  </a:cubicBezTo>
                  <a:cubicBezTo>
                    <a:pt x="878" y="2076"/>
                    <a:pt x="711" y="3230"/>
                    <a:pt x="549" y="4218"/>
                  </a:cubicBezTo>
                  <a:cubicBezTo>
                    <a:pt x="330" y="5697"/>
                    <a:pt x="110" y="7181"/>
                    <a:pt x="0" y="8607"/>
                  </a:cubicBezTo>
                  <a:cubicBezTo>
                    <a:pt x="0" y="8660"/>
                    <a:pt x="53" y="8660"/>
                    <a:pt x="53" y="8660"/>
                  </a:cubicBezTo>
                  <a:cubicBezTo>
                    <a:pt x="273" y="7233"/>
                    <a:pt x="439" y="5864"/>
                    <a:pt x="711" y="4490"/>
                  </a:cubicBezTo>
                  <a:cubicBezTo>
                    <a:pt x="878" y="3340"/>
                    <a:pt x="1041" y="2076"/>
                    <a:pt x="1646" y="1088"/>
                  </a:cubicBezTo>
                  <a:cubicBezTo>
                    <a:pt x="1809" y="816"/>
                    <a:pt x="2028" y="597"/>
                    <a:pt x="2248" y="377"/>
                  </a:cubicBezTo>
                  <a:cubicBezTo>
                    <a:pt x="2305" y="320"/>
                    <a:pt x="2357" y="320"/>
                    <a:pt x="2414" y="268"/>
                  </a:cubicBezTo>
                  <a:cubicBezTo>
                    <a:pt x="2796" y="268"/>
                    <a:pt x="2963" y="430"/>
                    <a:pt x="2906" y="650"/>
                  </a:cubicBezTo>
                  <a:cubicBezTo>
                    <a:pt x="2906" y="816"/>
                    <a:pt x="2853" y="979"/>
                    <a:pt x="2796" y="1146"/>
                  </a:cubicBezTo>
                  <a:cubicBezTo>
                    <a:pt x="2634" y="1747"/>
                    <a:pt x="2414" y="2405"/>
                    <a:pt x="2195" y="3064"/>
                  </a:cubicBezTo>
                  <a:cubicBezTo>
                    <a:pt x="1730" y="4145"/>
                    <a:pt x="1220" y="5222"/>
                    <a:pt x="616" y="6256"/>
                  </a:cubicBezTo>
                  <a:lnTo>
                    <a:pt x="616" y="6256"/>
                  </a:lnTo>
                  <a:cubicBezTo>
                    <a:pt x="748" y="4534"/>
                    <a:pt x="1254" y="2907"/>
                    <a:pt x="2047" y="1423"/>
                  </a:cubicBezTo>
                  <a:lnTo>
                    <a:pt x="2047" y="1423"/>
                  </a:lnTo>
                  <a:cubicBezTo>
                    <a:pt x="2063" y="2106"/>
                    <a:pt x="1718" y="2741"/>
                    <a:pt x="1370" y="3283"/>
                  </a:cubicBezTo>
                  <a:cubicBezTo>
                    <a:pt x="1331" y="3363"/>
                    <a:pt x="1408" y="3415"/>
                    <a:pt x="1474" y="3415"/>
                  </a:cubicBezTo>
                  <a:cubicBezTo>
                    <a:pt x="1498" y="3415"/>
                    <a:pt x="1521" y="3408"/>
                    <a:pt x="1537" y="3393"/>
                  </a:cubicBezTo>
                  <a:cubicBezTo>
                    <a:pt x="1918" y="2734"/>
                    <a:pt x="2305" y="1966"/>
                    <a:pt x="2195" y="1146"/>
                  </a:cubicBezTo>
                  <a:cubicBezTo>
                    <a:pt x="2166" y="1117"/>
                    <a:pt x="2125" y="1103"/>
                    <a:pt x="2090" y="1103"/>
                  </a:cubicBezTo>
                  <a:cubicBezTo>
                    <a:pt x="2056" y="1103"/>
                    <a:pt x="2028" y="1117"/>
                    <a:pt x="2028" y="1146"/>
                  </a:cubicBezTo>
                  <a:cubicBezTo>
                    <a:pt x="1098" y="2791"/>
                    <a:pt x="549" y="4600"/>
                    <a:pt x="439" y="6465"/>
                  </a:cubicBezTo>
                  <a:cubicBezTo>
                    <a:pt x="439" y="6530"/>
                    <a:pt x="496" y="6557"/>
                    <a:pt x="542" y="6557"/>
                  </a:cubicBezTo>
                  <a:cubicBezTo>
                    <a:pt x="574" y="6557"/>
                    <a:pt x="602" y="6544"/>
                    <a:pt x="602" y="6522"/>
                  </a:cubicBezTo>
                  <a:cubicBezTo>
                    <a:pt x="1260" y="5478"/>
                    <a:pt x="1809" y="4437"/>
                    <a:pt x="2248" y="3283"/>
                  </a:cubicBezTo>
                  <a:cubicBezTo>
                    <a:pt x="2467" y="2791"/>
                    <a:pt x="2634" y="2243"/>
                    <a:pt x="2796" y="1694"/>
                  </a:cubicBezTo>
                  <a:cubicBezTo>
                    <a:pt x="2906" y="1308"/>
                    <a:pt x="3235" y="650"/>
                    <a:pt x="3016" y="268"/>
                  </a:cubicBezTo>
                  <a:cubicBezTo>
                    <a:pt x="2914" y="77"/>
                    <a:pt x="2784" y="1"/>
                    <a:pt x="2640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2021225" y="2346325"/>
              <a:ext cx="60375" cy="333025"/>
            </a:xfrm>
            <a:custGeom>
              <a:avLst/>
              <a:gdLst/>
              <a:ahLst/>
              <a:cxnLst/>
              <a:rect l="l" t="t" r="r" b="b"/>
              <a:pathLst>
                <a:path w="2415" h="13321" extrusionOk="0">
                  <a:moveTo>
                    <a:pt x="1717" y="0"/>
                  </a:moveTo>
                  <a:cubicBezTo>
                    <a:pt x="1694" y="0"/>
                    <a:pt x="1671" y="1"/>
                    <a:pt x="1646" y="4"/>
                  </a:cubicBezTo>
                  <a:cubicBezTo>
                    <a:pt x="1045" y="57"/>
                    <a:pt x="826" y="882"/>
                    <a:pt x="716" y="1373"/>
                  </a:cubicBezTo>
                  <a:cubicBezTo>
                    <a:pt x="439" y="2032"/>
                    <a:pt x="277" y="2747"/>
                    <a:pt x="220" y="3458"/>
                  </a:cubicBezTo>
                  <a:cubicBezTo>
                    <a:pt x="0" y="5104"/>
                    <a:pt x="167" y="6807"/>
                    <a:pt x="716" y="8396"/>
                  </a:cubicBezTo>
                  <a:cubicBezTo>
                    <a:pt x="716" y="8453"/>
                    <a:pt x="716" y="8453"/>
                    <a:pt x="769" y="8453"/>
                  </a:cubicBezTo>
                  <a:cubicBezTo>
                    <a:pt x="1208" y="8396"/>
                    <a:pt x="1208" y="7847"/>
                    <a:pt x="1265" y="7518"/>
                  </a:cubicBezTo>
                  <a:cubicBezTo>
                    <a:pt x="1374" y="6860"/>
                    <a:pt x="1484" y="6149"/>
                    <a:pt x="1537" y="5490"/>
                  </a:cubicBezTo>
                  <a:cubicBezTo>
                    <a:pt x="1594" y="4885"/>
                    <a:pt x="1646" y="4283"/>
                    <a:pt x="1646" y="3678"/>
                  </a:cubicBezTo>
                  <a:cubicBezTo>
                    <a:pt x="1703" y="3348"/>
                    <a:pt x="1703" y="2967"/>
                    <a:pt x="1703" y="2580"/>
                  </a:cubicBezTo>
                  <a:cubicBezTo>
                    <a:pt x="1703" y="2361"/>
                    <a:pt x="1703" y="2089"/>
                    <a:pt x="1646" y="1869"/>
                  </a:cubicBezTo>
                  <a:cubicBezTo>
                    <a:pt x="1607" y="1707"/>
                    <a:pt x="1477" y="1512"/>
                    <a:pt x="1322" y="1512"/>
                  </a:cubicBezTo>
                  <a:cubicBezTo>
                    <a:pt x="1268" y="1512"/>
                    <a:pt x="1212" y="1536"/>
                    <a:pt x="1155" y="1593"/>
                  </a:cubicBezTo>
                  <a:cubicBezTo>
                    <a:pt x="988" y="1760"/>
                    <a:pt x="935" y="2032"/>
                    <a:pt x="878" y="2198"/>
                  </a:cubicBezTo>
                  <a:lnTo>
                    <a:pt x="716" y="3019"/>
                  </a:lnTo>
                  <a:cubicBezTo>
                    <a:pt x="496" y="4174"/>
                    <a:pt x="549" y="5381"/>
                    <a:pt x="878" y="6478"/>
                  </a:cubicBezTo>
                  <a:cubicBezTo>
                    <a:pt x="878" y="6519"/>
                    <a:pt x="902" y="6537"/>
                    <a:pt x="932" y="6537"/>
                  </a:cubicBezTo>
                  <a:cubicBezTo>
                    <a:pt x="981" y="6537"/>
                    <a:pt x="1045" y="6489"/>
                    <a:pt x="1045" y="6421"/>
                  </a:cubicBezTo>
                  <a:cubicBezTo>
                    <a:pt x="716" y="5381"/>
                    <a:pt x="659" y="4283"/>
                    <a:pt x="826" y="3186"/>
                  </a:cubicBezTo>
                  <a:cubicBezTo>
                    <a:pt x="878" y="2967"/>
                    <a:pt x="935" y="2690"/>
                    <a:pt x="988" y="2471"/>
                  </a:cubicBezTo>
                  <a:cubicBezTo>
                    <a:pt x="1045" y="2361"/>
                    <a:pt x="1098" y="2251"/>
                    <a:pt x="1098" y="2141"/>
                  </a:cubicBezTo>
                  <a:cubicBezTo>
                    <a:pt x="1155" y="2032"/>
                    <a:pt x="1155" y="1979"/>
                    <a:pt x="1208" y="1922"/>
                  </a:cubicBezTo>
                  <a:cubicBezTo>
                    <a:pt x="1277" y="1854"/>
                    <a:pt x="1337" y="1824"/>
                    <a:pt x="1383" y="1824"/>
                  </a:cubicBezTo>
                  <a:cubicBezTo>
                    <a:pt x="1447" y="1824"/>
                    <a:pt x="1484" y="1882"/>
                    <a:pt x="1484" y="1979"/>
                  </a:cubicBezTo>
                  <a:cubicBezTo>
                    <a:pt x="1537" y="2198"/>
                    <a:pt x="1484" y="2418"/>
                    <a:pt x="1484" y="2637"/>
                  </a:cubicBezTo>
                  <a:lnTo>
                    <a:pt x="1484" y="3568"/>
                  </a:lnTo>
                  <a:cubicBezTo>
                    <a:pt x="1427" y="4775"/>
                    <a:pt x="1317" y="5929"/>
                    <a:pt x="1155" y="7079"/>
                  </a:cubicBezTo>
                  <a:cubicBezTo>
                    <a:pt x="1155" y="7356"/>
                    <a:pt x="1098" y="7628"/>
                    <a:pt x="1045" y="7904"/>
                  </a:cubicBezTo>
                  <a:cubicBezTo>
                    <a:pt x="1045" y="8005"/>
                    <a:pt x="998" y="8240"/>
                    <a:pt x="866" y="8240"/>
                  </a:cubicBezTo>
                  <a:cubicBezTo>
                    <a:pt x="853" y="8240"/>
                    <a:pt x="840" y="8238"/>
                    <a:pt x="826" y="8234"/>
                  </a:cubicBezTo>
                  <a:cubicBezTo>
                    <a:pt x="769" y="8234"/>
                    <a:pt x="716" y="8014"/>
                    <a:pt x="716" y="8014"/>
                  </a:cubicBezTo>
                  <a:cubicBezTo>
                    <a:pt x="549" y="7466"/>
                    <a:pt x="439" y="6917"/>
                    <a:pt x="387" y="6368"/>
                  </a:cubicBezTo>
                  <a:cubicBezTo>
                    <a:pt x="220" y="5324"/>
                    <a:pt x="220" y="4283"/>
                    <a:pt x="387" y="3296"/>
                  </a:cubicBezTo>
                  <a:cubicBezTo>
                    <a:pt x="439" y="2857"/>
                    <a:pt x="549" y="2418"/>
                    <a:pt x="659" y="1979"/>
                  </a:cubicBezTo>
                  <a:cubicBezTo>
                    <a:pt x="826" y="1483"/>
                    <a:pt x="988" y="825"/>
                    <a:pt x="1317" y="386"/>
                  </a:cubicBezTo>
                  <a:cubicBezTo>
                    <a:pt x="1424" y="238"/>
                    <a:pt x="1556" y="171"/>
                    <a:pt x="1684" y="171"/>
                  </a:cubicBezTo>
                  <a:cubicBezTo>
                    <a:pt x="1885" y="171"/>
                    <a:pt x="2075" y="337"/>
                    <a:pt x="2142" y="605"/>
                  </a:cubicBezTo>
                  <a:cubicBezTo>
                    <a:pt x="2195" y="825"/>
                    <a:pt x="2195" y="1101"/>
                    <a:pt x="2195" y="1321"/>
                  </a:cubicBezTo>
                  <a:cubicBezTo>
                    <a:pt x="2252" y="1869"/>
                    <a:pt x="2195" y="2418"/>
                    <a:pt x="2142" y="2967"/>
                  </a:cubicBezTo>
                  <a:cubicBezTo>
                    <a:pt x="2085" y="4007"/>
                    <a:pt x="1866" y="5051"/>
                    <a:pt x="1646" y="6092"/>
                  </a:cubicBezTo>
                  <a:cubicBezTo>
                    <a:pt x="1208" y="8506"/>
                    <a:pt x="935" y="10867"/>
                    <a:pt x="1045" y="13281"/>
                  </a:cubicBezTo>
                  <a:cubicBezTo>
                    <a:pt x="1045" y="13308"/>
                    <a:pt x="1058" y="13321"/>
                    <a:pt x="1071" y="13321"/>
                  </a:cubicBezTo>
                  <a:cubicBezTo>
                    <a:pt x="1085" y="13321"/>
                    <a:pt x="1098" y="13308"/>
                    <a:pt x="1098" y="13281"/>
                  </a:cubicBezTo>
                  <a:cubicBezTo>
                    <a:pt x="1098" y="11526"/>
                    <a:pt x="1208" y="9770"/>
                    <a:pt x="1484" y="8014"/>
                  </a:cubicBezTo>
                  <a:cubicBezTo>
                    <a:pt x="1756" y="6421"/>
                    <a:pt x="2142" y="4885"/>
                    <a:pt x="2305" y="3239"/>
                  </a:cubicBezTo>
                  <a:cubicBezTo>
                    <a:pt x="2415" y="2471"/>
                    <a:pt x="2415" y="1703"/>
                    <a:pt x="2362" y="934"/>
                  </a:cubicBezTo>
                  <a:cubicBezTo>
                    <a:pt x="2307" y="569"/>
                    <a:pt x="2205" y="0"/>
                    <a:pt x="1717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" name="Google Shape;74;p2"/>
          <p:cNvGrpSpPr/>
          <p:nvPr/>
        </p:nvGrpSpPr>
        <p:grpSpPr>
          <a:xfrm>
            <a:off x="571838" y="3264424"/>
            <a:ext cx="584424" cy="609100"/>
            <a:chOff x="5898850" y="2516424"/>
            <a:chExt cx="584424" cy="609100"/>
          </a:xfrm>
        </p:grpSpPr>
        <p:sp>
          <p:nvSpPr>
            <p:cNvPr id="75" name="Google Shape;75;p2"/>
            <p:cNvSpPr/>
            <p:nvPr/>
          </p:nvSpPr>
          <p:spPr>
            <a:xfrm>
              <a:off x="6088158" y="2783960"/>
              <a:ext cx="186156" cy="168831"/>
            </a:xfrm>
            <a:custGeom>
              <a:avLst/>
              <a:gdLst/>
              <a:ahLst/>
              <a:cxnLst/>
              <a:rect l="l" t="t" r="r" b="b"/>
              <a:pathLst>
                <a:path w="2482" h="2251" extrusionOk="0">
                  <a:moveTo>
                    <a:pt x="1084" y="1"/>
                  </a:moveTo>
                  <a:cubicBezTo>
                    <a:pt x="829" y="1"/>
                    <a:pt x="574" y="128"/>
                    <a:pt x="383" y="436"/>
                  </a:cubicBezTo>
                  <a:cubicBezTo>
                    <a:pt x="163" y="822"/>
                    <a:pt x="1" y="1643"/>
                    <a:pt x="330" y="2029"/>
                  </a:cubicBezTo>
                  <a:cubicBezTo>
                    <a:pt x="486" y="2185"/>
                    <a:pt x="698" y="2251"/>
                    <a:pt x="918" y="2251"/>
                  </a:cubicBezTo>
                  <a:cubicBezTo>
                    <a:pt x="1317" y="2251"/>
                    <a:pt x="1744" y="2036"/>
                    <a:pt x="1919" y="1753"/>
                  </a:cubicBezTo>
                  <a:cubicBezTo>
                    <a:pt x="2481" y="950"/>
                    <a:pt x="1780" y="1"/>
                    <a:pt x="1084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6129335" y="2601928"/>
              <a:ext cx="139955" cy="146630"/>
            </a:xfrm>
            <a:custGeom>
              <a:avLst/>
              <a:gdLst/>
              <a:ahLst/>
              <a:cxnLst/>
              <a:rect l="l" t="t" r="r" b="b"/>
              <a:pathLst>
                <a:path w="1866" h="1955" extrusionOk="0">
                  <a:moveTo>
                    <a:pt x="968" y="0"/>
                  </a:moveTo>
                  <a:cubicBezTo>
                    <a:pt x="837" y="0"/>
                    <a:pt x="707" y="36"/>
                    <a:pt x="602" y="120"/>
                  </a:cubicBezTo>
                  <a:lnTo>
                    <a:pt x="273" y="668"/>
                  </a:lnTo>
                  <a:cubicBezTo>
                    <a:pt x="110" y="888"/>
                    <a:pt x="0" y="1164"/>
                    <a:pt x="53" y="1437"/>
                  </a:cubicBezTo>
                  <a:cubicBezTo>
                    <a:pt x="110" y="1603"/>
                    <a:pt x="220" y="1823"/>
                    <a:pt x="439" y="1933"/>
                  </a:cubicBezTo>
                  <a:cubicBezTo>
                    <a:pt x="487" y="1948"/>
                    <a:pt x="534" y="1954"/>
                    <a:pt x="582" y="1954"/>
                  </a:cubicBezTo>
                  <a:cubicBezTo>
                    <a:pt x="698" y="1954"/>
                    <a:pt x="816" y="1916"/>
                    <a:pt x="931" y="1875"/>
                  </a:cubicBezTo>
                  <a:cubicBezTo>
                    <a:pt x="1260" y="1766"/>
                    <a:pt x="1589" y="1546"/>
                    <a:pt x="1699" y="1217"/>
                  </a:cubicBezTo>
                  <a:cubicBezTo>
                    <a:pt x="1866" y="888"/>
                    <a:pt x="1809" y="506"/>
                    <a:pt x="1537" y="230"/>
                  </a:cubicBezTo>
                  <a:cubicBezTo>
                    <a:pt x="1401" y="94"/>
                    <a:pt x="1182" y="0"/>
                    <a:pt x="968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6239665" y="2702057"/>
              <a:ext cx="148955" cy="112054"/>
            </a:xfrm>
            <a:custGeom>
              <a:avLst/>
              <a:gdLst/>
              <a:ahLst/>
              <a:cxnLst/>
              <a:rect l="l" t="t" r="r" b="b"/>
              <a:pathLst>
                <a:path w="1986" h="1494" extrusionOk="0">
                  <a:moveTo>
                    <a:pt x="1017" y="1"/>
                  </a:moveTo>
                  <a:cubicBezTo>
                    <a:pt x="856" y="1"/>
                    <a:pt x="694" y="49"/>
                    <a:pt x="557" y="159"/>
                  </a:cubicBezTo>
                  <a:cubicBezTo>
                    <a:pt x="1" y="614"/>
                    <a:pt x="380" y="1493"/>
                    <a:pt x="1049" y="1493"/>
                  </a:cubicBezTo>
                  <a:cubicBezTo>
                    <a:pt x="1103" y="1493"/>
                    <a:pt x="1158" y="1487"/>
                    <a:pt x="1216" y="1475"/>
                  </a:cubicBezTo>
                  <a:cubicBezTo>
                    <a:pt x="1492" y="1366"/>
                    <a:pt x="1712" y="1199"/>
                    <a:pt x="1821" y="927"/>
                  </a:cubicBezTo>
                  <a:cubicBezTo>
                    <a:pt x="1986" y="433"/>
                    <a:pt x="1501" y="1"/>
                    <a:pt x="1017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6009855" y="2711282"/>
              <a:ext cx="90603" cy="89853"/>
            </a:xfrm>
            <a:custGeom>
              <a:avLst/>
              <a:gdLst/>
              <a:ahLst/>
              <a:cxnLst/>
              <a:rect l="l" t="t" r="r" b="b"/>
              <a:pathLst>
                <a:path w="1208" h="1198" extrusionOk="0">
                  <a:moveTo>
                    <a:pt x="647" y="0"/>
                  </a:moveTo>
                  <a:cubicBezTo>
                    <a:pt x="596" y="0"/>
                    <a:pt x="545" y="11"/>
                    <a:pt x="496" y="36"/>
                  </a:cubicBezTo>
                  <a:lnTo>
                    <a:pt x="329" y="88"/>
                  </a:lnTo>
                  <a:cubicBezTo>
                    <a:pt x="110" y="255"/>
                    <a:pt x="0" y="584"/>
                    <a:pt x="110" y="856"/>
                  </a:cubicBezTo>
                  <a:cubicBezTo>
                    <a:pt x="189" y="1057"/>
                    <a:pt x="415" y="1198"/>
                    <a:pt x="616" y="1198"/>
                  </a:cubicBezTo>
                  <a:cubicBezTo>
                    <a:pt x="692" y="1198"/>
                    <a:pt x="765" y="1177"/>
                    <a:pt x="825" y="1133"/>
                  </a:cubicBezTo>
                  <a:lnTo>
                    <a:pt x="988" y="966"/>
                  </a:lnTo>
                  <a:cubicBezTo>
                    <a:pt x="1097" y="804"/>
                    <a:pt x="1207" y="527"/>
                    <a:pt x="1097" y="308"/>
                  </a:cubicBezTo>
                  <a:cubicBezTo>
                    <a:pt x="1012" y="137"/>
                    <a:pt x="828" y="0"/>
                    <a:pt x="647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5959228" y="2563076"/>
              <a:ext cx="184131" cy="116554"/>
            </a:xfrm>
            <a:custGeom>
              <a:avLst/>
              <a:gdLst/>
              <a:ahLst/>
              <a:cxnLst/>
              <a:rect l="l" t="t" r="r" b="b"/>
              <a:pathLst>
                <a:path w="2455" h="1554" extrusionOk="0">
                  <a:moveTo>
                    <a:pt x="1954" y="1"/>
                  </a:moveTo>
                  <a:cubicBezTo>
                    <a:pt x="1266" y="1"/>
                    <a:pt x="1" y="1137"/>
                    <a:pt x="1061" y="1516"/>
                  </a:cubicBezTo>
                  <a:cubicBezTo>
                    <a:pt x="1153" y="1540"/>
                    <a:pt x="1245" y="1553"/>
                    <a:pt x="1337" y="1553"/>
                  </a:cubicBezTo>
                  <a:cubicBezTo>
                    <a:pt x="1465" y="1553"/>
                    <a:pt x="1592" y="1527"/>
                    <a:pt x="1720" y="1463"/>
                  </a:cubicBezTo>
                  <a:cubicBezTo>
                    <a:pt x="1830" y="1463"/>
                    <a:pt x="1882" y="1406"/>
                    <a:pt x="1939" y="1353"/>
                  </a:cubicBezTo>
                  <a:cubicBezTo>
                    <a:pt x="2102" y="1186"/>
                    <a:pt x="2211" y="1024"/>
                    <a:pt x="2268" y="857"/>
                  </a:cubicBezTo>
                  <a:cubicBezTo>
                    <a:pt x="2455" y="229"/>
                    <a:pt x="2262" y="1"/>
                    <a:pt x="1954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5964703" y="2845013"/>
              <a:ext cx="98853" cy="99453"/>
            </a:xfrm>
            <a:custGeom>
              <a:avLst/>
              <a:gdLst/>
              <a:ahLst/>
              <a:cxnLst/>
              <a:rect l="l" t="t" r="r" b="b"/>
              <a:pathLst>
                <a:path w="1318" h="1326" extrusionOk="0">
                  <a:moveTo>
                    <a:pt x="638" y="1"/>
                  </a:moveTo>
                  <a:cubicBezTo>
                    <a:pt x="608" y="1"/>
                    <a:pt x="579" y="3"/>
                    <a:pt x="549" y="8"/>
                  </a:cubicBezTo>
                  <a:lnTo>
                    <a:pt x="330" y="171"/>
                  </a:lnTo>
                  <a:cubicBezTo>
                    <a:pt x="111" y="390"/>
                    <a:pt x="1" y="719"/>
                    <a:pt x="163" y="996"/>
                  </a:cubicBezTo>
                  <a:cubicBezTo>
                    <a:pt x="220" y="1158"/>
                    <a:pt x="330" y="1268"/>
                    <a:pt x="492" y="1325"/>
                  </a:cubicBezTo>
                  <a:cubicBezTo>
                    <a:pt x="549" y="1325"/>
                    <a:pt x="659" y="1325"/>
                    <a:pt x="769" y="1268"/>
                  </a:cubicBezTo>
                  <a:cubicBezTo>
                    <a:pt x="1041" y="1158"/>
                    <a:pt x="1318" y="829"/>
                    <a:pt x="1261" y="500"/>
                  </a:cubicBezTo>
                  <a:cubicBezTo>
                    <a:pt x="1213" y="252"/>
                    <a:pt x="935" y="1"/>
                    <a:pt x="638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5898850" y="2730408"/>
              <a:ext cx="90678" cy="108904"/>
            </a:xfrm>
            <a:custGeom>
              <a:avLst/>
              <a:gdLst/>
              <a:ahLst/>
              <a:cxnLst/>
              <a:rect l="l" t="t" r="r" b="b"/>
              <a:pathLst>
                <a:path w="1209" h="1452" extrusionOk="0">
                  <a:moveTo>
                    <a:pt x="712" y="0"/>
                  </a:moveTo>
                  <a:cubicBezTo>
                    <a:pt x="493" y="0"/>
                    <a:pt x="330" y="162"/>
                    <a:pt x="163" y="329"/>
                  </a:cubicBezTo>
                  <a:lnTo>
                    <a:pt x="54" y="492"/>
                  </a:lnTo>
                  <a:cubicBezTo>
                    <a:pt x="54" y="658"/>
                    <a:pt x="1" y="821"/>
                    <a:pt x="54" y="988"/>
                  </a:cubicBezTo>
                  <a:cubicBezTo>
                    <a:pt x="54" y="1150"/>
                    <a:pt x="163" y="1317"/>
                    <a:pt x="273" y="1369"/>
                  </a:cubicBezTo>
                  <a:cubicBezTo>
                    <a:pt x="357" y="1424"/>
                    <a:pt x="439" y="1452"/>
                    <a:pt x="521" y="1452"/>
                  </a:cubicBezTo>
                  <a:cubicBezTo>
                    <a:pt x="603" y="1452"/>
                    <a:pt x="686" y="1424"/>
                    <a:pt x="769" y="1369"/>
                  </a:cubicBezTo>
                  <a:cubicBezTo>
                    <a:pt x="931" y="1317"/>
                    <a:pt x="1098" y="1150"/>
                    <a:pt x="1151" y="931"/>
                  </a:cubicBezTo>
                  <a:cubicBezTo>
                    <a:pt x="1208" y="711"/>
                    <a:pt x="1208" y="492"/>
                    <a:pt x="1098" y="272"/>
                  </a:cubicBezTo>
                  <a:cubicBezTo>
                    <a:pt x="989" y="162"/>
                    <a:pt x="879" y="53"/>
                    <a:pt x="712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6005880" y="3011145"/>
              <a:ext cx="214057" cy="114379"/>
            </a:xfrm>
            <a:custGeom>
              <a:avLst/>
              <a:gdLst/>
              <a:ahLst/>
              <a:cxnLst/>
              <a:rect l="l" t="t" r="r" b="b"/>
              <a:pathLst>
                <a:path w="2854" h="1525" extrusionOk="0">
                  <a:moveTo>
                    <a:pt x="1235" y="0"/>
                  </a:moveTo>
                  <a:cubicBezTo>
                    <a:pt x="796" y="0"/>
                    <a:pt x="325" y="126"/>
                    <a:pt x="220" y="479"/>
                  </a:cubicBezTo>
                  <a:cubicBezTo>
                    <a:pt x="0" y="1028"/>
                    <a:pt x="769" y="1524"/>
                    <a:pt x="1208" y="1524"/>
                  </a:cubicBezTo>
                  <a:lnTo>
                    <a:pt x="1260" y="1524"/>
                  </a:lnTo>
                  <a:cubicBezTo>
                    <a:pt x="2085" y="1524"/>
                    <a:pt x="2853" y="427"/>
                    <a:pt x="1866" y="98"/>
                  </a:cubicBezTo>
                  <a:cubicBezTo>
                    <a:pt x="1710" y="38"/>
                    <a:pt x="1477" y="0"/>
                    <a:pt x="1235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6182662" y="2911616"/>
              <a:ext cx="236558" cy="166206"/>
            </a:xfrm>
            <a:custGeom>
              <a:avLst/>
              <a:gdLst/>
              <a:ahLst/>
              <a:cxnLst/>
              <a:rect l="l" t="t" r="r" b="b"/>
              <a:pathLst>
                <a:path w="3154" h="2216" extrusionOk="0">
                  <a:moveTo>
                    <a:pt x="1797" y="1"/>
                  </a:moveTo>
                  <a:cubicBezTo>
                    <a:pt x="1697" y="1"/>
                    <a:pt x="1592" y="17"/>
                    <a:pt x="1484" y="51"/>
                  </a:cubicBezTo>
                  <a:cubicBezTo>
                    <a:pt x="769" y="218"/>
                    <a:pt x="0" y="1148"/>
                    <a:pt x="496" y="1864"/>
                  </a:cubicBezTo>
                  <a:cubicBezTo>
                    <a:pt x="697" y="2114"/>
                    <a:pt x="1011" y="2215"/>
                    <a:pt x="1341" y="2215"/>
                  </a:cubicBezTo>
                  <a:cubicBezTo>
                    <a:pt x="1733" y="2215"/>
                    <a:pt x="2147" y="2071"/>
                    <a:pt x="2415" y="1864"/>
                  </a:cubicBezTo>
                  <a:cubicBezTo>
                    <a:pt x="3154" y="1175"/>
                    <a:pt x="2656" y="1"/>
                    <a:pt x="1797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6363345" y="2784110"/>
              <a:ext cx="119929" cy="119179"/>
            </a:xfrm>
            <a:custGeom>
              <a:avLst/>
              <a:gdLst/>
              <a:ahLst/>
              <a:cxnLst/>
              <a:rect l="l" t="t" r="r" b="b"/>
              <a:pathLst>
                <a:path w="1599" h="1589" extrusionOk="0">
                  <a:moveTo>
                    <a:pt x="833" y="0"/>
                  </a:moveTo>
                  <a:cubicBezTo>
                    <a:pt x="215" y="0"/>
                    <a:pt x="0" y="1115"/>
                    <a:pt x="502" y="1479"/>
                  </a:cubicBezTo>
                  <a:cubicBezTo>
                    <a:pt x="611" y="1588"/>
                    <a:pt x="831" y="1588"/>
                    <a:pt x="993" y="1588"/>
                  </a:cubicBezTo>
                  <a:cubicBezTo>
                    <a:pt x="1270" y="1479"/>
                    <a:pt x="1489" y="1259"/>
                    <a:pt x="1542" y="930"/>
                  </a:cubicBezTo>
                  <a:cubicBezTo>
                    <a:pt x="1599" y="653"/>
                    <a:pt x="1489" y="324"/>
                    <a:pt x="1270" y="162"/>
                  </a:cubicBezTo>
                  <a:cubicBezTo>
                    <a:pt x="1109" y="48"/>
                    <a:pt x="962" y="0"/>
                    <a:pt x="833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6338294" y="2612128"/>
              <a:ext cx="141455" cy="80103"/>
            </a:xfrm>
            <a:custGeom>
              <a:avLst/>
              <a:gdLst/>
              <a:ahLst/>
              <a:cxnLst/>
              <a:rect l="l" t="t" r="r" b="b"/>
              <a:pathLst>
                <a:path w="1886" h="1068" extrusionOk="0">
                  <a:moveTo>
                    <a:pt x="1489" y="1"/>
                  </a:moveTo>
                  <a:cubicBezTo>
                    <a:pt x="951" y="1"/>
                    <a:pt x="0" y="725"/>
                    <a:pt x="836" y="1028"/>
                  </a:cubicBezTo>
                  <a:cubicBezTo>
                    <a:pt x="890" y="1055"/>
                    <a:pt x="958" y="1068"/>
                    <a:pt x="1034" y="1068"/>
                  </a:cubicBezTo>
                  <a:cubicBezTo>
                    <a:pt x="1109" y="1068"/>
                    <a:pt x="1191" y="1055"/>
                    <a:pt x="1274" y="1028"/>
                  </a:cubicBezTo>
                  <a:cubicBezTo>
                    <a:pt x="1327" y="1028"/>
                    <a:pt x="1327" y="971"/>
                    <a:pt x="1384" y="971"/>
                  </a:cubicBezTo>
                  <a:cubicBezTo>
                    <a:pt x="1547" y="862"/>
                    <a:pt x="1713" y="699"/>
                    <a:pt x="1766" y="532"/>
                  </a:cubicBezTo>
                  <a:cubicBezTo>
                    <a:pt x="1885" y="144"/>
                    <a:pt x="1728" y="1"/>
                    <a:pt x="1489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6252790" y="2516424"/>
              <a:ext cx="98853" cy="84228"/>
            </a:xfrm>
            <a:custGeom>
              <a:avLst/>
              <a:gdLst/>
              <a:ahLst/>
              <a:cxnLst/>
              <a:rect l="l" t="t" r="r" b="b"/>
              <a:pathLst>
                <a:path w="1318" h="1123" extrusionOk="0">
                  <a:moveTo>
                    <a:pt x="821" y="0"/>
                  </a:moveTo>
                  <a:lnTo>
                    <a:pt x="163" y="329"/>
                  </a:lnTo>
                  <a:cubicBezTo>
                    <a:pt x="0" y="549"/>
                    <a:pt x="0" y="878"/>
                    <a:pt x="273" y="1040"/>
                  </a:cubicBezTo>
                  <a:cubicBezTo>
                    <a:pt x="356" y="1095"/>
                    <a:pt x="452" y="1123"/>
                    <a:pt x="548" y="1123"/>
                  </a:cubicBezTo>
                  <a:cubicBezTo>
                    <a:pt x="644" y="1123"/>
                    <a:pt x="740" y="1095"/>
                    <a:pt x="821" y="1040"/>
                  </a:cubicBezTo>
                  <a:cubicBezTo>
                    <a:pt x="988" y="988"/>
                    <a:pt x="1098" y="821"/>
                    <a:pt x="1207" y="658"/>
                  </a:cubicBezTo>
                  <a:cubicBezTo>
                    <a:pt x="1260" y="549"/>
                    <a:pt x="1317" y="382"/>
                    <a:pt x="1260" y="272"/>
                  </a:cubicBezTo>
                  <a:cubicBezTo>
                    <a:pt x="1207" y="110"/>
                    <a:pt x="988" y="53"/>
                    <a:pt x="821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5907100" y="2960818"/>
              <a:ext cx="98853" cy="107029"/>
            </a:xfrm>
            <a:custGeom>
              <a:avLst/>
              <a:gdLst/>
              <a:ahLst/>
              <a:cxnLst/>
              <a:rect l="l" t="t" r="r" b="b"/>
              <a:pathLst>
                <a:path w="1318" h="1427" extrusionOk="0">
                  <a:moveTo>
                    <a:pt x="879" y="0"/>
                  </a:moveTo>
                  <a:lnTo>
                    <a:pt x="383" y="163"/>
                  </a:lnTo>
                  <a:cubicBezTo>
                    <a:pt x="163" y="330"/>
                    <a:pt x="53" y="549"/>
                    <a:pt x="53" y="769"/>
                  </a:cubicBezTo>
                  <a:cubicBezTo>
                    <a:pt x="1" y="988"/>
                    <a:pt x="1" y="1208"/>
                    <a:pt x="163" y="1317"/>
                  </a:cubicBezTo>
                  <a:cubicBezTo>
                    <a:pt x="220" y="1370"/>
                    <a:pt x="330" y="1427"/>
                    <a:pt x="383" y="1427"/>
                  </a:cubicBezTo>
                  <a:cubicBezTo>
                    <a:pt x="659" y="1427"/>
                    <a:pt x="879" y="1260"/>
                    <a:pt x="1041" y="1041"/>
                  </a:cubicBezTo>
                  <a:cubicBezTo>
                    <a:pt x="1208" y="878"/>
                    <a:pt x="1317" y="659"/>
                    <a:pt x="1260" y="439"/>
                  </a:cubicBezTo>
                  <a:cubicBezTo>
                    <a:pt x="1260" y="220"/>
                    <a:pt x="1098" y="0"/>
                    <a:pt x="879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" name="Google Shape;88;p2"/>
          <p:cNvGrpSpPr/>
          <p:nvPr/>
        </p:nvGrpSpPr>
        <p:grpSpPr>
          <a:xfrm>
            <a:off x="4770170" y="4301036"/>
            <a:ext cx="496313" cy="949385"/>
            <a:chOff x="709075" y="2923225"/>
            <a:chExt cx="275225" cy="526500"/>
          </a:xfrm>
        </p:grpSpPr>
        <p:sp>
          <p:nvSpPr>
            <p:cNvPr id="89" name="Google Shape;89;p2"/>
            <p:cNvSpPr/>
            <p:nvPr/>
          </p:nvSpPr>
          <p:spPr>
            <a:xfrm>
              <a:off x="880675" y="2940775"/>
              <a:ext cx="53800" cy="23600"/>
            </a:xfrm>
            <a:custGeom>
              <a:avLst/>
              <a:gdLst/>
              <a:ahLst/>
              <a:cxnLst/>
              <a:rect l="l" t="t" r="r" b="b"/>
              <a:pathLst>
                <a:path w="2152" h="944" extrusionOk="0">
                  <a:moveTo>
                    <a:pt x="214" y="1"/>
                  </a:moveTo>
                  <a:cubicBezTo>
                    <a:pt x="109" y="1"/>
                    <a:pt x="1" y="116"/>
                    <a:pt x="85" y="200"/>
                  </a:cubicBezTo>
                  <a:cubicBezTo>
                    <a:pt x="474" y="589"/>
                    <a:pt x="964" y="944"/>
                    <a:pt x="1529" y="944"/>
                  </a:cubicBezTo>
                  <a:cubicBezTo>
                    <a:pt x="1683" y="944"/>
                    <a:pt x="1842" y="917"/>
                    <a:pt x="2007" y="858"/>
                  </a:cubicBezTo>
                  <a:cubicBezTo>
                    <a:pt x="2151" y="761"/>
                    <a:pt x="2081" y="577"/>
                    <a:pt x="1950" y="577"/>
                  </a:cubicBezTo>
                  <a:cubicBezTo>
                    <a:pt x="1933" y="577"/>
                    <a:pt x="1915" y="579"/>
                    <a:pt x="1897" y="586"/>
                  </a:cubicBezTo>
                  <a:cubicBezTo>
                    <a:pt x="1756" y="649"/>
                    <a:pt x="1616" y="677"/>
                    <a:pt x="1478" y="677"/>
                  </a:cubicBezTo>
                  <a:cubicBezTo>
                    <a:pt x="1023" y="677"/>
                    <a:pt x="600" y="374"/>
                    <a:pt x="304" y="37"/>
                  </a:cubicBezTo>
                  <a:cubicBezTo>
                    <a:pt x="278" y="11"/>
                    <a:pt x="247" y="1"/>
                    <a:pt x="214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879250" y="2937225"/>
              <a:ext cx="56450" cy="23175"/>
            </a:xfrm>
            <a:custGeom>
              <a:avLst/>
              <a:gdLst/>
              <a:ahLst/>
              <a:cxnLst/>
              <a:rect l="l" t="t" r="r" b="b"/>
              <a:pathLst>
                <a:path w="2258" h="927" extrusionOk="0">
                  <a:moveTo>
                    <a:pt x="726" y="0"/>
                  </a:moveTo>
                  <a:cubicBezTo>
                    <a:pt x="509" y="0"/>
                    <a:pt x="292" y="54"/>
                    <a:pt x="89" y="179"/>
                  </a:cubicBezTo>
                  <a:cubicBezTo>
                    <a:pt x="1" y="222"/>
                    <a:pt x="88" y="372"/>
                    <a:pt x="183" y="372"/>
                  </a:cubicBezTo>
                  <a:cubicBezTo>
                    <a:pt x="206" y="372"/>
                    <a:pt x="230" y="363"/>
                    <a:pt x="251" y="342"/>
                  </a:cubicBezTo>
                  <a:cubicBezTo>
                    <a:pt x="390" y="266"/>
                    <a:pt x="538" y="234"/>
                    <a:pt x="687" y="234"/>
                  </a:cubicBezTo>
                  <a:cubicBezTo>
                    <a:pt x="1189" y="234"/>
                    <a:pt x="1713" y="596"/>
                    <a:pt x="2007" y="890"/>
                  </a:cubicBezTo>
                  <a:cubicBezTo>
                    <a:pt x="2033" y="916"/>
                    <a:pt x="2062" y="927"/>
                    <a:pt x="2089" y="927"/>
                  </a:cubicBezTo>
                  <a:cubicBezTo>
                    <a:pt x="2180" y="927"/>
                    <a:pt x="2258" y="812"/>
                    <a:pt x="2174" y="728"/>
                  </a:cubicBezTo>
                  <a:cubicBezTo>
                    <a:pt x="1819" y="336"/>
                    <a:pt x="1270" y="0"/>
                    <a:pt x="726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882250" y="2971500"/>
              <a:ext cx="52675" cy="28300"/>
            </a:xfrm>
            <a:custGeom>
              <a:avLst/>
              <a:gdLst/>
              <a:ahLst/>
              <a:cxnLst/>
              <a:rect l="l" t="t" r="r" b="b"/>
              <a:pathLst>
                <a:path w="2107" h="1132" extrusionOk="0">
                  <a:moveTo>
                    <a:pt x="185" y="1"/>
                  </a:moveTo>
                  <a:cubicBezTo>
                    <a:pt x="88" y="1"/>
                    <a:pt x="1" y="117"/>
                    <a:pt x="79" y="235"/>
                  </a:cubicBezTo>
                  <a:cubicBezTo>
                    <a:pt x="417" y="767"/>
                    <a:pt x="1058" y="1131"/>
                    <a:pt x="1697" y="1131"/>
                  </a:cubicBezTo>
                  <a:cubicBezTo>
                    <a:pt x="1780" y="1131"/>
                    <a:pt x="1862" y="1125"/>
                    <a:pt x="1944" y="1113"/>
                  </a:cubicBezTo>
                  <a:cubicBezTo>
                    <a:pt x="2106" y="1055"/>
                    <a:pt x="2106" y="836"/>
                    <a:pt x="1944" y="836"/>
                  </a:cubicBezTo>
                  <a:cubicBezTo>
                    <a:pt x="1852" y="850"/>
                    <a:pt x="1761" y="857"/>
                    <a:pt x="1673" y="857"/>
                  </a:cubicBezTo>
                  <a:cubicBezTo>
                    <a:pt x="1078" y="857"/>
                    <a:pt x="585" y="546"/>
                    <a:pt x="298" y="68"/>
                  </a:cubicBezTo>
                  <a:cubicBezTo>
                    <a:pt x="266" y="20"/>
                    <a:pt x="225" y="1"/>
                    <a:pt x="185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881450" y="2970450"/>
              <a:ext cx="54275" cy="27025"/>
            </a:xfrm>
            <a:custGeom>
              <a:avLst/>
              <a:gdLst/>
              <a:ahLst/>
              <a:cxnLst/>
              <a:rect l="l" t="t" r="r" b="b"/>
              <a:pathLst>
                <a:path w="2171" h="1081" extrusionOk="0">
                  <a:moveTo>
                    <a:pt x="163" y="0"/>
                  </a:moveTo>
                  <a:cubicBezTo>
                    <a:pt x="1" y="0"/>
                    <a:pt x="1" y="277"/>
                    <a:pt x="163" y="277"/>
                  </a:cubicBezTo>
                  <a:cubicBezTo>
                    <a:pt x="769" y="386"/>
                    <a:pt x="1480" y="439"/>
                    <a:pt x="1866" y="1045"/>
                  </a:cubicBezTo>
                  <a:cubicBezTo>
                    <a:pt x="1892" y="1070"/>
                    <a:pt x="1923" y="1081"/>
                    <a:pt x="1954" y="1081"/>
                  </a:cubicBezTo>
                  <a:cubicBezTo>
                    <a:pt x="2060" y="1081"/>
                    <a:pt x="2170" y="962"/>
                    <a:pt x="2086" y="878"/>
                  </a:cubicBezTo>
                  <a:cubicBezTo>
                    <a:pt x="1647" y="220"/>
                    <a:pt x="879" y="110"/>
                    <a:pt x="163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873750" y="3009525"/>
              <a:ext cx="55675" cy="23650"/>
            </a:xfrm>
            <a:custGeom>
              <a:avLst/>
              <a:gdLst/>
              <a:ahLst/>
              <a:cxnLst/>
              <a:rect l="l" t="t" r="r" b="b"/>
              <a:pathLst>
                <a:path w="2227" h="946" extrusionOk="0">
                  <a:moveTo>
                    <a:pt x="166" y="1"/>
                  </a:moveTo>
                  <a:cubicBezTo>
                    <a:pt x="56" y="1"/>
                    <a:pt x="1" y="161"/>
                    <a:pt x="89" y="250"/>
                  </a:cubicBezTo>
                  <a:cubicBezTo>
                    <a:pt x="362" y="469"/>
                    <a:pt x="638" y="741"/>
                    <a:pt x="967" y="908"/>
                  </a:cubicBezTo>
                  <a:cubicBezTo>
                    <a:pt x="1062" y="935"/>
                    <a:pt x="1153" y="946"/>
                    <a:pt x="1243" y="946"/>
                  </a:cubicBezTo>
                  <a:cubicBezTo>
                    <a:pt x="1516" y="946"/>
                    <a:pt x="1774" y="851"/>
                    <a:pt x="2065" y="851"/>
                  </a:cubicBezTo>
                  <a:cubicBezTo>
                    <a:pt x="2227" y="799"/>
                    <a:pt x="2174" y="579"/>
                    <a:pt x="2007" y="579"/>
                  </a:cubicBezTo>
                  <a:cubicBezTo>
                    <a:pt x="1788" y="579"/>
                    <a:pt x="1545" y="651"/>
                    <a:pt x="1310" y="651"/>
                  </a:cubicBezTo>
                  <a:cubicBezTo>
                    <a:pt x="1193" y="651"/>
                    <a:pt x="1077" y="633"/>
                    <a:pt x="967" y="579"/>
                  </a:cubicBezTo>
                  <a:cubicBezTo>
                    <a:pt x="691" y="469"/>
                    <a:pt x="471" y="250"/>
                    <a:pt x="252" y="30"/>
                  </a:cubicBezTo>
                  <a:cubicBezTo>
                    <a:pt x="221" y="9"/>
                    <a:pt x="192" y="1"/>
                    <a:pt x="166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870850" y="3006575"/>
              <a:ext cx="58050" cy="20925"/>
            </a:xfrm>
            <a:custGeom>
              <a:avLst/>
              <a:gdLst/>
              <a:ahLst/>
              <a:cxnLst/>
              <a:rect l="l" t="t" r="r" b="b"/>
              <a:pathLst>
                <a:path w="2322" h="837" extrusionOk="0">
                  <a:moveTo>
                    <a:pt x="1019" y="1"/>
                  </a:moveTo>
                  <a:cubicBezTo>
                    <a:pt x="747" y="1"/>
                    <a:pt x="491" y="91"/>
                    <a:pt x="205" y="91"/>
                  </a:cubicBezTo>
                  <a:cubicBezTo>
                    <a:pt x="191" y="87"/>
                    <a:pt x="177" y="85"/>
                    <a:pt x="164" y="85"/>
                  </a:cubicBezTo>
                  <a:cubicBezTo>
                    <a:pt x="31" y="85"/>
                    <a:pt x="0" y="311"/>
                    <a:pt x="148" y="311"/>
                  </a:cubicBezTo>
                  <a:cubicBezTo>
                    <a:pt x="198" y="319"/>
                    <a:pt x="247" y="323"/>
                    <a:pt x="296" y="323"/>
                  </a:cubicBezTo>
                  <a:cubicBezTo>
                    <a:pt x="527" y="323"/>
                    <a:pt x="757" y="246"/>
                    <a:pt x="988" y="246"/>
                  </a:cubicBezTo>
                  <a:cubicBezTo>
                    <a:pt x="1037" y="246"/>
                    <a:pt x="1087" y="250"/>
                    <a:pt x="1136" y="258"/>
                  </a:cubicBezTo>
                  <a:cubicBezTo>
                    <a:pt x="1465" y="368"/>
                    <a:pt x="1794" y="587"/>
                    <a:pt x="2071" y="807"/>
                  </a:cubicBezTo>
                  <a:cubicBezTo>
                    <a:pt x="2092" y="828"/>
                    <a:pt x="2115" y="837"/>
                    <a:pt x="2137" y="837"/>
                  </a:cubicBezTo>
                  <a:cubicBezTo>
                    <a:pt x="2233" y="837"/>
                    <a:pt x="2322" y="676"/>
                    <a:pt x="2233" y="587"/>
                  </a:cubicBezTo>
                  <a:cubicBezTo>
                    <a:pt x="1961" y="368"/>
                    <a:pt x="1632" y="148"/>
                    <a:pt x="1303" y="39"/>
                  </a:cubicBezTo>
                  <a:cubicBezTo>
                    <a:pt x="1205" y="11"/>
                    <a:pt x="1111" y="1"/>
                    <a:pt x="1019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865475" y="3038300"/>
              <a:ext cx="48925" cy="37825"/>
            </a:xfrm>
            <a:custGeom>
              <a:avLst/>
              <a:gdLst/>
              <a:ahLst/>
              <a:cxnLst/>
              <a:rect l="l" t="t" r="r" b="b"/>
              <a:pathLst>
                <a:path w="1957" h="1513" extrusionOk="0">
                  <a:moveTo>
                    <a:pt x="186" y="1"/>
                  </a:moveTo>
                  <a:cubicBezTo>
                    <a:pt x="97" y="1"/>
                    <a:pt x="1" y="70"/>
                    <a:pt x="34" y="139"/>
                  </a:cubicBezTo>
                  <a:cubicBezTo>
                    <a:pt x="363" y="855"/>
                    <a:pt x="969" y="1346"/>
                    <a:pt x="1737" y="1513"/>
                  </a:cubicBezTo>
                  <a:cubicBezTo>
                    <a:pt x="1900" y="1513"/>
                    <a:pt x="1957" y="1236"/>
                    <a:pt x="1790" y="1236"/>
                  </a:cubicBezTo>
                  <a:cubicBezTo>
                    <a:pt x="1131" y="1127"/>
                    <a:pt x="530" y="688"/>
                    <a:pt x="311" y="86"/>
                  </a:cubicBezTo>
                  <a:cubicBezTo>
                    <a:pt x="290" y="25"/>
                    <a:pt x="239" y="1"/>
                    <a:pt x="186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865300" y="3036075"/>
              <a:ext cx="49975" cy="39325"/>
            </a:xfrm>
            <a:custGeom>
              <a:avLst/>
              <a:gdLst/>
              <a:ahLst/>
              <a:cxnLst/>
              <a:rect l="l" t="t" r="r" b="b"/>
              <a:pathLst>
                <a:path w="1999" h="1573" extrusionOk="0">
                  <a:moveTo>
                    <a:pt x="159" y="1"/>
                  </a:moveTo>
                  <a:cubicBezTo>
                    <a:pt x="32" y="1"/>
                    <a:pt x="0" y="181"/>
                    <a:pt x="98" y="228"/>
                  </a:cubicBezTo>
                  <a:cubicBezTo>
                    <a:pt x="427" y="395"/>
                    <a:pt x="757" y="505"/>
                    <a:pt x="1086" y="667"/>
                  </a:cubicBezTo>
                  <a:cubicBezTo>
                    <a:pt x="1415" y="887"/>
                    <a:pt x="1577" y="1163"/>
                    <a:pt x="1687" y="1492"/>
                  </a:cubicBezTo>
                  <a:cubicBezTo>
                    <a:pt x="1725" y="1549"/>
                    <a:pt x="1776" y="1572"/>
                    <a:pt x="1825" y="1572"/>
                  </a:cubicBezTo>
                  <a:cubicBezTo>
                    <a:pt x="1916" y="1572"/>
                    <a:pt x="1998" y="1489"/>
                    <a:pt x="1964" y="1382"/>
                  </a:cubicBezTo>
                  <a:cubicBezTo>
                    <a:pt x="1797" y="1106"/>
                    <a:pt x="1687" y="777"/>
                    <a:pt x="1358" y="557"/>
                  </a:cubicBezTo>
                  <a:cubicBezTo>
                    <a:pt x="1029" y="338"/>
                    <a:pt x="590" y="175"/>
                    <a:pt x="208" y="9"/>
                  </a:cubicBezTo>
                  <a:cubicBezTo>
                    <a:pt x="190" y="3"/>
                    <a:pt x="174" y="1"/>
                    <a:pt x="159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842000" y="3089550"/>
              <a:ext cx="60000" cy="33550"/>
            </a:xfrm>
            <a:custGeom>
              <a:avLst/>
              <a:gdLst/>
              <a:ahLst/>
              <a:cxnLst/>
              <a:rect l="l" t="t" r="r" b="b"/>
              <a:pathLst>
                <a:path w="2400" h="1342" extrusionOk="0">
                  <a:moveTo>
                    <a:pt x="214" y="0"/>
                  </a:moveTo>
                  <a:cubicBezTo>
                    <a:pt x="111" y="0"/>
                    <a:pt x="1" y="137"/>
                    <a:pt x="95" y="231"/>
                  </a:cubicBezTo>
                  <a:cubicBezTo>
                    <a:pt x="425" y="503"/>
                    <a:pt x="644" y="889"/>
                    <a:pt x="1083" y="1109"/>
                  </a:cubicBezTo>
                  <a:cubicBezTo>
                    <a:pt x="1355" y="1243"/>
                    <a:pt x="1667" y="1342"/>
                    <a:pt x="2015" y="1342"/>
                  </a:cubicBezTo>
                  <a:cubicBezTo>
                    <a:pt x="2088" y="1342"/>
                    <a:pt x="2162" y="1337"/>
                    <a:pt x="2237" y="1328"/>
                  </a:cubicBezTo>
                  <a:cubicBezTo>
                    <a:pt x="2400" y="1328"/>
                    <a:pt x="2347" y="1052"/>
                    <a:pt x="2180" y="1052"/>
                  </a:cubicBezTo>
                  <a:cubicBezTo>
                    <a:pt x="2103" y="1062"/>
                    <a:pt x="2027" y="1067"/>
                    <a:pt x="1953" y="1067"/>
                  </a:cubicBezTo>
                  <a:cubicBezTo>
                    <a:pt x="1606" y="1067"/>
                    <a:pt x="1291" y="960"/>
                    <a:pt x="973" y="780"/>
                  </a:cubicBezTo>
                  <a:cubicBezTo>
                    <a:pt x="701" y="560"/>
                    <a:pt x="534" y="231"/>
                    <a:pt x="262" y="12"/>
                  </a:cubicBezTo>
                  <a:cubicBezTo>
                    <a:pt x="247" y="4"/>
                    <a:pt x="230" y="0"/>
                    <a:pt x="214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840300" y="3087075"/>
              <a:ext cx="63975" cy="34375"/>
            </a:xfrm>
            <a:custGeom>
              <a:avLst/>
              <a:gdLst/>
              <a:ahLst/>
              <a:cxnLst/>
              <a:rect l="l" t="t" r="r" b="b"/>
              <a:pathLst>
                <a:path w="2559" h="1375" extrusionOk="0">
                  <a:moveTo>
                    <a:pt x="220" y="54"/>
                  </a:moveTo>
                  <a:cubicBezTo>
                    <a:pt x="54" y="54"/>
                    <a:pt x="1" y="330"/>
                    <a:pt x="163" y="330"/>
                  </a:cubicBezTo>
                  <a:cubicBezTo>
                    <a:pt x="269" y="343"/>
                    <a:pt x="374" y="346"/>
                    <a:pt x="479" y="346"/>
                  </a:cubicBezTo>
                  <a:cubicBezTo>
                    <a:pt x="592" y="346"/>
                    <a:pt x="704" y="342"/>
                    <a:pt x="815" y="342"/>
                  </a:cubicBezTo>
                  <a:cubicBezTo>
                    <a:pt x="1028" y="342"/>
                    <a:pt x="1234" y="356"/>
                    <a:pt x="1427" y="440"/>
                  </a:cubicBezTo>
                  <a:cubicBezTo>
                    <a:pt x="1866" y="550"/>
                    <a:pt x="2138" y="879"/>
                    <a:pt x="2305" y="1318"/>
                  </a:cubicBezTo>
                  <a:cubicBezTo>
                    <a:pt x="2324" y="1356"/>
                    <a:pt x="2363" y="1374"/>
                    <a:pt x="2404" y="1374"/>
                  </a:cubicBezTo>
                  <a:cubicBezTo>
                    <a:pt x="2479" y="1374"/>
                    <a:pt x="2559" y="1313"/>
                    <a:pt x="2525" y="1208"/>
                  </a:cubicBezTo>
                  <a:cubicBezTo>
                    <a:pt x="2415" y="769"/>
                    <a:pt x="2138" y="440"/>
                    <a:pt x="1757" y="273"/>
                  </a:cubicBezTo>
                  <a:cubicBezTo>
                    <a:pt x="1261" y="1"/>
                    <a:pt x="769" y="163"/>
                    <a:pt x="220" y="54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838375" y="3140225"/>
              <a:ext cx="64575" cy="32550"/>
            </a:xfrm>
            <a:custGeom>
              <a:avLst/>
              <a:gdLst/>
              <a:ahLst/>
              <a:cxnLst/>
              <a:rect l="l" t="t" r="r" b="b"/>
              <a:pathLst>
                <a:path w="2583" h="1302" extrusionOk="0">
                  <a:moveTo>
                    <a:pt x="183" y="0"/>
                  </a:moveTo>
                  <a:cubicBezTo>
                    <a:pt x="87" y="0"/>
                    <a:pt x="0" y="117"/>
                    <a:pt x="78" y="232"/>
                  </a:cubicBezTo>
                  <a:cubicBezTo>
                    <a:pt x="550" y="749"/>
                    <a:pt x="1161" y="1302"/>
                    <a:pt x="1853" y="1302"/>
                  </a:cubicBezTo>
                  <a:cubicBezTo>
                    <a:pt x="2041" y="1302"/>
                    <a:pt x="2236" y="1261"/>
                    <a:pt x="2435" y="1167"/>
                  </a:cubicBezTo>
                  <a:cubicBezTo>
                    <a:pt x="2583" y="1116"/>
                    <a:pt x="2513" y="938"/>
                    <a:pt x="2379" y="938"/>
                  </a:cubicBezTo>
                  <a:cubicBezTo>
                    <a:pt x="2362" y="938"/>
                    <a:pt x="2344" y="941"/>
                    <a:pt x="2325" y="947"/>
                  </a:cubicBezTo>
                  <a:cubicBezTo>
                    <a:pt x="2164" y="1023"/>
                    <a:pt x="2006" y="1055"/>
                    <a:pt x="1853" y="1055"/>
                  </a:cubicBezTo>
                  <a:cubicBezTo>
                    <a:pt x="1231" y="1055"/>
                    <a:pt x="692" y="510"/>
                    <a:pt x="297" y="69"/>
                  </a:cubicBezTo>
                  <a:cubicBezTo>
                    <a:pt x="265" y="20"/>
                    <a:pt x="223" y="0"/>
                    <a:pt x="183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839350" y="3141725"/>
              <a:ext cx="63425" cy="24425"/>
            </a:xfrm>
            <a:custGeom>
              <a:avLst/>
              <a:gdLst/>
              <a:ahLst/>
              <a:cxnLst/>
              <a:rect l="l" t="t" r="r" b="b"/>
              <a:pathLst>
                <a:path w="2537" h="977" extrusionOk="0">
                  <a:moveTo>
                    <a:pt x="204" y="0"/>
                  </a:moveTo>
                  <a:cubicBezTo>
                    <a:pt x="70" y="0"/>
                    <a:pt x="1" y="178"/>
                    <a:pt x="149" y="229"/>
                  </a:cubicBezTo>
                  <a:cubicBezTo>
                    <a:pt x="258" y="265"/>
                    <a:pt x="368" y="278"/>
                    <a:pt x="478" y="278"/>
                  </a:cubicBezTo>
                  <a:cubicBezTo>
                    <a:pt x="697" y="278"/>
                    <a:pt x="917" y="229"/>
                    <a:pt x="1136" y="229"/>
                  </a:cubicBezTo>
                  <a:cubicBezTo>
                    <a:pt x="1575" y="282"/>
                    <a:pt x="1957" y="558"/>
                    <a:pt x="2286" y="940"/>
                  </a:cubicBezTo>
                  <a:cubicBezTo>
                    <a:pt x="2312" y="966"/>
                    <a:pt x="2341" y="976"/>
                    <a:pt x="2368" y="976"/>
                  </a:cubicBezTo>
                  <a:cubicBezTo>
                    <a:pt x="2459" y="976"/>
                    <a:pt x="2537" y="862"/>
                    <a:pt x="2453" y="778"/>
                  </a:cubicBezTo>
                  <a:cubicBezTo>
                    <a:pt x="2234" y="448"/>
                    <a:pt x="1904" y="229"/>
                    <a:pt x="1575" y="62"/>
                  </a:cubicBezTo>
                  <a:cubicBezTo>
                    <a:pt x="1455" y="32"/>
                    <a:pt x="1336" y="23"/>
                    <a:pt x="1216" y="23"/>
                  </a:cubicBezTo>
                  <a:cubicBezTo>
                    <a:pt x="1016" y="23"/>
                    <a:pt x="817" y="49"/>
                    <a:pt x="618" y="49"/>
                  </a:cubicBezTo>
                  <a:cubicBezTo>
                    <a:pt x="498" y="49"/>
                    <a:pt x="378" y="39"/>
                    <a:pt x="258" y="9"/>
                  </a:cubicBezTo>
                  <a:cubicBezTo>
                    <a:pt x="239" y="3"/>
                    <a:pt x="221" y="0"/>
                    <a:pt x="204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836925" y="3176875"/>
              <a:ext cx="66025" cy="45725"/>
            </a:xfrm>
            <a:custGeom>
              <a:avLst/>
              <a:gdLst/>
              <a:ahLst/>
              <a:cxnLst/>
              <a:rect l="l" t="t" r="r" b="b"/>
              <a:pathLst>
                <a:path w="2641" h="1829" extrusionOk="0">
                  <a:moveTo>
                    <a:pt x="207" y="0"/>
                  </a:moveTo>
                  <a:cubicBezTo>
                    <a:pt x="84" y="0"/>
                    <a:pt x="1" y="161"/>
                    <a:pt x="136" y="249"/>
                  </a:cubicBezTo>
                  <a:cubicBezTo>
                    <a:pt x="408" y="412"/>
                    <a:pt x="518" y="741"/>
                    <a:pt x="737" y="1017"/>
                  </a:cubicBezTo>
                  <a:cubicBezTo>
                    <a:pt x="847" y="1180"/>
                    <a:pt x="1066" y="1399"/>
                    <a:pt x="1286" y="1566"/>
                  </a:cubicBezTo>
                  <a:cubicBezTo>
                    <a:pt x="1527" y="1727"/>
                    <a:pt x="1827" y="1829"/>
                    <a:pt x="2142" y="1829"/>
                  </a:cubicBezTo>
                  <a:cubicBezTo>
                    <a:pt x="2258" y="1829"/>
                    <a:pt x="2375" y="1815"/>
                    <a:pt x="2493" y="1786"/>
                  </a:cubicBezTo>
                  <a:cubicBezTo>
                    <a:pt x="2641" y="1735"/>
                    <a:pt x="2571" y="1557"/>
                    <a:pt x="2437" y="1557"/>
                  </a:cubicBezTo>
                  <a:cubicBezTo>
                    <a:pt x="2420" y="1557"/>
                    <a:pt x="2402" y="1560"/>
                    <a:pt x="2383" y="1566"/>
                  </a:cubicBezTo>
                  <a:cubicBezTo>
                    <a:pt x="2295" y="1592"/>
                    <a:pt x="2207" y="1604"/>
                    <a:pt x="2120" y="1604"/>
                  </a:cubicBezTo>
                  <a:cubicBezTo>
                    <a:pt x="1664" y="1604"/>
                    <a:pt x="1233" y="1276"/>
                    <a:pt x="957" y="908"/>
                  </a:cubicBezTo>
                  <a:cubicBezTo>
                    <a:pt x="737" y="631"/>
                    <a:pt x="575" y="249"/>
                    <a:pt x="298" y="30"/>
                  </a:cubicBezTo>
                  <a:cubicBezTo>
                    <a:pt x="267" y="9"/>
                    <a:pt x="236" y="0"/>
                    <a:pt x="207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836150" y="3176175"/>
              <a:ext cx="65400" cy="43250"/>
            </a:xfrm>
            <a:custGeom>
              <a:avLst/>
              <a:gdLst/>
              <a:ahLst/>
              <a:cxnLst/>
              <a:rect l="l" t="t" r="r" b="b"/>
              <a:pathLst>
                <a:path w="2616" h="1730" extrusionOk="0">
                  <a:moveTo>
                    <a:pt x="220" y="1"/>
                  </a:moveTo>
                  <a:cubicBezTo>
                    <a:pt x="57" y="1"/>
                    <a:pt x="0" y="220"/>
                    <a:pt x="167" y="277"/>
                  </a:cubicBezTo>
                  <a:cubicBezTo>
                    <a:pt x="659" y="330"/>
                    <a:pt x="1097" y="330"/>
                    <a:pt x="1536" y="550"/>
                  </a:cubicBezTo>
                  <a:cubicBezTo>
                    <a:pt x="1923" y="826"/>
                    <a:pt x="2195" y="1208"/>
                    <a:pt x="2362" y="1647"/>
                  </a:cubicBezTo>
                  <a:cubicBezTo>
                    <a:pt x="2380" y="1705"/>
                    <a:pt x="2419" y="1730"/>
                    <a:pt x="2459" y="1730"/>
                  </a:cubicBezTo>
                  <a:cubicBezTo>
                    <a:pt x="2535" y="1730"/>
                    <a:pt x="2615" y="1645"/>
                    <a:pt x="2581" y="1537"/>
                  </a:cubicBezTo>
                  <a:cubicBezTo>
                    <a:pt x="2471" y="1045"/>
                    <a:pt x="2142" y="659"/>
                    <a:pt x="1756" y="387"/>
                  </a:cubicBezTo>
                  <a:cubicBezTo>
                    <a:pt x="1264" y="111"/>
                    <a:pt x="716" y="58"/>
                    <a:pt x="220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825500" y="3209625"/>
              <a:ext cx="60975" cy="53225"/>
            </a:xfrm>
            <a:custGeom>
              <a:avLst/>
              <a:gdLst/>
              <a:ahLst/>
              <a:cxnLst/>
              <a:rect l="l" t="t" r="r" b="b"/>
              <a:pathLst>
                <a:path w="2439" h="2129" extrusionOk="0">
                  <a:moveTo>
                    <a:pt x="181" y="0"/>
                  </a:moveTo>
                  <a:cubicBezTo>
                    <a:pt x="88" y="0"/>
                    <a:pt x="1" y="115"/>
                    <a:pt x="44" y="199"/>
                  </a:cubicBezTo>
                  <a:cubicBezTo>
                    <a:pt x="373" y="695"/>
                    <a:pt x="536" y="1244"/>
                    <a:pt x="922" y="1626"/>
                  </a:cubicBezTo>
                  <a:cubicBezTo>
                    <a:pt x="1304" y="1955"/>
                    <a:pt x="1743" y="2122"/>
                    <a:pt x="2239" y="2122"/>
                  </a:cubicBezTo>
                  <a:cubicBezTo>
                    <a:pt x="2253" y="2126"/>
                    <a:pt x="2267" y="2128"/>
                    <a:pt x="2279" y="2128"/>
                  </a:cubicBezTo>
                  <a:cubicBezTo>
                    <a:pt x="2409" y="2128"/>
                    <a:pt x="2439" y="1902"/>
                    <a:pt x="2239" y="1902"/>
                  </a:cubicBezTo>
                  <a:cubicBezTo>
                    <a:pt x="1743" y="1845"/>
                    <a:pt x="1304" y="1683"/>
                    <a:pt x="975" y="1244"/>
                  </a:cubicBezTo>
                  <a:cubicBezTo>
                    <a:pt x="646" y="915"/>
                    <a:pt x="483" y="476"/>
                    <a:pt x="264" y="37"/>
                  </a:cubicBezTo>
                  <a:cubicBezTo>
                    <a:pt x="238" y="11"/>
                    <a:pt x="209" y="0"/>
                    <a:pt x="181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825700" y="3209775"/>
              <a:ext cx="60750" cy="49475"/>
            </a:xfrm>
            <a:custGeom>
              <a:avLst/>
              <a:gdLst/>
              <a:ahLst/>
              <a:cxnLst/>
              <a:rect l="l" t="t" r="r" b="b"/>
              <a:pathLst>
                <a:path w="2430" h="1979" extrusionOk="0">
                  <a:moveTo>
                    <a:pt x="189" y="1"/>
                  </a:moveTo>
                  <a:cubicBezTo>
                    <a:pt x="92" y="1"/>
                    <a:pt x="0" y="161"/>
                    <a:pt x="89" y="250"/>
                  </a:cubicBezTo>
                  <a:cubicBezTo>
                    <a:pt x="475" y="470"/>
                    <a:pt x="914" y="522"/>
                    <a:pt x="1296" y="799"/>
                  </a:cubicBezTo>
                  <a:cubicBezTo>
                    <a:pt x="1682" y="1071"/>
                    <a:pt x="1954" y="1457"/>
                    <a:pt x="2121" y="1896"/>
                  </a:cubicBezTo>
                  <a:cubicBezTo>
                    <a:pt x="2140" y="1955"/>
                    <a:pt x="2189" y="1978"/>
                    <a:pt x="2241" y="1978"/>
                  </a:cubicBezTo>
                  <a:cubicBezTo>
                    <a:pt x="2331" y="1978"/>
                    <a:pt x="2430" y="1909"/>
                    <a:pt x="2393" y="1839"/>
                  </a:cubicBezTo>
                  <a:cubicBezTo>
                    <a:pt x="2231" y="1400"/>
                    <a:pt x="1954" y="1018"/>
                    <a:pt x="1625" y="689"/>
                  </a:cubicBezTo>
                  <a:lnTo>
                    <a:pt x="1134" y="360"/>
                  </a:lnTo>
                  <a:cubicBezTo>
                    <a:pt x="857" y="193"/>
                    <a:pt x="528" y="193"/>
                    <a:pt x="256" y="31"/>
                  </a:cubicBezTo>
                  <a:cubicBezTo>
                    <a:pt x="235" y="10"/>
                    <a:pt x="212" y="1"/>
                    <a:pt x="189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777700" y="3229000"/>
              <a:ext cx="85900" cy="67950"/>
            </a:xfrm>
            <a:custGeom>
              <a:avLst/>
              <a:gdLst/>
              <a:ahLst/>
              <a:cxnLst/>
              <a:rect l="l" t="t" r="r" b="b"/>
              <a:pathLst>
                <a:path w="3436" h="2718" extrusionOk="0">
                  <a:moveTo>
                    <a:pt x="165" y="0"/>
                  </a:moveTo>
                  <a:cubicBezTo>
                    <a:pt x="77" y="0"/>
                    <a:pt x="0" y="70"/>
                    <a:pt x="34" y="140"/>
                  </a:cubicBezTo>
                  <a:cubicBezTo>
                    <a:pt x="679" y="1323"/>
                    <a:pt x="1696" y="2718"/>
                    <a:pt x="3184" y="2718"/>
                  </a:cubicBezTo>
                  <a:cubicBezTo>
                    <a:pt x="3213" y="2718"/>
                    <a:pt x="3243" y="2717"/>
                    <a:pt x="3273" y="2716"/>
                  </a:cubicBezTo>
                  <a:cubicBezTo>
                    <a:pt x="3435" y="2716"/>
                    <a:pt x="3383" y="2444"/>
                    <a:pt x="3216" y="2444"/>
                  </a:cubicBezTo>
                  <a:cubicBezTo>
                    <a:pt x="3190" y="2445"/>
                    <a:pt x="3165" y="2445"/>
                    <a:pt x="3139" y="2445"/>
                  </a:cubicBezTo>
                  <a:cubicBezTo>
                    <a:pt x="1810" y="2445"/>
                    <a:pt x="849" y="1108"/>
                    <a:pt x="310" y="82"/>
                  </a:cubicBezTo>
                  <a:cubicBezTo>
                    <a:pt x="270" y="23"/>
                    <a:pt x="216" y="0"/>
                    <a:pt x="165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777575" y="3228150"/>
              <a:ext cx="87775" cy="61275"/>
            </a:xfrm>
            <a:custGeom>
              <a:avLst/>
              <a:gdLst/>
              <a:ahLst/>
              <a:cxnLst/>
              <a:rect l="l" t="t" r="r" b="b"/>
              <a:pathLst>
                <a:path w="3511" h="2451" extrusionOk="0">
                  <a:moveTo>
                    <a:pt x="177" y="0"/>
                  </a:moveTo>
                  <a:cubicBezTo>
                    <a:pt x="79" y="0"/>
                    <a:pt x="0" y="231"/>
                    <a:pt x="149" y="283"/>
                  </a:cubicBezTo>
                  <a:cubicBezTo>
                    <a:pt x="697" y="503"/>
                    <a:pt x="1303" y="665"/>
                    <a:pt x="1852" y="885"/>
                  </a:cubicBezTo>
                  <a:cubicBezTo>
                    <a:pt x="2563" y="1214"/>
                    <a:pt x="2949" y="1710"/>
                    <a:pt x="3221" y="2368"/>
                  </a:cubicBezTo>
                  <a:cubicBezTo>
                    <a:pt x="3242" y="2427"/>
                    <a:pt x="3291" y="2450"/>
                    <a:pt x="3340" y="2450"/>
                  </a:cubicBezTo>
                  <a:cubicBezTo>
                    <a:pt x="3426" y="2450"/>
                    <a:pt x="3510" y="2381"/>
                    <a:pt x="3440" y="2311"/>
                  </a:cubicBezTo>
                  <a:cubicBezTo>
                    <a:pt x="3221" y="1710"/>
                    <a:pt x="2892" y="1161"/>
                    <a:pt x="2343" y="832"/>
                  </a:cubicBezTo>
                  <a:cubicBezTo>
                    <a:pt x="1685" y="503"/>
                    <a:pt x="917" y="283"/>
                    <a:pt x="206" y="7"/>
                  </a:cubicBezTo>
                  <a:cubicBezTo>
                    <a:pt x="196" y="2"/>
                    <a:pt x="186" y="0"/>
                    <a:pt x="177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747500" y="3245500"/>
              <a:ext cx="73175" cy="100100"/>
            </a:xfrm>
            <a:custGeom>
              <a:avLst/>
              <a:gdLst/>
              <a:ahLst/>
              <a:cxnLst/>
              <a:rect l="l" t="t" r="r" b="b"/>
              <a:pathLst>
                <a:path w="2927" h="4004" extrusionOk="0">
                  <a:moveTo>
                    <a:pt x="158" y="1"/>
                  </a:moveTo>
                  <a:cubicBezTo>
                    <a:pt x="82" y="1"/>
                    <a:pt x="0" y="85"/>
                    <a:pt x="35" y="191"/>
                  </a:cubicBezTo>
                  <a:cubicBezTo>
                    <a:pt x="311" y="959"/>
                    <a:pt x="311" y="1894"/>
                    <a:pt x="803" y="2605"/>
                  </a:cubicBezTo>
                  <a:cubicBezTo>
                    <a:pt x="1242" y="3320"/>
                    <a:pt x="2010" y="3649"/>
                    <a:pt x="2725" y="3978"/>
                  </a:cubicBezTo>
                  <a:cubicBezTo>
                    <a:pt x="2743" y="3996"/>
                    <a:pt x="2761" y="4004"/>
                    <a:pt x="2778" y="4004"/>
                  </a:cubicBezTo>
                  <a:cubicBezTo>
                    <a:pt x="2865" y="4004"/>
                    <a:pt x="2927" y="3803"/>
                    <a:pt x="2835" y="3759"/>
                  </a:cubicBezTo>
                  <a:cubicBezTo>
                    <a:pt x="1957" y="3373"/>
                    <a:pt x="1189" y="2934"/>
                    <a:pt x="803" y="2056"/>
                  </a:cubicBezTo>
                  <a:cubicBezTo>
                    <a:pt x="531" y="1398"/>
                    <a:pt x="474" y="687"/>
                    <a:pt x="254" y="81"/>
                  </a:cubicBezTo>
                  <a:cubicBezTo>
                    <a:pt x="236" y="24"/>
                    <a:pt x="198" y="1"/>
                    <a:pt x="158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745975" y="3244600"/>
              <a:ext cx="80150" cy="87300"/>
            </a:xfrm>
            <a:custGeom>
              <a:avLst/>
              <a:gdLst/>
              <a:ahLst/>
              <a:cxnLst/>
              <a:rect l="l" t="t" r="r" b="b"/>
              <a:pathLst>
                <a:path w="3206" h="3492" extrusionOk="0">
                  <a:moveTo>
                    <a:pt x="220" y="0"/>
                  </a:moveTo>
                  <a:cubicBezTo>
                    <a:pt x="79" y="0"/>
                    <a:pt x="1" y="232"/>
                    <a:pt x="153" y="284"/>
                  </a:cubicBezTo>
                  <a:cubicBezTo>
                    <a:pt x="811" y="503"/>
                    <a:pt x="1470" y="775"/>
                    <a:pt x="1961" y="1271"/>
                  </a:cubicBezTo>
                  <a:cubicBezTo>
                    <a:pt x="2620" y="1873"/>
                    <a:pt x="2729" y="2641"/>
                    <a:pt x="2949" y="3409"/>
                  </a:cubicBezTo>
                  <a:cubicBezTo>
                    <a:pt x="2969" y="3467"/>
                    <a:pt x="3009" y="3492"/>
                    <a:pt x="3050" y="3492"/>
                  </a:cubicBezTo>
                  <a:cubicBezTo>
                    <a:pt x="3126" y="3492"/>
                    <a:pt x="3205" y="3407"/>
                    <a:pt x="3168" y="3299"/>
                  </a:cubicBezTo>
                  <a:cubicBezTo>
                    <a:pt x="2949" y="2531"/>
                    <a:pt x="2839" y="1820"/>
                    <a:pt x="2290" y="1214"/>
                  </a:cubicBezTo>
                  <a:cubicBezTo>
                    <a:pt x="1742" y="613"/>
                    <a:pt x="974" y="336"/>
                    <a:pt x="263" y="7"/>
                  </a:cubicBezTo>
                  <a:cubicBezTo>
                    <a:pt x="248" y="2"/>
                    <a:pt x="234" y="0"/>
                    <a:pt x="220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709075" y="3307225"/>
              <a:ext cx="79150" cy="79975"/>
            </a:xfrm>
            <a:custGeom>
              <a:avLst/>
              <a:gdLst/>
              <a:ahLst/>
              <a:cxnLst/>
              <a:rect l="l" t="t" r="r" b="b"/>
              <a:pathLst>
                <a:path w="3166" h="3199" extrusionOk="0">
                  <a:moveTo>
                    <a:pt x="150" y="0"/>
                  </a:moveTo>
                  <a:cubicBezTo>
                    <a:pt x="63" y="0"/>
                    <a:pt x="1" y="201"/>
                    <a:pt x="93" y="245"/>
                  </a:cubicBezTo>
                  <a:cubicBezTo>
                    <a:pt x="1409" y="904"/>
                    <a:pt x="2616" y="1509"/>
                    <a:pt x="2889" y="3098"/>
                  </a:cubicBezTo>
                  <a:cubicBezTo>
                    <a:pt x="2912" y="3168"/>
                    <a:pt x="2965" y="3199"/>
                    <a:pt x="3018" y="3199"/>
                  </a:cubicBezTo>
                  <a:cubicBezTo>
                    <a:pt x="3091" y="3199"/>
                    <a:pt x="3165" y="3140"/>
                    <a:pt x="3165" y="3046"/>
                  </a:cubicBezTo>
                  <a:cubicBezTo>
                    <a:pt x="2836" y="1400"/>
                    <a:pt x="1629" y="684"/>
                    <a:pt x="202" y="26"/>
                  </a:cubicBezTo>
                  <a:cubicBezTo>
                    <a:pt x="184" y="8"/>
                    <a:pt x="167" y="0"/>
                    <a:pt x="150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709100" y="3307225"/>
              <a:ext cx="70500" cy="88625"/>
            </a:xfrm>
            <a:custGeom>
              <a:avLst/>
              <a:gdLst/>
              <a:ahLst/>
              <a:cxnLst/>
              <a:rect l="l" t="t" r="r" b="b"/>
              <a:pathLst>
                <a:path w="2820" h="3545" extrusionOk="0">
                  <a:moveTo>
                    <a:pt x="172" y="0"/>
                  </a:moveTo>
                  <a:cubicBezTo>
                    <a:pt x="81" y="0"/>
                    <a:pt x="0" y="84"/>
                    <a:pt x="35" y="193"/>
                  </a:cubicBezTo>
                  <a:cubicBezTo>
                    <a:pt x="364" y="1013"/>
                    <a:pt x="311" y="1839"/>
                    <a:pt x="969" y="2550"/>
                  </a:cubicBezTo>
                  <a:cubicBezTo>
                    <a:pt x="1408" y="3046"/>
                    <a:pt x="1957" y="3375"/>
                    <a:pt x="2668" y="3537"/>
                  </a:cubicBezTo>
                  <a:cubicBezTo>
                    <a:pt x="2678" y="3543"/>
                    <a:pt x="2688" y="3545"/>
                    <a:pt x="2697" y="3545"/>
                  </a:cubicBezTo>
                  <a:cubicBezTo>
                    <a:pt x="2786" y="3545"/>
                    <a:pt x="2819" y="3313"/>
                    <a:pt x="2668" y="3265"/>
                  </a:cubicBezTo>
                  <a:cubicBezTo>
                    <a:pt x="1900" y="3098"/>
                    <a:pt x="1299" y="2659"/>
                    <a:pt x="860" y="2001"/>
                  </a:cubicBezTo>
                  <a:cubicBezTo>
                    <a:pt x="531" y="1400"/>
                    <a:pt x="531" y="684"/>
                    <a:pt x="311" y="83"/>
                  </a:cubicBezTo>
                  <a:cubicBezTo>
                    <a:pt x="273" y="25"/>
                    <a:pt x="221" y="0"/>
                    <a:pt x="172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780525" y="3388550"/>
              <a:ext cx="117050" cy="25150"/>
            </a:xfrm>
            <a:custGeom>
              <a:avLst/>
              <a:gdLst/>
              <a:ahLst/>
              <a:cxnLst/>
              <a:rect l="l" t="t" r="r" b="b"/>
              <a:pathLst>
                <a:path w="4682" h="1006" extrusionOk="0">
                  <a:moveTo>
                    <a:pt x="202" y="1"/>
                  </a:moveTo>
                  <a:cubicBezTo>
                    <a:pt x="101" y="1"/>
                    <a:pt x="1" y="137"/>
                    <a:pt x="140" y="232"/>
                  </a:cubicBezTo>
                  <a:cubicBezTo>
                    <a:pt x="689" y="670"/>
                    <a:pt x="1457" y="943"/>
                    <a:pt x="2172" y="1000"/>
                  </a:cubicBezTo>
                  <a:cubicBezTo>
                    <a:pt x="2232" y="1003"/>
                    <a:pt x="2292" y="1005"/>
                    <a:pt x="2351" y="1005"/>
                  </a:cubicBezTo>
                  <a:cubicBezTo>
                    <a:pt x="3105" y="1005"/>
                    <a:pt x="3817" y="711"/>
                    <a:pt x="4529" y="561"/>
                  </a:cubicBezTo>
                  <a:cubicBezTo>
                    <a:pt x="4682" y="509"/>
                    <a:pt x="4604" y="277"/>
                    <a:pt x="4462" y="277"/>
                  </a:cubicBezTo>
                  <a:cubicBezTo>
                    <a:pt x="4448" y="277"/>
                    <a:pt x="4434" y="280"/>
                    <a:pt x="4420" y="284"/>
                  </a:cubicBezTo>
                  <a:cubicBezTo>
                    <a:pt x="3637" y="508"/>
                    <a:pt x="2940" y="703"/>
                    <a:pt x="2255" y="703"/>
                  </a:cubicBezTo>
                  <a:cubicBezTo>
                    <a:pt x="1596" y="703"/>
                    <a:pt x="950" y="522"/>
                    <a:pt x="250" y="12"/>
                  </a:cubicBezTo>
                  <a:cubicBezTo>
                    <a:pt x="235" y="4"/>
                    <a:pt x="218" y="1"/>
                    <a:pt x="202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788625" y="3370900"/>
              <a:ext cx="108525" cy="31000"/>
            </a:xfrm>
            <a:custGeom>
              <a:avLst/>
              <a:gdLst/>
              <a:ahLst/>
              <a:cxnLst/>
              <a:rect l="l" t="t" r="r" b="b"/>
              <a:pathLst>
                <a:path w="4341" h="1240" extrusionOk="0">
                  <a:moveTo>
                    <a:pt x="1346" y="0"/>
                  </a:moveTo>
                  <a:cubicBezTo>
                    <a:pt x="949" y="0"/>
                    <a:pt x="547" y="68"/>
                    <a:pt x="145" y="222"/>
                  </a:cubicBezTo>
                  <a:cubicBezTo>
                    <a:pt x="0" y="320"/>
                    <a:pt x="73" y="507"/>
                    <a:pt x="206" y="507"/>
                  </a:cubicBezTo>
                  <a:cubicBezTo>
                    <a:pt x="222" y="507"/>
                    <a:pt x="238" y="504"/>
                    <a:pt x="255" y="499"/>
                  </a:cubicBezTo>
                  <a:cubicBezTo>
                    <a:pt x="630" y="343"/>
                    <a:pt x="1009" y="275"/>
                    <a:pt x="1386" y="275"/>
                  </a:cubicBezTo>
                  <a:cubicBezTo>
                    <a:pt x="2335" y="275"/>
                    <a:pt x="3273" y="701"/>
                    <a:pt x="4096" y="1210"/>
                  </a:cubicBezTo>
                  <a:cubicBezTo>
                    <a:pt x="4117" y="1231"/>
                    <a:pt x="4140" y="1240"/>
                    <a:pt x="4162" y="1240"/>
                  </a:cubicBezTo>
                  <a:cubicBezTo>
                    <a:pt x="4257" y="1240"/>
                    <a:pt x="4340" y="1079"/>
                    <a:pt x="4205" y="990"/>
                  </a:cubicBezTo>
                  <a:cubicBezTo>
                    <a:pt x="3339" y="439"/>
                    <a:pt x="2358" y="0"/>
                    <a:pt x="1346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819325" y="3341300"/>
              <a:ext cx="106025" cy="35250"/>
            </a:xfrm>
            <a:custGeom>
              <a:avLst/>
              <a:gdLst/>
              <a:ahLst/>
              <a:cxnLst/>
              <a:rect l="l" t="t" r="r" b="b"/>
              <a:pathLst>
                <a:path w="4241" h="1410" extrusionOk="0">
                  <a:moveTo>
                    <a:pt x="153" y="0"/>
                  </a:moveTo>
                  <a:cubicBezTo>
                    <a:pt x="66" y="0"/>
                    <a:pt x="0" y="115"/>
                    <a:pt x="124" y="199"/>
                  </a:cubicBezTo>
                  <a:cubicBezTo>
                    <a:pt x="1035" y="975"/>
                    <a:pt x="2172" y="1409"/>
                    <a:pt x="3348" y="1409"/>
                  </a:cubicBezTo>
                  <a:cubicBezTo>
                    <a:pt x="3589" y="1409"/>
                    <a:pt x="3832" y="1391"/>
                    <a:pt x="4075" y="1353"/>
                  </a:cubicBezTo>
                  <a:cubicBezTo>
                    <a:pt x="4226" y="1353"/>
                    <a:pt x="4240" y="1126"/>
                    <a:pt x="4117" y="1126"/>
                  </a:cubicBezTo>
                  <a:cubicBezTo>
                    <a:pt x="4105" y="1126"/>
                    <a:pt x="4090" y="1129"/>
                    <a:pt x="4075" y="1134"/>
                  </a:cubicBezTo>
                  <a:cubicBezTo>
                    <a:pt x="3861" y="1158"/>
                    <a:pt x="3649" y="1170"/>
                    <a:pt x="3440" y="1170"/>
                  </a:cubicBezTo>
                  <a:cubicBezTo>
                    <a:pt x="2258" y="1170"/>
                    <a:pt x="1167" y="783"/>
                    <a:pt x="234" y="37"/>
                  </a:cubicBezTo>
                  <a:cubicBezTo>
                    <a:pt x="208" y="11"/>
                    <a:pt x="180" y="0"/>
                    <a:pt x="153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826600" y="3331225"/>
              <a:ext cx="98125" cy="43400"/>
            </a:xfrm>
            <a:custGeom>
              <a:avLst/>
              <a:gdLst/>
              <a:ahLst/>
              <a:cxnLst/>
              <a:rect l="l" t="t" r="r" b="b"/>
              <a:pathLst>
                <a:path w="3925" h="1736" extrusionOk="0">
                  <a:moveTo>
                    <a:pt x="163" y="1"/>
                  </a:moveTo>
                  <a:cubicBezTo>
                    <a:pt x="0" y="1"/>
                    <a:pt x="0" y="273"/>
                    <a:pt x="163" y="273"/>
                  </a:cubicBezTo>
                  <a:cubicBezTo>
                    <a:pt x="711" y="330"/>
                    <a:pt x="1317" y="330"/>
                    <a:pt x="1866" y="440"/>
                  </a:cubicBezTo>
                  <a:cubicBezTo>
                    <a:pt x="2577" y="602"/>
                    <a:pt x="3125" y="1260"/>
                    <a:pt x="3674" y="1699"/>
                  </a:cubicBezTo>
                  <a:cubicBezTo>
                    <a:pt x="3700" y="1725"/>
                    <a:pt x="3729" y="1736"/>
                    <a:pt x="3756" y="1736"/>
                  </a:cubicBezTo>
                  <a:cubicBezTo>
                    <a:pt x="3847" y="1736"/>
                    <a:pt x="3925" y="1621"/>
                    <a:pt x="3841" y="1537"/>
                  </a:cubicBezTo>
                  <a:cubicBezTo>
                    <a:pt x="3292" y="1041"/>
                    <a:pt x="2796" y="440"/>
                    <a:pt x="2138" y="220"/>
                  </a:cubicBezTo>
                  <a:cubicBezTo>
                    <a:pt x="1536" y="1"/>
                    <a:pt x="768" y="53"/>
                    <a:pt x="163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853125" y="3290075"/>
              <a:ext cx="95525" cy="39725"/>
            </a:xfrm>
            <a:custGeom>
              <a:avLst/>
              <a:gdLst/>
              <a:ahLst/>
              <a:cxnLst/>
              <a:rect l="l" t="t" r="r" b="b"/>
              <a:pathLst>
                <a:path w="3821" h="1589" extrusionOk="0">
                  <a:moveTo>
                    <a:pt x="638" y="1"/>
                  </a:moveTo>
                  <a:cubicBezTo>
                    <a:pt x="475" y="1"/>
                    <a:pt x="418" y="273"/>
                    <a:pt x="585" y="273"/>
                  </a:cubicBezTo>
                  <a:cubicBezTo>
                    <a:pt x="1643" y="273"/>
                    <a:pt x="2564" y="600"/>
                    <a:pt x="3347" y="1206"/>
                  </a:cubicBezTo>
                  <a:lnTo>
                    <a:pt x="3347" y="1206"/>
                  </a:lnTo>
                  <a:cubicBezTo>
                    <a:pt x="2954" y="1275"/>
                    <a:pt x="2561" y="1331"/>
                    <a:pt x="2168" y="1331"/>
                  </a:cubicBezTo>
                  <a:cubicBezTo>
                    <a:pt x="2060" y="1331"/>
                    <a:pt x="1953" y="1327"/>
                    <a:pt x="1845" y="1318"/>
                  </a:cubicBezTo>
                  <a:cubicBezTo>
                    <a:pt x="1244" y="1208"/>
                    <a:pt x="695" y="822"/>
                    <a:pt x="256" y="383"/>
                  </a:cubicBezTo>
                  <a:cubicBezTo>
                    <a:pt x="235" y="362"/>
                    <a:pt x="212" y="353"/>
                    <a:pt x="189" y="353"/>
                  </a:cubicBezTo>
                  <a:cubicBezTo>
                    <a:pt x="93" y="353"/>
                    <a:pt x="0" y="513"/>
                    <a:pt x="89" y="602"/>
                  </a:cubicBezTo>
                  <a:cubicBezTo>
                    <a:pt x="528" y="988"/>
                    <a:pt x="1024" y="1370"/>
                    <a:pt x="1625" y="1480"/>
                  </a:cubicBezTo>
                  <a:cubicBezTo>
                    <a:pt x="1864" y="1559"/>
                    <a:pt x="2109" y="1589"/>
                    <a:pt x="2357" y="1589"/>
                  </a:cubicBezTo>
                  <a:cubicBezTo>
                    <a:pt x="2794" y="1589"/>
                    <a:pt x="3238" y="1497"/>
                    <a:pt x="3658" y="1427"/>
                  </a:cubicBezTo>
                  <a:cubicBezTo>
                    <a:pt x="3767" y="1370"/>
                    <a:pt x="3820" y="1261"/>
                    <a:pt x="3710" y="1151"/>
                  </a:cubicBezTo>
                  <a:cubicBezTo>
                    <a:pt x="2832" y="383"/>
                    <a:pt x="1792" y="1"/>
                    <a:pt x="638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881900" y="3249725"/>
              <a:ext cx="90100" cy="31700"/>
            </a:xfrm>
            <a:custGeom>
              <a:avLst/>
              <a:gdLst/>
              <a:ahLst/>
              <a:cxnLst/>
              <a:rect l="l" t="t" r="r" b="b"/>
              <a:pathLst>
                <a:path w="3604" h="1268" extrusionOk="0">
                  <a:moveTo>
                    <a:pt x="1901" y="241"/>
                  </a:moveTo>
                  <a:cubicBezTo>
                    <a:pt x="2068" y="241"/>
                    <a:pt x="3275" y="408"/>
                    <a:pt x="3165" y="680"/>
                  </a:cubicBezTo>
                  <a:cubicBezTo>
                    <a:pt x="2998" y="956"/>
                    <a:pt x="2177" y="1009"/>
                    <a:pt x="1901" y="1009"/>
                  </a:cubicBezTo>
                  <a:cubicBezTo>
                    <a:pt x="1365" y="1009"/>
                    <a:pt x="912" y="967"/>
                    <a:pt x="431" y="840"/>
                  </a:cubicBezTo>
                  <a:lnTo>
                    <a:pt x="431" y="840"/>
                  </a:lnTo>
                  <a:cubicBezTo>
                    <a:pt x="868" y="514"/>
                    <a:pt x="1356" y="298"/>
                    <a:pt x="1901" y="241"/>
                  </a:cubicBezTo>
                  <a:close/>
                  <a:moveTo>
                    <a:pt x="1950" y="0"/>
                  </a:moveTo>
                  <a:cubicBezTo>
                    <a:pt x="1345" y="0"/>
                    <a:pt x="780" y="292"/>
                    <a:pt x="255" y="627"/>
                  </a:cubicBezTo>
                  <a:cubicBezTo>
                    <a:pt x="183" y="676"/>
                    <a:pt x="175" y="735"/>
                    <a:pt x="203" y="782"/>
                  </a:cubicBezTo>
                  <a:lnTo>
                    <a:pt x="203" y="782"/>
                  </a:lnTo>
                  <a:cubicBezTo>
                    <a:pt x="72" y="784"/>
                    <a:pt x="1" y="962"/>
                    <a:pt x="145" y="1009"/>
                  </a:cubicBezTo>
                  <a:cubicBezTo>
                    <a:pt x="626" y="1182"/>
                    <a:pt x="1128" y="1267"/>
                    <a:pt x="1638" y="1267"/>
                  </a:cubicBezTo>
                  <a:cubicBezTo>
                    <a:pt x="1944" y="1267"/>
                    <a:pt x="2252" y="1237"/>
                    <a:pt x="2559" y="1176"/>
                  </a:cubicBezTo>
                  <a:cubicBezTo>
                    <a:pt x="2779" y="1119"/>
                    <a:pt x="3604" y="1009"/>
                    <a:pt x="3547" y="627"/>
                  </a:cubicBezTo>
                  <a:cubicBezTo>
                    <a:pt x="3494" y="241"/>
                    <a:pt x="2559" y="22"/>
                    <a:pt x="2230" y="22"/>
                  </a:cubicBezTo>
                  <a:cubicBezTo>
                    <a:pt x="2136" y="7"/>
                    <a:pt x="2042" y="0"/>
                    <a:pt x="1950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896175" y="3183100"/>
              <a:ext cx="81325" cy="44425"/>
            </a:xfrm>
            <a:custGeom>
              <a:avLst/>
              <a:gdLst/>
              <a:ahLst/>
              <a:cxnLst/>
              <a:rect l="l" t="t" r="r" b="b"/>
              <a:pathLst>
                <a:path w="3253" h="1777" extrusionOk="0">
                  <a:moveTo>
                    <a:pt x="3086" y="53"/>
                  </a:moveTo>
                  <a:cubicBezTo>
                    <a:pt x="2045" y="110"/>
                    <a:pt x="729" y="0"/>
                    <a:pt x="180" y="1150"/>
                  </a:cubicBezTo>
                  <a:cubicBezTo>
                    <a:pt x="144" y="1220"/>
                    <a:pt x="219" y="1290"/>
                    <a:pt x="307" y="1290"/>
                  </a:cubicBezTo>
                  <a:cubicBezTo>
                    <a:pt x="357" y="1290"/>
                    <a:pt x="412" y="1267"/>
                    <a:pt x="452" y="1207"/>
                  </a:cubicBezTo>
                  <a:cubicBezTo>
                    <a:pt x="858" y="399"/>
                    <a:pt x="1775" y="326"/>
                    <a:pt x="2607" y="326"/>
                  </a:cubicBezTo>
                  <a:cubicBezTo>
                    <a:pt x="2682" y="326"/>
                    <a:pt x="2755" y="327"/>
                    <a:pt x="2828" y="327"/>
                  </a:cubicBezTo>
                  <a:lnTo>
                    <a:pt x="2828" y="327"/>
                  </a:lnTo>
                  <a:cubicBezTo>
                    <a:pt x="2570" y="673"/>
                    <a:pt x="2234" y="968"/>
                    <a:pt x="1826" y="1150"/>
                  </a:cubicBezTo>
                  <a:cubicBezTo>
                    <a:pt x="1692" y="1239"/>
                    <a:pt x="850" y="1540"/>
                    <a:pt x="469" y="1540"/>
                  </a:cubicBezTo>
                  <a:cubicBezTo>
                    <a:pt x="376" y="1540"/>
                    <a:pt x="311" y="1522"/>
                    <a:pt x="290" y="1480"/>
                  </a:cubicBezTo>
                  <a:cubicBezTo>
                    <a:pt x="269" y="1420"/>
                    <a:pt x="219" y="1397"/>
                    <a:pt x="170" y="1397"/>
                  </a:cubicBezTo>
                  <a:cubicBezTo>
                    <a:pt x="85" y="1397"/>
                    <a:pt x="1" y="1467"/>
                    <a:pt x="70" y="1537"/>
                  </a:cubicBezTo>
                  <a:cubicBezTo>
                    <a:pt x="137" y="1717"/>
                    <a:pt x="334" y="1776"/>
                    <a:pt x="562" y="1776"/>
                  </a:cubicBezTo>
                  <a:cubicBezTo>
                    <a:pt x="889" y="1776"/>
                    <a:pt x="1279" y="1654"/>
                    <a:pt x="1440" y="1589"/>
                  </a:cubicBezTo>
                  <a:cubicBezTo>
                    <a:pt x="2155" y="1370"/>
                    <a:pt x="2756" y="931"/>
                    <a:pt x="3195" y="273"/>
                  </a:cubicBezTo>
                  <a:cubicBezTo>
                    <a:pt x="3252" y="163"/>
                    <a:pt x="3195" y="53"/>
                    <a:pt x="3086" y="53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900025" y="3134850"/>
              <a:ext cx="73300" cy="39475"/>
            </a:xfrm>
            <a:custGeom>
              <a:avLst/>
              <a:gdLst/>
              <a:ahLst/>
              <a:cxnLst/>
              <a:rect l="l" t="t" r="r" b="b"/>
              <a:pathLst>
                <a:path w="2932" h="1579" extrusionOk="0">
                  <a:moveTo>
                    <a:pt x="1978" y="248"/>
                  </a:moveTo>
                  <a:cubicBezTo>
                    <a:pt x="2167" y="248"/>
                    <a:pt x="2357" y="266"/>
                    <a:pt x="2541" y="277"/>
                  </a:cubicBezTo>
                  <a:lnTo>
                    <a:pt x="2541" y="277"/>
                  </a:lnTo>
                  <a:cubicBezTo>
                    <a:pt x="2342" y="596"/>
                    <a:pt x="2098" y="814"/>
                    <a:pt x="1782" y="995"/>
                  </a:cubicBezTo>
                  <a:cubicBezTo>
                    <a:pt x="1613" y="1080"/>
                    <a:pt x="988" y="1360"/>
                    <a:pt x="610" y="1360"/>
                  </a:cubicBezTo>
                  <a:cubicBezTo>
                    <a:pt x="497" y="1360"/>
                    <a:pt x="406" y="1335"/>
                    <a:pt x="355" y="1272"/>
                  </a:cubicBezTo>
                  <a:cubicBezTo>
                    <a:pt x="327" y="1230"/>
                    <a:pt x="292" y="1209"/>
                    <a:pt x="257" y="1203"/>
                  </a:cubicBezTo>
                  <a:lnTo>
                    <a:pt x="257" y="1203"/>
                  </a:lnTo>
                  <a:cubicBezTo>
                    <a:pt x="584" y="878"/>
                    <a:pt x="962" y="554"/>
                    <a:pt x="1395" y="337"/>
                  </a:cubicBezTo>
                  <a:cubicBezTo>
                    <a:pt x="1582" y="268"/>
                    <a:pt x="1779" y="248"/>
                    <a:pt x="1978" y="248"/>
                  </a:cubicBezTo>
                  <a:close/>
                  <a:moveTo>
                    <a:pt x="1908" y="0"/>
                  </a:moveTo>
                  <a:cubicBezTo>
                    <a:pt x="1702" y="0"/>
                    <a:pt x="1499" y="23"/>
                    <a:pt x="1286" y="118"/>
                  </a:cubicBezTo>
                  <a:cubicBezTo>
                    <a:pt x="847" y="284"/>
                    <a:pt x="408" y="666"/>
                    <a:pt x="79" y="995"/>
                  </a:cubicBezTo>
                  <a:cubicBezTo>
                    <a:pt x="1" y="1073"/>
                    <a:pt x="62" y="1206"/>
                    <a:pt x="144" y="1238"/>
                  </a:cubicBezTo>
                  <a:lnTo>
                    <a:pt x="144" y="1238"/>
                  </a:lnTo>
                  <a:cubicBezTo>
                    <a:pt x="103" y="1275"/>
                    <a:pt x="88" y="1334"/>
                    <a:pt x="136" y="1382"/>
                  </a:cubicBezTo>
                  <a:cubicBezTo>
                    <a:pt x="262" y="1528"/>
                    <a:pt x="445" y="1579"/>
                    <a:pt x="644" y="1579"/>
                  </a:cubicBezTo>
                  <a:cubicBezTo>
                    <a:pt x="963" y="1579"/>
                    <a:pt x="1324" y="1449"/>
                    <a:pt x="1562" y="1382"/>
                  </a:cubicBezTo>
                  <a:cubicBezTo>
                    <a:pt x="2164" y="1162"/>
                    <a:pt x="2602" y="723"/>
                    <a:pt x="2879" y="175"/>
                  </a:cubicBezTo>
                  <a:cubicBezTo>
                    <a:pt x="2932" y="118"/>
                    <a:pt x="2822" y="8"/>
                    <a:pt x="2769" y="8"/>
                  </a:cubicBezTo>
                  <a:cubicBezTo>
                    <a:pt x="2679" y="17"/>
                    <a:pt x="2592" y="21"/>
                    <a:pt x="2507" y="21"/>
                  </a:cubicBezTo>
                  <a:cubicBezTo>
                    <a:pt x="2297" y="21"/>
                    <a:pt x="2101" y="0"/>
                    <a:pt x="1908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902400" y="3088650"/>
              <a:ext cx="69600" cy="37375"/>
            </a:xfrm>
            <a:custGeom>
              <a:avLst/>
              <a:gdLst/>
              <a:ahLst/>
              <a:cxnLst/>
              <a:rect l="l" t="t" r="r" b="b"/>
              <a:pathLst>
                <a:path w="2784" h="1495" extrusionOk="0">
                  <a:moveTo>
                    <a:pt x="1946" y="250"/>
                  </a:moveTo>
                  <a:cubicBezTo>
                    <a:pt x="2127" y="250"/>
                    <a:pt x="2300" y="286"/>
                    <a:pt x="2456" y="365"/>
                  </a:cubicBezTo>
                  <a:lnTo>
                    <a:pt x="2456" y="365"/>
                  </a:lnTo>
                  <a:cubicBezTo>
                    <a:pt x="2060" y="864"/>
                    <a:pt x="1321" y="1221"/>
                    <a:pt x="678" y="1221"/>
                  </a:cubicBezTo>
                  <a:cubicBezTo>
                    <a:pt x="549" y="1221"/>
                    <a:pt x="424" y="1207"/>
                    <a:pt x="306" y="1176"/>
                  </a:cubicBezTo>
                  <a:lnTo>
                    <a:pt x="306" y="1176"/>
                  </a:lnTo>
                  <a:cubicBezTo>
                    <a:pt x="618" y="675"/>
                    <a:pt x="1322" y="250"/>
                    <a:pt x="1946" y="250"/>
                  </a:cubicBezTo>
                  <a:close/>
                  <a:moveTo>
                    <a:pt x="1954" y="1"/>
                  </a:moveTo>
                  <a:cubicBezTo>
                    <a:pt x="1190" y="1"/>
                    <a:pt x="364" y="499"/>
                    <a:pt x="41" y="1145"/>
                  </a:cubicBezTo>
                  <a:cubicBezTo>
                    <a:pt x="12" y="1188"/>
                    <a:pt x="9" y="1223"/>
                    <a:pt x="23" y="1250"/>
                  </a:cubicBezTo>
                  <a:lnTo>
                    <a:pt x="23" y="1250"/>
                  </a:lnTo>
                  <a:cubicBezTo>
                    <a:pt x="1" y="1317"/>
                    <a:pt x="16" y="1392"/>
                    <a:pt x="93" y="1417"/>
                  </a:cubicBezTo>
                  <a:cubicBezTo>
                    <a:pt x="270" y="1469"/>
                    <a:pt x="457" y="1494"/>
                    <a:pt x="647" y="1494"/>
                  </a:cubicBezTo>
                  <a:cubicBezTo>
                    <a:pt x="1462" y="1494"/>
                    <a:pt x="2339" y="1042"/>
                    <a:pt x="2784" y="377"/>
                  </a:cubicBezTo>
                  <a:cubicBezTo>
                    <a:pt x="2784" y="320"/>
                    <a:pt x="2784" y="267"/>
                    <a:pt x="2727" y="210"/>
                  </a:cubicBezTo>
                  <a:cubicBezTo>
                    <a:pt x="2495" y="65"/>
                    <a:pt x="2228" y="1"/>
                    <a:pt x="1954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913000" y="3046825"/>
              <a:ext cx="69975" cy="32525"/>
            </a:xfrm>
            <a:custGeom>
              <a:avLst/>
              <a:gdLst/>
              <a:ahLst/>
              <a:cxnLst/>
              <a:rect l="l" t="t" r="r" b="b"/>
              <a:pathLst>
                <a:path w="2799" h="1301" extrusionOk="0">
                  <a:moveTo>
                    <a:pt x="1947" y="290"/>
                  </a:moveTo>
                  <a:cubicBezTo>
                    <a:pt x="2174" y="290"/>
                    <a:pt x="2352" y="342"/>
                    <a:pt x="2303" y="514"/>
                  </a:cubicBezTo>
                  <a:cubicBezTo>
                    <a:pt x="2250" y="733"/>
                    <a:pt x="1535" y="895"/>
                    <a:pt x="1315" y="895"/>
                  </a:cubicBezTo>
                  <a:cubicBezTo>
                    <a:pt x="1106" y="965"/>
                    <a:pt x="853" y="1035"/>
                    <a:pt x="612" y="1035"/>
                  </a:cubicBezTo>
                  <a:cubicBezTo>
                    <a:pt x="501" y="1035"/>
                    <a:pt x="393" y="1020"/>
                    <a:pt x="293" y="984"/>
                  </a:cubicBezTo>
                  <a:lnTo>
                    <a:pt x="293" y="984"/>
                  </a:lnTo>
                  <a:cubicBezTo>
                    <a:pt x="514" y="722"/>
                    <a:pt x="885" y="511"/>
                    <a:pt x="1206" y="404"/>
                  </a:cubicBezTo>
                  <a:cubicBezTo>
                    <a:pt x="1298" y="372"/>
                    <a:pt x="1662" y="290"/>
                    <a:pt x="1947" y="290"/>
                  </a:cubicBezTo>
                  <a:close/>
                  <a:moveTo>
                    <a:pt x="1799" y="0"/>
                  </a:moveTo>
                  <a:cubicBezTo>
                    <a:pt x="1719" y="0"/>
                    <a:pt x="1648" y="7"/>
                    <a:pt x="1592" y="18"/>
                  </a:cubicBezTo>
                  <a:cubicBezTo>
                    <a:pt x="1043" y="127"/>
                    <a:pt x="437" y="457"/>
                    <a:pt x="56" y="843"/>
                  </a:cubicBezTo>
                  <a:cubicBezTo>
                    <a:pt x="0" y="925"/>
                    <a:pt x="29" y="994"/>
                    <a:pt x="85" y="1027"/>
                  </a:cubicBezTo>
                  <a:lnTo>
                    <a:pt x="85" y="1027"/>
                  </a:lnTo>
                  <a:cubicBezTo>
                    <a:pt x="69" y="1081"/>
                    <a:pt x="86" y="1145"/>
                    <a:pt x="165" y="1172"/>
                  </a:cubicBezTo>
                  <a:cubicBezTo>
                    <a:pt x="316" y="1265"/>
                    <a:pt x="491" y="1301"/>
                    <a:pt x="677" y="1301"/>
                  </a:cubicBezTo>
                  <a:cubicBezTo>
                    <a:pt x="1035" y="1301"/>
                    <a:pt x="1431" y="1169"/>
                    <a:pt x="1754" y="1062"/>
                  </a:cubicBezTo>
                  <a:cubicBezTo>
                    <a:pt x="1974" y="1005"/>
                    <a:pt x="2799" y="786"/>
                    <a:pt x="2632" y="404"/>
                  </a:cubicBezTo>
                  <a:cubicBezTo>
                    <a:pt x="2545" y="97"/>
                    <a:pt x="2110" y="0"/>
                    <a:pt x="1799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922100" y="3011300"/>
              <a:ext cx="62200" cy="25775"/>
            </a:xfrm>
            <a:custGeom>
              <a:avLst/>
              <a:gdLst/>
              <a:ahLst/>
              <a:cxnLst/>
              <a:rect l="l" t="t" r="r" b="b"/>
              <a:pathLst>
                <a:path w="2488" h="1031" extrusionOk="0">
                  <a:moveTo>
                    <a:pt x="1633" y="256"/>
                  </a:moveTo>
                  <a:cubicBezTo>
                    <a:pt x="1782" y="256"/>
                    <a:pt x="1932" y="284"/>
                    <a:pt x="2080" y="348"/>
                  </a:cubicBezTo>
                  <a:lnTo>
                    <a:pt x="2080" y="348"/>
                  </a:lnTo>
                  <a:cubicBezTo>
                    <a:pt x="1772" y="577"/>
                    <a:pt x="1267" y="776"/>
                    <a:pt x="819" y="776"/>
                  </a:cubicBezTo>
                  <a:cubicBezTo>
                    <a:pt x="674" y="776"/>
                    <a:pt x="535" y="755"/>
                    <a:pt x="410" y="707"/>
                  </a:cubicBezTo>
                  <a:lnTo>
                    <a:pt x="410" y="707"/>
                  </a:lnTo>
                  <a:cubicBezTo>
                    <a:pt x="794" y="472"/>
                    <a:pt x="1214" y="256"/>
                    <a:pt x="1633" y="256"/>
                  </a:cubicBezTo>
                  <a:close/>
                  <a:moveTo>
                    <a:pt x="1639" y="1"/>
                  </a:moveTo>
                  <a:cubicBezTo>
                    <a:pt x="1135" y="1"/>
                    <a:pt x="622" y="268"/>
                    <a:pt x="183" y="561"/>
                  </a:cubicBezTo>
                  <a:cubicBezTo>
                    <a:pt x="154" y="581"/>
                    <a:pt x="135" y="603"/>
                    <a:pt x="125" y="625"/>
                  </a:cubicBezTo>
                  <a:lnTo>
                    <a:pt x="125" y="625"/>
                  </a:lnTo>
                  <a:cubicBezTo>
                    <a:pt x="50" y="665"/>
                    <a:pt x="0" y="764"/>
                    <a:pt x="73" y="837"/>
                  </a:cubicBezTo>
                  <a:cubicBezTo>
                    <a:pt x="278" y="974"/>
                    <a:pt x="532" y="1031"/>
                    <a:pt x="798" y="1031"/>
                  </a:cubicBezTo>
                  <a:cubicBezTo>
                    <a:pt x="1386" y="1031"/>
                    <a:pt x="2039" y="753"/>
                    <a:pt x="2378" y="451"/>
                  </a:cubicBezTo>
                  <a:cubicBezTo>
                    <a:pt x="2435" y="398"/>
                    <a:pt x="2488" y="289"/>
                    <a:pt x="2378" y="232"/>
                  </a:cubicBezTo>
                  <a:cubicBezTo>
                    <a:pt x="2141" y="68"/>
                    <a:pt x="1891" y="1"/>
                    <a:pt x="1639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927300" y="2960900"/>
              <a:ext cx="48775" cy="37900"/>
            </a:xfrm>
            <a:custGeom>
              <a:avLst/>
              <a:gdLst/>
              <a:ahLst/>
              <a:cxnLst/>
              <a:rect l="l" t="t" r="r" b="b"/>
              <a:pathLst>
                <a:path w="1951" h="1516" extrusionOk="0">
                  <a:moveTo>
                    <a:pt x="1673" y="319"/>
                  </a:moveTo>
                  <a:cubicBezTo>
                    <a:pt x="1502" y="682"/>
                    <a:pt x="999" y="951"/>
                    <a:pt x="574" y="1122"/>
                  </a:cubicBezTo>
                  <a:lnTo>
                    <a:pt x="574" y="1122"/>
                  </a:lnTo>
                  <a:cubicBezTo>
                    <a:pt x="878" y="778"/>
                    <a:pt x="1249" y="520"/>
                    <a:pt x="1673" y="319"/>
                  </a:cubicBezTo>
                  <a:close/>
                  <a:moveTo>
                    <a:pt x="1788" y="0"/>
                  </a:moveTo>
                  <a:cubicBezTo>
                    <a:pt x="1073" y="272"/>
                    <a:pt x="471" y="711"/>
                    <a:pt x="85" y="1317"/>
                  </a:cubicBezTo>
                  <a:cubicBezTo>
                    <a:pt x="1" y="1401"/>
                    <a:pt x="110" y="1516"/>
                    <a:pt x="215" y="1516"/>
                  </a:cubicBezTo>
                  <a:cubicBezTo>
                    <a:pt x="247" y="1516"/>
                    <a:pt x="279" y="1505"/>
                    <a:pt x="304" y="1479"/>
                  </a:cubicBezTo>
                  <a:cubicBezTo>
                    <a:pt x="910" y="1317"/>
                    <a:pt x="1950" y="878"/>
                    <a:pt x="1950" y="163"/>
                  </a:cubicBezTo>
                  <a:cubicBezTo>
                    <a:pt x="1950" y="53"/>
                    <a:pt x="1898" y="0"/>
                    <a:pt x="1788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927375" y="2923225"/>
              <a:ext cx="39150" cy="39775"/>
            </a:xfrm>
            <a:custGeom>
              <a:avLst/>
              <a:gdLst/>
              <a:ahLst/>
              <a:cxnLst/>
              <a:rect l="l" t="t" r="r" b="b"/>
              <a:pathLst>
                <a:path w="1566" h="1591" extrusionOk="0">
                  <a:moveTo>
                    <a:pt x="1192" y="295"/>
                  </a:moveTo>
                  <a:cubicBezTo>
                    <a:pt x="1148" y="493"/>
                    <a:pt x="831" y="811"/>
                    <a:pt x="740" y="902"/>
                  </a:cubicBezTo>
                  <a:cubicBezTo>
                    <a:pt x="625" y="1020"/>
                    <a:pt x="507" y="1136"/>
                    <a:pt x="352" y="1253"/>
                  </a:cubicBezTo>
                  <a:lnTo>
                    <a:pt x="352" y="1253"/>
                  </a:lnTo>
                  <a:cubicBezTo>
                    <a:pt x="522" y="820"/>
                    <a:pt x="833" y="499"/>
                    <a:pt x="1192" y="295"/>
                  </a:cubicBezTo>
                  <a:close/>
                  <a:moveTo>
                    <a:pt x="1288" y="0"/>
                  </a:moveTo>
                  <a:cubicBezTo>
                    <a:pt x="1272" y="0"/>
                    <a:pt x="1254" y="6"/>
                    <a:pt x="1236" y="24"/>
                  </a:cubicBezTo>
                  <a:cubicBezTo>
                    <a:pt x="688" y="243"/>
                    <a:pt x="249" y="682"/>
                    <a:pt x="29" y="1288"/>
                  </a:cubicBezTo>
                  <a:cubicBezTo>
                    <a:pt x="1" y="1369"/>
                    <a:pt x="42" y="1424"/>
                    <a:pt x="103" y="1445"/>
                  </a:cubicBezTo>
                  <a:lnTo>
                    <a:pt x="103" y="1445"/>
                  </a:lnTo>
                  <a:cubicBezTo>
                    <a:pt x="95" y="1505"/>
                    <a:pt x="162" y="1590"/>
                    <a:pt x="233" y="1590"/>
                  </a:cubicBezTo>
                  <a:cubicBezTo>
                    <a:pt x="257" y="1590"/>
                    <a:pt x="280" y="1581"/>
                    <a:pt x="301" y="1560"/>
                  </a:cubicBezTo>
                  <a:cubicBezTo>
                    <a:pt x="631" y="1398"/>
                    <a:pt x="907" y="1121"/>
                    <a:pt x="1127" y="849"/>
                  </a:cubicBezTo>
                  <a:cubicBezTo>
                    <a:pt x="1289" y="629"/>
                    <a:pt x="1566" y="300"/>
                    <a:pt x="1346" y="24"/>
                  </a:cubicBezTo>
                  <a:cubicBezTo>
                    <a:pt x="1346" y="24"/>
                    <a:pt x="1321" y="0"/>
                    <a:pt x="1288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756575" y="2925125"/>
              <a:ext cx="192075" cy="524600"/>
            </a:xfrm>
            <a:custGeom>
              <a:avLst/>
              <a:gdLst/>
              <a:ahLst/>
              <a:cxnLst/>
              <a:rect l="l" t="t" r="r" b="b"/>
              <a:pathLst>
                <a:path w="7683" h="20984" extrusionOk="0">
                  <a:moveTo>
                    <a:pt x="6555" y="1"/>
                  </a:moveTo>
                  <a:cubicBezTo>
                    <a:pt x="6465" y="1"/>
                    <a:pt x="6385" y="62"/>
                    <a:pt x="6422" y="167"/>
                  </a:cubicBezTo>
                  <a:cubicBezTo>
                    <a:pt x="7682" y="2309"/>
                    <a:pt x="6475" y="4556"/>
                    <a:pt x="5874" y="6698"/>
                  </a:cubicBezTo>
                  <a:cubicBezTo>
                    <a:pt x="5378" y="8454"/>
                    <a:pt x="5654" y="10262"/>
                    <a:pt x="5487" y="12075"/>
                  </a:cubicBezTo>
                  <a:cubicBezTo>
                    <a:pt x="5487" y="12237"/>
                    <a:pt x="5268" y="12786"/>
                    <a:pt x="5158" y="12953"/>
                  </a:cubicBezTo>
                  <a:cubicBezTo>
                    <a:pt x="4776" y="13664"/>
                    <a:pt x="4280" y="14322"/>
                    <a:pt x="3732" y="14928"/>
                  </a:cubicBezTo>
                  <a:cubicBezTo>
                    <a:pt x="2744" y="16245"/>
                    <a:pt x="1208" y="17232"/>
                    <a:pt x="550" y="18769"/>
                  </a:cubicBezTo>
                  <a:cubicBezTo>
                    <a:pt x="330" y="19150"/>
                    <a:pt x="1" y="20028"/>
                    <a:pt x="168" y="20414"/>
                  </a:cubicBezTo>
                  <a:cubicBezTo>
                    <a:pt x="277" y="20634"/>
                    <a:pt x="550" y="20796"/>
                    <a:pt x="716" y="20963"/>
                  </a:cubicBezTo>
                  <a:cubicBezTo>
                    <a:pt x="746" y="20977"/>
                    <a:pt x="779" y="20984"/>
                    <a:pt x="810" y="20984"/>
                  </a:cubicBezTo>
                  <a:cubicBezTo>
                    <a:pt x="897" y="20984"/>
                    <a:pt x="975" y="20934"/>
                    <a:pt x="936" y="20853"/>
                  </a:cubicBezTo>
                  <a:cubicBezTo>
                    <a:pt x="387" y="18659"/>
                    <a:pt x="2801" y="17175"/>
                    <a:pt x="4061" y="15749"/>
                  </a:cubicBezTo>
                  <a:cubicBezTo>
                    <a:pt x="4939" y="14761"/>
                    <a:pt x="5597" y="13664"/>
                    <a:pt x="5817" y="12457"/>
                  </a:cubicBezTo>
                  <a:cubicBezTo>
                    <a:pt x="6313" y="10372"/>
                    <a:pt x="5926" y="7519"/>
                    <a:pt x="6694" y="5052"/>
                  </a:cubicBezTo>
                  <a:lnTo>
                    <a:pt x="6694" y="4995"/>
                  </a:lnTo>
                  <a:cubicBezTo>
                    <a:pt x="7243" y="3349"/>
                    <a:pt x="7572" y="1651"/>
                    <a:pt x="6694" y="57"/>
                  </a:cubicBezTo>
                  <a:cubicBezTo>
                    <a:pt x="6656" y="19"/>
                    <a:pt x="6604" y="1"/>
                    <a:pt x="6555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" name="Google Shape;125;p2"/>
          <p:cNvGrpSpPr/>
          <p:nvPr/>
        </p:nvGrpSpPr>
        <p:grpSpPr>
          <a:xfrm>
            <a:off x="3870974" y="-270589"/>
            <a:ext cx="952507" cy="1930128"/>
            <a:chOff x="7904450" y="2397175"/>
            <a:chExt cx="1061762" cy="2151519"/>
          </a:xfrm>
        </p:grpSpPr>
        <p:sp>
          <p:nvSpPr>
            <p:cNvPr id="126" name="Google Shape;126;p2"/>
            <p:cNvSpPr/>
            <p:nvPr/>
          </p:nvSpPr>
          <p:spPr>
            <a:xfrm>
              <a:off x="7904450" y="2397175"/>
              <a:ext cx="1061762" cy="2151519"/>
            </a:xfrm>
            <a:custGeom>
              <a:avLst/>
              <a:gdLst/>
              <a:ahLst/>
              <a:cxnLst/>
              <a:rect l="l" t="t" r="r" b="b"/>
              <a:pathLst>
                <a:path w="12563" h="25458" extrusionOk="0">
                  <a:moveTo>
                    <a:pt x="12562" y="0"/>
                  </a:moveTo>
                  <a:cubicBezTo>
                    <a:pt x="12233" y="0"/>
                    <a:pt x="11904" y="57"/>
                    <a:pt x="11575" y="110"/>
                  </a:cubicBezTo>
                  <a:cubicBezTo>
                    <a:pt x="9328" y="439"/>
                    <a:pt x="7133" y="1593"/>
                    <a:pt x="5487" y="3020"/>
                  </a:cubicBezTo>
                  <a:cubicBezTo>
                    <a:pt x="5430" y="3073"/>
                    <a:pt x="5430" y="3073"/>
                    <a:pt x="5377" y="3073"/>
                  </a:cubicBezTo>
                  <a:lnTo>
                    <a:pt x="4881" y="3568"/>
                  </a:lnTo>
                  <a:cubicBezTo>
                    <a:pt x="3841" y="4609"/>
                    <a:pt x="3016" y="5816"/>
                    <a:pt x="2415" y="7133"/>
                  </a:cubicBezTo>
                  <a:cubicBezTo>
                    <a:pt x="2305" y="7299"/>
                    <a:pt x="2248" y="7462"/>
                    <a:pt x="2138" y="7681"/>
                  </a:cubicBezTo>
                  <a:cubicBezTo>
                    <a:pt x="1866" y="8340"/>
                    <a:pt x="1647" y="8998"/>
                    <a:pt x="1480" y="9713"/>
                  </a:cubicBezTo>
                  <a:cubicBezTo>
                    <a:pt x="1370" y="10262"/>
                    <a:pt x="1317" y="10863"/>
                    <a:pt x="1260" y="11412"/>
                  </a:cubicBezTo>
                  <a:cubicBezTo>
                    <a:pt x="1208" y="11579"/>
                    <a:pt x="1208" y="11741"/>
                    <a:pt x="1208" y="11851"/>
                  </a:cubicBezTo>
                  <a:cubicBezTo>
                    <a:pt x="1098" y="12948"/>
                    <a:pt x="1151" y="14045"/>
                    <a:pt x="1151" y="15200"/>
                  </a:cubicBezTo>
                  <a:cubicBezTo>
                    <a:pt x="1151" y="15310"/>
                    <a:pt x="1208" y="15472"/>
                    <a:pt x="1208" y="15582"/>
                  </a:cubicBezTo>
                  <a:cubicBezTo>
                    <a:pt x="1208" y="16297"/>
                    <a:pt x="1260" y="16955"/>
                    <a:pt x="1260" y="17667"/>
                  </a:cubicBezTo>
                  <a:cubicBezTo>
                    <a:pt x="1317" y="18163"/>
                    <a:pt x="1317" y="18601"/>
                    <a:pt x="1317" y="19093"/>
                  </a:cubicBezTo>
                  <a:lnTo>
                    <a:pt x="1317" y="19532"/>
                  </a:lnTo>
                  <a:cubicBezTo>
                    <a:pt x="1260" y="21288"/>
                    <a:pt x="1041" y="23100"/>
                    <a:pt x="330" y="24689"/>
                  </a:cubicBezTo>
                  <a:cubicBezTo>
                    <a:pt x="273" y="24966"/>
                    <a:pt x="110" y="25238"/>
                    <a:pt x="1" y="25457"/>
                  </a:cubicBezTo>
                  <a:cubicBezTo>
                    <a:pt x="220" y="25295"/>
                    <a:pt x="440" y="25075"/>
                    <a:pt x="659" y="24856"/>
                  </a:cubicBezTo>
                  <a:cubicBezTo>
                    <a:pt x="2138" y="23539"/>
                    <a:pt x="3565" y="22223"/>
                    <a:pt x="4829" y="20686"/>
                  </a:cubicBezTo>
                  <a:cubicBezTo>
                    <a:pt x="4881" y="20577"/>
                    <a:pt x="4938" y="20520"/>
                    <a:pt x="4991" y="20467"/>
                  </a:cubicBezTo>
                  <a:lnTo>
                    <a:pt x="5101" y="20357"/>
                  </a:lnTo>
                  <a:cubicBezTo>
                    <a:pt x="5869" y="19370"/>
                    <a:pt x="6584" y="18325"/>
                    <a:pt x="7133" y="17175"/>
                  </a:cubicBezTo>
                  <a:cubicBezTo>
                    <a:pt x="7186" y="17065"/>
                    <a:pt x="7243" y="16955"/>
                    <a:pt x="7295" y="16789"/>
                  </a:cubicBezTo>
                  <a:cubicBezTo>
                    <a:pt x="7682" y="15968"/>
                    <a:pt x="8011" y="15090"/>
                    <a:pt x="8173" y="14212"/>
                  </a:cubicBezTo>
                  <a:cubicBezTo>
                    <a:pt x="8230" y="13993"/>
                    <a:pt x="8283" y="13773"/>
                    <a:pt x="8283" y="13554"/>
                  </a:cubicBezTo>
                  <a:cubicBezTo>
                    <a:pt x="8340" y="13334"/>
                    <a:pt x="8340" y="13168"/>
                    <a:pt x="8393" y="12948"/>
                  </a:cubicBezTo>
                  <a:cubicBezTo>
                    <a:pt x="8502" y="11741"/>
                    <a:pt x="8450" y="10481"/>
                    <a:pt x="8393" y="9217"/>
                  </a:cubicBezTo>
                  <a:cubicBezTo>
                    <a:pt x="8393" y="8945"/>
                    <a:pt x="8393" y="8669"/>
                    <a:pt x="8340" y="8340"/>
                  </a:cubicBezTo>
                  <a:lnTo>
                    <a:pt x="8340" y="7628"/>
                  </a:lnTo>
                  <a:cubicBezTo>
                    <a:pt x="8283" y="6641"/>
                    <a:pt x="8340" y="5653"/>
                    <a:pt x="8502" y="4666"/>
                  </a:cubicBezTo>
                  <a:lnTo>
                    <a:pt x="8669" y="4007"/>
                  </a:lnTo>
                  <a:lnTo>
                    <a:pt x="8832" y="3511"/>
                  </a:lnTo>
                  <a:cubicBezTo>
                    <a:pt x="9437" y="2032"/>
                    <a:pt x="10587" y="1154"/>
                    <a:pt x="12014" y="329"/>
                  </a:cubicBezTo>
                  <a:cubicBezTo>
                    <a:pt x="12181" y="220"/>
                    <a:pt x="12343" y="110"/>
                    <a:pt x="12562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7904450" y="2397175"/>
              <a:ext cx="1061762" cy="2151519"/>
            </a:xfrm>
            <a:custGeom>
              <a:avLst/>
              <a:gdLst/>
              <a:ahLst/>
              <a:cxnLst/>
              <a:rect l="l" t="t" r="r" b="b"/>
              <a:pathLst>
                <a:path w="12563" h="25458" extrusionOk="0">
                  <a:moveTo>
                    <a:pt x="12562" y="0"/>
                  </a:moveTo>
                  <a:cubicBezTo>
                    <a:pt x="12233" y="0"/>
                    <a:pt x="11904" y="57"/>
                    <a:pt x="11575" y="110"/>
                  </a:cubicBezTo>
                  <a:cubicBezTo>
                    <a:pt x="10974" y="329"/>
                    <a:pt x="10315" y="606"/>
                    <a:pt x="9767" y="988"/>
                  </a:cubicBezTo>
                  <a:cubicBezTo>
                    <a:pt x="9108" y="1374"/>
                    <a:pt x="8560" y="1865"/>
                    <a:pt x="8064" y="2414"/>
                  </a:cubicBezTo>
                  <a:lnTo>
                    <a:pt x="5377" y="3073"/>
                  </a:lnTo>
                  <a:lnTo>
                    <a:pt x="4881" y="3568"/>
                  </a:lnTo>
                  <a:lnTo>
                    <a:pt x="7682" y="2853"/>
                  </a:lnTo>
                  <a:lnTo>
                    <a:pt x="7682" y="2853"/>
                  </a:lnTo>
                  <a:cubicBezTo>
                    <a:pt x="7295" y="3349"/>
                    <a:pt x="6966" y="3898"/>
                    <a:pt x="6694" y="4446"/>
                  </a:cubicBezTo>
                  <a:lnTo>
                    <a:pt x="6637" y="4389"/>
                  </a:lnTo>
                  <a:lnTo>
                    <a:pt x="2415" y="7133"/>
                  </a:lnTo>
                  <a:cubicBezTo>
                    <a:pt x="2305" y="7299"/>
                    <a:pt x="2248" y="7462"/>
                    <a:pt x="2138" y="7681"/>
                  </a:cubicBezTo>
                  <a:lnTo>
                    <a:pt x="6418" y="4938"/>
                  </a:lnTo>
                  <a:lnTo>
                    <a:pt x="6418" y="4938"/>
                  </a:lnTo>
                  <a:cubicBezTo>
                    <a:pt x="6255" y="5377"/>
                    <a:pt x="6088" y="5816"/>
                    <a:pt x="5926" y="6202"/>
                  </a:cubicBezTo>
                  <a:cubicBezTo>
                    <a:pt x="5707" y="6860"/>
                    <a:pt x="5540" y="7571"/>
                    <a:pt x="5377" y="8230"/>
                  </a:cubicBezTo>
                  <a:lnTo>
                    <a:pt x="1260" y="11412"/>
                  </a:lnTo>
                  <a:cubicBezTo>
                    <a:pt x="1208" y="11579"/>
                    <a:pt x="1208" y="11741"/>
                    <a:pt x="1208" y="11851"/>
                  </a:cubicBezTo>
                  <a:lnTo>
                    <a:pt x="5268" y="8778"/>
                  </a:lnTo>
                  <a:lnTo>
                    <a:pt x="5268" y="8778"/>
                  </a:lnTo>
                  <a:cubicBezTo>
                    <a:pt x="5101" y="9766"/>
                    <a:pt x="4938" y="10754"/>
                    <a:pt x="4829" y="11741"/>
                  </a:cubicBezTo>
                  <a:cubicBezTo>
                    <a:pt x="4772" y="11908"/>
                    <a:pt x="4772" y="12018"/>
                    <a:pt x="4772" y="12180"/>
                  </a:cubicBezTo>
                  <a:cubicBezTo>
                    <a:pt x="3565" y="13225"/>
                    <a:pt x="2415" y="14212"/>
                    <a:pt x="1151" y="15200"/>
                  </a:cubicBezTo>
                  <a:cubicBezTo>
                    <a:pt x="1151" y="15310"/>
                    <a:pt x="1208" y="15472"/>
                    <a:pt x="1208" y="15582"/>
                  </a:cubicBezTo>
                  <a:cubicBezTo>
                    <a:pt x="2358" y="14651"/>
                    <a:pt x="3565" y="13716"/>
                    <a:pt x="4662" y="12729"/>
                  </a:cubicBezTo>
                  <a:lnTo>
                    <a:pt x="4662" y="12729"/>
                  </a:lnTo>
                  <a:cubicBezTo>
                    <a:pt x="4500" y="13993"/>
                    <a:pt x="4280" y="15419"/>
                    <a:pt x="3894" y="16846"/>
                  </a:cubicBezTo>
                  <a:cubicBezTo>
                    <a:pt x="3073" y="17614"/>
                    <a:pt x="2195" y="18382"/>
                    <a:pt x="1317" y="19093"/>
                  </a:cubicBezTo>
                  <a:lnTo>
                    <a:pt x="1317" y="19532"/>
                  </a:lnTo>
                  <a:cubicBezTo>
                    <a:pt x="2138" y="18874"/>
                    <a:pt x="2963" y="18163"/>
                    <a:pt x="3784" y="17447"/>
                  </a:cubicBezTo>
                  <a:lnTo>
                    <a:pt x="3784" y="17447"/>
                  </a:lnTo>
                  <a:cubicBezTo>
                    <a:pt x="3622" y="18163"/>
                    <a:pt x="3402" y="18874"/>
                    <a:pt x="3126" y="19532"/>
                  </a:cubicBezTo>
                  <a:cubicBezTo>
                    <a:pt x="2467" y="21564"/>
                    <a:pt x="1480" y="23320"/>
                    <a:pt x="330" y="24689"/>
                  </a:cubicBezTo>
                  <a:cubicBezTo>
                    <a:pt x="273" y="24966"/>
                    <a:pt x="110" y="25238"/>
                    <a:pt x="1" y="25457"/>
                  </a:cubicBezTo>
                  <a:cubicBezTo>
                    <a:pt x="220" y="25295"/>
                    <a:pt x="440" y="25075"/>
                    <a:pt x="659" y="24856"/>
                  </a:cubicBezTo>
                  <a:cubicBezTo>
                    <a:pt x="1809" y="23430"/>
                    <a:pt x="2744" y="21674"/>
                    <a:pt x="3455" y="19642"/>
                  </a:cubicBezTo>
                  <a:cubicBezTo>
                    <a:pt x="3731" y="18983"/>
                    <a:pt x="3894" y="18272"/>
                    <a:pt x="4113" y="17557"/>
                  </a:cubicBezTo>
                  <a:cubicBezTo>
                    <a:pt x="4333" y="18544"/>
                    <a:pt x="4552" y="19589"/>
                    <a:pt x="4829" y="20686"/>
                  </a:cubicBezTo>
                  <a:cubicBezTo>
                    <a:pt x="4881" y="20577"/>
                    <a:pt x="4938" y="20520"/>
                    <a:pt x="4991" y="20467"/>
                  </a:cubicBezTo>
                  <a:lnTo>
                    <a:pt x="5101" y="20357"/>
                  </a:lnTo>
                  <a:cubicBezTo>
                    <a:pt x="4772" y="19093"/>
                    <a:pt x="4500" y="17996"/>
                    <a:pt x="4280" y="16898"/>
                  </a:cubicBezTo>
                  <a:lnTo>
                    <a:pt x="4280" y="16846"/>
                  </a:lnTo>
                  <a:cubicBezTo>
                    <a:pt x="4609" y="15472"/>
                    <a:pt x="4829" y="14155"/>
                    <a:pt x="4991" y="12896"/>
                  </a:cubicBezTo>
                  <a:cubicBezTo>
                    <a:pt x="5649" y="14322"/>
                    <a:pt x="6365" y="15801"/>
                    <a:pt x="7133" y="17175"/>
                  </a:cubicBezTo>
                  <a:cubicBezTo>
                    <a:pt x="7186" y="17065"/>
                    <a:pt x="7243" y="16955"/>
                    <a:pt x="7295" y="16789"/>
                  </a:cubicBezTo>
                  <a:cubicBezTo>
                    <a:pt x="6527" y="15310"/>
                    <a:pt x="5759" y="13826"/>
                    <a:pt x="5101" y="12290"/>
                  </a:cubicBezTo>
                  <a:cubicBezTo>
                    <a:pt x="5101" y="12127"/>
                    <a:pt x="5101" y="11961"/>
                    <a:pt x="5158" y="11798"/>
                  </a:cubicBezTo>
                  <a:cubicBezTo>
                    <a:pt x="5268" y="10701"/>
                    <a:pt x="5430" y="9604"/>
                    <a:pt x="5649" y="8506"/>
                  </a:cubicBezTo>
                  <a:lnTo>
                    <a:pt x="8283" y="13554"/>
                  </a:lnTo>
                  <a:cubicBezTo>
                    <a:pt x="8340" y="13334"/>
                    <a:pt x="8340" y="13168"/>
                    <a:pt x="8393" y="12948"/>
                  </a:cubicBezTo>
                  <a:lnTo>
                    <a:pt x="5759" y="8010"/>
                  </a:lnTo>
                  <a:cubicBezTo>
                    <a:pt x="5926" y="7409"/>
                    <a:pt x="6088" y="6860"/>
                    <a:pt x="6255" y="6312"/>
                  </a:cubicBezTo>
                  <a:cubicBezTo>
                    <a:pt x="6365" y="5983"/>
                    <a:pt x="6527" y="5596"/>
                    <a:pt x="6694" y="5214"/>
                  </a:cubicBezTo>
                  <a:cubicBezTo>
                    <a:pt x="7186" y="6312"/>
                    <a:pt x="7791" y="7352"/>
                    <a:pt x="8340" y="8340"/>
                  </a:cubicBezTo>
                  <a:lnTo>
                    <a:pt x="8340" y="7628"/>
                  </a:lnTo>
                  <a:cubicBezTo>
                    <a:pt x="7791" y="6694"/>
                    <a:pt x="7352" y="5763"/>
                    <a:pt x="6857" y="4828"/>
                  </a:cubicBezTo>
                  <a:cubicBezTo>
                    <a:pt x="7186" y="4170"/>
                    <a:pt x="7625" y="3459"/>
                    <a:pt x="8173" y="2800"/>
                  </a:cubicBezTo>
                  <a:lnTo>
                    <a:pt x="8669" y="4007"/>
                  </a:lnTo>
                  <a:lnTo>
                    <a:pt x="8832" y="3511"/>
                  </a:lnTo>
                  <a:lnTo>
                    <a:pt x="8450" y="2524"/>
                  </a:lnTo>
                  <a:cubicBezTo>
                    <a:pt x="8832" y="2032"/>
                    <a:pt x="9328" y="1646"/>
                    <a:pt x="9929" y="1264"/>
                  </a:cubicBezTo>
                  <a:cubicBezTo>
                    <a:pt x="10587" y="878"/>
                    <a:pt x="11303" y="606"/>
                    <a:pt x="12014" y="329"/>
                  </a:cubicBezTo>
                  <a:cubicBezTo>
                    <a:pt x="12181" y="220"/>
                    <a:pt x="12343" y="110"/>
                    <a:pt x="12562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8" name="Google Shape;128;p2"/>
          <p:cNvGrpSpPr/>
          <p:nvPr/>
        </p:nvGrpSpPr>
        <p:grpSpPr>
          <a:xfrm rot="5400000" flipH="1">
            <a:off x="1772524" y="-57529"/>
            <a:ext cx="1827590" cy="1454572"/>
            <a:chOff x="6559975" y="2244900"/>
            <a:chExt cx="1567670" cy="1247596"/>
          </a:xfrm>
        </p:grpSpPr>
        <p:sp>
          <p:nvSpPr>
            <p:cNvPr id="129" name="Google Shape;129;p2"/>
            <p:cNvSpPr/>
            <p:nvPr/>
          </p:nvSpPr>
          <p:spPr>
            <a:xfrm>
              <a:off x="6559975" y="2244900"/>
              <a:ext cx="1567670" cy="1247596"/>
            </a:xfrm>
            <a:custGeom>
              <a:avLst/>
              <a:gdLst/>
              <a:ahLst/>
              <a:cxnLst/>
              <a:rect l="l" t="t" r="r" b="b"/>
              <a:pathLst>
                <a:path w="8341" h="6638" extrusionOk="0">
                  <a:moveTo>
                    <a:pt x="111" y="1"/>
                  </a:moveTo>
                  <a:cubicBezTo>
                    <a:pt x="111" y="111"/>
                    <a:pt x="54" y="220"/>
                    <a:pt x="54" y="273"/>
                  </a:cubicBezTo>
                  <a:cubicBezTo>
                    <a:pt x="54" y="440"/>
                    <a:pt x="1" y="550"/>
                    <a:pt x="1" y="659"/>
                  </a:cubicBezTo>
                  <a:lnTo>
                    <a:pt x="1" y="822"/>
                  </a:lnTo>
                  <a:cubicBezTo>
                    <a:pt x="54" y="1151"/>
                    <a:pt x="111" y="1427"/>
                    <a:pt x="273" y="1647"/>
                  </a:cubicBezTo>
                  <a:cubicBezTo>
                    <a:pt x="273" y="1647"/>
                    <a:pt x="330" y="1700"/>
                    <a:pt x="330" y="1757"/>
                  </a:cubicBezTo>
                  <a:cubicBezTo>
                    <a:pt x="383" y="1809"/>
                    <a:pt x="440" y="1866"/>
                    <a:pt x="493" y="1866"/>
                  </a:cubicBezTo>
                  <a:cubicBezTo>
                    <a:pt x="659" y="1976"/>
                    <a:pt x="822" y="2086"/>
                    <a:pt x="1041" y="2086"/>
                  </a:cubicBezTo>
                  <a:cubicBezTo>
                    <a:pt x="1098" y="2138"/>
                    <a:pt x="1208" y="2138"/>
                    <a:pt x="1261" y="2196"/>
                  </a:cubicBezTo>
                  <a:cubicBezTo>
                    <a:pt x="1480" y="2248"/>
                    <a:pt x="1700" y="2305"/>
                    <a:pt x="1866" y="2525"/>
                  </a:cubicBezTo>
                  <a:cubicBezTo>
                    <a:pt x="1866" y="2577"/>
                    <a:pt x="1919" y="2577"/>
                    <a:pt x="1919" y="2634"/>
                  </a:cubicBezTo>
                  <a:cubicBezTo>
                    <a:pt x="2029" y="2797"/>
                    <a:pt x="2029" y="2964"/>
                    <a:pt x="2086" y="3126"/>
                  </a:cubicBezTo>
                  <a:lnTo>
                    <a:pt x="2086" y="3293"/>
                  </a:lnTo>
                  <a:cubicBezTo>
                    <a:pt x="2138" y="3565"/>
                    <a:pt x="2138" y="3894"/>
                    <a:pt x="2196" y="4171"/>
                  </a:cubicBezTo>
                  <a:cubicBezTo>
                    <a:pt x="2196" y="4223"/>
                    <a:pt x="2248" y="4280"/>
                    <a:pt x="2248" y="4280"/>
                  </a:cubicBezTo>
                  <a:lnTo>
                    <a:pt x="2248" y="4333"/>
                  </a:lnTo>
                  <a:cubicBezTo>
                    <a:pt x="2358" y="4552"/>
                    <a:pt x="2525" y="4719"/>
                    <a:pt x="2687" y="4829"/>
                  </a:cubicBezTo>
                  <a:cubicBezTo>
                    <a:pt x="2744" y="4829"/>
                    <a:pt x="2854" y="4882"/>
                    <a:pt x="2907" y="4882"/>
                  </a:cubicBezTo>
                  <a:cubicBezTo>
                    <a:pt x="2990" y="4896"/>
                    <a:pt x="3073" y="4903"/>
                    <a:pt x="3156" y="4903"/>
                  </a:cubicBezTo>
                  <a:cubicBezTo>
                    <a:pt x="3402" y="4903"/>
                    <a:pt x="3648" y="4841"/>
                    <a:pt x="3894" y="4719"/>
                  </a:cubicBezTo>
                  <a:cubicBezTo>
                    <a:pt x="4061" y="4610"/>
                    <a:pt x="4223" y="4552"/>
                    <a:pt x="4333" y="4552"/>
                  </a:cubicBezTo>
                  <a:cubicBezTo>
                    <a:pt x="4443" y="4610"/>
                    <a:pt x="4500" y="4719"/>
                    <a:pt x="4553" y="4829"/>
                  </a:cubicBezTo>
                  <a:cubicBezTo>
                    <a:pt x="4610" y="4882"/>
                    <a:pt x="4662" y="4991"/>
                    <a:pt x="4662" y="5101"/>
                  </a:cubicBezTo>
                  <a:cubicBezTo>
                    <a:pt x="4719" y="5158"/>
                    <a:pt x="4719" y="5211"/>
                    <a:pt x="4719" y="5268"/>
                  </a:cubicBezTo>
                  <a:cubicBezTo>
                    <a:pt x="4772" y="5540"/>
                    <a:pt x="4829" y="5817"/>
                    <a:pt x="4882" y="6036"/>
                  </a:cubicBezTo>
                  <a:cubicBezTo>
                    <a:pt x="4939" y="6089"/>
                    <a:pt x="4939" y="6146"/>
                    <a:pt x="4939" y="6198"/>
                  </a:cubicBezTo>
                  <a:cubicBezTo>
                    <a:pt x="4991" y="6255"/>
                    <a:pt x="5048" y="6308"/>
                    <a:pt x="5048" y="6365"/>
                  </a:cubicBezTo>
                  <a:cubicBezTo>
                    <a:pt x="5158" y="6475"/>
                    <a:pt x="5321" y="6585"/>
                    <a:pt x="5487" y="6585"/>
                  </a:cubicBezTo>
                  <a:cubicBezTo>
                    <a:pt x="5540" y="6637"/>
                    <a:pt x="5597" y="6637"/>
                    <a:pt x="5707" y="6637"/>
                  </a:cubicBezTo>
                  <a:cubicBezTo>
                    <a:pt x="5869" y="6637"/>
                    <a:pt x="6036" y="6585"/>
                    <a:pt x="6198" y="6585"/>
                  </a:cubicBezTo>
                  <a:cubicBezTo>
                    <a:pt x="6694" y="6475"/>
                    <a:pt x="7463" y="6198"/>
                    <a:pt x="7901" y="5760"/>
                  </a:cubicBezTo>
                  <a:cubicBezTo>
                    <a:pt x="8011" y="5597"/>
                    <a:pt x="8064" y="5487"/>
                    <a:pt x="8174" y="5321"/>
                  </a:cubicBezTo>
                  <a:cubicBezTo>
                    <a:pt x="8174" y="5268"/>
                    <a:pt x="8174" y="5211"/>
                    <a:pt x="8231" y="5158"/>
                  </a:cubicBezTo>
                  <a:cubicBezTo>
                    <a:pt x="8340" y="4719"/>
                    <a:pt x="8340" y="4223"/>
                    <a:pt x="8231" y="3894"/>
                  </a:cubicBezTo>
                  <a:cubicBezTo>
                    <a:pt x="8121" y="3455"/>
                    <a:pt x="7901" y="3126"/>
                    <a:pt x="7625" y="2854"/>
                  </a:cubicBezTo>
                  <a:lnTo>
                    <a:pt x="7515" y="2744"/>
                  </a:lnTo>
                  <a:cubicBezTo>
                    <a:pt x="7463" y="2744"/>
                    <a:pt x="7463" y="2687"/>
                    <a:pt x="7463" y="2687"/>
                  </a:cubicBezTo>
                  <a:cubicBezTo>
                    <a:pt x="7243" y="2468"/>
                    <a:pt x="6967" y="2248"/>
                    <a:pt x="6637" y="2196"/>
                  </a:cubicBezTo>
                  <a:cubicBezTo>
                    <a:pt x="6585" y="2138"/>
                    <a:pt x="6585" y="2138"/>
                    <a:pt x="6528" y="2138"/>
                  </a:cubicBezTo>
                  <a:lnTo>
                    <a:pt x="6475" y="2138"/>
                  </a:lnTo>
                  <a:cubicBezTo>
                    <a:pt x="6308" y="2138"/>
                    <a:pt x="6089" y="2196"/>
                    <a:pt x="5926" y="2248"/>
                  </a:cubicBezTo>
                  <a:lnTo>
                    <a:pt x="5817" y="2248"/>
                  </a:lnTo>
                  <a:cubicBezTo>
                    <a:pt x="5650" y="2305"/>
                    <a:pt x="5487" y="2358"/>
                    <a:pt x="5321" y="2358"/>
                  </a:cubicBezTo>
                  <a:lnTo>
                    <a:pt x="5158" y="2358"/>
                  </a:lnTo>
                  <a:cubicBezTo>
                    <a:pt x="5101" y="2305"/>
                    <a:pt x="5048" y="2305"/>
                    <a:pt x="4939" y="2305"/>
                  </a:cubicBezTo>
                  <a:cubicBezTo>
                    <a:pt x="4939" y="2248"/>
                    <a:pt x="4882" y="2248"/>
                    <a:pt x="4882" y="2248"/>
                  </a:cubicBezTo>
                  <a:lnTo>
                    <a:pt x="4719" y="2086"/>
                  </a:lnTo>
                  <a:cubicBezTo>
                    <a:pt x="4280" y="1590"/>
                    <a:pt x="4223" y="550"/>
                    <a:pt x="3622" y="383"/>
                  </a:cubicBezTo>
                  <a:lnTo>
                    <a:pt x="3565" y="330"/>
                  </a:lnTo>
                  <a:lnTo>
                    <a:pt x="3455" y="330"/>
                  </a:lnTo>
                  <a:cubicBezTo>
                    <a:pt x="3236" y="330"/>
                    <a:pt x="3016" y="493"/>
                    <a:pt x="2744" y="602"/>
                  </a:cubicBezTo>
                  <a:cubicBezTo>
                    <a:pt x="2687" y="659"/>
                    <a:pt x="2634" y="659"/>
                    <a:pt x="2634" y="712"/>
                  </a:cubicBezTo>
                  <a:cubicBezTo>
                    <a:pt x="2305" y="879"/>
                    <a:pt x="2029" y="1098"/>
                    <a:pt x="1757" y="1151"/>
                  </a:cubicBezTo>
                  <a:lnTo>
                    <a:pt x="1590" y="1151"/>
                  </a:lnTo>
                  <a:cubicBezTo>
                    <a:pt x="1553" y="1159"/>
                    <a:pt x="1517" y="1162"/>
                    <a:pt x="1480" y="1162"/>
                  </a:cubicBezTo>
                  <a:cubicBezTo>
                    <a:pt x="1244" y="1162"/>
                    <a:pt x="1012" y="1012"/>
                    <a:pt x="822" y="822"/>
                  </a:cubicBezTo>
                  <a:lnTo>
                    <a:pt x="659" y="659"/>
                  </a:lnTo>
                  <a:cubicBezTo>
                    <a:pt x="659" y="602"/>
                    <a:pt x="602" y="602"/>
                    <a:pt x="602" y="550"/>
                  </a:cubicBezTo>
                  <a:lnTo>
                    <a:pt x="330" y="273"/>
                  </a:lnTo>
                  <a:cubicBezTo>
                    <a:pt x="330" y="220"/>
                    <a:pt x="273" y="163"/>
                    <a:pt x="220" y="111"/>
                  </a:cubicBezTo>
                  <a:lnTo>
                    <a:pt x="163" y="54"/>
                  </a:lnTo>
                  <a:cubicBezTo>
                    <a:pt x="111" y="54"/>
                    <a:pt x="111" y="1"/>
                    <a:pt x="111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6559975" y="2244900"/>
              <a:ext cx="1546996" cy="1247596"/>
            </a:xfrm>
            <a:custGeom>
              <a:avLst/>
              <a:gdLst/>
              <a:ahLst/>
              <a:cxnLst/>
              <a:rect l="l" t="t" r="r" b="b"/>
              <a:pathLst>
                <a:path w="8231" h="6638" extrusionOk="0">
                  <a:moveTo>
                    <a:pt x="111" y="1"/>
                  </a:moveTo>
                  <a:cubicBezTo>
                    <a:pt x="111" y="111"/>
                    <a:pt x="54" y="220"/>
                    <a:pt x="54" y="273"/>
                  </a:cubicBezTo>
                  <a:cubicBezTo>
                    <a:pt x="111" y="383"/>
                    <a:pt x="111" y="550"/>
                    <a:pt x="163" y="602"/>
                  </a:cubicBezTo>
                  <a:lnTo>
                    <a:pt x="1" y="659"/>
                  </a:lnTo>
                  <a:lnTo>
                    <a:pt x="1" y="822"/>
                  </a:lnTo>
                  <a:lnTo>
                    <a:pt x="273" y="769"/>
                  </a:lnTo>
                  <a:cubicBezTo>
                    <a:pt x="383" y="1041"/>
                    <a:pt x="602" y="1261"/>
                    <a:pt x="769" y="1427"/>
                  </a:cubicBezTo>
                  <a:cubicBezTo>
                    <a:pt x="602" y="1480"/>
                    <a:pt x="440" y="1537"/>
                    <a:pt x="273" y="1647"/>
                  </a:cubicBezTo>
                  <a:cubicBezTo>
                    <a:pt x="273" y="1647"/>
                    <a:pt x="330" y="1700"/>
                    <a:pt x="330" y="1757"/>
                  </a:cubicBezTo>
                  <a:cubicBezTo>
                    <a:pt x="550" y="1647"/>
                    <a:pt x="712" y="1590"/>
                    <a:pt x="879" y="1590"/>
                  </a:cubicBezTo>
                  <a:lnTo>
                    <a:pt x="988" y="1537"/>
                  </a:lnTo>
                  <a:cubicBezTo>
                    <a:pt x="1151" y="1700"/>
                    <a:pt x="1370" y="1809"/>
                    <a:pt x="1590" y="1866"/>
                  </a:cubicBezTo>
                  <a:cubicBezTo>
                    <a:pt x="1427" y="1919"/>
                    <a:pt x="1208" y="2029"/>
                    <a:pt x="1041" y="2086"/>
                  </a:cubicBezTo>
                  <a:cubicBezTo>
                    <a:pt x="1098" y="2138"/>
                    <a:pt x="1208" y="2138"/>
                    <a:pt x="1261" y="2196"/>
                  </a:cubicBezTo>
                  <a:cubicBezTo>
                    <a:pt x="1480" y="2086"/>
                    <a:pt x="1647" y="2029"/>
                    <a:pt x="1866" y="1976"/>
                  </a:cubicBezTo>
                  <a:cubicBezTo>
                    <a:pt x="2086" y="2029"/>
                    <a:pt x="2358" y="2086"/>
                    <a:pt x="2577" y="2138"/>
                  </a:cubicBezTo>
                  <a:cubicBezTo>
                    <a:pt x="2634" y="2196"/>
                    <a:pt x="2687" y="2196"/>
                    <a:pt x="2744" y="2196"/>
                  </a:cubicBezTo>
                  <a:lnTo>
                    <a:pt x="1866" y="2525"/>
                  </a:lnTo>
                  <a:cubicBezTo>
                    <a:pt x="1866" y="2577"/>
                    <a:pt x="1919" y="2577"/>
                    <a:pt x="1919" y="2634"/>
                  </a:cubicBezTo>
                  <a:lnTo>
                    <a:pt x="3016" y="2248"/>
                  </a:lnTo>
                  <a:cubicBezTo>
                    <a:pt x="3293" y="2358"/>
                    <a:pt x="3622" y="2415"/>
                    <a:pt x="3894" y="2577"/>
                  </a:cubicBezTo>
                  <a:cubicBezTo>
                    <a:pt x="3293" y="2744"/>
                    <a:pt x="2687" y="2907"/>
                    <a:pt x="2086" y="3126"/>
                  </a:cubicBezTo>
                  <a:lnTo>
                    <a:pt x="2086" y="3293"/>
                  </a:lnTo>
                  <a:cubicBezTo>
                    <a:pt x="2744" y="3073"/>
                    <a:pt x="3403" y="2854"/>
                    <a:pt x="4114" y="2687"/>
                  </a:cubicBezTo>
                  <a:cubicBezTo>
                    <a:pt x="4114" y="2687"/>
                    <a:pt x="4171" y="2687"/>
                    <a:pt x="4171" y="2744"/>
                  </a:cubicBezTo>
                  <a:cubicBezTo>
                    <a:pt x="4390" y="2854"/>
                    <a:pt x="4553" y="3016"/>
                    <a:pt x="4719" y="3183"/>
                  </a:cubicBezTo>
                  <a:lnTo>
                    <a:pt x="2854" y="3951"/>
                  </a:lnTo>
                  <a:cubicBezTo>
                    <a:pt x="2634" y="4004"/>
                    <a:pt x="2415" y="4114"/>
                    <a:pt x="2196" y="4171"/>
                  </a:cubicBezTo>
                  <a:cubicBezTo>
                    <a:pt x="2196" y="4223"/>
                    <a:pt x="2248" y="4280"/>
                    <a:pt x="2248" y="4280"/>
                  </a:cubicBezTo>
                  <a:lnTo>
                    <a:pt x="2248" y="4333"/>
                  </a:lnTo>
                  <a:cubicBezTo>
                    <a:pt x="2415" y="4280"/>
                    <a:pt x="2634" y="4171"/>
                    <a:pt x="2854" y="4114"/>
                  </a:cubicBezTo>
                  <a:lnTo>
                    <a:pt x="4882" y="3345"/>
                  </a:lnTo>
                  <a:cubicBezTo>
                    <a:pt x="4939" y="3403"/>
                    <a:pt x="5048" y="3512"/>
                    <a:pt x="5101" y="3622"/>
                  </a:cubicBezTo>
                  <a:lnTo>
                    <a:pt x="5158" y="3622"/>
                  </a:lnTo>
                  <a:cubicBezTo>
                    <a:pt x="4333" y="4061"/>
                    <a:pt x="3512" y="4443"/>
                    <a:pt x="2687" y="4829"/>
                  </a:cubicBezTo>
                  <a:cubicBezTo>
                    <a:pt x="2744" y="4829"/>
                    <a:pt x="2854" y="4882"/>
                    <a:pt x="2907" y="4882"/>
                  </a:cubicBezTo>
                  <a:cubicBezTo>
                    <a:pt x="3675" y="4552"/>
                    <a:pt x="4500" y="4171"/>
                    <a:pt x="5268" y="3732"/>
                  </a:cubicBezTo>
                  <a:cubicBezTo>
                    <a:pt x="5378" y="3894"/>
                    <a:pt x="5540" y="4061"/>
                    <a:pt x="5650" y="4171"/>
                  </a:cubicBezTo>
                  <a:cubicBezTo>
                    <a:pt x="5760" y="4280"/>
                    <a:pt x="5869" y="4333"/>
                    <a:pt x="5979" y="4443"/>
                  </a:cubicBezTo>
                  <a:lnTo>
                    <a:pt x="4662" y="5101"/>
                  </a:lnTo>
                  <a:cubicBezTo>
                    <a:pt x="4719" y="5158"/>
                    <a:pt x="4719" y="5211"/>
                    <a:pt x="4719" y="5268"/>
                  </a:cubicBezTo>
                  <a:lnTo>
                    <a:pt x="6089" y="4552"/>
                  </a:lnTo>
                  <a:cubicBezTo>
                    <a:pt x="6308" y="4662"/>
                    <a:pt x="6475" y="4772"/>
                    <a:pt x="6694" y="4882"/>
                  </a:cubicBezTo>
                  <a:lnTo>
                    <a:pt x="4882" y="6036"/>
                  </a:lnTo>
                  <a:cubicBezTo>
                    <a:pt x="4939" y="6089"/>
                    <a:pt x="4939" y="6146"/>
                    <a:pt x="4939" y="6198"/>
                  </a:cubicBezTo>
                  <a:lnTo>
                    <a:pt x="6857" y="4991"/>
                  </a:lnTo>
                  <a:cubicBezTo>
                    <a:pt x="7076" y="5048"/>
                    <a:pt x="7296" y="5158"/>
                    <a:pt x="7515" y="5211"/>
                  </a:cubicBezTo>
                  <a:lnTo>
                    <a:pt x="5487" y="6585"/>
                  </a:lnTo>
                  <a:cubicBezTo>
                    <a:pt x="5540" y="6637"/>
                    <a:pt x="5597" y="6637"/>
                    <a:pt x="5707" y="6637"/>
                  </a:cubicBezTo>
                  <a:lnTo>
                    <a:pt x="7735" y="5268"/>
                  </a:lnTo>
                  <a:cubicBezTo>
                    <a:pt x="7844" y="5268"/>
                    <a:pt x="8011" y="5321"/>
                    <a:pt x="8174" y="5321"/>
                  </a:cubicBezTo>
                  <a:cubicBezTo>
                    <a:pt x="8174" y="5268"/>
                    <a:pt x="8174" y="5211"/>
                    <a:pt x="8231" y="5158"/>
                  </a:cubicBezTo>
                  <a:cubicBezTo>
                    <a:pt x="8064" y="5101"/>
                    <a:pt x="7954" y="5101"/>
                    <a:pt x="7844" y="5101"/>
                  </a:cubicBezTo>
                  <a:lnTo>
                    <a:pt x="7844" y="5048"/>
                  </a:lnTo>
                  <a:cubicBezTo>
                    <a:pt x="7792" y="4333"/>
                    <a:pt x="7682" y="3622"/>
                    <a:pt x="7625" y="2854"/>
                  </a:cubicBezTo>
                  <a:lnTo>
                    <a:pt x="7515" y="2744"/>
                  </a:lnTo>
                  <a:lnTo>
                    <a:pt x="7515" y="2744"/>
                  </a:lnTo>
                  <a:cubicBezTo>
                    <a:pt x="7572" y="3512"/>
                    <a:pt x="7625" y="4280"/>
                    <a:pt x="7735" y="5048"/>
                  </a:cubicBezTo>
                  <a:cubicBezTo>
                    <a:pt x="7463" y="4991"/>
                    <a:pt x="7243" y="4939"/>
                    <a:pt x="7024" y="4829"/>
                  </a:cubicBezTo>
                  <a:lnTo>
                    <a:pt x="7024" y="4772"/>
                  </a:lnTo>
                  <a:cubicBezTo>
                    <a:pt x="6857" y="3951"/>
                    <a:pt x="6747" y="3073"/>
                    <a:pt x="6637" y="2196"/>
                  </a:cubicBezTo>
                  <a:cubicBezTo>
                    <a:pt x="6585" y="2138"/>
                    <a:pt x="6585" y="2138"/>
                    <a:pt x="6528" y="2138"/>
                  </a:cubicBezTo>
                  <a:cubicBezTo>
                    <a:pt x="6585" y="3073"/>
                    <a:pt x="6694" y="3894"/>
                    <a:pt x="6857" y="4772"/>
                  </a:cubicBezTo>
                  <a:cubicBezTo>
                    <a:pt x="6637" y="4662"/>
                    <a:pt x="6418" y="4552"/>
                    <a:pt x="6198" y="4390"/>
                  </a:cubicBezTo>
                  <a:lnTo>
                    <a:pt x="6198" y="4280"/>
                  </a:lnTo>
                  <a:cubicBezTo>
                    <a:pt x="6089" y="3622"/>
                    <a:pt x="5979" y="2907"/>
                    <a:pt x="5926" y="2248"/>
                  </a:cubicBezTo>
                  <a:lnTo>
                    <a:pt x="5817" y="2248"/>
                  </a:lnTo>
                  <a:cubicBezTo>
                    <a:pt x="5869" y="2964"/>
                    <a:pt x="5979" y="3622"/>
                    <a:pt x="6089" y="4280"/>
                  </a:cubicBezTo>
                  <a:cubicBezTo>
                    <a:pt x="5979" y="4223"/>
                    <a:pt x="5869" y="4114"/>
                    <a:pt x="5760" y="4004"/>
                  </a:cubicBezTo>
                  <a:cubicBezTo>
                    <a:pt x="5650" y="3894"/>
                    <a:pt x="5540" y="3784"/>
                    <a:pt x="5378" y="3675"/>
                  </a:cubicBezTo>
                  <a:lnTo>
                    <a:pt x="5430" y="3622"/>
                  </a:lnTo>
                  <a:lnTo>
                    <a:pt x="5430" y="3565"/>
                  </a:lnTo>
                  <a:cubicBezTo>
                    <a:pt x="5378" y="3183"/>
                    <a:pt x="5321" y="2744"/>
                    <a:pt x="5321" y="2358"/>
                  </a:cubicBezTo>
                  <a:lnTo>
                    <a:pt x="5158" y="2358"/>
                  </a:lnTo>
                  <a:cubicBezTo>
                    <a:pt x="5211" y="2744"/>
                    <a:pt x="5268" y="3126"/>
                    <a:pt x="5268" y="3512"/>
                  </a:cubicBezTo>
                  <a:lnTo>
                    <a:pt x="5211" y="3455"/>
                  </a:lnTo>
                  <a:cubicBezTo>
                    <a:pt x="5158" y="3403"/>
                    <a:pt x="5048" y="3293"/>
                    <a:pt x="4991" y="3183"/>
                  </a:cubicBezTo>
                  <a:lnTo>
                    <a:pt x="4882" y="2248"/>
                  </a:lnTo>
                  <a:lnTo>
                    <a:pt x="4719" y="2086"/>
                  </a:lnTo>
                  <a:lnTo>
                    <a:pt x="4829" y="3016"/>
                  </a:lnTo>
                  <a:cubicBezTo>
                    <a:pt x="4662" y="2854"/>
                    <a:pt x="4443" y="2687"/>
                    <a:pt x="4280" y="2577"/>
                  </a:cubicBezTo>
                  <a:cubicBezTo>
                    <a:pt x="4223" y="2525"/>
                    <a:pt x="4171" y="2525"/>
                    <a:pt x="4171" y="2468"/>
                  </a:cubicBezTo>
                  <a:cubicBezTo>
                    <a:pt x="3951" y="1809"/>
                    <a:pt x="3784" y="1098"/>
                    <a:pt x="3622" y="383"/>
                  </a:cubicBezTo>
                  <a:lnTo>
                    <a:pt x="3565" y="330"/>
                  </a:lnTo>
                  <a:lnTo>
                    <a:pt x="3455" y="330"/>
                  </a:lnTo>
                  <a:cubicBezTo>
                    <a:pt x="3622" y="1041"/>
                    <a:pt x="3784" y="1757"/>
                    <a:pt x="3951" y="2415"/>
                  </a:cubicBezTo>
                  <a:cubicBezTo>
                    <a:pt x="3675" y="2248"/>
                    <a:pt x="3403" y="2196"/>
                    <a:pt x="3126" y="2086"/>
                  </a:cubicBezTo>
                  <a:cubicBezTo>
                    <a:pt x="2964" y="1647"/>
                    <a:pt x="2854" y="1151"/>
                    <a:pt x="2744" y="602"/>
                  </a:cubicBezTo>
                  <a:cubicBezTo>
                    <a:pt x="2687" y="659"/>
                    <a:pt x="2634" y="659"/>
                    <a:pt x="2634" y="712"/>
                  </a:cubicBezTo>
                  <a:cubicBezTo>
                    <a:pt x="2744" y="1151"/>
                    <a:pt x="2854" y="1590"/>
                    <a:pt x="2964" y="2086"/>
                  </a:cubicBezTo>
                  <a:cubicBezTo>
                    <a:pt x="2854" y="2029"/>
                    <a:pt x="2744" y="2029"/>
                    <a:pt x="2634" y="1976"/>
                  </a:cubicBezTo>
                  <a:cubicBezTo>
                    <a:pt x="2415" y="1919"/>
                    <a:pt x="2138" y="1866"/>
                    <a:pt x="1919" y="1809"/>
                  </a:cubicBezTo>
                  <a:lnTo>
                    <a:pt x="1757" y="1151"/>
                  </a:lnTo>
                  <a:lnTo>
                    <a:pt x="1590" y="1151"/>
                  </a:lnTo>
                  <a:lnTo>
                    <a:pt x="1757" y="1757"/>
                  </a:lnTo>
                  <a:cubicBezTo>
                    <a:pt x="1480" y="1647"/>
                    <a:pt x="1208" y="1480"/>
                    <a:pt x="931" y="1318"/>
                  </a:cubicBezTo>
                  <a:cubicBezTo>
                    <a:pt x="879" y="1151"/>
                    <a:pt x="879" y="988"/>
                    <a:pt x="822" y="822"/>
                  </a:cubicBezTo>
                  <a:lnTo>
                    <a:pt x="659" y="659"/>
                  </a:lnTo>
                  <a:lnTo>
                    <a:pt x="659" y="659"/>
                  </a:lnTo>
                  <a:cubicBezTo>
                    <a:pt x="712" y="822"/>
                    <a:pt x="712" y="988"/>
                    <a:pt x="769" y="1151"/>
                  </a:cubicBezTo>
                  <a:cubicBezTo>
                    <a:pt x="602" y="988"/>
                    <a:pt x="440" y="822"/>
                    <a:pt x="330" y="602"/>
                  </a:cubicBezTo>
                  <a:lnTo>
                    <a:pt x="330" y="273"/>
                  </a:lnTo>
                  <a:cubicBezTo>
                    <a:pt x="330" y="220"/>
                    <a:pt x="273" y="163"/>
                    <a:pt x="220" y="111"/>
                  </a:cubicBezTo>
                  <a:lnTo>
                    <a:pt x="220" y="330"/>
                  </a:lnTo>
                  <a:cubicBezTo>
                    <a:pt x="163" y="220"/>
                    <a:pt x="163" y="163"/>
                    <a:pt x="163" y="54"/>
                  </a:cubicBezTo>
                  <a:cubicBezTo>
                    <a:pt x="111" y="54"/>
                    <a:pt x="111" y="1"/>
                    <a:pt x="111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1" name="Google Shape;131;p2"/>
          <p:cNvGrpSpPr/>
          <p:nvPr/>
        </p:nvGrpSpPr>
        <p:grpSpPr>
          <a:xfrm rot="10800000" flipH="1">
            <a:off x="5445601" y="407978"/>
            <a:ext cx="782018" cy="815037"/>
            <a:chOff x="5898850" y="2516424"/>
            <a:chExt cx="584424" cy="609100"/>
          </a:xfrm>
        </p:grpSpPr>
        <p:sp>
          <p:nvSpPr>
            <p:cNvPr id="132" name="Google Shape;132;p2"/>
            <p:cNvSpPr/>
            <p:nvPr/>
          </p:nvSpPr>
          <p:spPr>
            <a:xfrm>
              <a:off x="6088158" y="2783960"/>
              <a:ext cx="186156" cy="168831"/>
            </a:xfrm>
            <a:custGeom>
              <a:avLst/>
              <a:gdLst/>
              <a:ahLst/>
              <a:cxnLst/>
              <a:rect l="l" t="t" r="r" b="b"/>
              <a:pathLst>
                <a:path w="2482" h="2251" extrusionOk="0">
                  <a:moveTo>
                    <a:pt x="1084" y="1"/>
                  </a:moveTo>
                  <a:cubicBezTo>
                    <a:pt x="829" y="1"/>
                    <a:pt x="574" y="128"/>
                    <a:pt x="383" y="436"/>
                  </a:cubicBezTo>
                  <a:cubicBezTo>
                    <a:pt x="163" y="822"/>
                    <a:pt x="1" y="1643"/>
                    <a:pt x="330" y="2029"/>
                  </a:cubicBezTo>
                  <a:cubicBezTo>
                    <a:pt x="486" y="2185"/>
                    <a:pt x="698" y="2251"/>
                    <a:pt x="918" y="2251"/>
                  </a:cubicBezTo>
                  <a:cubicBezTo>
                    <a:pt x="1317" y="2251"/>
                    <a:pt x="1744" y="2036"/>
                    <a:pt x="1919" y="1753"/>
                  </a:cubicBezTo>
                  <a:cubicBezTo>
                    <a:pt x="2481" y="950"/>
                    <a:pt x="1780" y="1"/>
                    <a:pt x="1084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6129335" y="2601928"/>
              <a:ext cx="139955" cy="146630"/>
            </a:xfrm>
            <a:custGeom>
              <a:avLst/>
              <a:gdLst/>
              <a:ahLst/>
              <a:cxnLst/>
              <a:rect l="l" t="t" r="r" b="b"/>
              <a:pathLst>
                <a:path w="1866" h="1955" extrusionOk="0">
                  <a:moveTo>
                    <a:pt x="968" y="0"/>
                  </a:moveTo>
                  <a:cubicBezTo>
                    <a:pt x="837" y="0"/>
                    <a:pt x="707" y="36"/>
                    <a:pt x="602" y="120"/>
                  </a:cubicBezTo>
                  <a:lnTo>
                    <a:pt x="273" y="668"/>
                  </a:lnTo>
                  <a:cubicBezTo>
                    <a:pt x="110" y="888"/>
                    <a:pt x="0" y="1164"/>
                    <a:pt x="53" y="1437"/>
                  </a:cubicBezTo>
                  <a:cubicBezTo>
                    <a:pt x="110" y="1603"/>
                    <a:pt x="220" y="1823"/>
                    <a:pt x="439" y="1933"/>
                  </a:cubicBezTo>
                  <a:cubicBezTo>
                    <a:pt x="487" y="1948"/>
                    <a:pt x="534" y="1954"/>
                    <a:pt x="582" y="1954"/>
                  </a:cubicBezTo>
                  <a:cubicBezTo>
                    <a:pt x="698" y="1954"/>
                    <a:pt x="816" y="1916"/>
                    <a:pt x="931" y="1875"/>
                  </a:cubicBezTo>
                  <a:cubicBezTo>
                    <a:pt x="1260" y="1766"/>
                    <a:pt x="1589" y="1546"/>
                    <a:pt x="1699" y="1217"/>
                  </a:cubicBezTo>
                  <a:cubicBezTo>
                    <a:pt x="1866" y="888"/>
                    <a:pt x="1809" y="506"/>
                    <a:pt x="1537" y="230"/>
                  </a:cubicBezTo>
                  <a:cubicBezTo>
                    <a:pt x="1401" y="94"/>
                    <a:pt x="1182" y="0"/>
                    <a:pt x="968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6239665" y="2702057"/>
              <a:ext cx="148955" cy="112054"/>
            </a:xfrm>
            <a:custGeom>
              <a:avLst/>
              <a:gdLst/>
              <a:ahLst/>
              <a:cxnLst/>
              <a:rect l="l" t="t" r="r" b="b"/>
              <a:pathLst>
                <a:path w="1986" h="1494" extrusionOk="0">
                  <a:moveTo>
                    <a:pt x="1017" y="1"/>
                  </a:moveTo>
                  <a:cubicBezTo>
                    <a:pt x="856" y="1"/>
                    <a:pt x="694" y="49"/>
                    <a:pt x="557" y="159"/>
                  </a:cubicBezTo>
                  <a:cubicBezTo>
                    <a:pt x="1" y="614"/>
                    <a:pt x="380" y="1493"/>
                    <a:pt x="1049" y="1493"/>
                  </a:cubicBezTo>
                  <a:cubicBezTo>
                    <a:pt x="1103" y="1493"/>
                    <a:pt x="1158" y="1487"/>
                    <a:pt x="1216" y="1475"/>
                  </a:cubicBezTo>
                  <a:cubicBezTo>
                    <a:pt x="1492" y="1366"/>
                    <a:pt x="1712" y="1199"/>
                    <a:pt x="1821" y="927"/>
                  </a:cubicBezTo>
                  <a:cubicBezTo>
                    <a:pt x="1986" y="433"/>
                    <a:pt x="1501" y="1"/>
                    <a:pt x="1017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6009855" y="2711282"/>
              <a:ext cx="90603" cy="89853"/>
            </a:xfrm>
            <a:custGeom>
              <a:avLst/>
              <a:gdLst/>
              <a:ahLst/>
              <a:cxnLst/>
              <a:rect l="l" t="t" r="r" b="b"/>
              <a:pathLst>
                <a:path w="1208" h="1198" extrusionOk="0">
                  <a:moveTo>
                    <a:pt x="647" y="0"/>
                  </a:moveTo>
                  <a:cubicBezTo>
                    <a:pt x="596" y="0"/>
                    <a:pt x="545" y="11"/>
                    <a:pt x="496" y="36"/>
                  </a:cubicBezTo>
                  <a:lnTo>
                    <a:pt x="329" y="88"/>
                  </a:lnTo>
                  <a:cubicBezTo>
                    <a:pt x="110" y="255"/>
                    <a:pt x="0" y="584"/>
                    <a:pt x="110" y="856"/>
                  </a:cubicBezTo>
                  <a:cubicBezTo>
                    <a:pt x="189" y="1057"/>
                    <a:pt x="415" y="1198"/>
                    <a:pt x="616" y="1198"/>
                  </a:cubicBezTo>
                  <a:cubicBezTo>
                    <a:pt x="692" y="1198"/>
                    <a:pt x="765" y="1177"/>
                    <a:pt x="825" y="1133"/>
                  </a:cubicBezTo>
                  <a:lnTo>
                    <a:pt x="988" y="966"/>
                  </a:lnTo>
                  <a:cubicBezTo>
                    <a:pt x="1097" y="804"/>
                    <a:pt x="1207" y="527"/>
                    <a:pt x="1097" y="308"/>
                  </a:cubicBezTo>
                  <a:cubicBezTo>
                    <a:pt x="1012" y="137"/>
                    <a:pt x="828" y="0"/>
                    <a:pt x="647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5959228" y="2563076"/>
              <a:ext cx="184131" cy="116554"/>
            </a:xfrm>
            <a:custGeom>
              <a:avLst/>
              <a:gdLst/>
              <a:ahLst/>
              <a:cxnLst/>
              <a:rect l="l" t="t" r="r" b="b"/>
              <a:pathLst>
                <a:path w="2455" h="1554" extrusionOk="0">
                  <a:moveTo>
                    <a:pt x="1954" y="1"/>
                  </a:moveTo>
                  <a:cubicBezTo>
                    <a:pt x="1266" y="1"/>
                    <a:pt x="1" y="1137"/>
                    <a:pt x="1061" y="1516"/>
                  </a:cubicBezTo>
                  <a:cubicBezTo>
                    <a:pt x="1153" y="1540"/>
                    <a:pt x="1245" y="1553"/>
                    <a:pt x="1337" y="1553"/>
                  </a:cubicBezTo>
                  <a:cubicBezTo>
                    <a:pt x="1465" y="1553"/>
                    <a:pt x="1592" y="1527"/>
                    <a:pt x="1720" y="1463"/>
                  </a:cubicBezTo>
                  <a:cubicBezTo>
                    <a:pt x="1830" y="1463"/>
                    <a:pt x="1882" y="1406"/>
                    <a:pt x="1939" y="1353"/>
                  </a:cubicBezTo>
                  <a:cubicBezTo>
                    <a:pt x="2102" y="1186"/>
                    <a:pt x="2211" y="1024"/>
                    <a:pt x="2268" y="857"/>
                  </a:cubicBezTo>
                  <a:cubicBezTo>
                    <a:pt x="2455" y="229"/>
                    <a:pt x="2262" y="1"/>
                    <a:pt x="1954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5964703" y="2845013"/>
              <a:ext cx="98853" cy="99453"/>
            </a:xfrm>
            <a:custGeom>
              <a:avLst/>
              <a:gdLst/>
              <a:ahLst/>
              <a:cxnLst/>
              <a:rect l="l" t="t" r="r" b="b"/>
              <a:pathLst>
                <a:path w="1318" h="1326" extrusionOk="0">
                  <a:moveTo>
                    <a:pt x="638" y="1"/>
                  </a:moveTo>
                  <a:cubicBezTo>
                    <a:pt x="608" y="1"/>
                    <a:pt x="579" y="3"/>
                    <a:pt x="549" y="8"/>
                  </a:cubicBezTo>
                  <a:lnTo>
                    <a:pt x="330" y="171"/>
                  </a:lnTo>
                  <a:cubicBezTo>
                    <a:pt x="111" y="390"/>
                    <a:pt x="1" y="719"/>
                    <a:pt x="163" y="996"/>
                  </a:cubicBezTo>
                  <a:cubicBezTo>
                    <a:pt x="220" y="1158"/>
                    <a:pt x="330" y="1268"/>
                    <a:pt x="492" y="1325"/>
                  </a:cubicBezTo>
                  <a:cubicBezTo>
                    <a:pt x="549" y="1325"/>
                    <a:pt x="659" y="1325"/>
                    <a:pt x="769" y="1268"/>
                  </a:cubicBezTo>
                  <a:cubicBezTo>
                    <a:pt x="1041" y="1158"/>
                    <a:pt x="1318" y="829"/>
                    <a:pt x="1261" y="500"/>
                  </a:cubicBezTo>
                  <a:cubicBezTo>
                    <a:pt x="1213" y="252"/>
                    <a:pt x="935" y="1"/>
                    <a:pt x="638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5898850" y="2730408"/>
              <a:ext cx="90678" cy="108904"/>
            </a:xfrm>
            <a:custGeom>
              <a:avLst/>
              <a:gdLst/>
              <a:ahLst/>
              <a:cxnLst/>
              <a:rect l="l" t="t" r="r" b="b"/>
              <a:pathLst>
                <a:path w="1209" h="1452" extrusionOk="0">
                  <a:moveTo>
                    <a:pt x="712" y="0"/>
                  </a:moveTo>
                  <a:cubicBezTo>
                    <a:pt x="493" y="0"/>
                    <a:pt x="330" y="162"/>
                    <a:pt x="163" y="329"/>
                  </a:cubicBezTo>
                  <a:lnTo>
                    <a:pt x="54" y="492"/>
                  </a:lnTo>
                  <a:cubicBezTo>
                    <a:pt x="54" y="658"/>
                    <a:pt x="1" y="821"/>
                    <a:pt x="54" y="988"/>
                  </a:cubicBezTo>
                  <a:cubicBezTo>
                    <a:pt x="54" y="1150"/>
                    <a:pt x="163" y="1317"/>
                    <a:pt x="273" y="1369"/>
                  </a:cubicBezTo>
                  <a:cubicBezTo>
                    <a:pt x="357" y="1424"/>
                    <a:pt x="439" y="1452"/>
                    <a:pt x="521" y="1452"/>
                  </a:cubicBezTo>
                  <a:cubicBezTo>
                    <a:pt x="603" y="1452"/>
                    <a:pt x="686" y="1424"/>
                    <a:pt x="769" y="1369"/>
                  </a:cubicBezTo>
                  <a:cubicBezTo>
                    <a:pt x="931" y="1317"/>
                    <a:pt x="1098" y="1150"/>
                    <a:pt x="1151" y="931"/>
                  </a:cubicBezTo>
                  <a:cubicBezTo>
                    <a:pt x="1208" y="711"/>
                    <a:pt x="1208" y="492"/>
                    <a:pt x="1098" y="272"/>
                  </a:cubicBezTo>
                  <a:cubicBezTo>
                    <a:pt x="989" y="162"/>
                    <a:pt x="879" y="53"/>
                    <a:pt x="712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6005880" y="3011145"/>
              <a:ext cx="214057" cy="114379"/>
            </a:xfrm>
            <a:custGeom>
              <a:avLst/>
              <a:gdLst/>
              <a:ahLst/>
              <a:cxnLst/>
              <a:rect l="l" t="t" r="r" b="b"/>
              <a:pathLst>
                <a:path w="2854" h="1525" extrusionOk="0">
                  <a:moveTo>
                    <a:pt x="1235" y="0"/>
                  </a:moveTo>
                  <a:cubicBezTo>
                    <a:pt x="796" y="0"/>
                    <a:pt x="325" y="126"/>
                    <a:pt x="220" y="479"/>
                  </a:cubicBezTo>
                  <a:cubicBezTo>
                    <a:pt x="0" y="1028"/>
                    <a:pt x="769" y="1524"/>
                    <a:pt x="1208" y="1524"/>
                  </a:cubicBezTo>
                  <a:lnTo>
                    <a:pt x="1260" y="1524"/>
                  </a:lnTo>
                  <a:cubicBezTo>
                    <a:pt x="2085" y="1524"/>
                    <a:pt x="2853" y="427"/>
                    <a:pt x="1866" y="98"/>
                  </a:cubicBezTo>
                  <a:cubicBezTo>
                    <a:pt x="1710" y="38"/>
                    <a:pt x="1477" y="0"/>
                    <a:pt x="1235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6182662" y="2911616"/>
              <a:ext cx="236558" cy="166206"/>
            </a:xfrm>
            <a:custGeom>
              <a:avLst/>
              <a:gdLst/>
              <a:ahLst/>
              <a:cxnLst/>
              <a:rect l="l" t="t" r="r" b="b"/>
              <a:pathLst>
                <a:path w="3154" h="2216" extrusionOk="0">
                  <a:moveTo>
                    <a:pt x="1797" y="1"/>
                  </a:moveTo>
                  <a:cubicBezTo>
                    <a:pt x="1697" y="1"/>
                    <a:pt x="1592" y="17"/>
                    <a:pt x="1484" y="51"/>
                  </a:cubicBezTo>
                  <a:cubicBezTo>
                    <a:pt x="769" y="218"/>
                    <a:pt x="0" y="1148"/>
                    <a:pt x="496" y="1864"/>
                  </a:cubicBezTo>
                  <a:cubicBezTo>
                    <a:pt x="697" y="2114"/>
                    <a:pt x="1011" y="2215"/>
                    <a:pt x="1341" y="2215"/>
                  </a:cubicBezTo>
                  <a:cubicBezTo>
                    <a:pt x="1733" y="2215"/>
                    <a:pt x="2147" y="2071"/>
                    <a:pt x="2415" y="1864"/>
                  </a:cubicBezTo>
                  <a:cubicBezTo>
                    <a:pt x="3154" y="1175"/>
                    <a:pt x="2656" y="1"/>
                    <a:pt x="1797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6363345" y="2784110"/>
              <a:ext cx="119929" cy="119179"/>
            </a:xfrm>
            <a:custGeom>
              <a:avLst/>
              <a:gdLst/>
              <a:ahLst/>
              <a:cxnLst/>
              <a:rect l="l" t="t" r="r" b="b"/>
              <a:pathLst>
                <a:path w="1599" h="1589" extrusionOk="0">
                  <a:moveTo>
                    <a:pt x="833" y="0"/>
                  </a:moveTo>
                  <a:cubicBezTo>
                    <a:pt x="215" y="0"/>
                    <a:pt x="0" y="1115"/>
                    <a:pt x="502" y="1479"/>
                  </a:cubicBezTo>
                  <a:cubicBezTo>
                    <a:pt x="611" y="1588"/>
                    <a:pt x="831" y="1588"/>
                    <a:pt x="993" y="1588"/>
                  </a:cubicBezTo>
                  <a:cubicBezTo>
                    <a:pt x="1270" y="1479"/>
                    <a:pt x="1489" y="1259"/>
                    <a:pt x="1542" y="930"/>
                  </a:cubicBezTo>
                  <a:cubicBezTo>
                    <a:pt x="1599" y="653"/>
                    <a:pt x="1489" y="324"/>
                    <a:pt x="1270" y="162"/>
                  </a:cubicBezTo>
                  <a:cubicBezTo>
                    <a:pt x="1109" y="48"/>
                    <a:pt x="962" y="0"/>
                    <a:pt x="833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6338294" y="2612128"/>
              <a:ext cx="141455" cy="80103"/>
            </a:xfrm>
            <a:custGeom>
              <a:avLst/>
              <a:gdLst/>
              <a:ahLst/>
              <a:cxnLst/>
              <a:rect l="l" t="t" r="r" b="b"/>
              <a:pathLst>
                <a:path w="1886" h="1068" extrusionOk="0">
                  <a:moveTo>
                    <a:pt x="1489" y="1"/>
                  </a:moveTo>
                  <a:cubicBezTo>
                    <a:pt x="951" y="1"/>
                    <a:pt x="0" y="725"/>
                    <a:pt x="836" y="1028"/>
                  </a:cubicBezTo>
                  <a:cubicBezTo>
                    <a:pt x="890" y="1055"/>
                    <a:pt x="958" y="1068"/>
                    <a:pt x="1034" y="1068"/>
                  </a:cubicBezTo>
                  <a:cubicBezTo>
                    <a:pt x="1109" y="1068"/>
                    <a:pt x="1191" y="1055"/>
                    <a:pt x="1274" y="1028"/>
                  </a:cubicBezTo>
                  <a:cubicBezTo>
                    <a:pt x="1327" y="1028"/>
                    <a:pt x="1327" y="971"/>
                    <a:pt x="1384" y="971"/>
                  </a:cubicBezTo>
                  <a:cubicBezTo>
                    <a:pt x="1547" y="862"/>
                    <a:pt x="1713" y="699"/>
                    <a:pt x="1766" y="532"/>
                  </a:cubicBezTo>
                  <a:cubicBezTo>
                    <a:pt x="1885" y="144"/>
                    <a:pt x="1728" y="1"/>
                    <a:pt x="1489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6252790" y="2516424"/>
              <a:ext cx="98853" cy="84228"/>
            </a:xfrm>
            <a:custGeom>
              <a:avLst/>
              <a:gdLst/>
              <a:ahLst/>
              <a:cxnLst/>
              <a:rect l="l" t="t" r="r" b="b"/>
              <a:pathLst>
                <a:path w="1318" h="1123" extrusionOk="0">
                  <a:moveTo>
                    <a:pt x="821" y="0"/>
                  </a:moveTo>
                  <a:lnTo>
                    <a:pt x="163" y="329"/>
                  </a:lnTo>
                  <a:cubicBezTo>
                    <a:pt x="0" y="549"/>
                    <a:pt x="0" y="878"/>
                    <a:pt x="273" y="1040"/>
                  </a:cubicBezTo>
                  <a:cubicBezTo>
                    <a:pt x="356" y="1095"/>
                    <a:pt x="452" y="1123"/>
                    <a:pt x="548" y="1123"/>
                  </a:cubicBezTo>
                  <a:cubicBezTo>
                    <a:pt x="644" y="1123"/>
                    <a:pt x="740" y="1095"/>
                    <a:pt x="821" y="1040"/>
                  </a:cubicBezTo>
                  <a:cubicBezTo>
                    <a:pt x="988" y="988"/>
                    <a:pt x="1098" y="821"/>
                    <a:pt x="1207" y="658"/>
                  </a:cubicBezTo>
                  <a:cubicBezTo>
                    <a:pt x="1260" y="549"/>
                    <a:pt x="1317" y="382"/>
                    <a:pt x="1260" y="272"/>
                  </a:cubicBezTo>
                  <a:cubicBezTo>
                    <a:pt x="1207" y="110"/>
                    <a:pt x="988" y="53"/>
                    <a:pt x="821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5907100" y="2960818"/>
              <a:ext cx="98853" cy="107029"/>
            </a:xfrm>
            <a:custGeom>
              <a:avLst/>
              <a:gdLst/>
              <a:ahLst/>
              <a:cxnLst/>
              <a:rect l="l" t="t" r="r" b="b"/>
              <a:pathLst>
                <a:path w="1318" h="1427" extrusionOk="0">
                  <a:moveTo>
                    <a:pt x="879" y="0"/>
                  </a:moveTo>
                  <a:lnTo>
                    <a:pt x="383" y="163"/>
                  </a:lnTo>
                  <a:cubicBezTo>
                    <a:pt x="163" y="330"/>
                    <a:pt x="53" y="549"/>
                    <a:pt x="53" y="769"/>
                  </a:cubicBezTo>
                  <a:cubicBezTo>
                    <a:pt x="1" y="988"/>
                    <a:pt x="1" y="1208"/>
                    <a:pt x="163" y="1317"/>
                  </a:cubicBezTo>
                  <a:cubicBezTo>
                    <a:pt x="220" y="1370"/>
                    <a:pt x="330" y="1427"/>
                    <a:pt x="383" y="1427"/>
                  </a:cubicBezTo>
                  <a:cubicBezTo>
                    <a:pt x="659" y="1427"/>
                    <a:pt x="879" y="1260"/>
                    <a:pt x="1041" y="1041"/>
                  </a:cubicBezTo>
                  <a:cubicBezTo>
                    <a:pt x="1208" y="878"/>
                    <a:pt x="1317" y="659"/>
                    <a:pt x="1260" y="439"/>
                  </a:cubicBezTo>
                  <a:cubicBezTo>
                    <a:pt x="1260" y="220"/>
                    <a:pt x="1098" y="0"/>
                    <a:pt x="879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" name="Google Shape;145;p2"/>
          <p:cNvGrpSpPr/>
          <p:nvPr/>
        </p:nvGrpSpPr>
        <p:grpSpPr>
          <a:xfrm rot="10800000" flipH="1">
            <a:off x="897239" y="-177474"/>
            <a:ext cx="1061780" cy="1269096"/>
            <a:chOff x="4375200" y="1477731"/>
            <a:chExt cx="1494834" cy="1786704"/>
          </a:xfrm>
        </p:grpSpPr>
        <p:sp>
          <p:nvSpPr>
            <p:cNvPr id="146" name="Google Shape;146;p2"/>
            <p:cNvSpPr/>
            <p:nvPr/>
          </p:nvSpPr>
          <p:spPr>
            <a:xfrm>
              <a:off x="4375200" y="1477731"/>
              <a:ext cx="1494834" cy="1786704"/>
            </a:xfrm>
            <a:custGeom>
              <a:avLst/>
              <a:gdLst/>
              <a:ahLst/>
              <a:cxnLst/>
              <a:rect l="l" t="t" r="r" b="b"/>
              <a:pathLst>
                <a:path w="22499" h="26892" extrusionOk="0">
                  <a:moveTo>
                    <a:pt x="7632" y="0"/>
                  </a:moveTo>
                  <a:cubicBezTo>
                    <a:pt x="7626" y="0"/>
                    <a:pt x="7624" y="3"/>
                    <a:pt x="7626" y="8"/>
                  </a:cubicBezTo>
                  <a:lnTo>
                    <a:pt x="7626" y="8"/>
                  </a:lnTo>
                  <a:cubicBezTo>
                    <a:pt x="7630" y="3"/>
                    <a:pt x="7632" y="0"/>
                    <a:pt x="7632" y="0"/>
                  </a:cubicBezTo>
                  <a:close/>
                  <a:moveTo>
                    <a:pt x="7626" y="8"/>
                  </a:moveTo>
                  <a:cubicBezTo>
                    <a:pt x="7379" y="306"/>
                    <a:pt x="0" y="9348"/>
                    <a:pt x="2914" y="20410"/>
                  </a:cubicBezTo>
                  <a:cubicBezTo>
                    <a:pt x="4278" y="25498"/>
                    <a:pt x="6238" y="26891"/>
                    <a:pt x="7976" y="26891"/>
                  </a:cubicBezTo>
                  <a:cubicBezTo>
                    <a:pt x="10078" y="26891"/>
                    <a:pt x="11854" y="24852"/>
                    <a:pt x="11854" y="24852"/>
                  </a:cubicBezTo>
                  <a:cubicBezTo>
                    <a:pt x="11854" y="24852"/>
                    <a:pt x="13300" y="25333"/>
                    <a:pt x="14899" y="25333"/>
                  </a:cubicBezTo>
                  <a:cubicBezTo>
                    <a:pt x="16156" y="25333"/>
                    <a:pt x="17508" y="25036"/>
                    <a:pt x="18328" y="23974"/>
                  </a:cubicBezTo>
                  <a:cubicBezTo>
                    <a:pt x="19974" y="21889"/>
                    <a:pt x="22498" y="18926"/>
                    <a:pt x="19154" y="12452"/>
                  </a:cubicBezTo>
                  <a:cubicBezTo>
                    <a:pt x="15450" y="5370"/>
                    <a:pt x="7708" y="232"/>
                    <a:pt x="7626" y="8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4874959" y="1517462"/>
              <a:ext cx="323297" cy="1641600"/>
            </a:xfrm>
            <a:custGeom>
              <a:avLst/>
              <a:gdLst/>
              <a:ahLst/>
              <a:cxnLst/>
              <a:rect l="l" t="t" r="r" b="b"/>
              <a:pathLst>
                <a:path w="4866" h="24708" extrusionOk="0">
                  <a:moveTo>
                    <a:pt x="122" y="0"/>
                  </a:moveTo>
                  <a:cubicBezTo>
                    <a:pt x="61" y="0"/>
                    <a:pt x="0" y="46"/>
                    <a:pt x="0" y="113"/>
                  </a:cubicBezTo>
                  <a:cubicBezTo>
                    <a:pt x="110" y="1816"/>
                    <a:pt x="329" y="3462"/>
                    <a:pt x="492" y="5161"/>
                  </a:cubicBezTo>
                  <a:cubicBezTo>
                    <a:pt x="659" y="6864"/>
                    <a:pt x="878" y="8562"/>
                    <a:pt x="1040" y="10265"/>
                  </a:cubicBezTo>
                  <a:cubicBezTo>
                    <a:pt x="1427" y="13448"/>
                    <a:pt x="1918" y="16573"/>
                    <a:pt x="2796" y="19645"/>
                  </a:cubicBezTo>
                  <a:cubicBezTo>
                    <a:pt x="3235" y="21348"/>
                    <a:pt x="3841" y="23047"/>
                    <a:pt x="4609" y="24640"/>
                  </a:cubicBezTo>
                  <a:cubicBezTo>
                    <a:pt x="4624" y="24687"/>
                    <a:pt x="4654" y="24707"/>
                    <a:pt x="4687" y="24707"/>
                  </a:cubicBezTo>
                  <a:cubicBezTo>
                    <a:pt x="4767" y="24707"/>
                    <a:pt x="4866" y="24591"/>
                    <a:pt x="4828" y="24473"/>
                  </a:cubicBezTo>
                  <a:cubicBezTo>
                    <a:pt x="3564" y="21568"/>
                    <a:pt x="2686" y="18495"/>
                    <a:pt x="2138" y="15423"/>
                  </a:cubicBezTo>
                  <a:cubicBezTo>
                    <a:pt x="1589" y="12131"/>
                    <a:pt x="1317" y="8839"/>
                    <a:pt x="988" y="5600"/>
                  </a:cubicBezTo>
                  <a:cubicBezTo>
                    <a:pt x="768" y="3734"/>
                    <a:pt x="659" y="1869"/>
                    <a:pt x="220" y="61"/>
                  </a:cubicBezTo>
                  <a:cubicBezTo>
                    <a:pt x="198" y="18"/>
                    <a:pt x="160" y="0"/>
                    <a:pt x="122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5079061" y="2485155"/>
              <a:ext cx="605202" cy="322898"/>
            </a:xfrm>
            <a:custGeom>
              <a:avLst/>
              <a:gdLst/>
              <a:ahLst/>
              <a:cxnLst/>
              <a:rect l="l" t="t" r="r" b="b"/>
              <a:pathLst>
                <a:path w="9109" h="4860" extrusionOk="0">
                  <a:moveTo>
                    <a:pt x="7646" y="1"/>
                  </a:moveTo>
                  <a:cubicBezTo>
                    <a:pt x="7529" y="1"/>
                    <a:pt x="7411" y="12"/>
                    <a:pt x="7296" y="33"/>
                  </a:cubicBezTo>
                  <a:cubicBezTo>
                    <a:pt x="5869" y="199"/>
                    <a:pt x="4390" y="748"/>
                    <a:pt x="3073" y="1459"/>
                  </a:cubicBezTo>
                  <a:cubicBezTo>
                    <a:pt x="2358" y="1845"/>
                    <a:pt x="1647" y="2337"/>
                    <a:pt x="988" y="2886"/>
                  </a:cubicBezTo>
                  <a:cubicBezTo>
                    <a:pt x="440" y="3324"/>
                    <a:pt x="1" y="3930"/>
                    <a:pt x="330" y="4641"/>
                  </a:cubicBezTo>
                  <a:cubicBezTo>
                    <a:pt x="383" y="4698"/>
                    <a:pt x="440" y="4698"/>
                    <a:pt x="492" y="4698"/>
                  </a:cubicBezTo>
                  <a:cubicBezTo>
                    <a:pt x="492" y="4751"/>
                    <a:pt x="549" y="4751"/>
                    <a:pt x="549" y="4751"/>
                  </a:cubicBezTo>
                  <a:cubicBezTo>
                    <a:pt x="956" y="4824"/>
                    <a:pt x="1368" y="4859"/>
                    <a:pt x="1782" y="4859"/>
                  </a:cubicBezTo>
                  <a:cubicBezTo>
                    <a:pt x="4163" y="4859"/>
                    <a:pt x="6601" y="3707"/>
                    <a:pt x="8283" y="2117"/>
                  </a:cubicBezTo>
                  <a:cubicBezTo>
                    <a:pt x="8669" y="1736"/>
                    <a:pt x="9108" y="1240"/>
                    <a:pt x="8832" y="638"/>
                  </a:cubicBezTo>
                  <a:cubicBezTo>
                    <a:pt x="8612" y="195"/>
                    <a:pt x="8139" y="1"/>
                    <a:pt x="7646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5038799" y="2259659"/>
              <a:ext cx="546868" cy="308547"/>
            </a:xfrm>
            <a:custGeom>
              <a:avLst/>
              <a:gdLst/>
              <a:ahLst/>
              <a:cxnLst/>
              <a:rect l="l" t="t" r="r" b="b"/>
              <a:pathLst>
                <a:path w="8231" h="4644" extrusionOk="0">
                  <a:moveTo>
                    <a:pt x="6558" y="0"/>
                  </a:moveTo>
                  <a:cubicBezTo>
                    <a:pt x="6398" y="0"/>
                    <a:pt x="6242" y="11"/>
                    <a:pt x="6093" y="25"/>
                  </a:cubicBezTo>
                  <a:cubicBezTo>
                    <a:pt x="4776" y="192"/>
                    <a:pt x="3403" y="903"/>
                    <a:pt x="2305" y="1671"/>
                  </a:cubicBezTo>
                  <a:cubicBezTo>
                    <a:pt x="1704" y="2110"/>
                    <a:pt x="1098" y="2549"/>
                    <a:pt x="607" y="3097"/>
                  </a:cubicBezTo>
                  <a:cubicBezTo>
                    <a:pt x="220" y="3536"/>
                    <a:pt x="1" y="4142"/>
                    <a:pt x="440" y="4581"/>
                  </a:cubicBezTo>
                  <a:cubicBezTo>
                    <a:pt x="486" y="4627"/>
                    <a:pt x="532" y="4644"/>
                    <a:pt x="574" y="4644"/>
                  </a:cubicBezTo>
                  <a:cubicBezTo>
                    <a:pt x="632" y="4644"/>
                    <a:pt x="683" y="4611"/>
                    <a:pt x="716" y="4581"/>
                  </a:cubicBezTo>
                  <a:lnTo>
                    <a:pt x="769" y="4581"/>
                  </a:lnTo>
                  <a:cubicBezTo>
                    <a:pt x="873" y="4590"/>
                    <a:pt x="981" y="4594"/>
                    <a:pt x="1091" y="4594"/>
                  </a:cubicBezTo>
                  <a:cubicBezTo>
                    <a:pt x="1618" y="4594"/>
                    <a:pt x="2199" y="4496"/>
                    <a:pt x="2744" y="4361"/>
                  </a:cubicBezTo>
                  <a:cubicBezTo>
                    <a:pt x="3403" y="4195"/>
                    <a:pt x="4061" y="3975"/>
                    <a:pt x="4719" y="3703"/>
                  </a:cubicBezTo>
                  <a:cubicBezTo>
                    <a:pt x="5378" y="3427"/>
                    <a:pt x="5983" y="3154"/>
                    <a:pt x="6585" y="2768"/>
                  </a:cubicBezTo>
                  <a:cubicBezTo>
                    <a:pt x="7024" y="2439"/>
                    <a:pt x="7682" y="2057"/>
                    <a:pt x="7959" y="1561"/>
                  </a:cubicBezTo>
                  <a:cubicBezTo>
                    <a:pt x="8231" y="1122"/>
                    <a:pt x="8178" y="631"/>
                    <a:pt x="7792" y="354"/>
                  </a:cubicBezTo>
                  <a:cubicBezTo>
                    <a:pt x="7433" y="76"/>
                    <a:pt x="6986" y="0"/>
                    <a:pt x="6558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5009698" y="2074956"/>
              <a:ext cx="430199" cy="269879"/>
            </a:xfrm>
            <a:custGeom>
              <a:avLst/>
              <a:gdLst/>
              <a:ahLst/>
              <a:cxnLst/>
              <a:rect l="l" t="t" r="r" b="b"/>
              <a:pathLst>
                <a:path w="6475" h="4062" extrusionOk="0">
                  <a:moveTo>
                    <a:pt x="5406" y="0"/>
                  </a:moveTo>
                  <a:cubicBezTo>
                    <a:pt x="5359" y="0"/>
                    <a:pt x="5313" y="3"/>
                    <a:pt x="5267" y="9"/>
                  </a:cubicBezTo>
                  <a:cubicBezTo>
                    <a:pt x="4775" y="9"/>
                    <a:pt x="4227" y="228"/>
                    <a:pt x="3731" y="448"/>
                  </a:cubicBezTo>
                  <a:cubicBezTo>
                    <a:pt x="3182" y="667"/>
                    <a:pt x="2691" y="940"/>
                    <a:pt x="2195" y="1216"/>
                  </a:cubicBezTo>
                  <a:cubicBezTo>
                    <a:pt x="1374" y="1765"/>
                    <a:pt x="0" y="2643"/>
                    <a:pt x="220" y="3793"/>
                  </a:cubicBezTo>
                  <a:cubicBezTo>
                    <a:pt x="220" y="3873"/>
                    <a:pt x="308" y="3925"/>
                    <a:pt x="399" y="3925"/>
                  </a:cubicBezTo>
                  <a:cubicBezTo>
                    <a:pt x="433" y="3925"/>
                    <a:pt x="466" y="3918"/>
                    <a:pt x="496" y="3902"/>
                  </a:cubicBezTo>
                  <a:cubicBezTo>
                    <a:pt x="595" y="4028"/>
                    <a:pt x="751" y="4062"/>
                    <a:pt x="917" y="4062"/>
                  </a:cubicBezTo>
                  <a:cubicBezTo>
                    <a:pt x="1117" y="4062"/>
                    <a:pt x="1332" y="4012"/>
                    <a:pt x="1484" y="4012"/>
                  </a:cubicBezTo>
                  <a:cubicBezTo>
                    <a:pt x="2085" y="3902"/>
                    <a:pt x="2634" y="3740"/>
                    <a:pt x="3130" y="3520"/>
                  </a:cubicBezTo>
                  <a:cubicBezTo>
                    <a:pt x="3678" y="3301"/>
                    <a:pt x="4170" y="3024"/>
                    <a:pt x="4666" y="2695"/>
                  </a:cubicBezTo>
                  <a:cubicBezTo>
                    <a:pt x="5105" y="2423"/>
                    <a:pt x="5653" y="2094"/>
                    <a:pt x="6035" y="1708"/>
                  </a:cubicBezTo>
                  <a:cubicBezTo>
                    <a:pt x="6255" y="1378"/>
                    <a:pt x="6474" y="997"/>
                    <a:pt x="6312" y="610"/>
                  </a:cubicBezTo>
                  <a:cubicBezTo>
                    <a:pt x="6213" y="217"/>
                    <a:pt x="5805" y="0"/>
                    <a:pt x="5406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4969702" y="1890653"/>
              <a:ext cx="357314" cy="214070"/>
            </a:xfrm>
            <a:custGeom>
              <a:avLst/>
              <a:gdLst/>
              <a:ahLst/>
              <a:cxnLst/>
              <a:rect l="l" t="t" r="r" b="b"/>
              <a:pathLst>
                <a:path w="5378" h="3222" extrusionOk="0">
                  <a:moveTo>
                    <a:pt x="4084" y="0"/>
                  </a:moveTo>
                  <a:cubicBezTo>
                    <a:pt x="3422" y="0"/>
                    <a:pt x="2606" y="424"/>
                    <a:pt x="2195" y="698"/>
                  </a:cubicBezTo>
                  <a:cubicBezTo>
                    <a:pt x="1699" y="970"/>
                    <a:pt x="1" y="2177"/>
                    <a:pt x="712" y="2945"/>
                  </a:cubicBezTo>
                  <a:cubicBezTo>
                    <a:pt x="659" y="3112"/>
                    <a:pt x="988" y="3222"/>
                    <a:pt x="1208" y="3222"/>
                  </a:cubicBezTo>
                  <a:cubicBezTo>
                    <a:pt x="1809" y="3165"/>
                    <a:pt x="2415" y="3002"/>
                    <a:pt x="2963" y="2783"/>
                  </a:cubicBezTo>
                  <a:cubicBezTo>
                    <a:pt x="3732" y="2454"/>
                    <a:pt x="5377" y="1629"/>
                    <a:pt x="4991" y="588"/>
                  </a:cubicBezTo>
                  <a:cubicBezTo>
                    <a:pt x="4826" y="154"/>
                    <a:pt x="4483" y="0"/>
                    <a:pt x="4084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4951364" y="1752326"/>
              <a:ext cx="229816" cy="146168"/>
            </a:xfrm>
            <a:custGeom>
              <a:avLst/>
              <a:gdLst/>
              <a:ahLst/>
              <a:cxnLst/>
              <a:rect l="l" t="t" r="r" b="b"/>
              <a:pathLst>
                <a:path w="3459" h="2200" extrusionOk="0">
                  <a:moveTo>
                    <a:pt x="2337" y="1"/>
                  </a:moveTo>
                  <a:cubicBezTo>
                    <a:pt x="1756" y="1"/>
                    <a:pt x="1142" y="382"/>
                    <a:pt x="768" y="805"/>
                  </a:cubicBezTo>
                  <a:cubicBezTo>
                    <a:pt x="386" y="1187"/>
                    <a:pt x="0" y="1902"/>
                    <a:pt x="716" y="2174"/>
                  </a:cubicBezTo>
                  <a:cubicBezTo>
                    <a:pt x="733" y="2193"/>
                    <a:pt x="751" y="2200"/>
                    <a:pt x="769" y="2200"/>
                  </a:cubicBezTo>
                  <a:cubicBezTo>
                    <a:pt x="806" y="2200"/>
                    <a:pt x="843" y="2174"/>
                    <a:pt x="878" y="2174"/>
                  </a:cubicBezTo>
                  <a:cubicBezTo>
                    <a:pt x="1593" y="2122"/>
                    <a:pt x="2362" y="1845"/>
                    <a:pt x="2910" y="1406"/>
                  </a:cubicBezTo>
                  <a:cubicBezTo>
                    <a:pt x="3459" y="967"/>
                    <a:pt x="3402" y="199"/>
                    <a:pt x="2634" y="37"/>
                  </a:cubicBezTo>
                  <a:cubicBezTo>
                    <a:pt x="2537" y="12"/>
                    <a:pt x="2437" y="1"/>
                    <a:pt x="2337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5214997" y="2727859"/>
              <a:ext cx="578626" cy="307617"/>
            </a:xfrm>
            <a:custGeom>
              <a:avLst/>
              <a:gdLst/>
              <a:ahLst/>
              <a:cxnLst/>
              <a:rect l="l" t="t" r="r" b="b"/>
              <a:pathLst>
                <a:path w="8709" h="4630" extrusionOk="0">
                  <a:moveTo>
                    <a:pt x="7391" y="1"/>
                  </a:moveTo>
                  <a:cubicBezTo>
                    <a:pt x="7282" y="1"/>
                    <a:pt x="7225" y="1"/>
                    <a:pt x="7172" y="58"/>
                  </a:cubicBezTo>
                  <a:lnTo>
                    <a:pt x="6786" y="58"/>
                  </a:lnTo>
                  <a:cubicBezTo>
                    <a:pt x="6127" y="167"/>
                    <a:pt x="5469" y="387"/>
                    <a:pt x="4868" y="549"/>
                  </a:cubicBezTo>
                  <a:cubicBezTo>
                    <a:pt x="4152" y="826"/>
                    <a:pt x="3441" y="1045"/>
                    <a:pt x="2726" y="1374"/>
                  </a:cubicBezTo>
                  <a:cubicBezTo>
                    <a:pt x="1795" y="1756"/>
                    <a:pt x="149" y="2305"/>
                    <a:pt x="40" y="3569"/>
                  </a:cubicBezTo>
                  <a:cubicBezTo>
                    <a:pt x="0" y="4437"/>
                    <a:pt x="822" y="4630"/>
                    <a:pt x="1588" y="4630"/>
                  </a:cubicBezTo>
                  <a:cubicBezTo>
                    <a:pt x="1933" y="4630"/>
                    <a:pt x="2268" y="4591"/>
                    <a:pt x="2506" y="4557"/>
                  </a:cubicBezTo>
                  <a:cubicBezTo>
                    <a:pt x="3823" y="4280"/>
                    <a:pt x="5140" y="3731"/>
                    <a:pt x="6237" y="2911"/>
                  </a:cubicBezTo>
                  <a:cubicBezTo>
                    <a:pt x="6843" y="2472"/>
                    <a:pt x="8708" y="659"/>
                    <a:pt x="7391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4809316" y="3008898"/>
              <a:ext cx="326951" cy="185633"/>
            </a:xfrm>
            <a:custGeom>
              <a:avLst/>
              <a:gdLst/>
              <a:ahLst/>
              <a:cxnLst/>
              <a:rect l="l" t="t" r="r" b="b"/>
              <a:pathLst>
                <a:path w="4921" h="2794" extrusionOk="0">
                  <a:moveTo>
                    <a:pt x="3514" y="1"/>
                  </a:moveTo>
                  <a:cubicBezTo>
                    <a:pt x="3097" y="1"/>
                    <a:pt x="2651" y="206"/>
                    <a:pt x="2305" y="379"/>
                  </a:cubicBezTo>
                  <a:cubicBezTo>
                    <a:pt x="1756" y="599"/>
                    <a:pt x="1208" y="875"/>
                    <a:pt x="769" y="1204"/>
                  </a:cubicBezTo>
                  <a:cubicBezTo>
                    <a:pt x="440" y="1477"/>
                    <a:pt x="1" y="1753"/>
                    <a:pt x="53" y="2245"/>
                  </a:cubicBezTo>
                  <a:cubicBezTo>
                    <a:pt x="53" y="2684"/>
                    <a:pt x="492" y="2793"/>
                    <a:pt x="879" y="2793"/>
                  </a:cubicBezTo>
                  <a:cubicBezTo>
                    <a:pt x="1866" y="2793"/>
                    <a:pt x="2906" y="2464"/>
                    <a:pt x="3731" y="1806"/>
                  </a:cubicBezTo>
                  <a:cubicBezTo>
                    <a:pt x="4061" y="1534"/>
                    <a:pt x="4552" y="1147"/>
                    <a:pt x="4719" y="708"/>
                  </a:cubicBezTo>
                  <a:cubicBezTo>
                    <a:pt x="4920" y="306"/>
                    <a:pt x="4568" y="44"/>
                    <a:pt x="4210" y="44"/>
                  </a:cubicBezTo>
                  <a:cubicBezTo>
                    <a:pt x="4178" y="44"/>
                    <a:pt x="4145" y="46"/>
                    <a:pt x="4113" y="50"/>
                  </a:cubicBezTo>
                  <a:cubicBezTo>
                    <a:pt x="4004" y="50"/>
                    <a:pt x="3951" y="50"/>
                    <a:pt x="3951" y="107"/>
                  </a:cubicBezTo>
                  <a:cubicBezTo>
                    <a:pt x="3894" y="50"/>
                    <a:pt x="3894" y="50"/>
                    <a:pt x="3841" y="50"/>
                  </a:cubicBezTo>
                  <a:cubicBezTo>
                    <a:pt x="3736" y="16"/>
                    <a:pt x="3626" y="1"/>
                    <a:pt x="3514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4605214" y="2794630"/>
              <a:ext cx="462821" cy="186630"/>
            </a:xfrm>
            <a:custGeom>
              <a:avLst/>
              <a:gdLst/>
              <a:ahLst/>
              <a:cxnLst/>
              <a:rect l="l" t="t" r="r" b="b"/>
              <a:pathLst>
                <a:path w="6966" h="2809" extrusionOk="0">
                  <a:moveTo>
                    <a:pt x="5312" y="0"/>
                  </a:moveTo>
                  <a:cubicBezTo>
                    <a:pt x="5117" y="0"/>
                    <a:pt x="4927" y="20"/>
                    <a:pt x="4771" y="40"/>
                  </a:cubicBezTo>
                  <a:cubicBezTo>
                    <a:pt x="4113" y="150"/>
                    <a:pt x="3512" y="260"/>
                    <a:pt x="2853" y="479"/>
                  </a:cubicBezTo>
                  <a:cubicBezTo>
                    <a:pt x="2305" y="642"/>
                    <a:pt x="0" y="1410"/>
                    <a:pt x="821" y="2345"/>
                  </a:cubicBezTo>
                  <a:cubicBezTo>
                    <a:pt x="878" y="2397"/>
                    <a:pt x="931" y="2397"/>
                    <a:pt x="988" y="2397"/>
                  </a:cubicBezTo>
                  <a:lnTo>
                    <a:pt x="1150" y="2507"/>
                  </a:lnTo>
                  <a:lnTo>
                    <a:pt x="1207" y="2507"/>
                  </a:lnTo>
                  <a:cubicBezTo>
                    <a:pt x="1260" y="2564"/>
                    <a:pt x="1370" y="2617"/>
                    <a:pt x="1427" y="2617"/>
                  </a:cubicBezTo>
                  <a:lnTo>
                    <a:pt x="1536" y="2674"/>
                  </a:lnTo>
                  <a:cubicBezTo>
                    <a:pt x="1854" y="2767"/>
                    <a:pt x="2198" y="2809"/>
                    <a:pt x="2548" y="2809"/>
                  </a:cubicBezTo>
                  <a:cubicBezTo>
                    <a:pt x="3223" y="2809"/>
                    <a:pt x="3921" y="2652"/>
                    <a:pt x="4499" y="2397"/>
                  </a:cubicBezTo>
                  <a:cubicBezTo>
                    <a:pt x="5100" y="2178"/>
                    <a:pt x="6966" y="1190"/>
                    <a:pt x="6255" y="312"/>
                  </a:cubicBezTo>
                  <a:cubicBezTo>
                    <a:pt x="6042" y="66"/>
                    <a:pt x="5669" y="0"/>
                    <a:pt x="5312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4579502" y="2582489"/>
              <a:ext cx="379173" cy="166499"/>
            </a:xfrm>
            <a:custGeom>
              <a:avLst/>
              <a:gdLst/>
              <a:ahLst/>
              <a:cxnLst/>
              <a:rect l="l" t="t" r="r" b="b"/>
              <a:pathLst>
                <a:path w="5707" h="2506" extrusionOk="0">
                  <a:moveTo>
                    <a:pt x="3992" y="1"/>
                  </a:moveTo>
                  <a:cubicBezTo>
                    <a:pt x="3631" y="1"/>
                    <a:pt x="3271" y="44"/>
                    <a:pt x="2911" y="104"/>
                  </a:cubicBezTo>
                  <a:cubicBezTo>
                    <a:pt x="2305" y="213"/>
                    <a:pt x="1704" y="323"/>
                    <a:pt x="1155" y="543"/>
                  </a:cubicBezTo>
                  <a:cubicBezTo>
                    <a:pt x="769" y="709"/>
                    <a:pt x="330" y="982"/>
                    <a:pt x="168" y="1421"/>
                  </a:cubicBezTo>
                  <a:cubicBezTo>
                    <a:pt x="1" y="1750"/>
                    <a:pt x="58" y="2189"/>
                    <a:pt x="440" y="2298"/>
                  </a:cubicBezTo>
                  <a:lnTo>
                    <a:pt x="497" y="2298"/>
                  </a:lnTo>
                  <a:lnTo>
                    <a:pt x="550" y="2355"/>
                  </a:lnTo>
                  <a:cubicBezTo>
                    <a:pt x="905" y="2464"/>
                    <a:pt x="1259" y="2505"/>
                    <a:pt x="1613" y="2505"/>
                  </a:cubicBezTo>
                  <a:cubicBezTo>
                    <a:pt x="1972" y="2505"/>
                    <a:pt x="2331" y="2463"/>
                    <a:pt x="2692" y="2408"/>
                  </a:cubicBezTo>
                  <a:cubicBezTo>
                    <a:pt x="3293" y="2355"/>
                    <a:pt x="3899" y="2246"/>
                    <a:pt x="4447" y="2026"/>
                  </a:cubicBezTo>
                  <a:cubicBezTo>
                    <a:pt x="4886" y="1807"/>
                    <a:pt x="5435" y="1530"/>
                    <a:pt x="5545" y="1039"/>
                  </a:cubicBezTo>
                  <a:cubicBezTo>
                    <a:pt x="5707" y="490"/>
                    <a:pt x="5378" y="161"/>
                    <a:pt x="4886" y="104"/>
                  </a:cubicBezTo>
                  <a:cubicBezTo>
                    <a:pt x="4588" y="30"/>
                    <a:pt x="4290" y="1"/>
                    <a:pt x="3992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4564952" y="2350681"/>
              <a:ext cx="386481" cy="155669"/>
            </a:xfrm>
            <a:custGeom>
              <a:avLst/>
              <a:gdLst/>
              <a:ahLst/>
              <a:cxnLst/>
              <a:rect l="l" t="t" r="r" b="b"/>
              <a:pathLst>
                <a:path w="5817" h="2343" extrusionOk="0">
                  <a:moveTo>
                    <a:pt x="4184" y="0"/>
                  </a:moveTo>
                  <a:cubicBezTo>
                    <a:pt x="4011" y="0"/>
                    <a:pt x="3840" y="12"/>
                    <a:pt x="3679" y="29"/>
                  </a:cubicBezTo>
                  <a:cubicBezTo>
                    <a:pt x="3020" y="29"/>
                    <a:pt x="2415" y="138"/>
                    <a:pt x="1756" y="301"/>
                  </a:cubicBezTo>
                  <a:cubicBezTo>
                    <a:pt x="1265" y="358"/>
                    <a:pt x="716" y="520"/>
                    <a:pt x="330" y="959"/>
                  </a:cubicBezTo>
                  <a:cubicBezTo>
                    <a:pt x="58" y="1288"/>
                    <a:pt x="1" y="1675"/>
                    <a:pt x="277" y="2057"/>
                  </a:cubicBezTo>
                  <a:cubicBezTo>
                    <a:pt x="330" y="2057"/>
                    <a:pt x="387" y="2114"/>
                    <a:pt x="439" y="2114"/>
                  </a:cubicBezTo>
                  <a:lnTo>
                    <a:pt x="497" y="2166"/>
                  </a:lnTo>
                  <a:cubicBezTo>
                    <a:pt x="1040" y="2286"/>
                    <a:pt x="1626" y="2343"/>
                    <a:pt x="2221" y="2343"/>
                  </a:cubicBezTo>
                  <a:cubicBezTo>
                    <a:pt x="3006" y="2343"/>
                    <a:pt x="3808" y="2244"/>
                    <a:pt x="4557" y="2057"/>
                  </a:cubicBezTo>
                  <a:cubicBezTo>
                    <a:pt x="4938" y="1947"/>
                    <a:pt x="5377" y="1727"/>
                    <a:pt x="5597" y="1398"/>
                  </a:cubicBezTo>
                  <a:cubicBezTo>
                    <a:pt x="5816" y="1016"/>
                    <a:pt x="5706" y="577"/>
                    <a:pt x="5377" y="301"/>
                  </a:cubicBezTo>
                  <a:cubicBezTo>
                    <a:pt x="5030" y="68"/>
                    <a:pt x="4600" y="0"/>
                    <a:pt x="4184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4605214" y="2130035"/>
              <a:ext cx="309743" cy="140653"/>
            </a:xfrm>
            <a:custGeom>
              <a:avLst/>
              <a:gdLst/>
              <a:ahLst/>
              <a:cxnLst/>
              <a:rect l="l" t="t" r="r" b="b"/>
              <a:pathLst>
                <a:path w="4662" h="2117" extrusionOk="0">
                  <a:moveTo>
                    <a:pt x="3016" y="1"/>
                  </a:moveTo>
                  <a:cubicBezTo>
                    <a:pt x="2467" y="1"/>
                    <a:pt x="1866" y="58"/>
                    <a:pt x="1317" y="220"/>
                  </a:cubicBezTo>
                  <a:cubicBezTo>
                    <a:pt x="931" y="277"/>
                    <a:pt x="439" y="440"/>
                    <a:pt x="220" y="769"/>
                  </a:cubicBezTo>
                  <a:cubicBezTo>
                    <a:pt x="0" y="1045"/>
                    <a:pt x="110" y="1427"/>
                    <a:pt x="329" y="1647"/>
                  </a:cubicBezTo>
                  <a:lnTo>
                    <a:pt x="382" y="1704"/>
                  </a:lnTo>
                  <a:cubicBezTo>
                    <a:pt x="943" y="1998"/>
                    <a:pt x="1640" y="2117"/>
                    <a:pt x="2322" y="2117"/>
                  </a:cubicBezTo>
                  <a:cubicBezTo>
                    <a:pt x="2777" y="2117"/>
                    <a:pt x="3226" y="2064"/>
                    <a:pt x="3621" y="1976"/>
                  </a:cubicBezTo>
                  <a:cubicBezTo>
                    <a:pt x="3951" y="1866"/>
                    <a:pt x="4332" y="1704"/>
                    <a:pt x="4499" y="1375"/>
                  </a:cubicBezTo>
                  <a:cubicBezTo>
                    <a:pt x="4662" y="1045"/>
                    <a:pt x="4499" y="659"/>
                    <a:pt x="4280" y="387"/>
                  </a:cubicBezTo>
                  <a:cubicBezTo>
                    <a:pt x="3951" y="111"/>
                    <a:pt x="3455" y="58"/>
                    <a:pt x="3016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4667003" y="1917827"/>
              <a:ext cx="244433" cy="121718"/>
            </a:xfrm>
            <a:custGeom>
              <a:avLst/>
              <a:gdLst/>
              <a:ahLst/>
              <a:cxnLst/>
              <a:rect l="l" t="t" r="r" b="b"/>
              <a:pathLst>
                <a:path w="3679" h="1832" extrusionOk="0">
                  <a:moveTo>
                    <a:pt x="1942" y="1"/>
                  </a:moveTo>
                  <a:cubicBezTo>
                    <a:pt x="1524" y="1"/>
                    <a:pt x="1098" y="96"/>
                    <a:pt x="769" y="232"/>
                  </a:cubicBezTo>
                  <a:cubicBezTo>
                    <a:pt x="497" y="289"/>
                    <a:pt x="220" y="452"/>
                    <a:pt x="110" y="728"/>
                  </a:cubicBezTo>
                  <a:cubicBezTo>
                    <a:pt x="1" y="1000"/>
                    <a:pt x="110" y="1220"/>
                    <a:pt x="330" y="1329"/>
                  </a:cubicBezTo>
                  <a:cubicBezTo>
                    <a:pt x="277" y="1386"/>
                    <a:pt x="330" y="1439"/>
                    <a:pt x="330" y="1496"/>
                  </a:cubicBezTo>
                  <a:cubicBezTo>
                    <a:pt x="747" y="1719"/>
                    <a:pt x="1257" y="1831"/>
                    <a:pt x="1762" y="1831"/>
                  </a:cubicBezTo>
                  <a:cubicBezTo>
                    <a:pt x="2123" y="1831"/>
                    <a:pt x="2481" y="1774"/>
                    <a:pt x="2801" y="1659"/>
                  </a:cubicBezTo>
                  <a:cubicBezTo>
                    <a:pt x="3402" y="1439"/>
                    <a:pt x="3679" y="781"/>
                    <a:pt x="3073" y="342"/>
                  </a:cubicBezTo>
                  <a:cubicBezTo>
                    <a:pt x="2773" y="96"/>
                    <a:pt x="2361" y="1"/>
                    <a:pt x="1942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4736432" y="1753522"/>
              <a:ext cx="165901" cy="86505"/>
            </a:xfrm>
            <a:custGeom>
              <a:avLst/>
              <a:gdLst/>
              <a:ahLst/>
              <a:cxnLst/>
              <a:rect l="l" t="t" r="r" b="b"/>
              <a:pathLst>
                <a:path w="2497" h="1302" extrusionOk="0">
                  <a:moveTo>
                    <a:pt x="1213" y="1"/>
                  </a:moveTo>
                  <a:cubicBezTo>
                    <a:pt x="1115" y="1"/>
                    <a:pt x="1020" y="7"/>
                    <a:pt x="931" y="19"/>
                  </a:cubicBezTo>
                  <a:cubicBezTo>
                    <a:pt x="492" y="19"/>
                    <a:pt x="0" y="348"/>
                    <a:pt x="53" y="840"/>
                  </a:cubicBezTo>
                  <a:cubicBezTo>
                    <a:pt x="53" y="949"/>
                    <a:pt x="110" y="1006"/>
                    <a:pt x="163" y="1006"/>
                  </a:cubicBezTo>
                  <a:cubicBezTo>
                    <a:pt x="163" y="1059"/>
                    <a:pt x="163" y="1116"/>
                    <a:pt x="220" y="1116"/>
                  </a:cubicBezTo>
                  <a:cubicBezTo>
                    <a:pt x="389" y="1221"/>
                    <a:pt x="795" y="1302"/>
                    <a:pt x="1201" y="1302"/>
                  </a:cubicBezTo>
                  <a:cubicBezTo>
                    <a:pt x="1848" y="1302"/>
                    <a:pt x="2497" y="1097"/>
                    <a:pt x="2195" y="458"/>
                  </a:cubicBezTo>
                  <a:cubicBezTo>
                    <a:pt x="2020" y="108"/>
                    <a:pt x="1599" y="1"/>
                    <a:pt x="1213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4937811" y="1646820"/>
              <a:ext cx="101055" cy="81123"/>
            </a:xfrm>
            <a:custGeom>
              <a:avLst/>
              <a:gdLst/>
              <a:ahLst/>
              <a:cxnLst/>
              <a:rect l="l" t="t" r="r" b="b"/>
              <a:pathLst>
                <a:path w="1521" h="1221" extrusionOk="0">
                  <a:moveTo>
                    <a:pt x="1087" y="0"/>
                  </a:moveTo>
                  <a:cubicBezTo>
                    <a:pt x="970" y="0"/>
                    <a:pt x="848" y="31"/>
                    <a:pt x="753" y="89"/>
                  </a:cubicBezTo>
                  <a:cubicBezTo>
                    <a:pt x="424" y="251"/>
                    <a:pt x="152" y="580"/>
                    <a:pt x="42" y="909"/>
                  </a:cubicBezTo>
                  <a:cubicBezTo>
                    <a:pt x="0" y="1070"/>
                    <a:pt x="106" y="1172"/>
                    <a:pt x="232" y="1172"/>
                  </a:cubicBezTo>
                  <a:cubicBezTo>
                    <a:pt x="278" y="1172"/>
                    <a:pt x="326" y="1158"/>
                    <a:pt x="371" y="1129"/>
                  </a:cubicBezTo>
                  <a:cubicBezTo>
                    <a:pt x="402" y="1194"/>
                    <a:pt x="511" y="1220"/>
                    <a:pt x="618" y="1220"/>
                  </a:cubicBezTo>
                  <a:cubicBezTo>
                    <a:pt x="692" y="1220"/>
                    <a:pt x="765" y="1208"/>
                    <a:pt x="810" y="1186"/>
                  </a:cubicBezTo>
                  <a:cubicBezTo>
                    <a:pt x="972" y="1076"/>
                    <a:pt x="1139" y="967"/>
                    <a:pt x="1249" y="857"/>
                  </a:cubicBezTo>
                  <a:cubicBezTo>
                    <a:pt x="1359" y="690"/>
                    <a:pt x="1468" y="580"/>
                    <a:pt x="1521" y="361"/>
                  </a:cubicBezTo>
                  <a:cubicBezTo>
                    <a:pt x="1521" y="111"/>
                    <a:pt x="1310" y="0"/>
                    <a:pt x="1087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4802008" y="1657716"/>
              <a:ext cx="73018" cy="54215"/>
            </a:xfrm>
            <a:custGeom>
              <a:avLst/>
              <a:gdLst/>
              <a:ahLst/>
              <a:cxnLst/>
              <a:rect l="l" t="t" r="r" b="b"/>
              <a:pathLst>
                <a:path w="1099" h="816" extrusionOk="0">
                  <a:moveTo>
                    <a:pt x="463" y="0"/>
                  </a:moveTo>
                  <a:cubicBezTo>
                    <a:pt x="382" y="0"/>
                    <a:pt x="301" y="13"/>
                    <a:pt x="220" y="34"/>
                  </a:cubicBezTo>
                  <a:cubicBezTo>
                    <a:pt x="54" y="87"/>
                    <a:pt x="54" y="254"/>
                    <a:pt x="163" y="364"/>
                  </a:cubicBezTo>
                  <a:cubicBezTo>
                    <a:pt x="111" y="364"/>
                    <a:pt x="1" y="416"/>
                    <a:pt x="54" y="473"/>
                  </a:cubicBezTo>
                  <a:cubicBezTo>
                    <a:pt x="220" y="636"/>
                    <a:pt x="330" y="803"/>
                    <a:pt x="550" y="803"/>
                  </a:cubicBezTo>
                  <a:cubicBezTo>
                    <a:pt x="578" y="812"/>
                    <a:pt x="606" y="816"/>
                    <a:pt x="634" y="816"/>
                  </a:cubicBezTo>
                  <a:cubicBezTo>
                    <a:pt x="768" y="816"/>
                    <a:pt x="898" y="718"/>
                    <a:pt x="989" y="583"/>
                  </a:cubicBezTo>
                  <a:cubicBezTo>
                    <a:pt x="1098" y="416"/>
                    <a:pt x="989" y="254"/>
                    <a:pt x="879" y="144"/>
                  </a:cubicBezTo>
                  <a:cubicBezTo>
                    <a:pt x="740" y="39"/>
                    <a:pt x="602" y="0"/>
                    <a:pt x="463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" name="Google Shape;163;p2"/>
          <p:cNvGrpSpPr/>
          <p:nvPr/>
        </p:nvGrpSpPr>
        <p:grpSpPr>
          <a:xfrm rot="9899954" flipH="1">
            <a:off x="3255041" y="-206102"/>
            <a:ext cx="565560" cy="1074430"/>
            <a:chOff x="1834675" y="2232500"/>
            <a:chExt cx="304525" cy="578525"/>
          </a:xfrm>
        </p:grpSpPr>
        <p:sp>
          <p:nvSpPr>
            <p:cNvPr id="164" name="Google Shape;164;p2"/>
            <p:cNvSpPr/>
            <p:nvPr/>
          </p:nvSpPr>
          <p:spPr>
            <a:xfrm>
              <a:off x="1834675" y="2232500"/>
              <a:ext cx="304525" cy="578525"/>
            </a:xfrm>
            <a:custGeom>
              <a:avLst/>
              <a:gdLst/>
              <a:ahLst/>
              <a:cxnLst/>
              <a:rect l="l" t="t" r="r" b="b"/>
              <a:pathLst>
                <a:path w="12181" h="23141" extrusionOk="0">
                  <a:moveTo>
                    <a:pt x="10096" y="11961"/>
                  </a:moveTo>
                  <a:cubicBezTo>
                    <a:pt x="10096" y="11961"/>
                    <a:pt x="10069" y="11961"/>
                    <a:pt x="10054" y="11982"/>
                  </a:cubicBezTo>
                  <a:lnTo>
                    <a:pt x="10054" y="11982"/>
                  </a:lnTo>
                  <a:cubicBezTo>
                    <a:pt x="10069" y="11975"/>
                    <a:pt x="10083" y="11968"/>
                    <a:pt x="10096" y="11961"/>
                  </a:cubicBezTo>
                  <a:close/>
                  <a:moveTo>
                    <a:pt x="3789" y="1"/>
                  </a:moveTo>
                  <a:cubicBezTo>
                    <a:pt x="3569" y="58"/>
                    <a:pt x="3402" y="111"/>
                    <a:pt x="3293" y="277"/>
                  </a:cubicBezTo>
                  <a:cubicBezTo>
                    <a:pt x="3240" y="277"/>
                    <a:pt x="3183" y="330"/>
                    <a:pt x="3183" y="387"/>
                  </a:cubicBezTo>
                  <a:cubicBezTo>
                    <a:pt x="3073" y="440"/>
                    <a:pt x="3021" y="550"/>
                    <a:pt x="2964" y="659"/>
                  </a:cubicBezTo>
                  <a:cubicBezTo>
                    <a:pt x="2911" y="769"/>
                    <a:pt x="2854" y="826"/>
                    <a:pt x="2801" y="989"/>
                  </a:cubicBezTo>
                  <a:cubicBezTo>
                    <a:pt x="2744" y="1098"/>
                    <a:pt x="2744" y="1208"/>
                    <a:pt x="2691" y="1375"/>
                  </a:cubicBezTo>
                  <a:lnTo>
                    <a:pt x="2691" y="1647"/>
                  </a:lnTo>
                  <a:cubicBezTo>
                    <a:pt x="2691" y="1866"/>
                    <a:pt x="2634" y="2143"/>
                    <a:pt x="2634" y="2362"/>
                  </a:cubicBezTo>
                  <a:cubicBezTo>
                    <a:pt x="2691" y="2582"/>
                    <a:pt x="2691" y="2801"/>
                    <a:pt x="2691" y="2964"/>
                  </a:cubicBezTo>
                  <a:lnTo>
                    <a:pt x="2691" y="3679"/>
                  </a:lnTo>
                  <a:lnTo>
                    <a:pt x="2691" y="4008"/>
                  </a:lnTo>
                  <a:lnTo>
                    <a:pt x="2691" y="4337"/>
                  </a:lnTo>
                  <a:cubicBezTo>
                    <a:pt x="2691" y="4557"/>
                    <a:pt x="2744" y="4776"/>
                    <a:pt x="2744" y="4996"/>
                  </a:cubicBezTo>
                  <a:lnTo>
                    <a:pt x="2744" y="5544"/>
                  </a:lnTo>
                  <a:lnTo>
                    <a:pt x="2744" y="6036"/>
                  </a:lnTo>
                  <a:cubicBezTo>
                    <a:pt x="2744" y="6256"/>
                    <a:pt x="2744" y="6422"/>
                    <a:pt x="2691" y="6585"/>
                  </a:cubicBezTo>
                  <a:cubicBezTo>
                    <a:pt x="2691" y="6642"/>
                    <a:pt x="2691" y="6694"/>
                    <a:pt x="2634" y="6751"/>
                  </a:cubicBezTo>
                  <a:lnTo>
                    <a:pt x="2582" y="6804"/>
                  </a:lnTo>
                  <a:lnTo>
                    <a:pt x="2472" y="6804"/>
                  </a:lnTo>
                  <a:cubicBezTo>
                    <a:pt x="2415" y="6751"/>
                    <a:pt x="2362" y="6751"/>
                    <a:pt x="2305" y="6694"/>
                  </a:cubicBezTo>
                  <a:cubicBezTo>
                    <a:pt x="2195" y="6642"/>
                    <a:pt x="2143" y="6585"/>
                    <a:pt x="2033" y="6532"/>
                  </a:cubicBezTo>
                  <a:lnTo>
                    <a:pt x="1814" y="6313"/>
                  </a:lnTo>
                  <a:cubicBezTo>
                    <a:pt x="1647" y="6203"/>
                    <a:pt x="1537" y="6036"/>
                    <a:pt x="1375" y="5926"/>
                  </a:cubicBezTo>
                  <a:cubicBezTo>
                    <a:pt x="1318" y="5817"/>
                    <a:pt x="1208" y="5817"/>
                    <a:pt x="1098" y="5764"/>
                  </a:cubicBezTo>
                  <a:cubicBezTo>
                    <a:pt x="1045" y="5707"/>
                    <a:pt x="988" y="5707"/>
                    <a:pt x="936" y="5707"/>
                  </a:cubicBezTo>
                  <a:cubicBezTo>
                    <a:pt x="936" y="5707"/>
                    <a:pt x="879" y="5654"/>
                    <a:pt x="826" y="5654"/>
                  </a:cubicBezTo>
                  <a:cubicBezTo>
                    <a:pt x="769" y="5654"/>
                    <a:pt x="659" y="5654"/>
                    <a:pt x="607" y="5707"/>
                  </a:cubicBezTo>
                  <a:cubicBezTo>
                    <a:pt x="549" y="5707"/>
                    <a:pt x="497" y="5707"/>
                    <a:pt x="497" y="5764"/>
                  </a:cubicBezTo>
                  <a:cubicBezTo>
                    <a:pt x="440" y="5764"/>
                    <a:pt x="387" y="5817"/>
                    <a:pt x="387" y="5817"/>
                  </a:cubicBezTo>
                  <a:cubicBezTo>
                    <a:pt x="330" y="5874"/>
                    <a:pt x="330" y="5874"/>
                    <a:pt x="330" y="5926"/>
                  </a:cubicBezTo>
                  <a:cubicBezTo>
                    <a:pt x="277" y="5926"/>
                    <a:pt x="277" y="5983"/>
                    <a:pt x="220" y="6036"/>
                  </a:cubicBezTo>
                  <a:cubicBezTo>
                    <a:pt x="220" y="6146"/>
                    <a:pt x="168" y="6203"/>
                    <a:pt x="168" y="6256"/>
                  </a:cubicBezTo>
                  <a:cubicBezTo>
                    <a:pt x="111" y="6313"/>
                    <a:pt x="111" y="6422"/>
                    <a:pt x="111" y="6475"/>
                  </a:cubicBezTo>
                  <a:cubicBezTo>
                    <a:pt x="111" y="6585"/>
                    <a:pt x="58" y="6694"/>
                    <a:pt x="58" y="6804"/>
                  </a:cubicBezTo>
                  <a:cubicBezTo>
                    <a:pt x="58" y="6861"/>
                    <a:pt x="58" y="6971"/>
                    <a:pt x="1" y="7081"/>
                  </a:cubicBezTo>
                  <a:lnTo>
                    <a:pt x="1" y="7243"/>
                  </a:lnTo>
                  <a:lnTo>
                    <a:pt x="1" y="7410"/>
                  </a:lnTo>
                  <a:cubicBezTo>
                    <a:pt x="1" y="7520"/>
                    <a:pt x="1" y="7629"/>
                    <a:pt x="58" y="7739"/>
                  </a:cubicBezTo>
                  <a:cubicBezTo>
                    <a:pt x="58" y="7959"/>
                    <a:pt x="111" y="8178"/>
                    <a:pt x="111" y="8340"/>
                  </a:cubicBezTo>
                  <a:cubicBezTo>
                    <a:pt x="168" y="8560"/>
                    <a:pt x="277" y="8779"/>
                    <a:pt x="330" y="8999"/>
                  </a:cubicBezTo>
                  <a:cubicBezTo>
                    <a:pt x="387" y="9166"/>
                    <a:pt x="440" y="9328"/>
                    <a:pt x="549" y="9495"/>
                  </a:cubicBezTo>
                  <a:cubicBezTo>
                    <a:pt x="607" y="9657"/>
                    <a:pt x="659" y="9824"/>
                    <a:pt x="716" y="9934"/>
                  </a:cubicBezTo>
                  <a:cubicBezTo>
                    <a:pt x="879" y="10316"/>
                    <a:pt x="1098" y="10645"/>
                    <a:pt x="1265" y="10974"/>
                  </a:cubicBezTo>
                  <a:cubicBezTo>
                    <a:pt x="1375" y="11250"/>
                    <a:pt x="1537" y="11523"/>
                    <a:pt x="1647" y="11852"/>
                  </a:cubicBezTo>
                  <a:cubicBezTo>
                    <a:pt x="1814" y="12128"/>
                    <a:pt x="1976" y="12457"/>
                    <a:pt x="2143" y="12730"/>
                  </a:cubicBezTo>
                  <a:cubicBezTo>
                    <a:pt x="2253" y="12949"/>
                    <a:pt x="2362" y="13116"/>
                    <a:pt x="2415" y="13335"/>
                  </a:cubicBezTo>
                  <a:cubicBezTo>
                    <a:pt x="2472" y="13555"/>
                    <a:pt x="2582" y="13717"/>
                    <a:pt x="2634" y="13937"/>
                  </a:cubicBezTo>
                  <a:lnTo>
                    <a:pt x="2634" y="14156"/>
                  </a:lnTo>
                  <a:lnTo>
                    <a:pt x="2634" y="14213"/>
                  </a:lnTo>
                  <a:lnTo>
                    <a:pt x="2634" y="14266"/>
                  </a:lnTo>
                  <a:cubicBezTo>
                    <a:pt x="2582" y="14213"/>
                    <a:pt x="2582" y="14213"/>
                    <a:pt x="2525" y="14213"/>
                  </a:cubicBezTo>
                  <a:cubicBezTo>
                    <a:pt x="2472" y="14213"/>
                    <a:pt x="2362" y="14156"/>
                    <a:pt x="2253" y="14103"/>
                  </a:cubicBezTo>
                  <a:cubicBezTo>
                    <a:pt x="2086" y="13994"/>
                    <a:pt x="1923" y="13884"/>
                    <a:pt x="1757" y="13717"/>
                  </a:cubicBezTo>
                  <a:cubicBezTo>
                    <a:pt x="1704" y="13717"/>
                    <a:pt x="1704" y="13664"/>
                    <a:pt x="1647" y="13664"/>
                  </a:cubicBezTo>
                  <a:cubicBezTo>
                    <a:pt x="1594" y="13607"/>
                    <a:pt x="1537" y="13555"/>
                    <a:pt x="1484" y="13555"/>
                  </a:cubicBezTo>
                  <a:cubicBezTo>
                    <a:pt x="1427" y="13498"/>
                    <a:pt x="1375" y="13388"/>
                    <a:pt x="1265" y="13388"/>
                  </a:cubicBezTo>
                  <a:cubicBezTo>
                    <a:pt x="1208" y="13335"/>
                    <a:pt x="1155" y="13278"/>
                    <a:pt x="1098" y="13278"/>
                  </a:cubicBezTo>
                  <a:cubicBezTo>
                    <a:pt x="1043" y="13252"/>
                    <a:pt x="988" y="13239"/>
                    <a:pt x="934" y="13239"/>
                  </a:cubicBezTo>
                  <a:cubicBezTo>
                    <a:pt x="879" y="13239"/>
                    <a:pt x="824" y="13252"/>
                    <a:pt x="769" y="13278"/>
                  </a:cubicBezTo>
                  <a:cubicBezTo>
                    <a:pt x="607" y="13335"/>
                    <a:pt x="497" y="13555"/>
                    <a:pt x="440" y="13717"/>
                  </a:cubicBezTo>
                  <a:cubicBezTo>
                    <a:pt x="440" y="13827"/>
                    <a:pt x="440" y="13884"/>
                    <a:pt x="387" y="13994"/>
                  </a:cubicBezTo>
                  <a:lnTo>
                    <a:pt x="387" y="14323"/>
                  </a:lnTo>
                  <a:cubicBezTo>
                    <a:pt x="387" y="14485"/>
                    <a:pt x="440" y="14652"/>
                    <a:pt x="497" y="14762"/>
                  </a:cubicBezTo>
                  <a:cubicBezTo>
                    <a:pt x="497" y="14871"/>
                    <a:pt x="549" y="14924"/>
                    <a:pt x="549" y="14981"/>
                  </a:cubicBezTo>
                  <a:cubicBezTo>
                    <a:pt x="607" y="15091"/>
                    <a:pt x="607" y="15144"/>
                    <a:pt x="659" y="15253"/>
                  </a:cubicBezTo>
                  <a:lnTo>
                    <a:pt x="659" y="15201"/>
                  </a:lnTo>
                  <a:cubicBezTo>
                    <a:pt x="659" y="15201"/>
                    <a:pt x="659" y="15253"/>
                    <a:pt x="716" y="15253"/>
                  </a:cubicBezTo>
                  <a:cubicBezTo>
                    <a:pt x="716" y="15363"/>
                    <a:pt x="769" y="15473"/>
                    <a:pt x="826" y="15583"/>
                  </a:cubicBezTo>
                  <a:cubicBezTo>
                    <a:pt x="879" y="15640"/>
                    <a:pt x="936" y="15749"/>
                    <a:pt x="988" y="15859"/>
                  </a:cubicBezTo>
                  <a:cubicBezTo>
                    <a:pt x="1098" y="16021"/>
                    <a:pt x="1208" y="16241"/>
                    <a:pt x="1375" y="16408"/>
                  </a:cubicBezTo>
                  <a:cubicBezTo>
                    <a:pt x="1427" y="16517"/>
                    <a:pt x="1484" y="16570"/>
                    <a:pt x="1537" y="16680"/>
                  </a:cubicBezTo>
                  <a:cubicBezTo>
                    <a:pt x="1594" y="16737"/>
                    <a:pt x="1647" y="16847"/>
                    <a:pt x="1704" y="16899"/>
                  </a:cubicBezTo>
                  <a:cubicBezTo>
                    <a:pt x="1757" y="17009"/>
                    <a:pt x="1814" y="17066"/>
                    <a:pt x="1923" y="17176"/>
                  </a:cubicBezTo>
                  <a:cubicBezTo>
                    <a:pt x="1976" y="17228"/>
                    <a:pt x="2033" y="17338"/>
                    <a:pt x="2143" y="17395"/>
                  </a:cubicBezTo>
                  <a:cubicBezTo>
                    <a:pt x="2253" y="17558"/>
                    <a:pt x="2415" y="17724"/>
                    <a:pt x="2582" y="17834"/>
                  </a:cubicBezTo>
                  <a:cubicBezTo>
                    <a:pt x="2634" y="17944"/>
                    <a:pt x="2691" y="17997"/>
                    <a:pt x="2801" y="18054"/>
                  </a:cubicBezTo>
                  <a:cubicBezTo>
                    <a:pt x="2854" y="18163"/>
                    <a:pt x="2964" y="18216"/>
                    <a:pt x="3021" y="18326"/>
                  </a:cubicBezTo>
                  <a:cubicBezTo>
                    <a:pt x="3183" y="18435"/>
                    <a:pt x="3350" y="18602"/>
                    <a:pt x="3512" y="18765"/>
                  </a:cubicBezTo>
                  <a:cubicBezTo>
                    <a:pt x="3622" y="18874"/>
                    <a:pt x="3789" y="18984"/>
                    <a:pt x="3951" y="19151"/>
                  </a:cubicBezTo>
                  <a:cubicBezTo>
                    <a:pt x="4008" y="19204"/>
                    <a:pt x="4118" y="19261"/>
                    <a:pt x="4171" y="19313"/>
                  </a:cubicBezTo>
                  <a:cubicBezTo>
                    <a:pt x="4280" y="19370"/>
                    <a:pt x="4337" y="19423"/>
                    <a:pt x="4447" y="19480"/>
                  </a:cubicBezTo>
                  <a:cubicBezTo>
                    <a:pt x="4610" y="19643"/>
                    <a:pt x="4776" y="19752"/>
                    <a:pt x="4939" y="19919"/>
                  </a:cubicBezTo>
                  <a:lnTo>
                    <a:pt x="5378" y="20358"/>
                  </a:lnTo>
                  <a:cubicBezTo>
                    <a:pt x="5435" y="20411"/>
                    <a:pt x="5544" y="20468"/>
                    <a:pt x="5597" y="20520"/>
                  </a:cubicBezTo>
                  <a:cubicBezTo>
                    <a:pt x="5707" y="20630"/>
                    <a:pt x="5764" y="20687"/>
                    <a:pt x="5874" y="20740"/>
                  </a:cubicBezTo>
                  <a:cubicBezTo>
                    <a:pt x="5926" y="20850"/>
                    <a:pt x="5983" y="20907"/>
                    <a:pt x="6093" y="20959"/>
                  </a:cubicBezTo>
                  <a:cubicBezTo>
                    <a:pt x="6146" y="21069"/>
                    <a:pt x="6203" y="21126"/>
                    <a:pt x="6313" y="21179"/>
                  </a:cubicBezTo>
                  <a:cubicBezTo>
                    <a:pt x="6475" y="21346"/>
                    <a:pt x="6585" y="21508"/>
                    <a:pt x="6751" y="21618"/>
                  </a:cubicBezTo>
                  <a:cubicBezTo>
                    <a:pt x="6804" y="21727"/>
                    <a:pt x="6914" y="21784"/>
                    <a:pt x="6971" y="21837"/>
                  </a:cubicBezTo>
                  <a:cubicBezTo>
                    <a:pt x="7081" y="21894"/>
                    <a:pt x="7133" y="22004"/>
                    <a:pt x="7190" y="22057"/>
                  </a:cubicBezTo>
                  <a:cubicBezTo>
                    <a:pt x="7300" y="22114"/>
                    <a:pt x="7353" y="22223"/>
                    <a:pt x="7410" y="22276"/>
                  </a:cubicBezTo>
                  <a:cubicBezTo>
                    <a:pt x="7520" y="22333"/>
                    <a:pt x="7572" y="22386"/>
                    <a:pt x="7629" y="22495"/>
                  </a:cubicBezTo>
                  <a:lnTo>
                    <a:pt x="7682" y="22495"/>
                  </a:lnTo>
                  <a:cubicBezTo>
                    <a:pt x="7739" y="22605"/>
                    <a:pt x="7849" y="22662"/>
                    <a:pt x="7958" y="22772"/>
                  </a:cubicBezTo>
                  <a:lnTo>
                    <a:pt x="7958" y="22825"/>
                  </a:lnTo>
                  <a:cubicBezTo>
                    <a:pt x="8011" y="22882"/>
                    <a:pt x="8068" y="22934"/>
                    <a:pt x="8178" y="22991"/>
                  </a:cubicBezTo>
                  <a:cubicBezTo>
                    <a:pt x="8178" y="23044"/>
                    <a:pt x="8231" y="23044"/>
                    <a:pt x="8231" y="23101"/>
                  </a:cubicBezTo>
                  <a:cubicBezTo>
                    <a:pt x="8259" y="23128"/>
                    <a:pt x="8301" y="23141"/>
                    <a:pt x="8342" y="23141"/>
                  </a:cubicBezTo>
                  <a:cubicBezTo>
                    <a:pt x="8383" y="23141"/>
                    <a:pt x="8424" y="23128"/>
                    <a:pt x="8450" y="23101"/>
                  </a:cubicBezTo>
                  <a:cubicBezTo>
                    <a:pt x="8507" y="23044"/>
                    <a:pt x="8507" y="22991"/>
                    <a:pt x="8507" y="22934"/>
                  </a:cubicBezTo>
                  <a:lnTo>
                    <a:pt x="8507" y="22715"/>
                  </a:lnTo>
                  <a:cubicBezTo>
                    <a:pt x="8507" y="22662"/>
                    <a:pt x="8507" y="22553"/>
                    <a:pt x="8560" y="22443"/>
                  </a:cubicBezTo>
                  <a:cubicBezTo>
                    <a:pt x="8560" y="22223"/>
                    <a:pt x="8617" y="22004"/>
                    <a:pt x="8670" y="21784"/>
                  </a:cubicBezTo>
                  <a:cubicBezTo>
                    <a:pt x="8670" y="21565"/>
                    <a:pt x="8727" y="21398"/>
                    <a:pt x="8779" y="21179"/>
                  </a:cubicBezTo>
                  <a:lnTo>
                    <a:pt x="8946" y="20520"/>
                  </a:lnTo>
                  <a:cubicBezTo>
                    <a:pt x="8999" y="20468"/>
                    <a:pt x="8999" y="20358"/>
                    <a:pt x="9056" y="20301"/>
                  </a:cubicBezTo>
                  <a:lnTo>
                    <a:pt x="8999" y="20301"/>
                  </a:lnTo>
                  <a:cubicBezTo>
                    <a:pt x="9165" y="19919"/>
                    <a:pt x="9275" y="19533"/>
                    <a:pt x="9438" y="19151"/>
                  </a:cubicBezTo>
                  <a:cubicBezTo>
                    <a:pt x="9495" y="18931"/>
                    <a:pt x="9604" y="18712"/>
                    <a:pt x="9657" y="18493"/>
                  </a:cubicBezTo>
                  <a:cubicBezTo>
                    <a:pt x="9714" y="18273"/>
                    <a:pt x="9824" y="18106"/>
                    <a:pt x="9877" y="17887"/>
                  </a:cubicBezTo>
                  <a:cubicBezTo>
                    <a:pt x="9934" y="17777"/>
                    <a:pt x="9986" y="17667"/>
                    <a:pt x="10043" y="17615"/>
                  </a:cubicBezTo>
                  <a:cubicBezTo>
                    <a:pt x="10096" y="17505"/>
                    <a:pt x="10096" y="17395"/>
                    <a:pt x="10153" y="17286"/>
                  </a:cubicBezTo>
                  <a:cubicBezTo>
                    <a:pt x="10263" y="17119"/>
                    <a:pt x="10373" y="16899"/>
                    <a:pt x="10425" y="16680"/>
                  </a:cubicBezTo>
                  <a:lnTo>
                    <a:pt x="10921" y="15530"/>
                  </a:lnTo>
                  <a:cubicBezTo>
                    <a:pt x="11031" y="15310"/>
                    <a:pt x="11084" y="15091"/>
                    <a:pt x="11193" y="14924"/>
                  </a:cubicBezTo>
                  <a:cubicBezTo>
                    <a:pt x="11303" y="14705"/>
                    <a:pt x="11360" y="14542"/>
                    <a:pt x="11470" y="14323"/>
                  </a:cubicBezTo>
                  <a:cubicBezTo>
                    <a:pt x="11580" y="14156"/>
                    <a:pt x="11632" y="13937"/>
                    <a:pt x="11742" y="13717"/>
                  </a:cubicBezTo>
                  <a:cubicBezTo>
                    <a:pt x="11799" y="13555"/>
                    <a:pt x="11909" y="13335"/>
                    <a:pt x="12018" y="13168"/>
                  </a:cubicBezTo>
                  <a:lnTo>
                    <a:pt x="12181" y="12510"/>
                  </a:lnTo>
                  <a:lnTo>
                    <a:pt x="12181" y="12348"/>
                  </a:lnTo>
                  <a:lnTo>
                    <a:pt x="12181" y="12181"/>
                  </a:lnTo>
                  <a:cubicBezTo>
                    <a:pt x="12181" y="12128"/>
                    <a:pt x="12181" y="12071"/>
                    <a:pt x="12128" y="11961"/>
                  </a:cubicBezTo>
                  <a:cubicBezTo>
                    <a:pt x="12128" y="11852"/>
                    <a:pt x="12071" y="11742"/>
                    <a:pt x="11961" y="11689"/>
                  </a:cubicBezTo>
                  <a:cubicBezTo>
                    <a:pt x="11852" y="11580"/>
                    <a:pt x="11742" y="11523"/>
                    <a:pt x="11580" y="11523"/>
                  </a:cubicBezTo>
                  <a:lnTo>
                    <a:pt x="11250" y="11523"/>
                  </a:lnTo>
                  <a:cubicBezTo>
                    <a:pt x="11193" y="11523"/>
                    <a:pt x="11084" y="11523"/>
                    <a:pt x="10974" y="11580"/>
                  </a:cubicBezTo>
                  <a:cubicBezTo>
                    <a:pt x="10864" y="11632"/>
                    <a:pt x="10754" y="11632"/>
                    <a:pt x="10702" y="11689"/>
                  </a:cubicBezTo>
                  <a:lnTo>
                    <a:pt x="10043" y="12019"/>
                  </a:lnTo>
                  <a:cubicBezTo>
                    <a:pt x="10043" y="12002"/>
                    <a:pt x="10048" y="11991"/>
                    <a:pt x="10054" y="11982"/>
                  </a:cubicBezTo>
                  <a:lnTo>
                    <a:pt x="10054" y="11982"/>
                  </a:lnTo>
                  <a:cubicBezTo>
                    <a:pt x="9948" y="12032"/>
                    <a:pt x="9811" y="12085"/>
                    <a:pt x="9714" y="12181"/>
                  </a:cubicBezTo>
                  <a:cubicBezTo>
                    <a:pt x="9657" y="12181"/>
                    <a:pt x="9604" y="12238"/>
                    <a:pt x="9547" y="12238"/>
                  </a:cubicBezTo>
                  <a:lnTo>
                    <a:pt x="9547" y="12128"/>
                  </a:lnTo>
                  <a:cubicBezTo>
                    <a:pt x="9604" y="11961"/>
                    <a:pt x="9604" y="11852"/>
                    <a:pt x="9657" y="11742"/>
                  </a:cubicBezTo>
                  <a:cubicBezTo>
                    <a:pt x="9714" y="11689"/>
                    <a:pt x="9714" y="11580"/>
                    <a:pt x="9714" y="11523"/>
                  </a:cubicBezTo>
                  <a:lnTo>
                    <a:pt x="9877" y="11193"/>
                  </a:lnTo>
                  <a:cubicBezTo>
                    <a:pt x="9877" y="11084"/>
                    <a:pt x="9934" y="10974"/>
                    <a:pt x="9986" y="10864"/>
                  </a:cubicBezTo>
                  <a:cubicBezTo>
                    <a:pt x="9986" y="10811"/>
                    <a:pt x="10043" y="10702"/>
                    <a:pt x="10043" y="10592"/>
                  </a:cubicBezTo>
                  <a:lnTo>
                    <a:pt x="10206" y="9934"/>
                  </a:lnTo>
                  <a:cubicBezTo>
                    <a:pt x="10263" y="9714"/>
                    <a:pt x="10373" y="9547"/>
                    <a:pt x="10373" y="9328"/>
                  </a:cubicBezTo>
                  <a:cubicBezTo>
                    <a:pt x="10425" y="9108"/>
                    <a:pt x="10482" y="8946"/>
                    <a:pt x="10535" y="8727"/>
                  </a:cubicBezTo>
                  <a:cubicBezTo>
                    <a:pt x="10592" y="8507"/>
                    <a:pt x="10645" y="8288"/>
                    <a:pt x="10645" y="8068"/>
                  </a:cubicBezTo>
                  <a:cubicBezTo>
                    <a:pt x="10702" y="7629"/>
                    <a:pt x="10702" y="7190"/>
                    <a:pt x="10645" y="6751"/>
                  </a:cubicBezTo>
                  <a:cubicBezTo>
                    <a:pt x="10645" y="6532"/>
                    <a:pt x="10592" y="6313"/>
                    <a:pt x="10535" y="6093"/>
                  </a:cubicBezTo>
                  <a:cubicBezTo>
                    <a:pt x="10535" y="5874"/>
                    <a:pt x="10482" y="5654"/>
                    <a:pt x="10425" y="5435"/>
                  </a:cubicBezTo>
                  <a:cubicBezTo>
                    <a:pt x="10373" y="5325"/>
                    <a:pt x="10315" y="5215"/>
                    <a:pt x="10315" y="5158"/>
                  </a:cubicBezTo>
                  <a:lnTo>
                    <a:pt x="10153" y="4829"/>
                  </a:lnTo>
                  <a:cubicBezTo>
                    <a:pt x="10153" y="4776"/>
                    <a:pt x="10096" y="4719"/>
                    <a:pt x="10096" y="4667"/>
                  </a:cubicBezTo>
                  <a:cubicBezTo>
                    <a:pt x="10096" y="4667"/>
                    <a:pt x="10043" y="4610"/>
                    <a:pt x="10043" y="4557"/>
                  </a:cubicBezTo>
                  <a:cubicBezTo>
                    <a:pt x="9934" y="4447"/>
                    <a:pt x="9877" y="4337"/>
                    <a:pt x="9714" y="4280"/>
                  </a:cubicBezTo>
                  <a:cubicBezTo>
                    <a:pt x="9657" y="4228"/>
                    <a:pt x="9547" y="4171"/>
                    <a:pt x="9495" y="4171"/>
                  </a:cubicBezTo>
                  <a:lnTo>
                    <a:pt x="9218" y="4171"/>
                  </a:lnTo>
                  <a:lnTo>
                    <a:pt x="8889" y="4337"/>
                  </a:lnTo>
                  <a:cubicBezTo>
                    <a:pt x="8727" y="4447"/>
                    <a:pt x="8560" y="4557"/>
                    <a:pt x="8450" y="4719"/>
                  </a:cubicBezTo>
                  <a:cubicBezTo>
                    <a:pt x="8340" y="4776"/>
                    <a:pt x="8288" y="4886"/>
                    <a:pt x="8231" y="4939"/>
                  </a:cubicBezTo>
                  <a:cubicBezTo>
                    <a:pt x="8178" y="5048"/>
                    <a:pt x="8121" y="5158"/>
                    <a:pt x="8068" y="5215"/>
                  </a:cubicBezTo>
                  <a:cubicBezTo>
                    <a:pt x="7958" y="5435"/>
                    <a:pt x="7901" y="5597"/>
                    <a:pt x="7792" y="5764"/>
                  </a:cubicBezTo>
                  <a:cubicBezTo>
                    <a:pt x="7739" y="5926"/>
                    <a:pt x="7629" y="6093"/>
                    <a:pt x="7572" y="6256"/>
                  </a:cubicBezTo>
                  <a:cubicBezTo>
                    <a:pt x="7520" y="6146"/>
                    <a:pt x="7520" y="6093"/>
                    <a:pt x="7520" y="6036"/>
                  </a:cubicBezTo>
                  <a:cubicBezTo>
                    <a:pt x="7462" y="5817"/>
                    <a:pt x="7410" y="5654"/>
                    <a:pt x="7410" y="5435"/>
                  </a:cubicBezTo>
                  <a:cubicBezTo>
                    <a:pt x="7353" y="5268"/>
                    <a:pt x="7300" y="5048"/>
                    <a:pt x="7243" y="4829"/>
                  </a:cubicBezTo>
                  <a:cubicBezTo>
                    <a:pt x="7190" y="4610"/>
                    <a:pt x="7133" y="4447"/>
                    <a:pt x="7081" y="4228"/>
                  </a:cubicBezTo>
                  <a:cubicBezTo>
                    <a:pt x="7024" y="4008"/>
                    <a:pt x="6971" y="3841"/>
                    <a:pt x="6914" y="3622"/>
                  </a:cubicBezTo>
                  <a:cubicBezTo>
                    <a:pt x="6804" y="3460"/>
                    <a:pt x="6751" y="3240"/>
                    <a:pt x="6694" y="3073"/>
                  </a:cubicBezTo>
                  <a:cubicBezTo>
                    <a:pt x="6642" y="2854"/>
                    <a:pt x="6532" y="2692"/>
                    <a:pt x="6475" y="2525"/>
                  </a:cubicBezTo>
                  <a:cubicBezTo>
                    <a:pt x="6365" y="2305"/>
                    <a:pt x="6255" y="2086"/>
                    <a:pt x="6146" y="1923"/>
                  </a:cubicBezTo>
                  <a:cubicBezTo>
                    <a:pt x="6093" y="1704"/>
                    <a:pt x="5983" y="1537"/>
                    <a:pt x="5874" y="1318"/>
                  </a:cubicBezTo>
                  <a:cubicBezTo>
                    <a:pt x="5817" y="1265"/>
                    <a:pt x="5764" y="1155"/>
                    <a:pt x="5707" y="1098"/>
                  </a:cubicBezTo>
                  <a:cubicBezTo>
                    <a:pt x="5654" y="989"/>
                    <a:pt x="5597" y="936"/>
                    <a:pt x="5487" y="826"/>
                  </a:cubicBezTo>
                  <a:cubicBezTo>
                    <a:pt x="5378" y="659"/>
                    <a:pt x="5215" y="497"/>
                    <a:pt x="4996" y="387"/>
                  </a:cubicBezTo>
                  <a:cubicBezTo>
                    <a:pt x="4939" y="330"/>
                    <a:pt x="4829" y="277"/>
                    <a:pt x="4719" y="220"/>
                  </a:cubicBezTo>
                  <a:cubicBezTo>
                    <a:pt x="4667" y="220"/>
                    <a:pt x="4667" y="168"/>
                    <a:pt x="4610" y="168"/>
                  </a:cubicBezTo>
                  <a:cubicBezTo>
                    <a:pt x="4557" y="111"/>
                    <a:pt x="4447" y="111"/>
                    <a:pt x="4390" y="111"/>
                  </a:cubicBezTo>
                  <a:cubicBezTo>
                    <a:pt x="4337" y="58"/>
                    <a:pt x="4228" y="58"/>
                    <a:pt x="4118" y="58"/>
                  </a:cubicBezTo>
                  <a:cubicBezTo>
                    <a:pt x="4008" y="1"/>
                    <a:pt x="3898" y="1"/>
                    <a:pt x="3789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848950" y="2578975"/>
              <a:ext cx="191500" cy="213775"/>
            </a:xfrm>
            <a:custGeom>
              <a:avLst/>
              <a:gdLst/>
              <a:ahLst/>
              <a:cxnLst/>
              <a:rect l="l" t="t" r="r" b="b"/>
              <a:pathLst>
                <a:path w="7660" h="8551" extrusionOk="0">
                  <a:moveTo>
                    <a:pt x="1789" y="1737"/>
                  </a:moveTo>
                  <a:lnTo>
                    <a:pt x="1789" y="1737"/>
                  </a:lnTo>
                  <a:cubicBezTo>
                    <a:pt x="2394" y="1835"/>
                    <a:pt x="2856" y="2297"/>
                    <a:pt x="3270" y="2711"/>
                  </a:cubicBezTo>
                  <a:cubicBezTo>
                    <a:pt x="3766" y="3260"/>
                    <a:pt x="4258" y="3865"/>
                    <a:pt x="4697" y="4467"/>
                  </a:cubicBezTo>
                  <a:cubicBezTo>
                    <a:pt x="5143" y="5053"/>
                    <a:pt x="5575" y="5653"/>
                    <a:pt x="5985" y="6266"/>
                  </a:cubicBezTo>
                  <a:lnTo>
                    <a:pt x="5985" y="6266"/>
                  </a:lnTo>
                  <a:cubicBezTo>
                    <a:pt x="5353" y="5596"/>
                    <a:pt x="4711" y="4933"/>
                    <a:pt x="4039" y="4304"/>
                  </a:cubicBezTo>
                  <a:cubicBezTo>
                    <a:pt x="3192" y="3509"/>
                    <a:pt x="2297" y="2820"/>
                    <a:pt x="1789" y="1737"/>
                  </a:cubicBezTo>
                  <a:close/>
                  <a:moveTo>
                    <a:pt x="341" y="0"/>
                  </a:moveTo>
                  <a:cubicBezTo>
                    <a:pt x="1" y="0"/>
                    <a:pt x="99" y="601"/>
                    <a:pt x="198" y="846"/>
                  </a:cubicBezTo>
                  <a:cubicBezTo>
                    <a:pt x="417" y="1504"/>
                    <a:pt x="966" y="2110"/>
                    <a:pt x="1462" y="2601"/>
                  </a:cubicBezTo>
                  <a:lnTo>
                    <a:pt x="3270" y="4414"/>
                  </a:lnTo>
                  <a:cubicBezTo>
                    <a:pt x="3986" y="5125"/>
                    <a:pt x="4644" y="5841"/>
                    <a:pt x="5303" y="6499"/>
                  </a:cubicBezTo>
                  <a:cubicBezTo>
                    <a:pt x="5684" y="6881"/>
                    <a:pt x="6071" y="7210"/>
                    <a:pt x="6400" y="7596"/>
                  </a:cubicBezTo>
                  <a:cubicBezTo>
                    <a:pt x="6619" y="7816"/>
                    <a:pt x="6839" y="8088"/>
                    <a:pt x="7168" y="8145"/>
                  </a:cubicBezTo>
                  <a:cubicBezTo>
                    <a:pt x="7221" y="8145"/>
                    <a:pt x="7278" y="8088"/>
                    <a:pt x="7221" y="8035"/>
                  </a:cubicBezTo>
                  <a:cubicBezTo>
                    <a:pt x="7017" y="7657"/>
                    <a:pt x="6802" y="7283"/>
                    <a:pt x="6578" y="6913"/>
                  </a:cubicBezTo>
                  <a:lnTo>
                    <a:pt x="6578" y="6913"/>
                  </a:lnTo>
                  <a:cubicBezTo>
                    <a:pt x="6576" y="6901"/>
                    <a:pt x="6571" y="6890"/>
                    <a:pt x="6562" y="6881"/>
                  </a:cubicBezTo>
                  <a:cubicBezTo>
                    <a:pt x="6558" y="6876"/>
                    <a:pt x="6554" y="6872"/>
                    <a:pt x="6550" y="6868"/>
                  </a:cubicBezTo>
                  <a:lnTo>
                    <a:pt x="6550" y="6868"/>
                  </a:lnTo>
                  <a:cubicBezTo>
                    <a:pt x="5935" y="5859"/>
                    <a:pt x="5250" y="4887"/>
                    <a:pt x="4534" y="3975"/>
                  </a:cubicBezTo>
                  <a:cubicBezTo>
                    <a:pt x="4096" y="3369"/>
                    <a:pt x="3600" y="2821"/>
                    <a:pt x="3108" y="2329"/>
                  </a:cubicBezTo>
                  <a:cubicBezTo>
                    <a:pt x="2722" y="1943"/>
                    <a:pt x="2230" y="1614"/>
                    <a:pt x="1682" y="1561"/>
                  </a:cubicBezTo>
                  <a:cubicBezTo>
                    <a:pt x="1624" y="1561"/>
                    <a:pt x="1572" y="1614"/>
                    <a:pt x="1624" y="1671"/>
                  </a:cubicBezTo>
                  <a:cubicBezTo>
                    <a:pt x="2011" y="2768"/>
                    <a:pt x="2889" y="3479"/>
                    <a:pt x="3709" y="4247"/>
                  </a:cubicBezTo>
                  <a:cubicBezTo>
                    <a:pt x="4644" y="5125"/>
                    <a:pt x="5575" y="6060"/>
                    <a:pt x="6453" y="6991"/>
                  </a:cubicBezTo>
                  <a:cubicBezTo>
                    <a:pt x="6459" y="7002"/>
                    <a:pt x="6465" y="7011"/>
                    <a:pt x="6472" y="7017"/>
                  </a:cubicBezTo>
                  <a:lnTo>
                    <a:pt x="6472" y="7017"/>
                  </a:lnTo>
                  <a:cubicBezTo>
                    <a:pt x="6660" y="7316"/>
                    <a:pt x="6842" y="7619"/>
                    <a:pt x="7018" y="7924"/>
                  </a:cubicBezTo>
                  <a:lnTo>
                    <a:pt x="7018" y="7924"/>
                  </a:lnTo>
                  <a:cubicBezTo>
                    <a:pt x="6794" y="7809"/>
                    <a:pt x="6579" y="7556"/>
                    <a:pt x="6400" y="7377"/>
                  </a:cubicBezTo>
                  <a:lnTo>
                    <a:pt x="5575" y="6552"/>
                  </a:lnTo>
                  <a:cubicBezTo>
                    <a:pt x="5083" y="6003"/>
                    <a:pt x="4587" y="5511"/>
                    <a:pt x="4039" y="4963"/>
                  </a:cubicBezTo>
                  <a:cubicBezTo>
                    <a:pt x="2998" y="3918"/>
                    <a:pt x="1901" y="2931"/>
                    <a:pt x="966" y="1781"/>
                  </a:cubicBezTo>
                  <a:cubicBezTo>
                    <a:pt x="747" y="1504"/>
                    <a:pt x="527" y="1175"/>
                    <a:pt x="365" y="846"/>
                  </a:cubicBezTo>
                  <a:cubicBezTo>
                    <a:pt x="365" y="736"/>
                    <a:pt x="198" y="407"/>
                    <a:pt x="255" y="297"/>
                  </a:cubicBezTo>
                  <a:cubicBezTo>
                    <a:pt x="282" y="243"/>
                    <a:pt x="322" y="222"/>
                    <a:pt x="369" y="222"/>
                  </a:cubicBezTo>
                  <a:cubicBezTo>
                    <a:pt x="513" y="222"/>
                    <a:pt x="721" y="421"/>
                    <a:pt x="804" y="464"/>
                  </a:cubicBezTo>
                  <a:cubicBezTo>
                    <a:pt x="1295" y="846"/>
                    <a:pt x="1734" y="1175"/>
                    <a:pt x="2283" y="1451"/>
                  </a:cubicBezTo>
                  <a:cubicBezTo>
                    <a:pt x="2889" y="1781"/>
                    <a:pt x="3437" y="2110"/>
                    <a:pt x="3929" y="2549"/>
                  </a:cubicBezTo>
                  <a:cubicBezTo>
                    <a:pt x="4425" y="3040"/>
                    <a:pt x="4807" y="3646"/>
                    <a:pt x="5246" y="4195"/>
                  </a:cubicBezTo>
                  <a:cubicBezTo>
                    <a:pt x="6180" y="5511"/>
                    <a:pt x="6949" y="6991"/>
                    <a:pt x="7550" y="8527"/>
                  </a:cubicBezTo>
                  <a:cubicBezTo>
                    <a:pt x="7567" y="8544"/>
                    <a:pt x="7583" y="8550"/>
                    <a:pt x="7598" y="8550"/>
                  </a:cubicBezTo>
                  <a:cubicBezTo>
                    <a:pt x="7633" y="8550"/>
                    <a:pt x="7660" y="8511"/>
                    <a:pt x="7660" y="8474"/>
                  </a:cubicBezTo>
                  <a:cubicBezTo>
                    <a:pt x="7111" y="6938"/>
                    <a:pt x="6400" y="5511"/>
                    <a:pt x="5465" y="4195"/>
                  </a:cubicBezTo>
                  <a:cubicBezTo>
                    <a:pt x="5026" y="3589"/>
                    <a:pt x="4534" y="2988"/>
                    <a:pt x="4039" y="2439"/>
                  </a:cubicBezTo>
                  <a:cubicBezTo>
                    <a:pt x="3490" y="1943"/>
                    <a:pt x="2889" y="1614"/>
                    <a:pt x="2230" y="1285"/>
                  </a:cubicBezTo>
                  <a:cubicBezTo>
                    <a:pt x="1901" y="1065"/>
                    <a:pt x="1572" y="903"/>
                    <a:pt x="1243" y="626"/>
                  </a:cubicBezTo>
                  <a:cubicBezTo>
                    <a:pt x="1023" y="407"/>
                    <a:pt x="747" y="135"/>
                    <a:pt x="474" y="25"/>
                  </a:cubicBezTo>
                  <a:cubicBezTo>
                    <a:pt x="424" y="8"/>
                    <a:pt x="379" y="0"/>
                    <a:pt x="341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848400" y="2390800"/>
              <a:ext cx="193475" cy="398275"/>
            </a:xfrm>
            <a:custGeom>
              <a:avLst/>
              <a:gdLst/>
              <a:ahLst/>
              <a:cxnLst/>
              <a:rect l="l" t="t" r="r" b="b"/>
              <a:pathLst>
                <a:path w="7739" h="15931" extrusionOk="0">
                  <a:moveTo>
                    <a:pt x="2527" y="3298"/>
                  </a:moveTo>
                  <a:cubicBezTo>
                    <a:pt x="2759" y="3421"/>
                    <a:pt x="2861" y="3674"/>
                    <a:pt x="2963" y="3931"/>
                  </a:cubicBezTo>
                  <a:cubicBezTo>
                    <a:pt x="3130" y="4260"/>
                    <a:pt x="3240" y="4532"/>
                    <a:pt x="3402" y="4861"/>
                  </a:cubicBezTo>
                  <a:cubicBezTo>
                    <a:pt x="3622" y="5410"/>
                    <a:pt x="3841" y="5959"/>
                    <a:pt x="4118" y="6507"/>
                  </a:cubicBezTo>
                  <a:cubicBezTo>
                    <a:pt x="4176" y="6661"/>
                    <a:pt x="4235" y="6813"/>
                    <a:pt x="4295" y="6964"/>
                  </a:cubicBezTo>
                  <a:lnTo>
                    <a:pt x="4295" y="6964"/>
                  </a:lnTo>
                  <a:cubicBezTo>
                    <a:pt x="4033" y="6393"/>
                    <a:pt x="3772" y="5818"/>
                    <a:pt x="3459" y="5248"/>
                  </a:cubicBezTo>
                  <a:cubicBezTo>
                    <a:pt x="3143" y="4615"/>
                    <a:pt x="2571" y="3982"/>
                    <a:pt x="2527" y="3298"/>
                  </a:cubicBezTo>
                  <a:close/>
                  <a:moveTo>
                    <a:pt x="4860" y="8349"/>
                  </a:moveTo>
                  <a:cubicBezTo>
                    <a:pt x="5073" y="8865"/>
                    <a:pt x="5286" y="9382"/>
                    <a:pt x="5487" y="9909"/>
                  </a:cubicBezTo>
                  <a:cubicBezTo>
                    <a:pt x="5535" y="10003"/>
                    <a:pt x="5580" y="10099"/>
                    <a:pt x="5625" y="10196"/>
                  </a:cubicBezTo>
                  <a:lnTo>
                    <a:pt x="5625" y="10196"/>
                  </a:lnTo>
                  <a:cubicBezTo>
                    <a:pt x="5402" y="9839"/>
                    <a:pt x="5243" y="9446"/>
                    <a:pt x="5105" y="9031"/>
                  </a:cubicBezTo>
                  <a:cubicBezTo>
                    <a:pt x="5029" y="8804"/>
                    <a:pt x="4947" y="8577"/>
                    <a:pt x="4860" y="8349"/>
                  </a:cubicBezTo>
                  <a:close/>
                  <a:moveTo>
                    <a:pt x="463" y="232"/>
                  </a:moveTo>
                  <a:cubicBezTo>
                    <a:pt x="501" y="232"/>
                    <a:pt x="548" y="239"/>
                    <a:pt x="606" y="253"/>
                  </a:cubicBezTo>
                  <a:cubicBezTo>
                    <a:pt x="659" y="253"/>
                    <a:pt x="716" y="310"/>
                    <a:pt x="826" y="310"/>
                  </a:cubicBezTo>
                  <a:cubicBezTo>
                    <a:pt x="1704" y="749"/>
                    <a:pt x="2362" y="1517"/>
                    <a:pt x="2963" y="2285"/>
                  </a:cubicBezTo>
                  <a:cubicBezTo>
                    <a:pt x="4227" y="4093"/>
                    <a:pt x="5215" y="6235"/>
                    <a:pt x="5926" y="8320"/>
                  </a:cubicBezTo>
                  <a:cubicBezTo>
                    <a:pt x="6439" y="9854"/>
                    <a:pt x="6823" y="11409"/>
                    <a:pt x="7133" y="12987"/>
                  </a:cubicBezTo>
                  <a:lnTo>
                    <a:pt x="7133" y="12987"/>
                  </a:lnTo>
                  <a:cubicBezTo>
                    <a:pt x="6577" y="10864"/>
                    <a:pt x="5875" y="8807"/>
                    <a:pt x="4995" y="6784"/>
                  </a:cubicBezTo>
                  <a:cubicBezTo>
                    <a:pt x="4447" y="5577"/>
                    <a:pt x="3841" y="4422"/>
                    <a:pt x="3240" y="3272"/>
                  </a:cubicBezTo>
                  <a:cubicBezTo>
                    <a:pt x="2744" y="2447"/>
                    <a:pt x="2195" y="1679"/>
                    <a:pt x="1265" y="1350"/>
                  </a:cubicBezTo>
                  <a:cubicBezTo>
                    <a:pt x="1208" y="1350"/>
                    <a:pt x="1155" y="1350"/>
                    <a:pt x="1155" y="1407"/>
                  </a:cubicBezTo>
                  <a:cubicBezTo>
                    <a:pt x="988" y="1789"/>
                    <a:pt x="1208" y="2175"/>
                    <a:pt x="1374" y="2557"/>
                  </a:cubicBezTo>
                  <a:cubicBezTo>
                    <a:pt x="1594" y="3053"/>
                    <a:pt x="1866" y="3602"/>
                    <a:pt x="2085" y="4150"/>
                  </a:cubicBezTo>
                  <a:cubicBezTo>
                    <a:pt x="2581" y="5248"/>
                    <a:pt x="3073" y="6345"/>
                    <a:pt x="3622" y="7495"/>
                  </a:cubicBezTo>
                  <a:lnTo>
                    <a:pt x="5105" y="10787"/>
                  </a:lnTo>
                  <a:cubicBezTo>
                    <a:pt x="5377" y="11392"/>
                    <a:pt x="5654" y="12599"/>
                    <a:pt x="6475" y="12652"/>
                  </a:cubicBezTo>
                  <a:cubicBezTo>
                    <a:pt x="6532" y="12652"/>
                    <a:pt x="6584" y="12652"/>
                    <a:pt x="6584" y="12599"/>
                  </a:cubicBezTo>
                  <a:cubicBezTo>
                    <a:pt x="6751" y="12323"/>
                    <a:pt x="6532" y="12051"/>
                    <a:pt x="6475" y="11774"/>
                  </a:cubicBezTo>
                  <a:cubicBezTo>
                    <a:pt x="6331" y="11487"/>
                    <a:pt x="6212" y="11178"/>
                    <a:pt x="6085" y="10875"/>
                  </a:cubicBezTo>
                  <a:lnTo>
                    <a:pt x="6085" y="10875"/>
                  </a:lnTo>
                  <a:cubicBezTo>
                    <a:pt x="6107" y="10848"/>
                    <a:pt x="6116" y="10812"/>
                    <a:pt x="6093" y="10787"/>
                  </a:cubicBezTo>
                  <a:cubicBezTo>
                    <a:pt x="6065" y="10759"/>
                    <a:pt x="6038" y="10732"/>
                    <a:pt x="6012" y="10704"/>
                  </a:cubicBezTo>
                  <a:lnTo>
                    <a:pt x="6012" y="10704"/>
                  </a:lnTo>
                  <a:cubicBezTo>
                    <a:pt x="5968" y="10602"/>
                    <a:pt x="5922" y="10502"/>
                    <a:pt x="5873" y="10405"/>
                  </a:cubicBezTo>
                  <a:lnTo>
                    <a:pt x="4719" y="7605"/>
                  </a:lnTo>
                  <a:cubicBezTo>
                    <a:pt x="4337" y="6674"/>
                    <a:pt x="3951" y="5796"/>
                    <a:pt x="3569" y="4861"/>
                  </a:cubicBezTo>
                  <a:cubicBezTo>
                    <a:pt x="3402" y="4479"/>
                    <a:pt x="3240" y="4041"/>
                    <a:pt x="3020" y="3654"/>
                  </a:cubicBezTo>
                  <a:cubicBezTo>
                    <a:pt x="2911" y="3382"/>
                    <a:pt x="2744" y="3215"/>
                    <a:pt x="2472" y="3106"/>
                  </a:cubicBezTo>
                  <a:cubicBezTo>
                    <a:pt x="2415" y="3106"/>
                    <a:pt x="2415" y="3163"/>
                    <a:pt x="2415" y="3215"/>
                  </a:cubicBezTo>
                  <a:cubicBezTo>
                    <a:pt x="2415" y="3874"/>
                    <a:pt x="2853" y="4422"/>
                    <a:pt x="3130" y="5028"/>
                  </a:cubicBezTo>
                  <a:cubicBezTo>
                    <a:pt x="3512" y="5739"/>
                    <a:pt x="3898" y="6507"/>
                    <a:pt x="4227" y="7223"/>
                  </a:cubicBezTo>
                  <a:cubicBezTo>
                    <a:pt x="4499" y="7934"/>
                    <a:pt x="4776" y="8649"/>
                    <a:pt x="4995" y="9308"/>
                  </a:cubicBezTo>
                  <a:cubicBezTo>
                    <a:pt x="5200" y="9868"/>
                    <a:pt x="5450" y="10382"/>
                    <a:pt x="5884" y="10805"/>
                  </a:cubicBezTo>
                  <a:lnTo>
                    <a:pt x="5884" y="10805"/>
                  </a:lnTo>
                  <a:cubicBezTo>
                    <a:pt x="5994" y="11078"/>
                    <a:pt x="6098" y="11352"/>
                    <a:pt x="6202" y="11612"/>
                  </a:cubicBezTo>
                  <a:cubicBezTo>
                    <a:pt x="6255" y="11722"/>
                    <a:pt x="6584" y="12433"/>
                    <a:pt x="6422" y="12490"/>
                  </a:cubicBezTo>
                  <a:cubicBezTo>
                    <a:pt x="6406" y="12500"/>
                    <a:pt x="6388" y="12505"/>
                    <a:pt x="6369" y="12505"/>
                  </a:cubicBezTo>
                  <a:cubicBezTo>
                    <a:pt x="6193" y="12505"/>
                    <a:pt x="5915" y="12088"/>
                    <a:pt x="5816" y="11941"/>
                  </a:cubicBezTo>
                  <a:cubicBezTo>
                    <a:pt x="5544" y="11445"/>
                    <a:pt x="5325" y="10844"/>
                    <a:pt x="5048" y="10295"/>
                  </a:cubicBezTo>
                  <a:cubicBezTo>
                    <a:pt x="4829" y="9747"/>
                    <a:pt x="4556" y="9141"/>
                    <a:pt x="4280" y="8592"/>
                  </a:cubicBezTo>
                  <a:cubicBezTo>
                    <a:pt x="3788" y="7495"/>
                    <a:pt x="3292" y="6345"/>
                    <a:pt x="2744" y="5191"/>
                  </a:cubicBezTo>
                  <a:cubicBezTo>
                    <a:pt x="2524" y="4642"/>
                    <a:pt x="2252" y="4041"/>
                    <a:pt x="1976" y="3492"/>
                  </a:cubicBezTo>
                  <a:cubicBezTo>
                    <a:pt x="1756" y="2996"/>
                    <a:pt x="1427" y="2447"/>
                    <a:pt x="1317" y="1899"/>
                  </a:cubicBezTo>
                  <a:cubicBezTo>
                    <a:pt x="1276" y="1773"/>
                    <a:pt x="1299" y="1644"/>
                    <a:pt x="1414" y="1644"/>
                  </a:cubicBezTo>
                  <a:cubicBezTo>
                    <a:pt x="1447" y="1644"/>
                    <a:pt x="1488" y="1655"/>
                    <a:pt x="1537" y="1679"/>
                  </a:cubicBezTo>
                  <a:lnTo>
                    <a:pt x="1866" y="1846"/>
                  </a:lnTo>
                  <a:cubicBezTo>
                    <a:pt x="2085" y="2008"/>
                    <a:pt x="2252" y="2175"/>
                    <a:pt x="2415" y="2395"/>
                  </a:cubicBezTo>
                  <a:cubicBezTo>
                    <a:pt x="2691" y="2776"/>
                    <a:pt x="2963" y="3163"/>
                    <a:pt x="3183" y="3602"/>
                  </a:cubicBezTo>
                  <a:cubicBezTo>
                    <a:pt x="3788" y="4699"/>
                    <a:pt x="4337" y="5796"/>
                    <a:pt x="4829" y="6946"/>
                  </a:cubicBezTo>
                  <a:cubicBezTo>
                    <a:pt x="5877" y="9308"/>
                    <a:pt x="6725" y="11765"/>
                    <a:pt x="7277" y="14277"/>
                  </a:cubicBezTo>
                  <a:lnTo>
                    <a:pt x="7277" y="14277"/>
                  </a:lnTo>
                  <a:cubicBezTo>
                    <a:pt x="5933" y="12619"/>
                    <a:pt x="4613" y="10942"/>
                    <a:pt x="3731" y="8921"/>
                  </a:cubicBezTo>
                  <a:cubicBezTo>
                    <a:pt x="3292" y="7934"/>
                    <a:pt x="2853" y="6946"/>
                    <a:pt x="2305" y="5959"/>
                  </a:cubicBezTo>
                  <a:cubicBezTo>
                    <a:pt x="1704" y="5028"/>
                    <a:pt x="1098" y="4093"/>
                    <a:pt x="716" y="3106"/>
                  </a:cubicBezTo>
                  <a:cubicBezTo>
                    <a:pt x="496" y="2614"/>
                    <a:pt x="330" y="2118"/>
                    <a:pt x="277" y="1569"/>
                  </a:cubicBezTo>
                  <a:lnTo>
                    <a:pt x="277" y="858"/>
                  </a:lnTo>
                  <a:cubicBezTo>
                    <a:pt x="277" y="749"/>
                    <a:pt x="277" y="472"/>
                    <a:pt x="330" y="362"/>
                  </a:cubicBezTo>
                  <a:cubicBezTo>
                    <a:pt x="330" y="282"/>
                    <a:pt x="360" y="232"/>
                    <a:pt x="463" y="232"/>
                  </a:cubicBezTo>
                  <a:close/>
                  <a:moveTo>
                    <a:pt x="445" y="0"/>
                  </a:moveTo>
                  <a:cubicBezTo>
                    <a:pt x="353" y="0"/>
                    <a:pt x="273" y="39"/>
                    <a:pt x="220" y="143"/>
                  </a:cubicBezTo>
                  <a:cubicBezTo>
                    <a:pt x="0" y="472"/>
                    <a:pt x="58" y="1188"/>
                    <a:pt x="110" y="1517"/>
                  </a:cubicBezTo>
                  <a:cubicBezTo>
                    <a:pt x="330" y="3874"/>
                    <a:pt x="2085" y="5629"/>
                    <a:pt x="3020" y="7714"/>
                  </a:cubicBezTo>
                  <a:cubicBezTo>
                    <a:pt x="3622" y="8978"/>
                    <a:pt x="4118" y="10238"/>
                    <a:pt x="4829" y="11392"/>
                  </a:cubicBezTo>
                  <a:cubicBezTo>
                    <a:pt x="5576" y="12512"/>
                    <a:pt x="6428" y="13531"/>
                    <a:pt x="7335" y="14544"/>
                  </a:cubicBezTo>
                  <a:lnTo>
                    <a:pt x="7335" y="14544"/>
                  </a:lnTo>
                  <a:cubicBezTo>
                    <a:pt x="7341" y="14572"/>
                    <a:pt x="7347" y="14600"/>
                    <a:pt x="7352" y="14627"/>
                  </a:cubicBezTo>
                  <a:cubicBezTo>
                    <a:pt x="7364" y="14617"/>
                    <a:pt x="7375" y="14608"/>
                    <a:pt x="7386" y="14601"/>
                  </a:cubicBezTo>
                  <a:lnTo>
                    <a:pt x="7386" y="14601"/>
                  </a:lnTo>
                  <a:cubicBezTo>
                    <a:pt x="7394" y="14610"/>
                    <a:pt x="7402" y="14619"/>
                    <a:pt x="7409" y="14627"/>
                  </a:cubicBezTo>
                  <a:cubicBezTo>
                    <a:pt x="7417" y="14644"/>
                    <a:pt x="7426" y="14656"/>
                    <a:pt x="7436" y="14666"/>
                  </a:cubicBezTo>
                  <a:lnTo>
                    <a:pt x="7436" y="14666"/>
                  </a:lnTo>
                  <a:cubicBezTo>
                    <a:pt x="7504" y="15073"/>
                    <a:pt x="7568" y="15481"/>
                    <a:pt x="7629" y="15891"/>
                  </a:cubicBezTo>
                  <a:cubicBezTo>
                    <a:pt x="7629" y="15918"/>
                    <a:pt x="7656" y="15931"/>
                    <a:pt x="7684" y="15931"/>
                  </a:cubicBezTo>
                  <a:cubicBezTo>
                    <a:pt x="7711" y="15931"/>
                    <a:pt x="7739" y="15918"/>
                    <a:pt x="7739" y="15891"/>
                  </a:cubicBezTo>
                  <a:cubicBezTo>
                    <a:pt x="7462" y="13420"/>
                    <a:pt x="7023" y="11006"/>
                    <a:pt x="6255" y="8649"/>
                  </a:cubicBezTo>
                  <a:cubicBezTo>
                    <a:pt x="5487" y="6398"/>
                    <a:pt x="4499" y="4150"/>
                    <a:pt x="3130" y="2228"/>
                  </a:cubicBezTo>
                  <a:cubicBezTo>
                    <a:pt x="2581" y="1460"/>
                    <a:pt x="1866" y="692"/>
                    <a:pt x="1045" y="253"/>
                  </a:cubicBezTo>
                  <a:cubicBezTo>
                    <a:pt x="895" y="178"/>
                    <a:pt x="643" y="0"/>
                    <a:pt x="445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901500" y="2249450"/>
              <a:ext cx="152675" cy="509450"/>
            </a:xfrm>
            <a:custGeom>
              <a:avLst/>
              <a:gdLst/>
              <a:ahLst/>
              <a:cxnLst/>
              <a:rect l="l" t="t" r="r" b="b"/>
              <a:pathLst>
                <a:path w="6107" h="20378" extrusionOk="0">
                  <a:moveTo>
                    <a:pt x="1311" y="188"/>
                  </a:moveTo>
                  <a:cubicBezTo>
                    <a:pt x="1483" y="188"/>
                    <a:pt x="1662" y="257"/>
                    <a:pt x="1827" y="368"/>
                  </a:cubicBezTo>
                  <a:cubicBezTo>
                    <a:pt x="2266" y="749"/>
                    <a:pt x="2595" y="1245"/>
                    <a:pt x="2814" y="1737"/>
                  </a:cubicBezTo>
                  <a:cubicBezTo>
                    <a:pt x="3363" y="2834"/>
                    <a:pt x="3640" y="4041"/>
                    <a:pt x="3912" y="5196"/>
                  </a:cubicBezTo>
                  <a:cubicBezTo>
                    <a:pt x="4517" y="7610"/>
                    <a:pt x="4956" y="10024"/>
                    <a:pt x="5228" y="12438"/>
                  </a:cubicBezTo>
                  <a:cubicBezTo>
                    <a:pt x="5448" y="13807"/>
                    <a:pt x="5558" y="15124"/>
                    <a:pt x="5667" y="16441"/>
                  </a:cubicBezTo>
                  <a:cubicBezTo>
                    <a:pt x="5768" y="17606"/>
                    <a:pt x="5918" y="18860"/>
                    <a:pt x="5639" y="19994"/>
                  </a:cubicBezTo>
                  <a:lnTo>
                    <a:pt x="5639" y="19994"/>
                  </a:lnTo>
                  <a:cubicBezTo>
                    <a:pt x="4948" y="17682"/>
                    <a:pt x="4275" y="15352"/>
                    <a:pt x="3628" y="13005"/>
                  </a:cubicBezTo>
                  <a:lnTo>
                    <a:pt x="3628" y="13005"/>
                  </a:lnTo>
                  <a:cubicBezTo>
                    <a:pt x="3826" y="13488"/>
                    <a:pt x="4015" y="13974"/>
                    <a:pt x="4188" y="14466"/>
                  </a:cubicBezTo>
                  <a:cubicBezTo>
                    <a:pt x="4214" y="14494"/>
                    <a:pt x="4242" y="14508"/>
                    <a:pt x="4263" y="14508"/>
                  </a:cubicBezTo>
                  <a:cubicBezTo>
                    <a:pt x="4284" y="14508"/>
                    <a:pt x="4298" y="14494"/>
                    <a:pt x="4298" y="14466"/>
                  </a:cubicBezTo>
                  <a:cubicBezTo>
                    <a:pt x="4030" y="13621"/>
                    <a:pt x="3695" y="12780"/>
                    <a:pt x="3336" y="11938"/>
                  </a:cubicBezTo>
                  <a:lnTo>
                    <a:pt x="3336" y="11938"/>
                  </a:lnTo>
                  <a:cubicBezTo>
                    <a:pt x="2931" y="10447"/>
                    <a:pt x="2537" y="8948"/>
                    <a:pt x="2156" y="7443"/>
                  </a:cubicBezTo>
                  <a:cubicBezTo>
                    <a:pt x="1884" y="6403"/>
                    <a:pt x="1607" y="5358"/>
                    <a:pt x="1388" y="4318"/>
                  </a:cubicBezTo>
                  <a:cubicBezTo>
                    <a:pt x="1278" y="3822"/>
                    <a:pt x="1225" y="3273"/>
                    <a:pt x="1168" y="2725"/>
                  </a:cubicBezTo>
                  <a:cubicBezTo>
                    <a:pt x="1116" y="2452"/>
                    <a:pt x="1116" y="2176"/>
                    <a:pt x="1116" y="1904"/>
                  </a:cubicBezTo>
                  <a:cubicBezTo>
                    <a:pt x="1116" y="1684"/>
                    <a:pt x="1059" y="1627"/>
                    <a:pt x="1278" y="1575"/>
                  </a:cubicBezTo>
                  <a:cubicBezTo>
                    <a:pt x="1333" y="1520"/>
                    <a:pt x="1388" y="1492"/>
                    <a:pt x="1436" y="1492"/>
                  </a:cubicBezTo>
                  <a:cubicBezTo>
                    <a:pt x="1484" y="1492"/>
                    <a:pt x="1526" y="1520"/>
                    <a:pt x="1555" y="1575"/>
                  </a:cubicBezTo>
                  <a:cubicBezTo>
                    <a:pt x="1664" y="1627"/>
                    <a:pt x="1717" y="1737"/>
                    <a:pt x="1774" y="1794"/>
                  </a:cubicBezTo>
                  <a:cubicBezTo>
                    <a:pt x="2432" y="2562"/>
                    <a:pt x="2652" y="3550"/>
                    <a:pt x="2871" y="4480"/>
                  </a:cubicBezTo>
                  <a:cubicBezTo>
                    <a:pt x="3144" y="5525"/>
                    <a:pt x="3363" y="6622"/>
                    <a:pt x="3582" y="7662"/>
                  </a:cubicBezTo>
                  <a:cubicBezTo>
                    <a:pt x="3859" y="8926"/>
                    <a:pt x="4188" y="10133"/>
                    <a:pt x="4460" y="11341"/>
                  </a:cubicBezTo>
                  <a:cubicBezTo>
                    <a:pt x="4658" y="12376"/>
                    <a:pt x="4902" y="13414"/>
                    <a:pt x="4907" y="14492"/>
                  </a:cubicBezTo>
                  <a:lnTo>
                    <a:pt x="4907" y="14492"/>
                  </a:lnTo>
                  <a:cubicBezTo>
                    <a:pt x="3781" y="11912"/>
                    <a:pt x="2957" y="9236"/>
                    <a:pt x="2432" y="6455"/>
                  </a:cubicBezTo>
                  <a:cubicBezTo>
                    <a:pt x="2323" y="5744"/>
                    <a:pt x="2156" y="5086"/>
                    <a:pt x="2103" y="4370"/>
                  </a:cubicBezTo>
                  <a:cubicBezTo>
                    <a:pt x="2046" y="4208"/>
                    <a:pt x="1994" y="3989"/>
                    <a:pt x="1994" y="3822"/>
                  </a:cubicBezTo>
                  <a:cubicBezTo>
                    <a:pt x="1962" y="3733"/>
                    <a:pt x="1965" y="3693"/>
                    <a:pt x="2001" y="3693"/>
                  </a:cubicBezTo>
                  <a:cubicBezTo>
                    <a:pt x="2031" y="3693"/>
                    <a:pt x="2083" y="3720"/>
                    <a:pt x="2156" y="3769"/>
                  </a:cubicBezTo>
                  <a:cubicBezTo>
                    <a:pt x="2156" y="3879"/>
                    <a:pt x="2213" y="3932"/>
                    <a:pt x="2213" y="4041"/>
                  </a:cubicBezTo>
                  <a:cubicBezTo>
                    <a:pt x="2323" y="4370"/>
                    <a:pt x="2432" y="4757"/>
                    <a:pt x="2542" y="5086"/>
                  </a:cubicBezTo>
                  <a:cubicBezTo>
                    <a:pt x="2981" y="6512"/>
                    <a:pt x="3201" y="7992"/>
                    <a:pt x="3363" y="9418"/>
                  </a:cubicBezTo>
                  <a:cubicBezTo>
                    <a:pt x="3363" y="9473"/>
                    <a:pt x="3405" y="9500"/>
                    <a:pt x="3446" y="9500"/>
                  </a:cubicBezTo>
                  <a:cubicBezTo>
                    <a:pt x="3488" y="9500"/>
                    <a:pt x="3530" y="9473"/>
                    <a:pt x="3530" y="9418"/>
                  </a:cubicBezTo>
                  <a:cubicBezTo>
                    <a:pt x="3420" y="8158"/>
                    <a:pt x="3201" y="6951"/>
                    <a:pt x="2871" y="5687"/>
                  </a:cubicBezTo>
                  <a:cubicBezTo>
                    <a:pt x="2762" y="5086"/>
                    <a:pt x="2542" y="4480"/>
                    <a:pt x="2323" y="3822"/>
                  </a:cubicBezTo>
                  <a:cubicBezTo>
                    <a:pt x="2276" y="3690"/>
                    <a:pt x="2161" y="3449"/>
                    <a:pt x="2002" y="3449"/>
                  </a:cubicBezTo>
                  <a:cubicBezTo>
                    <a:pt x="1965" y="3449"/>
                    <a:pt x="1925" y="3462"/>
                    <a:pt x="1884" y="3493"/>
                  </a:cubicBezTo>
                  <a:cubicBezTo>
                    <a:pt x="1827" y="3493"/>
                    <a:pt x="1827" y="3550"/>
                    <a:pt x="1827" y="3550"/>
                  </a:cubicBezTo>
                  <a:cubicBezTo>
                    <a:pt x="2266" y="7443"/>
                    <a:pt x="3310" y="11283"/>
                    <a:pt x="4899" y="14905"/>
                  </a:cubicBezTo>
                  <a:cubicBezTo>
                    <a:pt x="4923" y="14928"/>
                    <a:pt x="4956" y="14942"/>
                    <a:pt x="4987" y="14942"/>
                  </a:cubicBezTo>
                  <a:cubicBezTo>
                    <a:pt x="5029" y="14942"/>
                    <a:pt x="5066" y="14916"/>
                    <a:pt x="5066" y="14852"/>
                  </a:cubicBezTo>
                  <a:cubicBezTo>
                    <a:pt x="5119" y="13755"/>
                    <a:pt x="4899" y="12657"/>
                    <a:pt x="4680" y="11613"/>
                  </a:cubicBezTo>
                  <a:cubicBezTo>
                    <a:pt x="4408" y="10463"/>
                    <a:pt x="4131" y="9256"/>
                    <a:pt x="3859" y="8101"/>
                  </a:cubicBezTo>
                  <a:cubicBezTo>
                    <a:pt x="3582" y="6894"/>
                    <a:pt x="3363" y="5744"/>
                    <a:pt x="3091" y="4537"/>
                  </a:cubicBezTo>
                  <a:cubicBezTo>
                    <a:pt x="2871" y="3550"/>
                    <a:pt x="2595" y="2562"/>
                    <a:pt x="1994" y="1737"/>
                  </a:cubicBezTo>
                  <a:cubicBezTo>
                    <a:pt x="1845" y="1592"/>
                    <a:pt x="1567" y="1228"/>
                    <a:pt x="1316" y="1228"/>
                  </a:cubicBezTo>
                  <a:cubicBezTo>
                    <a:pt x="1285" y="1228"/>
                    <a:pt x="1255" y="1233"/>
                    <a:pt x="1225" y="1245"/>
                  </a:cubicBezTo>
                  <a:cubicBezTo>
                    <a:pt x="949" y="1355"/>
                    <a:pt x="949" y="1794"/>
                    <a:pt x="949" y="2014"/>
                  </a:cubicBezTo>
                  <a:cubicBezTo>
                    <a:pt x="1006" y="3111"/>
                    <a:pt x="1225" y="4208"/>
                    <a:pt x="1445" y="5305"/>
                  </a:cubicBezTo>
                  <a:cubicBezTo>
                    <a:pt x="1937" y="7232"/>
                    <a:pt x="2431" y="9162"/>
                    <a:pt x="2955" y="11061"/>
                  </a:cubicBezTo>
                  <a:lnTo>
                    <a:pt x="2955" y="11061"/>
                  </a:lnTo>
                  <a:cubicBezTo>
                    <a:pt x="1551" y="7875"/>
                    <a:pt x="1" y="4653"/>
                    <a:pt x="567" y="1136"/>
                  </a:cubicBezTo>
                  <a:cubicBezTo>
                    <a:pt x="620" y="859"/>
                    <a:pt x="677" y="640"/>
                    <a:pt x="839" y="420"/>
                  </a:cubicBezTo>
                  <a:cubicBezTo>
                    <a:pt x="977" y="256"/>
                    <a:pt x="1141" y="188"/>
                    <a:pt x="1311" y="188"/>
                  </a:cubicBezTo>
                  <a:close/>
                  <a:moveTo>
                    <a:pt x="1302" y="0"/>
                  </a:moveTo>
                  <a:cubicBezTo>
                    <a:pt x="1186" y="0"/>
                    <a:pt x="1067" y="28"/>
                    <a:pt x="949" y="91"/>
                  </a:cubicBezTo>
                  <a:cubicBezTo>
                    <a:pt x="620" y="311"/>
                    <a:pt x="457" y="749"/>
                    <a:pt x="400" y="1079"/>
                  </a:cubicBezTo>
                  <a:cubicBezTo>
                    <a:pt x="348" y="1627"/>
                    <a:pt x="291" y="2233"/>
                    <a:pt x="291" y="2782"/>
                  </a:cubicBezTo>
                  <a:cubicBezTo>
                    <a:pt x="348" y="3932"/>
                    <a:pt x="567" y="5086"/>
                    <a:pt x="896" y="6183"/>
                  </a:cubicBezTo>
                  <a:cubicBezTo>
                    <a:pt x="1481" y="8217"/>
                    <a:pt x="2403" y="10139"/>
                    <a:pt x="3242" y="12087"/>
                  </a:cubicBezTo>
                  <a:lnTo>
                    <a:pt x="3242" y="12087"/>
                  </a:lnTo>
                  <a:cubicBezTo>
                    <a:pt x="3265" y="12168"/>
                    <a:pt x="3287" y="12248"/>
                    <a:pt x="3310" y="12328"/>
                  </a:cubicBezTo>
                  <a:cubicBezTo>
                    <a:pt x="4021" y="15014"/>
                    <a:pt x="4847" y="17648"/>
                    <a:pt x="5558" y="20338"/>
                  </a:cubicBezTo>
                  <a:cubicBezTo>
                    <a:pt x="5586" y="20365"/>
                    <a:pt x="5628" y="20378"/>
                    <a:pt x="5662" y="20378"/>
                  </a:cubicBezTo>
                  <a:cubicBezTo>
                    <a:pt x="5697" y="20378"/>
                    <a:pt x="5724" y="20365"/>
                    <a:pt x="5724" y="20338"/>
                  </a:cubicBezTo>
                  <a:cubicBezTo>
                    <a:pt x="6106" y="19184"/>
                    <a:pt x="5944" y="17977"/>
                    <a:pt x="5887" y="16770"/>
                  </a:cubicBezTo>
                  <a:cubicBezTo>
                    <a:pt x="5777" y="15453"/>
                    <a:pt x="5667" y="14193"/>
                    <a:pt x="5505" y="12877"/>
                  </a:cubicBezTo>
                  <a:cubicBezTo>
                    <a:pt x="5176" y="10243"/>
                    <a:pt x="4737" y="7662"/>
                    <a:pt x="4131" y="5139"/>
                  </a:cubicBezTo>
                  <a:cubicBezTo>
                    <a:pt x="3802" y="3879"/>
                    <a:pt x="3530" y="2615"/>
                    <a:pt x="2871" y="1465"/>
                  </a:cubicBezTo>
                  <a:cubicBezTo>
                    <a:pt x="2635" y="995"/>
                    <a:pt x="1998" y="0"/>
                    <a:pt x="1302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2044600" y="2534500"/>
              <a:ext cx="80900" cy="216500"/>
            </a:xfrm>
            <a:custGeom>
              <a:avLst/>
              <a:gdLst/>
              <a:ahLst/>
              <a:cxnLst/>
              <a:rect l="l" t="t" r="r" b="b"/>
              <a:pathLst>
                <a:path w="3236" h="8660" extrusionOk="0">
                  <a:moveTo>
                    <a:pt x="2640" y="1"/>
                  </a:moveTo>
                  <a:cubicBezTo>
                    <a:pt x="2162" y="1"/>
                    <a:pt x="1539" y="848"/>
                    <a:pt x="1370" y="1146"/>
                  </a:cubicBezTo>
                  <a:cubicBezTo>
                    <a:pt x="878" y="2076"/>
                    <a:pt x="711" y="3230"/>
                    <a:pt x="549" y="4218"/>
                  </a:cubicBezTo>
                  <a:cubicBezTo>
                    <a:pt x="330" y="5697"/>
                    <a:pt x="110" y="7181"/>
                    <a:pt x="0" y="8607"/>
                  </a:cubicBezTo>
                  <a:cubicBezTo>
                    <a:pt x="0" y="8660"/>
                    <a:pt x="53" y="8660"/>
                    <a:pt x="53" y="8660"/>
                  </a:cubicBezTo>
                  <a:cubicBezTo>
                    <a:pt x="273" y="7233"/>
                    <a:pt x="439" y="5864"/>
                    <a:pt x="711" y="4490"/>
                  </a:cubicBezTo>
                  <a:cubicBezTo>
                    <a:pt x="878" y="3340"/>
                    <a:pt x="1041" y="2076"/>
                    <a:pt x="1646" y="1088"/>
                  </a:cubicBezTo>
                  <a:cubicBezTo>
                    <a:pt x="1809" y="816"/>
                    <a:pt x="2028" y="597"/>
                    <a:pt x="2248" y="377"/>
                  </a:cubicBezTo>
                  <a:cubicBezTo>
                    <a:pt x="2305" y="320"/>
                    <a:pt x="2357" y="320"/>
                    <a:pt x="2414" y="268"/>
                  </a:cubicBezTo>
                  <a:cubicBezTo>
                    <a:pt x="2796" y="268"/>
                    <a:pt x="2963" y="430"/>
                    <a:pt x="2906" y="650"/>
                  </a:cubicBezTo>
                  <a:cubicBezTo>
                    <a:pt x="2906" y="816"/>
                    <a:pt x="2853" y="979"/>
                    <a:pt x="2796" y="1146"/>
                  </a:cubicBezTo>
                  <a:cubicBezTo>
                    <a:pt x="2634" y="1747"/>
                    <a:pt x="2414" y="2405"/>
                    <a:pt x="2195" y="3064"/>
                  </a:cubicBezTo>
                  <a:cubicBezTo>
                    <a:pt x="1730" y="4145"/>
                    <a:pt x="1220" y="5222"/>
                    <a:pt x="616" y="6256"/>
                  </a:cubicBezTo>
                  <a:lnTo>
                    <a:pt x="616" y="6256"/>
                  </a:lnTo>
                  <a:cubicBezTo>
                    <a:pt x="748" y="4534"/>
                    <a:pt x="1254" y="2907"/>
                    <a:pt x="2047" y="1423"/>
                  </a:cubicBezTo>
                  <a:lnTo>
                    <a:pt x="2047" y="1423"/>
                  </a:lnTo>
                  <a:cubicBezTo>
                    <a:pt x="2063" y="2106"/>
                    <a:pt x="1718" y="2741"/>
                    <a:pt x="1370" y="3283"/>
                  </a:cubicBezTo>
                  <a:cubicBezTo>
                    <a:pt x="1331" y="3363"/>
                    <a:pt x="1408" y="3415"/>
                    <a:pt x="1474" y="3415"/>
                  </a:cubicBezTo>
                  <a:cubicBezTo>
                    <a:pt x="1498" y="3415"/>
                    <a:pt x="1521" y="3408"/>
                    <a:pt x="1537" y="3393"/>
                  </a:cubicBezTo>
                  <a:cubicBezTo>
                    <a:pt x="1918" y="2734"/>
                    <a:pt x="2305" y="1966"/>
                    <a:pt x="2195" y="1146"/>
                  </a:cubicBezTo>
                  <a:cubicBezTo>
                    <a:pt x="2166" y="1117"/>
                    <a:pt x="2125" y="1103"/>
                    <a:pt x="2090" y="1103"/>
                  </a:cubicBezTo>
                  <a:cubicBezTo>
                    <a:pt x="2056" y="1103"/>
                    <a:pt x="2028" y="1117"/>
                    <a:pt x="2028" y="1146"/>
                  </a:cubicBezTo>
                  <a:cubicBezTo>
                    <a:pt x="1098" y="2791"/>
                    <a:pt x="549" y="4600"/>
                    <a:pt x="439" y="6465"/>
                  </a:cubicBezTo>
                  <a:cubicBezTo>
                    <a:pt x="439" y="6530"/>
                    <a:pt x="496" y="6557"/>
                    <a:pt x="542" y="6557"/>
                  </a:cubicBezTo>
                  <a:cubicBezTo>
                    <a:pt x="574" y="6557"/>
                    <a:pt x="602" y="6544"/>
                    <a:pt x="602" y="6522"/>
                  </a:cubicBezTo>
                  <a:cubicBezTo>
                    <a:pt x="1260" y="5478"/>
                    <a:pt x="1809" y="4437"/>
                    <a:pt x="2248" y="3283"/>
                  </a:cubicBezTo>
                  <a:cubicBezTo>
                    <a:pt x="2467" y="2791"/>
                    <a:pt x="2634" y="2243"/>
                    <a:pt x="2796" y="1694"/>
                  </a:cubicBezTo>
                  <a:cubicBezTo>
                    <a:pt x="2906" y="1308"/>
                    <a:pt x="3235" y="650"/>
                    <a:pt x="3016" y="268"/>
                  </a:cubicBezTo>
                  <a:cubicBezTo>
                    <a:pt x="2914" y="77"/>
                    <a:pt x="2784" y="1"/>
                    <a:pt x="2640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2021225" y="2346325"/>
              <a:ext cx="60375" cy="333025"/>
            </a:xfrm>
            <a:custGeom>
              <a:avLst/>
              <a:gdLst/>
              <a:ahLst/>
              <a:cxnLst/>
              <a:rect l="l" t="t" r="r" b="b"/>
              <a:pathLst>
                <a:path w="2415" h="13321" extrusionOk="0">
                  <a:moveTo>
                    <a:pt x="1717" y="0"/>
                  </a:moveTo>
                  <a:cubicBezTo>
                    <a:pt x="1694" y="0"/>
                    <a:pt x="1671" y="1"/>
                    <a:pt x="1646" y="4"/>
                  </a:cubicBezTo>
                  <a:cubicBezTo>
                    <a:pt x="1045" y="57"/>
                    <a:pt x="826" y="882"/>
                    <a:pt x="716" y="1373"/>
                  </a:cubicBezTo>
                  <a:cubicBezTo>
                    <a:pt x="439" y="2032"/>
                    <a:pt x="277" y="2747"/>
                    <a:pt x="220" y="3458"/>
                  </a:cubicBezTo>
                  <a:cubicBezTo>
                    <a:pt x="0" y="5104"/>
                    <a:pt x="167" y="6807"/>
                    <a:pt x="716" y="8396"/>
                  </a:cubicBezTo>
                  <a:cubicBezTo>
                    <a:pt x="716" y="8453"/>
                    <a:pt x="716" y="8453"/>
                    <a:pt x="769" y="8453"/>
                  </a:cubicBezTo>
                  <a:cubicBezTo>
                    <a:pt x="1208" y="8396"/>
                    <a:pt x="1208" y="7847"/>
                    <a:pt x="1265" y="7518"/>
                  </a:cubicBezTo>
                  <a:cubicBezTo>
                    <a:pt x="1374" y="6860"/>
                    <a:pt x="1484" y="6149"/>
                    <a:pt x="1537" y="5490"/>
                  </a:cubicBezTo>
                  <a:cubicBezTo>
                    <a:pt x="1594" y="4885"/>
                    <a:pt x="1646" y="4283"/>
                    <a:pt x="1646" y="3678"/>
                  </a:cubicBezTo>
                  <a:cubicBezTo>
                    <a:pt x="1703" y="3348"/>
                    <a:pt x="1703" y="2967"/>
                    <a:pt x="1703" y="2580"/>
                  </a:cubicBezTo>
                  <a:cubicBezTo>
                    <a:pt x="1703" y="2361"/>
                    <a:pt x="1703" y="2089"/>
                    <a:pt x="1646" y="1869"/>
                  </a:cubicBezTo>
                  <a:cubicBezTo>
                    <a:pt x="1607" y="1707"/>
                    <a:pt x="1477" y="1512"/>
                    <a:pt x="1322" y="1512"/>
                  </a:cubicBezTo>
                  <a:cubicBezTo>
                    <a:pt x="1268" y="1512"/>
                    <a:pt x="1212" y="1536"/>
                    <a:pt x="1155" y="1593"/>
                  </a:cubicBezTo>
                  <a:cubicBezTo>
                    <a:pt x="988" y="1760"/>
                    <a:pt x="935" y="2032"/>
                    <a:pt x="878" y="2198"/>
                  </a:cubicBezTo>
                  <a:lnTo>
                    <a:pt x="716" y="3019"/>
                  </a:lnTo>
                  <a:cubicBezTo>
                    <a:pt x="496" y="4174"/>
                    <a:pt x="549" y="5381"/>
                    <a:pt x="878" y="6478"/>
                  </a:cubicBezTo>
                  <a:cubicBezTo>
                    <a:pt x="878" y="6519"/>
                    <a:pt x="902" y="6537"/>
                    <a:pt x="932" y="6537"/>
                  </a:cubicBezTo>
                  <a:cubicBezTo>
                    <a:pt x="981" y="6537"/>
                    <a:pt x="1045" y="6489"/>
                    <a:pt x="1045" y="6421"/>
                  </a:cubicBezTo>
                  <a:cubicBezTo>
                    <a:pt x="716" y="5381"/>
                    <a:pt x="659" y="4283"/>
                    <a:pt x="826" y="3186"/>
                  </a:cubicBezTo>
                  <a:cubicBezTo>
                    <a:pt x="878" y="2967"/>
                    <a:pt x="935" y="2690"/>
                    <a:pt x="988" y="2471"/>
                  </a:cubicBezTo>
                  <a:cubicBezTo>
                    <a:pt x="1045" y="2361"/>
                    <a:pt x="1098" y="2251"/>
                    <a:pt x="1098" y="2141"/>
                  </a:cubicBezTo>
                  <a:cubicBezTo>
                    <a:pt x="1155" y="2032"/>
                    <a:pt x="1155" y="1979"/>
                    <a:pt x="1208" y="1922"/>
                  </a:cubicBezTo>
                  <a:cubicBezTo>
                    <a:pt x="1277" y="1854"/>
                    <a:pt x="1337" y="1824"/>
                    <a:pt x="1383" y="1824"/>
                  </a:cubicBezTo>
                  <a:cubicBezTo>
                    <a:pt x="1447" y="1824"/>
                    <a:pt x="1484" y="1882"/>
                    <a:pt x="1484" y="1979"/>
                  </a:cubicBezTo>
                  <a:cubicBezTo>
                    <a:pt x="1537" y="2198"/>
                    <a:pt x="1484" y="2418"/>
                    <a:pt x="1484" y="2637"/>
                  </a:cubicBezTo>
                  <a:lnTo>
                    <a:pt x="1484" y="3568"/>
                  </a:lnTo>
                  <a:cubicBezTo>
                    <a:pt x="1427" y="4775"/>
                    <a:pt x="1317" y="5929"/>
                    <a:pt x="1155" y="7079"/>
                  </a:cubicBezTo>
                  <a:cubicBezTo>
                    <a:pt x="1155" y="7356"/>
                    <a:pt x="1098" y="7628"/>
                    <a:pt x="1045" y="7904"/>
                  </a:cubicBezTo>
                  <a:cubicBezTo>
                    <a:pt x="1045" y="8005"/>
                    <a:pt x="998" y="8240"/>
                    <a:pt x="866" y="8240"/>
                  </a:cubicBezTo>
                  <a:cubicBezTo>
                    <a:pt x="853" y="8240"/>
                    <a:pt x="840" y="8238"/>
                    <a:pt x="826" y="8234"/>
                  </a:cubicBezTo>
                  <a:cubicBezTo>
                    <a:pt x="769" y="8234"/>
                    <a:pt x="716" y="8014"/>
                    <a:pt x="716" y="8014"/>
                  </a:cubicBezTo>
                  <a:cubicBezTo>
                    <a:pt x="549" y="7466"/>
                    <a:pt x="439" y="6917"/>
                    <a:pt x="387" y="6368"/>
                  </a:cubicBezTo>
                  <a:cubicBezTo>
                    <a:pt x="220" y="5324"/>
                    <a:pt x="220" y="4283"/>
                    <a:pt x="387" y="3296"/>
                  </a:cubicBezTo>
                  <a:cubicBezTo>
                    <a:pt x="439" y="2857"/>
                    <a:pt x="549" y="2418"/>
                    <a:pt x="659" y="1979"/>
                  </a:cubicBezTo>
                  <a:cubicBezTo>
                    <a:pt x="826" y="1483"/>
                    <a:pt x="988" y="825"/>
                    <a:pt x="1317" y="386"/>
                  </a:cubicBezTo>
                  <a:cubicBezTo>
                    <a:pt x="1424" y="238"/>
                    <a:pt x="1556" y="171"/>
                    <a:pt x="1684" y="171"/>
                  </a:cubicBezTo>
                  <a:cubicBezTo>
                    <a:pt x="1885" y="171"/>
                    <a:pt x="2075" y="337"/>
                    <a:pt x="2142" y="605"/>
                  </a:cubicBezTo>
                  <a:cubicBezTo>
                    <a:pt x="2195" y="825"/>
                    <a:pt x="2195" y="1101"/>
                    <a:pt x="2195" y="1321"/>
                  </a:cubicBezTo>
                  <a:cubicBezTo>
                    <a:pt x="2252" y="1869"/>
                    <a:pt x="2195" y="2418"/>
                    <a:pt x="2142" y="2967"/>
                  </a:cubicBezTo>
                  <a:cubicBezTo>
                    <a:pt x="2085" y="4007"/>
                    <a:pt x="1866" y="5051"/>
                    <a:pt x="1646" y="6092"/>
                  </a:cubicBezTo>
                  <a:cubicBezTo>
                    <a:pt x="1208" y="8506"/>
                    <a:pt x="935" y="10867"/>
                    <a:pt x="1045" y="13281"/>
                  </a:cubicBezTo>
                  <a:cubicBezTo>
                    <a:pt x="1045" y="13308"/>
                    <a:pt x="1058" y="13321"/>
                    <a:pt x="1071" y="13321"/>
                  </a:cubicBezTo>
                  <a:cubicBezTo>
                    <a:pt x="1085" y="13321"/>
                    <a:pt x="1098" y="13308"/>
                    <a:pt x="1098" y="13281"/>
                  </a:cubicBezTo>
                  <a:cubicBezTo>
                    <a:pt x="1098" y="11526"/>
                    <a:pt x="1208" y="9770"/>
                    <a:pt x="1484" y="8014"/>
                  </a:cubicBezTo>
                  <a:cubicBezTo>
                    <a:pt x="1756" y="6421"/>
                    <a:pt x="2142" y="4885"/>
                    <a:pt x="2305" y="3239"/>
                  </a:cubicBezTo>
                  <a:cubicBezTo>
                    <a:pt x="2415" y="2471"/>
                    <a:pt x="2415" y="1703"/>
                    <a:pt x="2362" y="934"/>
                  </a:cubicBezTo>
                  <a:cubicBezTo>
                    <a:pt x="2307" y="569"/>
                    <a:pt x="2205" y="0"/>
                    <a:pt x="1717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" name="Google Shape;170;p2"/>
          <p:cNvGrpSpPr/>
          <p:nvPr/>
        </p:nvGrpSpPr>
        <p:grpSpPr>
          <a:xfrm rot="10800000" flipH="1">
            <a:off x="-4" y="-241293"/>
            <a:ext cx="952499" cy="1822111"/>
            <a:chOff x="709075" y="2923225"/>
            <a:chExt cx="275225" cy="526500"/>
          </a:xfrm>
        </p:grpSpPr>
        <p:sp>
          <p:nvSpPr>
            <p:cNvPr id="171" name="Google Shape;171;p2"/>
            <p:cNvSpPr/>
            <p:nvPr/>
          </p:nvSpPr>
          <p:spPr>
            <a:xfrm>
              <a:off x="880675" y="2940775"/>
              <a:ext cx="53800" cy="23600"/>
            </a:xfrm>
            <a:custGeom>
              <a:avLst/>
              <a:gdLst/>
              <a:ahLst/>
              <a:cxnLst/>
              <a:rect l="l" t="t" r="r" b="b"/>
              <a:pathLst>
                <a:path w="2152" h="944" extrusionOk="0">
                  <a:moveTo>
                    <a:pt x="214" y="1"/>
                  </a:moveTo>
                  <a:cubicBezTo>
                    <a:pt x="109" y="1"/>
                    <a:pt x="1" y="116"/>
                    <a:pt x="85" y="200"/>
                  </a:cubicBezTo>
                  <a:cubicBezTo>
                    <a:pt x="474" y="589"/>
                    <a:pt x="964" y="944"/>
                    <a:pt x="1529" y="944"/>
                  </a:cubicBezTo>
                  <a:cubicBezTo>
                    <a:pt x="1683" y="944"/>
                    <a:pt x="1842" y="917"/>
                    <a:pt x="2007" y="858"/>
                  </a:cubicBezTo>
                  <a:cubicBezTo>
                    <a:pt x="2151" y="761"/>
                    <a:pt x="2081" y="577"/>
                    <a:pt x="1950" y="577"/>
                  </a:cubicBezTo>
                  <a:cubicBezTo>
                    <a:pt x="1933" y="577"/>
                    <a:pt x="1915" y="579"/>
                    <a:pt x="1897" y="586"/>
                  </a:cubicBezTo>
                  <a:cubicBezTo>
                    <a:pt x="1756" y="649"/>
                    <a:pt x="1616" y="677"/>
                    <a:pt x="1478" y="677"/>
                  </a:cubicBezTo>
                  <a:cubicBezTo>
                    <a:pt x="1023" y="677"/>
                    <a:pt x="600" y="374"/>
                    <a:pt x="304" y="37"/>
                  </a:cubicBezTo>
                  <a:cubicBezTo>
                    <a:pt x="278" y="11"/>
                    <a:pt x="247" y="1"/>
                    <a:pt x="214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879250" y="2937225"/>
              <a:ext cx="56450" cy="23175"/>
            </a:xfrm>
            <a:custGeom>
              <a:avLst/>
              <a:gdLst/>
              <a:ahLst/>
              <a:cxnLst/>
              <a:rect l="l" t="t" r="r" b="b"/>
              <a:pathLst>
                <a:path w="2258" h="927" extrusionOk="0">
                  <a:moveTo>
                    <a:pt x="726" y="0"/>
                  </a:moveTo>
                  <a:cubicBezTo>
                    <a:pt x="509" y="0"/>
                    <a:pt x="292" y="54"/>
                    <a:pt x="89" y="179"/>
                  </a:cubicBezTo>
                  <a:cubicBezTo>
                    <a:pt x="1" y="222"/>
                    <a:pt x="88" y="372"/>
                    <a:pt x="183" y="372"/>
                  </a:cubicBezTo>
                  <a:cubicBezTo>
                    <a:pt x="206" y="372"/>
                    <a:pt x="230" y="363"/>
                    <a:pt x="251" y="342"/>
                  </a:cubicBezTo>
                  <a:cubicBezTo>
                    <a:pt x="390" y="266"/>
                    <a:pt x="538" y="234"/>
                    <a:pt x="687" y="234"/>
                  </a:cubicBezTo>
                  <a:cubicBezTo>
                    <a:pt x="1189" y="234"/>
                    <a:pt x="1713" y="596"/>
                    <a:pt x="2007" y="890"/>
                  </a:cubicBezTo>
                  <a:cubicBezTo>
                    <a:pt x="2033" y="916"/>
                    <a:pt x="2062" y="927"/>
                    <a:pt x="2089" y="927"/>
                  </a:cubicBezTo>
                  <a:cubicBezTo>
                    <a:pt x="2180" y="927"/>
                    <a:pt x="2258" y="812"/>
                    <a:pt x="2174" y="728"/>
                  </a:cubicBezTo>
                  <a:cubicBezTo>
                    <a:pt x="1819" y="336"/>
                    <a:pt x="1270" y="0"/>
                    <a:pt x="726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882250" y="2971500"/>
              <a:ext cx="52675" cy="28300"/>
            </a:xfrm>
            <a:custGeom>
              <a:avLst/>
              <a:gdLst/>
              <a:ahLst/>
              <a:cxnLst/>
              <a:rect l="l" t="t" r="r" b="b"/>
              <a:pathLst>
                <a:path w="2107" h="1132" extrusionOk="0">
                  <a:moveTo>
                    <a:pt x="185" y="1"/>
                  </a:moveTo>
                  <a:cubicBezTo>
                    <a:pt x="88" y="1"/>
                    <a:pt x="1" y="117"/>
                    <a:pt x="79" y="235"/>
                  </a:cubicBezTo>
                  <a:cubicBezTo>
                    <a:pt x="417" y="767"/>
                    <a:pt x="1058" y="1131"/>
                    <a:pt x="1697" y="1131"/>
                  </a:cubicBezTo>
                  <a:cubicBezTo>
                    <a:pt x="1780" y="1131"/>
                    <a:pt x="1862" y="1125"/>
                    <a:pt x="1944" y="1113"/>
                  </a:cubicBezTo>
                  <a:cubicBezTo>
                    <a:pt x="2106" y="1055"/>
                    <a:pt x="2106" y="836"/>
                    <a:pt x="1944" y="836"/>
                  </a:cubicBezTo>
                  <a:cubicBezTo>
                    <a:pt x="1852" y="850"/>
                    <a:pt x="1761" y="857"/>
                    <a:pt x="1673" y="857"/>
                  </a:cubicBezTo>
                  <a:cubicBezTo>
                    <a:pt x="1078" y="857"/>
                    <a:pt x="585" y="546"/>
                    <a:pt x="298" y="68"/>
                  </a:cubicBezTo>
                  <a:cubicBezTo>
                    <a:pt x="266" y="20"/>
                    <a:pt x="225" y="1"/>
                    <a:pt x="185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881450" y="2970450"/>
              <a:ext cx="54275" cy="27025"/>
            </a:xfrm>
            <a:custGeom>
              <a:avLst/>
              <a:gdLst/>
              <a:ahLst/>
              <a:cxnLst/>
              <a:rect l="l" t="t" r="r" b="b"/>
              <a:pathLst>
                <a:path w="2171" h="1081" extrusionOk="0">
                  <a:moveTo>
                    <a:pt x="163" y="0"/>
                  </a:moveTo>
                  <a:cubicBezTo>
                    <a:pt x="1" y="0"/>
                    <a:pt x="1" y="277"/>
                    <a:pt x="163" y="277"/>
                  </a:cubicBezTo>
                  <a:cubicBezTo>
                    <a:pt x="769" y="386"/>
                    <a:pt x="1480" y="439"/>
                    <a:pt x="1866" y="1045"/>
                  </a:cubicBezTo>
                  <a:cubicBezTo>
                    <a:pt x="1892" y="1070"/>
                    <a:pt x="1923" y="1081"/>
                    <a:pt x="1954" y="1081"/>
                  </a:cubicBezTo>
                  <a:cubicBezTo>
                    <a:pt x="2060" y="1081"/>
                    <a:pt x="2170" y="962"/>
                    <a:pt x="2086" y="878"/>
                  </a:cubicBezTo>
                  <a:cubicBezTo>
                    <a:pt x="1647" y="220"/>
                    <a:pt x="879" y="110"/>
                    <a:pt x="163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873750" y="3009525"/>
              <a:ext cx="55675" cy="23650"/>
            </a:xfrm>
            <a:custGeom>
              <a:avLst/>
              <a:gdLst/>
              <a:ahLst/>
              <a:cxnLst/>
              <a:rect l="l" t="t" r="r" b="b"/>
              <a:pathLst>
                <a:path w="2227" h="946" extrusionOk="0">
                  <a:moveTo>
                    <a:pt x="166" y="1"/>
                  </a:moveTo>
                  <a:cubicBezTo>
                    <a:pt x="56" y="1"/>
                    <a:pt x="1" y="161"/>
                    <a:pt x="89" y="250"/>
                  </a:cubicBezTo>
                  <a:cubicBezTo>
                    <a:pt x="362" y="469"/>
                    <a:pt x="638" y="741"/>
                    <a:pt x="967" y="908"/>
                  </a:cubicBezTo>
                  <a:cubicBezTo>
                    <a:pt x="1062" y="935"/>
                    <a:pt x="1153" y="946"/>
                    <a:pt x="1243" y="946"/>
                  </a:cubicBezTo>
                  <a:cubicBezTo>
                    <a:pt x="1516" y="946"/>
                    <a:pt x="1774" y="851"/>
                    <a:pt x="2065" y="851"/>
                  </a:cubicBezTo>
                  <a:cubicBezTo>
                    <a:pt x="2227" y="799"/>
                    <a:pt x="2174" y="579"/>
                    <a:pt x="2007" y="579"/>
                  </a:cubicBezTo>
                  <a:cubicBezTo>
                    <a:pt x="1788" y="579"/>
                    <a:pt x="1545" y="651"/>
                    <a:pt x="1310" y="651"/>
                  </a:cubicBezTo>
                  <a:cubicBezTo>
                    <a:pt x="1193" y="651"/>
                    <a:pt x="1077" y="633"/>
                    <a:pt x="967" y="579"/>
                  </a:cubicBezTo>
                  <a:cubicBezTo>
                    <a:pt x="691" y="469"/>
                    <a:pt x="471" y="250"/>
                    <a:pt x="252" y="30"/>
                  </a:cubicBezTo>
                  <a:cubicBezTo>
                    <a:pt x="221" y="9"/>
                    <a:pt x="192" y="1"/>
                    <a:pt x="166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870850" y="3006575"/>
              <a:ext cx="58050" cy="20925"/>
            </a:xfrm>
            <a:custGeom>
              <a:avLst/>
              <a:gdLst/>
              <a:ahLst/>
              <a:cxnLst/>
              <a:rect l="l" t="t" r="r" b="b"/>
              <a:pathLst>
                <a:path w="2322" h="837" extrusionOk="0">
                  <a:moveTo>
                    <a:pt x="1019" y="1"/>
                  </a:moveTo>
                  <a:cubicBezTo>
                    <a:pt x="747" y="1"/>
                    <a:pt x="491" y="91"/>
                    <a:pt x="205" y="91"/>
                  </a:cubicBezTo>
                  <a:cubicBezTo>
                    <a:pt x="191" y="87"/>
                    <a:pt x="177" y="85"/>
                    <a:pt x="164" y="85"/>
                  </a:cubicBezTo>
                  <a:cubicBezTo>
                    <a:pt x="31" y="85"/>
                    <a:pt x="0" y="311"/>
                    <a:pt x="148" y="311"/>
                  </a:cubicBezTo>
                  <a:cubicBezTo>
                    <a:pt x="198" y="319"/>
                    <a:pt x="247" y="323"/>
                    <a:pt x="296" y="323"/>
                  </a:cubicBezTo>
                  <a:cubicBezTo>
                    <a:pt x="527" y="323"/>
                    <a:pt x="757" y="246"/>
                    <a:pt x="988" y="246"/>
                  </a:cubicBezTo>
                  <a:cubicBezTo>
                    <a:pt x="1037" y="246"/>
                    <a:pt x="1087" y="250"/>
                    <a:pt x="1136" y="258"/>
                  </a:cubicBezTo>
                  <a:cubicBezTo>
                    <a:pt x="1465" y="368"/>
                    <a:pt x="1794" y="587"/>
                    <a:pt x="2071" y="807"/>
                  </a:cubicBezTo>
                  <a:cubicBezTo>
                    <a:pt x="2092" y="828"/>
                    <a:pt x="2115" y="837"/>
                    <a:pt x="2137" y="837"/>
                  </a:cubicBezTo>
                  <a:cubicBezTo>
                    <a:pt x="2233" y="837"/>
                    <a:pt x="2322" y="676"/>
                    <a:pt x="2233" y="587"/>
                  </a:cubicBezTo>
                  <a:cubicBezTo>
                    <a:pt x="1961" y="368"/>
                    <a:pt x="1632" y="148"/>
                    <a:pt x="1303" y="39"/>
                  </a:cubicBezTo>
                  <a:cubicBezTo>
                    <a:pt x="1205" y="11"/>
                    <a:pt x="1111" y="1"/>
                    <a:pt x="1019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865475" y="3038300"/>
              <a:ext cx="48925" cy="37825"/>
            </a:xfrm>
            <a:custGeom>
              <a:avLst/>
              <a:gdLst/>
              <a:ahLst/>
              <a:cxnLst/>
              <a:rect l="l" t="t" r="r" b="b"/>
              <a:pathLst>
                <a:path w="1957" h="1513" extrusionOk="0">
                  <a:moveTo>
                    <a:pt x="186" y="1"/>
                  </a:moveTo>
                  <a:cubicBezTo>
                    <a:pt x="97" y="1"/>
                    <a:pt x="1" y="70"/>
                    <a:pt x="34" y="139"/>
                  </a:cubicBezTo>
                  <a:cubicBezTo>
                    <a:pt x="363" y="855"/>
                    <a:pt x="969" y="1346"/>
                    <a:pt x="1737" y="1513"/>
                  </a:cubicBezTo>
                  <a:cubicBezTo>
                    <a:pt x="1900" y="1513"/>
                    <a:pt x="1957" y="1236"/>
                    <a:pt x="1790" y="1236"/>
                  </a:cubicBezTo>
                  <a:cubicBezTo>
                    <a:pt x="1131" y="1127"/>
                    <a:pt x="530" y="688"/>
                    <a:pt x="311" y="86"/>
                  </a:cubicBezTo>
                  <a:cubicBezTo>
                    <a:pt x="290" y="25"/>
                    <a:pt x="239" y="1"/>
                    <a:pt x="186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865300" y="3036075"/>
              <a:ext cx="49975" cy="39325"/>
            </a:xfrm>
            <a:custGeom>
              <a:avLst/>
              <a:gdLst/>
              <a:ahLst/>
              <a:cxnLst/>
              <a:rect l="l" t="t" r="r" b="b"/>
              <a:pathLst>
                <a:path w="1999" h="1573" extrusionOk="0">
                  <a:moveTo>
                    <a:pt x="159" y="1"/>
                  </a:moveTo>
                  <a:cubicBezTo>
                    <a:pt x="32" y="1"/>
                    <a:pt x="0" y="181"/>
                    <a:pt x="98" y="228"/>
                  </a:cubicBezTo>
                  <a:cubicBezTo>
                    <a:pt x="427" y="395"/>
                    <a:pt x="757" y="505"/>
                    <a:pt x="1086" y="667"/>
                  </a:cubicBezTo>
                  <a:cubicBezTo>
                    <a:pt x="1415" y="887"/>
                    <a:pt x="1577" y="1163"/>
                    <a:pt x="1687" y="1492"/>
                  </a:cubicBezTo>
                  <a:cubicBezTo>
                    <a:pt x="1725" y="1549"/>
                    <a:pt x="1776" y="1572"/>
                    <a:pt x="1825" y="1572"/>
                  </a:cubicBezTo>
                  <a:cubicBezTo>
                    <a:pt x="1916" y="1572"/>
                    <a:pt x="1998" y="1489"/>
                    <a:pt x="1964" y="1382"/>
                  </a:cubicBezTo>
                  <a:cubicBezTo>
                    <a:pt x="1797" y="1106"/>
                    <a:pt x="1687" y="777"/>
                    <a:pt x="1358" y="557"/>
                  </a:cubicBezTo>
                  <a:cubicBezTo>
                    <a:pt x="1029" y="338"/>
                    <a:pt x="590" y="175"/>
                    <a:pt x="208" y="9"/>
                  </a:cubicBezTo>
                  <a:cubicBezTo>
                    <a:pt x="190" y="3"/>
                    <a:pt x="174" y="1"/>
                    <a:pt x="159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842000" y="3089550"/>
              <a:ext cx="60000" cy="33550"/>
            </a:xfrm>
            <a:custGeom>
              <a:avLst/>
              <a:gdLst/>
              <a:ahLst/>
              <a:cxnLst/>
              <a:rect l="l" t="t" r="r" b="b"/>
              <a:pathLst>
                <a:path w="2400" h="1342" extrusionOk="0">
                  <a:moveTo>
                    <a:pt x="214" y="0"/>
                  </a:moveTo>
                  <a:cubicBezTo>
                    <a:pt x="111" y="0"/>
                    <a:pt x="1" y="137"/>
                    <a:pt x="95" y="231"/>
                  </a:cubicBezTo>
                  <a:cubicBezTo>
                    <a:pt x="425" y="503"/>
                    <a:pt x="644" y="889"/>
                    <a:pt x="1083" y="1109"/>
                  </a:cubicBezTo>
                  <a:cubicBezTo>
                    <a:pt x="1355" y="1243"/>
                    <a:pt x="1667" y="1342"/>
                    <a:pt x="2015" y="1342"/>
                  </a:cubicBezTo>
                  <a:cubicBezTo>
                    <a:pt x="2088" y="1342"/>
                    <a:pt x="2162" y="1337"/>
                    <a:pt x="2237" y="1328"/>
                  </a:cubicBezTo>
                  <a:cubicBezTo>
                    <a:pt x="2400" y="1328"/>
                    <a:pt x="2347" y="1052"/>
                    <a:pt x="2180" y="1052"/>
                  </a:cubicBezTo>
                  <a:cubicBezTo>
                    <a:pt x="2103" y="1062"/>
                    <a:pt x="2027" y="1067"/>
                    <a:pt x="1953" y="1067"/>
                  </a:cubicBezTo>
                  <a:cubicBezTo>
                    <a:pt x="1606" y="1067"/>
                    <a:pt x="1291" y="960"/>
                    <a:pt x="973" y="780"/>
                  </a:cubicBezTo>
                  <a:cubicBezTo>
                    <a:pt x="701" y="560"/>
                    <a:pt x="534" y="231"/>
                    <a:pt x="262" y="12"/>
                  </a:cubicBezTo>
                  <a:cubicBezTo>
                    <a:pt x="247" y="4"/>
                    <a:pt x="230" y="0"/>
                    <a:pt x="214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840300" y="3087075"/>
              <a:ext cx="63975" cy="34375"/>
            </a:xfrm>
            <a:custGeom>
              <a:avLst/>
              <a:gdLst/>
              <a:ahLst/>
              <a:cxnLst/>
              <a:rect l="l" t="t" r="r" b="b"/>
              <a:pathLst>
                <a:path w="2559" h="1375" extrusionOk="0">
                  <a:moveTo>
                    <a:pt x="220" y="54"/>
                  </a:moveTo>
                  <a:cubicBezTo>
                    <a:pt x="54" y="54"/>
                    <a:pt x="1" y="330"/>
                    <a:pt x="163" y="330"/>
                  </a:cubicBezTo>
                  <a:cubicBezTo>
                    <a:pt x="269" y="343"/>
                    <a:pt x="374" y="346"/>
                    <a:pt x="479" y="346"/>
                  </a:cubicBezTo>
                  <a:cubicBezTo>
                    <a:pt x="592" y="346"/>
                    <a:pt x="704" y="342"/>
                    <a:pt x="815" y="342"/>
                  </a:cubicBezTo>
                  <a:cubicBezTo>
                    <a:pt x="1028" y="342"/>
                    <a:pt x="1234" y="356"/>
                    <a:pt x="1427" y="440"/>
                  </a:cubicBezTo>
                  <a:cubicBezTo>
                    <a:pt x="1866" y="550"/>
                    <a:pt x="2138" y="879"/>
                    <a:pt x="2305" y="1318"/>
                  </a:cubicBezTo>
                  <a:cubicBezTo>
                    <a:pt x="2324" y="1356"/>
                    <a:pt x="2363" y="1374"/>
                    <a:pt x="2404" y="1374"/>
                  </a:cubicBezTo>
                  <a:cubicBezTo>
                    <a:pt x="2479" y="1374"/>
                    <a:pt x="2559" y="1313"/>
                    <a:pt x="2525" y="1208"/>
                  </a:cubicBezTo>
                  <a:cubicBezTo>
                    <a:pt x="2415" y="769"/>
                    <a:pt x="2138" y="440"/>
                    <a:pt x="1757" y="273"/>
                  </a:cubicBezTo>
                  <a:cubicBezTo>
                    <a:pt x="1261" y="1"/>
                    <a:pt x="769" y="163"/>
                    <a:pt x="220" y="54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838375" y="3140225"/>
              <a:ext cx="64575" cy="32550"/>
            </a:xfrm>
            <a:custGeom>
              <a:avLst/>
              <a:gdLst/>
              <a:ahLst/>
              <a:cxnLst/>
              <a:rect l="l" t="t" r="r" b="b"/>
              <a:pathLst>
                <a:path w="2583" h="1302" extrusionOk="0">
                  <a:moveTo>
                    <a:pt x="183" y="0"/>
                  </a:moveTo>
                  <a:cubicBezTo>
                    <a:pt x="87" y="0"/>
                    <a:pt x="0" y="117"/>
                    <a:pt x="78" y="232"/>
                  </a:cubicBezTo>
                  <a:cubicBezTo>
                    <a:pt x="550" y="749"/>
                    <a:pt x="1161" y="1302"/>
                    <a:pt x="1853" y="1302"/>
                  </a:cubicBezTo>
                  <a:cubicBezTo>
                    <a:pt x="2041" y="1302"/>
                    <a:pt x="2236" y="1261"/>
                    <a:pt x="2435" y="1167"/>
                  </a:cubicBezTo>
                  <a:cubicBezTo>
                    <a:pt x="2583" y="1116"/>
                    <a:pt x="2513" y="938"/>
                    <a:pt x="2379" y="938"/>
                  </a:cubicBezTo>
                  <a:cubicBezTo>
                    <a:pt x="2362" y="938"/>
                    <a:pt x="2344" y="941"/>
                    <a:pt x="2325" y="947"/>
                  </a:cubicBezTo>
                  <a:cubicBezTo>
                    <a:pt x="2164" y="1023"/>
                    <a:pt x="2006" y="1055"/>
                    <a:pt x="1853" y="1055"/>
                  </a:cubicBezTo>
                  <a:cubicBezTo>
                    <a:pt x="1231" y="1055"/>
                    <a:pt x="692" y="510"/>
                    <a:pt x="297" y="69"/>
                  </a:cubicBezTo>
                  <a:cubicBezTo>
                    <a:pt x="265" y="20"/>
                    <a:pt x="223" y="0"/>
                    <a:pt x="183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839350" y="3141725"/>
              <a:ext cx="63425" cy="24425"/>
            </a:xfrm>
            <a:custGeom>
              <a:avLst/>
              <a:gdLst/>
              <a:ahLst/>
              <a:cxnLst/>
              <a:rect l="l" t="t" r="r" b="b"/>
              <a:pathLst>
                <a:path w="2537" h="977" extrusionOk="0">
                  <a:moveTo>
                    <a:pt x="204" y="0"/>
                  </a:moveTo>
                  <a:cubicBezTo>
                    <a:pt x="70" y="0"/>
                    <a:pt x="1" y="178"/>
                    <a:pt x="149" y="229"/>
                  </a:cubicBezTo>
                  <a:cubicBezTo>
                    <a:pt x="258" y="265"/>
                    <a:pt x="368" y="278"/>
                    <a:pt x="478" y="278"/>
                  </a:cubicBezTo>
                  <a:cubicBezTo>
                    <a:pt x="697" y="278"/>
                    <a:pt x="917" y="229"/>
                    <a:pt x="1136" y="229"/>
                  </a:cubicBezTo>
                  <a:cubicBezTo>
                    <a:pt x="1575" y="282"/>
                    <a:pt x="1957" y="558"/>
                    <a:pt x="2286" y="940"/>
                  </a:cubicBezTo>
                  <a:cubicBezTo>
                    <a:pt x="2312" y="966"/>
                    <a:pt x="2341" y="976"/>
                    <a:pt x="2368" y="976"/>
                  </a:cubicBezTo>
                  <a:cubicBezTo>
                    <a:pt x="2459" y="976"/>
                    <a:pt x="2537" y="862"/>
                    <a:pt x="2453" y="778"/>
                  </a:cubicBezTo>
                  <a:cubicBezTo>
                    <a:pt x="2234" y="448"/>
                    <a:pt x="1904" y="229"/>
                    <a:pt x="1575" y="62"/>
                  </a:cubicBezTo>
                  <a:cubicBezTo>
                    <a:pt x="1455" y="32"/>
                    <a:pt x="1336" y="23"/>
                    <a:pt x="1216" y="23"/>
                  </a:cubicBezTo>
                  <a:cubicBezTo>
                    <a:pt x="1016" y="23"/>
                    <a:pt x="817" y="49"/>
                    <a:pt x="618" y="49"/>
                  </a:cubicBezTo>
                  <a:cubicBezTo>
                    <a:pt x="498" y="49"/>
                    <a:pt x="378" y="39"/>
                    <a:pt x="258" y="9"/>
                  </a:cubicBezTo>
                  <a:cubicBezTo>
                    <a:pt x="239" y="3"/>
                    <a:pt x="221" y="0"/>
                    <a:pt x="204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836925" y="3176875"/>
              <a:ext cx="66025" cy="45725"/>
            </a:xfrm>
            <a:custGeom>
              <a:avLst/>
              <a:gdLst/>
              <a:ahLst/>
              <a:cxnLst/>
              <a:rect l="l" t="t" r="r" b="b"/>
              <a:pathLst>
                <a:path w="2641" h="1829" extrusionOk="0">
                  <a:moveTo>
                    <a:pt x="207" y="0"/>
                  </a:moveTo>
                  <a:cubicBezTo>
                    <a:pt x="84" y="0"/>
                    <a:pt x="1" y="161"/>
                    <a:pt x="136" y="249"/>
                  </a:cubicBezTo>
                  <a:cubicBezTo>
                    <a:pt x="408" y="412"/>
                    <a:pt x="518" y="741"/>
                    <a:pt x="737" y="1017"/>
                  </a:cubicBezTo>
                  <a:cubicBezTo>
                    <a:pt x="847" y="1180"/>
                    <a:pt x="1066" y="1399"/>
                    <a:pt x="1286" y="1566"/>
                  </a:cubicBezTo>
                  <a:cubicBezTo>
                    <a:pt x="1527" y="1727"/>
                    <a:pt x="1827" y="1829"/>
                    <a:pt x="2142" y="1829"/>
                  </a:cubicBezTo>
                  <a:cubicBezTo>
                    <a:pt x="2258" y="1829"/>
                    <a:pt x="2375" y="1815"/>
                    <a:pt x="2493" y="1786"/>
                  </a:cubicBezTo>
                  <a:cubicBezTo>
                    <a:pt x="2641" y="1735"/>
                    <a:pt x="2571" y="1557"/>
                    <a:pt x="2437" y="1557"/>
                  </a:cubicBezTo>
                  <a:cubicBezTo>
                    <a:pt x="2420" y="1557"/>
                    <a:pt x="2402" y="1560"/>
                    <a:pt x="2383" y="1566"/>
                  </a:cubicBezTo>
                  <a:cubicBezTo>
                    <a:pt x="2295" y="1592"/>
                    <a:pt x="2207" y="1604"/>
                    <a:pt x="2120" y="1604"/>
                  </a:cubicBezTo>
                  <a:cubicBezTo>
                    <a:pt x="1664" y="1604"/>
                    <a:pt x="1233" y="1276"/>
                    <a:pt x="957" y="908"/>
                  </a:cubicBezTo>
                  <a:cubicBezTo>
                    <a:pt x="737" y="631"/>
                    <a:pt x="575" y="249"/>
                    <a:pt x="298" y="30"/>
                  </a:cubicBezTo>
                  <a:cubicBezTo>
                    <a:pt x="267" y="9"/>
                    <a:pt x="236" y="0"/>
                    <a:pt x="207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836150" y="3176175"/>
              <a:ext cx="65400" cy="43250"/>
            </a:xfrm>
            <a:custGeom>
              <a:avLst/>
              <a:gdLst/>
              <a:ahLst/>
              <a:cxnLst/>
              <a:rect l="l" t="t" r="r" b="b"/>
              <a:pathLst>
                <a:path w="2616" h="1730" extrusionOk="0">
                  <a:moveTo>
                    <a:pt x="220" y="1"/>
                  </a:moveTo>
                  <a:cubicBezTo>
                    <a:pt x="57" y="1"/>
                    <a:pt x="0" y="220"/>
                    <a:pt x="167" y="277"/>
                  </a:cubicBezTo>
                  <a:cubicBezTo>
                    <a:pt x="659" y="330"/>
                    <a:pt x="1097" y="330"/>
                    <a:pt x="1536" y="550"/>
                  </a:cubicBezTo>
                  <a:cubicBezTo>
                    <a:pt x="1923" y="826"/>
                    <a:pt x="2195" y="1208"/>
                    <a:pt x="2362" y="1647"/>
                  </a:cubicBezTo>
                  <a:cubicBezTo>
                    <a:pt x="2380" y="1705"/>
                    <a:pt x="2419" y="1730"/>
                    <a:pt x="2459" y="1730"/>
                  </a:cubicBezTo>
                  <a:cubicBezTo>
                    <a:pt x="2535" y="1730"/>
                    <a:pt x="2615" y="1645"/>
                    <a:pt x="2581" y="1537"/>
                  </a:cubicBezTo>
                  <a:cubicBezTo>
                    <a:pt x="2471" y="1045"/>
                    <a:pt x="2142" y="659"/>
                    <a:pt x="1756" y="387"/>
                  </a:cubicBezTo>
                  <a:cubicBezTo>
                    <a:pt x="1264" y="111"/>
                    <a:pt x="716" y="58"/>
                    <a:pt x="220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825500" y="3209625"/>
              <a:ext cx="60975" cy="53225"/>
            </a:xfrm>
            <a:custGeom>
              <a:avLst/>
              <a:gdLst/>
              <a:ahLst/>
              <a:cxnLst/>
              <a:rect l="l" t="t" r="r" b="b"/>
              <a:pathLst>
                <a:path w="2439" h="2129" extrusionOk="0">
                  <a:moveTo>
                    <a:pt x="181" y="0"/>
                  </a:moveTo>
                  <a:cubicBezTo>
                    <a:pt x="88" y="0"/>
                    <a:pt x="1" y="115"/>
                    <a:pt x="44" y="199"/>
                  </a:cubicBezTo>
                  <a:cubicBezTo>
                    <a:pt x="373" y="695"/>
                    <a:pt x="536" y="1244"/>
                    <a:pt x="922" y="1626"/>
                  </a:cubicBezTo>
                  <a:cubicBezTo>
                    <a:pt x="1304" y="1955"/>
                    <a:pt x="1743" y="2122"/>
                    <a:pt x="2239" y="2122"/>
                  </a:cubicBezTo>
                  <a:cubicBezTo>
                    <a:pt x="2253" y="2126"/>
                    <a:pt x="2267" y="2128"/>
                    <a:pt x="2279" y="2128"/>
                  </a:cubicBezTo>
                  <a:cubicBezTo>
                    <a:pt x="2409" y="2128"/>
                    <a:pt x="2439" y="1902"/>
                    <a:pt x="2239" y="1902"/>
                  </a:cubicBezTo>
                  <a:cubicBezTo>
                    <a:pt x="1743" y="1845"/>
                    <a:pt x="1304" y="1683"/>
                    <a:pt x="975" y="1244"/>
                  </a:cubicBezTo>
                  <a:cubicBezTo>
                    <a:pt x="646" y="915"/>
                    <a:pt x="483" y="476"/>
                    <a:pt x="264" y="37"/>
                  </a:cubicBezTo>
                  <a:cubicBezTo>
                    <a:pt x="238" y="11"/>
                    <a:pt x="209" y="0"/>
                    <a:pt x="181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825700" y="3209775"/>
              <a:ext cx="60750" cy="49475"/>
            </a:xfrm>
            <a:custGeom>
              <a:avLst/>
              <a:gdLst/>
              <a:ahLst/>
              <a:cxnLst/>
              <a:rect l="l" t="t" r="r" b="b"/>
              <a:pathLst>
                <a:path w="2430" h="1979" extrusionOk="0">
                  <a:moveTo>
                    <a:pt x="189" y="1"/>
                  </a:moveTo>
                  <a:cubicBezTo>
                    <a:pt x="92" y="1"/>
                    <a:pt x="0" y="161"/>
                    <a:pt x="89" y="250"/>
                  </a:cubicBezTo>
                  <a:cubicBezTo>
                    <a:pt x="475" y="470"/>
                    <a:pt x="914" y="522"/>
                    <a:pt x="1296" y="799"/>
                  </a:cubicBezTo>
                  <a:cubicBezTo>
                    <a:pt x="1682" y="1071"/>
                    <a:pt x="1954" y="1457"/>
                    <a:pt x="2121" y="1896"/>
                  </a:cubicBezTo>
                  <a:cubicBezTo>
                    <a:pt x="2140" y="1955"/>
                    <a:pt x="2189" y="1978"/>
                    <a:pt x="2241" y="1978"/>
                  </a:cubicBezTo>
                  <a:cubicBezTo>
                    <a:pt x="2331" y="1978"/>
                    <a:pt x="2430" y="1909"/>
                    <a:pt x="2393" y="1839"/>
                  </a:cubicBezTo>
                  <a:cubicBezTo>
                    <a:pt x="2231" y="1400"/>
                    <a:pt x="1954" y="1018"/>
                    <a:pt x="1625" y="689"/>
                  </a:cubicBezTo>
                  <a:lnTo>
                    <a:pt x="1134" y="360"/>
                  </a:lnTo>
                  <a:cubicBezTo>
                    <a:pt x="857" y="193"/>
                    <a:pt x="528" y="193"/>
                    <a:pt x="256" y="31"/>
                  </a:cubicBezTo>
                  <a:cubicBezTo>
                    <a:pt x="235" y="10"/>
                    <a:pt x="212" y="1"/>
                    <a:pt x="189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777700" y="3229000"/>
              <a:ext cx="85900" cy="67950"/>
            </a:xfrm>
            <a:custGeom>
              <a:avLst/>
              <a:gdLst/>
              <a:ahLst/>
              <a:cxnLst/>
              <a:rect l="l" t="t" r="r" b="b"/>
              <a:pathLst>
                <a:path w="3436" h="2718" extrusionOk="0">
                  <a:moveTo>
                    <a:pt x="165" y="0"/>
                  </a:moveTo>
                  <a:cubicBezTo>
                    <a:pt x="77" y="0"/>
                    <a:pt x="0" y="70"/>
                    <a:pt x="34" y="140"/>
                  </a:cubicBezTo>
                  <a:cubicBezTo>
                    <a:pt x="679" y="1323"/>
                    <a:pt x="1696" y="2718"/>
                    <a:pt x="3184" y="2718"/>
                  </a:cubicBezTo>
                  <a:cubicBezTo>
                    <a:pt x="3213" y="2718"/>
                    <a:pt x="3243" y="2717"/>
                    <a:pt x="3273" y="2716"/>
                  </a:cubicBezTo>
                  <a:cubicBezTo>
                    <a:pt x="3435" y="2716"/>
                    <a:pt x="3383" y="2444"/>
                    <a:pt x="3216" y="2444"/>
                  </a:cubicBezTo>
                  <a:cubicBezTo>
                    <a:pt x="3190" y="2445"/>
                    <a:pt x="3165" y="2445"/>
                    <a:pt x="3139" y="2445"/>
                  </a:cubicBezTo>
                  <a:cubicBezTo>
                    <a:pt x="1810" y="2445"/>
                    <a:pt x="849" y="1108"/>
                    <a:pt x="310" y="82"/>
                  </a:cubicBezTo>
                  <a:cubicBezTo>
                    <a:pt x="270" y="23"/>
                    <a:pt x="216" y="0"/>
                    <a:pt x="165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777575" y="3228150"/>
              <a:ext cx="87775" cy="61275"/>
            </a:xfrm>
            <a:custGeom>
              <a:avLst/>
              <a:gdLst/>
              <a:ahLst/>
              <a:cxnLst/>
              <a:rect l="l" t="t" r="r" b="b"/>
              <a:pathLst>
                <a:path w="3511" h="2451" extrusionOk="0">
                  <a:moveTo>
                    <a:pt x="177" y="0"/>
                  </a:moveTo>
                  <a:cubicBezTo>
                    <a:pt x="79" y="0"/>
                    <a:pt x="0" y="231"/>
                    <a:pt x="149" y="283"/>
                  </a:cubicBezTo>
                  <a:cubicBezTo>
                    <a:pt x="697" y="503"/>
                    <a:pt x="1303" y="665"/>
                    <a:pt x="1852" y="885"/>
                  </a:cubicBezTo>
                  <a:cubicBezTo>
                    <a:pt x="2563" y="1214"/>
                    <a:pt x="2949" y="1710"/>
                    <a:pt x="3221" y="2368"/>
                  </a:cubicBezTo>
                  <a:cubicBezTo>
                    <a:pt x="3242" y="2427"/>
                    <a:pt x="3291" y="2450"/>
                    <a:pt x="3340" y="2450"/>
                  </a:cubicBezTo>
                  <a:cubicBezTo>
                    <a:pt x="3426" y="2450"/>
                    <a:pt x="3510" y="2381"/>
                    <a:pt x="3440" y="2311"/>
                  </a:cubicBezTo>
                  <a:cubicBezTo>
                    <a:pt x="3221" y="1710"/>
                    <a:pt x="2892" y="1161"/>
                    <a:pt x="2343" y="832"/>
                  </a:cubicBezTo>
                  <a:cubicBezTo>
                    <a:pt x="1685" y="503"/>
                    <a:pt x="917" y="283"/>
                    <a:pt x="206" y="7"/>
                  </a:cubicBezTo>
                  <a:cubicBezTo>
                    <a:pt x="196" y="2"/>
                    <a:pt x="186" y="0"/>
                    <a:pt x="177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747500" y="3245500"/>
              <a:ext cx="73175" cy="100100"/>
            </a:xfrm>
            <a:custGeom>
              <a:avLst/>
              <a:gdLst/>
              <a:ahLst/>
              <a:cxnLst/>
              <a:rect l="l" t="t" r="r" b="b"/>
              <a:pathLst>
                <a:path w="2927" h="4004" extrusionOk="0">
                  <a:moveTo>
                    <a:pt x="158" y="1"/>
                  </a:moveTo>
                  <a:cubicBezTo>
                    <a:pt x="82" y="1"/>
                    <a:pt x="0" y="85"/>
                    <a:pt x="35" y="191"/>
                  </a:cubicBezTo>
                  <a:cubicBezTo>
                    <a:pt x="311" y="959"/>
                    <a:pt x="311" y="1894"/>
                    <a:pt x="803" y="2605"/>
                  </a:cubicBezTo>
                  <a:cubicBezTo>
                    <a:pt x="1242" y="3320"/>
                    <a:pt x="2010" y="3649"/>
                    <a:pt x="2725" y="3978"/>
                  </a:cubicBezTo>
                  <a:cubicBezTo>
                    <a:pt x="2743" y="3996"/>
                    <a:pt x="2761" y="4004"/>
                    <a:pt x="2778" y="4004"/>
                  </a:cubicBezTo>
                  <a:cubicBezTo>
                    <a:pt x="2865" y="4004"/>
                    <a:pt x="2927" y="3803"/>
                    <a:pt x="2835" y="3759"/>
                  </a:cubicBezTo>
                  <a:cubicBezTo>
                    <a:pt x="1957" y="3373"/>
                    <a:pt x="1189" y="2934"/>
                    <a:pt x="803" y="2056"/>
                  </a:cubicBezTo>
                  <a:cubicBezTo>
                    <a:pt x="531" y="1398"/>
                    <a:pt x="474" y="687"/>
                    <a:pt x="254" y="81"/>
                  </a:cubicBezTo>
                  <a:cubicBezTo>
                    <a:pt x="236" y="24"/>
                    <a:pt x="198" y="1"/>
                    <a:pt x="158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745975" y="3244600"/>
              <a:ext cx="80150" cy="87300"/>
            </a:xfrm>
            <a:custGeom>
              <a:avLst/>
              <a:gdLst/>
              <a:ahLst/>
              <a:cxnLst/>
              <a:rect l="l" t="t" r="r" b="b"/>
              <a:pathLst>
                <a:path w="3206" h="3492" extrusionOk="0">
                  <a:moveTo>
                    <a:pt x="220" y="0"/>
                  </a:moveTo>
                  <a:cubicBezTo>
                    <a:pt x="79" y="0"/>
                    <a:pt x="1" y="232"/>
                    <a:pt x="153" y="284"/>
                  </a:cubicBezTo>
                  <a:cubicBezTo>
                    <a:pt x="811" y="503"/>
                    <a:pt x="1470" y="775"/>
                    <a:pt x="1961" y="1271"/>
                  </a:cubicBezTo>
                  <a:cubicBezTo>
                    <a:pt x="2620" y="1873"/>
                    <a:pt x="2729" y="2641"/>
                    <a:pt x="2949" y="3409"/>
                  </a:cubicBezTo>
                  <a:cubicBezTo>
                    <a:pt x="2969" y="3467"/>
                    <a:pt x="3009" y="3492"/>
                    <a:pt x="3050" y="3492"/>
                  </a:cubicBezTo>
                  <a:cubicBezTo>
                    <a:pt x="3126" y="3492"/>
                    <a:pt x="3205" y="3407"/>
                    <a:pt x="3168" y="3299"/>
                  </a:cubicBezTo>
                  <a:cubicBezTo>
                    <a:pt x="2949" y="2531"/>
                    <a:pt x="2839" y="1820"/>
                    <a:pt x="2290" y="1214"/>
                  </a:cubicBezTo>
                  <a:cubicBezTo>
                    <a:pt x="1742" y="613"/>
                    <a:pt x="974" y="336"/>
                    <a:pt x="263" y="7"/>
                  </a:cubicBezTo>
                  <a:cubicBezTo>
                    <a:pt x="248" y="2"/>
                    <a:pt x="234" y="0"/>
                    <a:pt x="220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709075" y="3307225"/>
              <a:ext cx="79150" cy="79975"/>
            </a:xfrm>
            <a:custGeom>
              <a:avLst/>
              <a:gdLst/>
              <a:ahLst/>
              <a:cxnLst/>
              <a:rect l="l" t="t" r="r" b="b"/>
              <a:pathLst>
                <a:path w="3166" h="3199" extrusionOk="0">
                  <a:moveTo>
                    <a:pt x="150" y="0"/>
                  </a:moveTo>
                  <a:cubicBezTo>
                    <a:pt x="63" y="0"/>
                    <a:pt x="1" y="201"/>
                    <a:pt x="93" y="245"/>
                  </a:cubicBezTo>
                  <a:cubicBezTo>
                    <a:pt x="1409" y="904"/>
                    <a:pt x="2616" y="1509"/>
                    <a:pt x="2889" y="3098"/>
                  </a:cubicBezTo>
                  <a:cubicBezTo>
                    <a:pt x="2912" y="3168"/>
                    <a:pt x="2965" y="3199"/>
                    <a:pt x="3018" y="3199"/>
                  </a:cubicBezTo>
                  <a:cubicBezTo>
                    <a:pt x="3091" y="3199"/>
                    <a:pt x="3165" y="3140"/>
                    <a:pt x="3165" y="3046"/>
                  </a:cubicBezTo>
                  <a:cubicBezTo>
                    <a:pt x="2836" y="1400"/>
                    <a:pt x="1629" y="684"/>
                    <a:pt x="202" y="26"/>
                  </a:cubicBezTo>
                  <a:cubicBezTo>
                    <a:pt x="184" y="8"/>
                    <a:pt x="167" y="0"/>
                    <a:pt x="150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709100" y="3307225"/>
              <a:ext cx="70500" cy="88625"/>
            </a:xfrm>
            <a:custGeom>
              <a:avLst/>
              <a:gdLst/>
              <a:ahLst/>
              <a:cxnLst/>
              <a:rect l="l" t="t" r="r" b="b"/>
              <a:pathLst>
                <a:path w="2820" h="3545" extrusionOk="0">
                  <a:moveTo>
                    <a:pt x="172" y="0"/>
                  </a:moveTo>
                  <a:cubicBezTo>
                    <a:pt x="81" y="0"/>
                    <a:pt x="0" y="84"/>
                    <a:pt x="35" y="193"/>
                  </a:cubicBezTo>
                  <a:cubicBezTo>
                    <a:pt x="364" y="1013"/>
                    <a:pt x="311" y="1839"/>
                    <a:pt x="969" y="2550"/>
                  </a:cubicBezTo>
                  <a:cubicBezTo>
                    <a:pt x="1408" y="3046"/>
                    <a:pt x="1957" y="3375"/>
                    <a:pt x="2668" y="3537"/>
                  </a:cubicBezTo>
                  <a:cubicBezTo>
                    <a:pt x="2678" y="3543"/>
                    <a:pt x="2688" y="3545"/>
                    <a:pt x="2697" y="3545"/>
                  </a:cubicBezTo>
                  <a:cubicBezTo>
                    <a:pt x="2786" y="3545"/>
                    <a:pt x="2819" y="3313"/>
                    <a:pt x="2668" y="3265"/>
                  </a:cubicBezTo>
                  <a:cubicBezTo>
                    <a:pt x="1900" y="3098"/>
                    <a:pt x="1299" y="2659"/>
                    <a:pt x="860" y="2001"/>
                  </a:cubicBezTo>
                  <a:cubicBezTo>
                    <a:pt x="531" y="1400"/>
                    <a:pt x="531" y="684"/>
                    <a:pt x="311" y="83"/>
                  </a:cubicBezTo>
                  <a:cubicBezTo>
                    <a:pt x="273" y="25"/>
                    <a:pt x="221" y="0"/>
                    <a:pt x="172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780525" y="3388550"/>
              <a:ext cx="117050" cy="25150"/>
            </a:xfrm>
            <a:custGeom>
              <a:avLst/>
              <a:gdLst/>
              <a:ahLst/>
              <a:cxnLst/>
              <a:rect l="l" t="t" r="r" b="b"/>
              <a:pathLst>
                <a:path w="4682" h="1006" extrusionOk="0">
                  <a:moveTo>
                    <a:pt x="202" y="1"/>
                  </a:moveTo>
                  <a:cubicBezTo>
                    <a:pt x="101" y="1"/>
                    <a:pt x="1" y="137"/>
                    <a:pt x="140" y="232"/>
                  </a:cubicBezTo>
                  <a:cubicBezTo>
                    <a:pt x="689" y="670"/>
                    <a:pt x="1457" y="943"/>
                    <a:pt x="2172" y="1000"/>
                  </a:cubicBezTo>
                  <a:cubicBezTo>
                    <a:pt x="2232" y="1003"/>
                    <a:pt x="2292" y="1005"/>
                    <a:pt x="2351" y="1005"/>
                  </a:cubicBezTo>
                  <a:cubicBezTo>
                    <a:pt x="3105" y="1005"/>
                    <a:pt x="3817" y="711"/>
                    <a:pt x="4529" y="561"/>
                  </a:cubicBezTo>
                  <a:cubicBezTo>
                    <a:pt x="4682" y="509"/>
                    <a:pt x="4604" y="277"/>
                    <a:pt x="4462" y="277"/>
                  </a:cubicBezTo>
                  <a:cubicBezTo>
                    <a:pt x="4448" y="277"/>
                    <a:pt x="4434" y="280"/>
                    <a:pt x="4420" y="284"/>
                  </a:cubicBezTo>
                  <a:cubicBezTo>
                    <a:pt x="3637" y="508"/>
                    <a:pt x="2940" y="703"/>
                    <a:pt x="2255" y="703"/>
                  </a:cubicBezTo>
                  <a:cubicBezTo>
                    <a:pt x="1596" y="703"/>
                    <a:pt x="950" y="522"/>
                    <a:pt x="250" y="12"/>
                  </a:cubicBezTo>
                  <a:cubicBezTo>
                    <a:pt x="235" y="4"/>
                    <a:pt x="218" y="1"/>
                    <a:pt x="202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788625" y="3370900"/>
              <a:ext cx="108525" cy="31000"/>
            </a:xfrm>
            <a:custGeom>
              <a:avLst/>
              <a:gdLst/>
              <a:ahLst/>
              <a:cxnLst/>
              <a:rect l="l" t="t" r="r" b="b"/>
              <a:pathLst>
                <a:path w="4341" h="1240" extrusionOk="0">
                  <a:moveTo>
                    <a:pt x="1346" y="0"/>
                  </a:moveTo>
                  <a:cubicBezTo>
                    <a:pt x="949" y="0"/>
                    <a:pt x="547" y="68"/>
                    <a:pt x="145" y="222"/>
                  </a:cubicBezTo>
                  <a:cubicBezTo>
                    <a:pt x="0" y="320"/>
                    <a:pt x="73" y="507"/>
                    <a:pt x="206" y="507"/>
                  </a:cubicBezTo>
                  <a:cubicBezTo>
                    <a:pt x="222" y="507"/>
                    <a:pt x="238" y="504"/>
                    <a:pt x="255" y="499"/>
                  </a:cubicBezTo>
                  <a:cubicBezTo>
                    <a:pt x="630" y="343"/>
                    <a:pt x="1009" y="275"/>
                    <a:pt x="1386" y="275"/>
                  </a:cubicBezTo>
                  <a:cubicBezTo>
                    <a:pt x="2335" y="275"/>
                    <a:pt x="3273" y="701"/>
                    <a:pt x="4096" y="1210"/>
                  </a:cubicBezTo>
                  <a:cubicBezTo>
                    <a:pt x="4117" y="1231"/>
                    <a:pt x="4140" y="1240"/>
                    <a:pt x="4162" y="1240"/>
                  </a:cubicBezTo>
                  <a:cubicBezTo>
                    <a:pt x="4257" y="1240"/>
                    <a:pt x="4340" y="1079"/>
                    <a:pt x="4205" y="990"/>
                  </a:cubicBezTo>
                  <a:cubicBezTo>
                    <a:pt x="3339" y="439"/>
                    <a:pt x="2358" y="0"/>
                    <a:pt x="1346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819325" y="3341300"/>
              <a:ext cx="106025" cy="35250"/>
            </a:xfrm>
            <a:custGeom>
              <a:avLst/>
              <a:gdLst/>
              <a:ahLst/>
              <a:cxnLst/>
              <a:rect l="l" t="t" r="r" b="b"/>
              <a:pathLst>
                <a:path w="4241" h="1410" extrusionOk="0">
                  <a:moveTo>
                    <a:pt x="153" y="0"/>
                  </a:moveTo>
                  <a:cubicBezTo>
                    <a:pt x="66" y="0"/>
                    <a:pt x="0" y="115"/>
                    <a:pt x="124" y="199"/>
                  </a:cubicBezTo>
                  <a:cubicBezTo>
                    <a:pt x="1035" y="975"/>
                    <a:pt x="2172" y="1409"/>
                    <a:pt x="3348" y="1409"/>
                  </a:cubicBezTo>
                  <a:cubicBezTo>
                    <a:pt x="3589" y="1409"/>
                    <a:pt x="3832" y="1391"/>
                    <a:pt x="4075" y="1353"/>
                  </a:cubicBezTo>
                  <a:cubicBezTo>
                    <a:pt x="4226" y="1353"/>
                    <a:pt x="4240" y="1126"/>
                    <a:pt x="4117" y="1126"/>
                  </a:cubicBezTo>
                  <a:cubicBezTo>
                    <a:pt x="4105" y="1126"/>
                    <a:pt x="4090" y="1129"/>
                    <a:pt x="4075" y="1134"/>
                  </a:cubicBezTo>
                  <a:cubicBezTo>
                    <a:pt x="3861" y="1158"/>
                    <a:pt x="3649" y="1170"/>
                    <a:pt x="3440" y="1170"/>
                  </a:cubicBezTo>
                  <a:cubicBezTo>
                    <a:pt x="2258" y="1170"/>
                    <a:pt x="1167" y="783"/>
                    <a:pt x="234" y="37"/>
                  </a:cubicBezTo>
                  <a:cubicBezTo>
                    <a:pt x="208" y="11"/>
                    <a:pt x="180" y="0"/>
                    <a:pt x="153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826600" y="3331225"/>
              <a:ext cx="98125" cy="43400"/>
            </a:xfrm>
            <a:custGeom>
              <a:avLst/>
              <a:gdLst/>
              <a:ahLst/>
              <a:cxnLst/>
              <a:rect l="l" t="t" r="r" b="b"/>
              <a:pathLst>
                <a:path w="3925" h="1736" extrusionOk="0">
                  <a:moveTo>
                    <a:pt x="163" y="1"/>
                  </a:moveTo>
                  <a:cubicBezTo>
                    <a:pt x="0" y="1"/>
                    <a:pt x="0" y="273"/>
                    <a:pt x="163" y="273"/>
                  </a:cubicBezTo>
                  <a:cubicBezTo>
                    <a:pt x="711" y="330"/>
                    <a:pt x="1317" y="330"/>
                    <a:pt x="1866" y="440"/>
                  </a:cubicBezTo>
                  <a:cubicBezTo>
                    <a:pt x="2577" y="602"/>
                    <a:pt x="3125" y="1260"/>
                    <a:pt x="3674" y="1699"/>
                  </a:cubicBezTo>
                  <a:cubicBezTo>
                    <a:pt x="3700" y="1725"/>
                    <a:pt x="3729" y="1736"/>
                    <a:pt x="3756" y="1736"/>
                  </a:cubicBezTo>
                  <a:cubicBezTo>
                    <a:pt x="3847" y="1736"/>
                    <a:pt x="3925" y="1621"/>
                    <a:pt x="3841" y="1537"/>
                  </a:cubicBezTo>
                  <a:cubicBezTo>
                    <a:pt x="3292" y="1041"/>
                    <a:pt x="2796" y="440"/>
                    <a:pt x="2138" y="220"/>
                  </a:cubicBezTo>
                  <a:cubicBezTo>
                    <a:pt x="1536" y="1"/>
                    <a:pt x="768" y="53"/>
                    <a:pt x="163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853125" y="3290075"/>
              <a:ext cx="95525" cy="39725"/>
            </a:xfrm>
            <a:custGeom>
              <a:avLst/>
              <a:gdLst/>
              <a:ahLst/>
              <a:cxnLst/>
              <a:rect l="l" t="t" r="r" b="b"/>
              <a:pathLst>
                <a:path w="3821" h="1589" extrusionOk="0">
                  <a:moveTo>
                    <a:pt x="638" y="1"/>
                  </a:moveTo>
                  <a:cubicBezTo>
                    <a:pt x="475" y="1"/>
                    <a:pt x="418" y="273"/>
                    <a:pt x="585" y="273"/>
                  </a:cubicBezTo>
                  <a:cubicBezTo>
                    <a:pt x="1643" y="273"/>
                    <a:pt x="2564" y="600"/>
                    <a:pt x="3347" y="1206"/>
                  </a:cubicBezTo>
                  <a:lnTo>
                    <a:pt x="3347" y="1206"/>
                  </a:lnTo>
                  <a:cubicBezTo>
                    <a:pt x="2954" y="1275"/>
                    <a:pt x="2561" y="1331"/>
                    <a:pt x="2168" y="1331"/>
                  </a:cubicBezTo>
                  <a:cubicBezTo>
                    <a:pt x="2060" y="1331"/>
                    <a:pt x="1953" y="1327"/>
                    <a:pt x="1845" y="1318"/>
                  </a:cubicBezTo>
                  <a:cubicBezTo>
                    <a:pt x="1244" y="1208"/>
                    <a:pt x="695" y="822"/>
                    <a:pt x="256" y="383"/>
                  </a:cubicBezTo>
                  <a:cubicBezTo>
                    <a:pt x="235" y="362"/>
                    <a:pt x="212" y="353"/>
                    <a:pt x="189" y="353"/>
                  </a:cubicBezTo>
                  <a:cubicBezTo>
                    <a:pt x="93" y="353"/>
                    <a:pt x="0" y="513"/>
                    <a:pt x="89" y="602"/>
                  </a:cubicBezTo>
                  <a:cubicBezTo>
                    <a:pt x="528" y="988"/>
                    <a:pt x="1024" y="1370"/>
                    <a:pt x="1625" y="1480"/>
                  </a:cubicBezTo>
                  <a:cubicBezTo>
                    <a:pt x="1864" y="1559"/>
                    <a:pt x="2109" y="1589"/>
                    <a:pt x="2357" y="1589"/>
                  </a:cubicBezTo>
                  <a:cubicBezTo>
                    <a:pt x="2794" y="1589"/>
                    <a:pt x="3238" y="1497"/>
                    <a:pt x="3658" y="1427"/>
                  </a:cubicBezTo>
                  <a:cubicBezTo>
                    <a:pt x="3767" y="1370"/>
                    <a:pt x="3820" y="1261"/>
                    <a:pt x="3710" y="1151"/>
                  </a:cubicBezTo>
                  <a:cubicBezTo>
                    <a:pt x="2832" y="383"/>
                    <a:pt x="1792" y="1"/>
                    <a:pt x="638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881900" y="3249725"/>
              <a:ext cx="90100" cy="31700"/>
            </a:xfrm>
            <a:custGeom>
              <a:avLst/>
              <a:gdLst/>
              <a:ahLst/>
              <a:cxnLst/>
              <a:rect l="l" t="t" r="r" b="b"/>
              <a:pathLst>
                <a:path w="3604" h="1268" extrusionOk="0">
                  <a:moveTo>
                    <a:pt x="1901" y="241"/>
                  </a:moveTo>
                  <a:cubicBezTo>
                    <a:pt x="2068" y="241"/>
                    <a:pt x="3275" y="408"/>
                    <a:pt x="3165" y="680"/>
                  </a:cubicBezTo>
                  <a:cubicBezTo>
                    <a:pt x="2998" y="956"/>
                    <a:pt x="2177" y="1009"/>
                    <a:pt x="1901" y="1009"/>
                  </a:cubicBezTo>
                  <a:cubicBezTo>
                    <a:pt x="1365" y="1009"/>
                    <a:pt x="912" y="967"/>
                    <a:pt x="431" y="840"/>
                  </a:cubicBezTo>
                  <a:lnTo>
                    <a:pt x="431" y="840"/>
                  </a:lnTo>
                  <a:cubicBezTo>
                    <a:pt x="868" y="514"/>
                    <a:pt x="1356" y="298"/>
                    <a:pt x="1901" y="241"/>
                  </a:cubicBezTo>
                  <a:close/>
                  <a:moveTo>
                    <a:pt x="1950" y="0"/>
                  </a:moveTo>
                  <a:cubicBezTo>
                    <a:pt x="1345" y="0"/>
                    <a:pt x="780" y="292"/>
                    <a:pt x="255" y="627"/>
                  </a:cubicBezTo>
                  <a:cubicBezTo>
                    <a:pt x="183" y="676"/>
                    <a:pt x="175" y="735"/>
                    <a:pt x="203" y="782"/>
                  </a:cubicBezTo>
                  <a:lnTo>
                    <a:pt x="203" y="782"/>
                  </a:lnTo>
                  <a:cubicBezTo>
                    <a:pt x="72" y="784"/>
                    <a:pt x="1" y="962"/>
                    <a:pt x="145" y="1009"/>
                  </a:cubicBezTo>
                  <a:cubicBezTo>
                    <a:pt x="626" y="1182"/>
                    <a:pt x="1128" y="1267"/>
                    <a:pt x="1638" y="1267"/>
                  </a:cubicBezTo>
                  <a:cubicBezTo>
                    <a:pt x="1944" y="1267"/>
                    <a:pt x="2252" y="1237"/>
                    <a:pt x="2559" y="1176"/>
                  </a:cubicBezTo>
                  <a:cubicBezTo>
                    <a:pt x="2779" y="1119"/>
                    <a:pt x="3604" y="1009"/>
                    <a:pt x="3547" y="627"/>
                  </a:cubicBezTo>
                  <a:cubicBezTo>
                    <a:pt x="3494" y="241"/>
                    <a:pt x="2559" y="22"/>
                    <a:pt x="2230" y="22"/>
                  </a:cubicBezTo>
                  <a:cubicBezTo>
                    <a:pt x="2136" y="7"/>
                    <a:pt x="2042" y="0"/>
                    <a:pt x="1950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896175" y="3183100"/>
              <a:ext cx="81325" cy="44425"/>
            </a:xfrm>
            <a:custGeom>
              <a:avLst/>
              <a:gdLst/>
              <a:ahLst/>
              <a:cxnLst/>
              <a:rect l="l" t="t" r="r" b="b"/>
              <a:pathLst>
                <a:path w="3253" h="1777" extrusionOk="0">
                  <a:moveTo>
                    <a:pt x="3086" y="53"/>
                  </a:moveTo>
                  <a:cubicBezTo>
                    <a:pt x="2045" y="110"/>
                    <a:pt x="729" y="0"/>
                    <a:pt x="180" y="1150"/>
                  </a:cubicBezTo>
                  <a:cubicBezTo>
                    <a:pt x="144" y="1220"/>
                    <a:pt x="219" y="1290"/>
                    <a:pt x="307" y="1290"/>
                  </a:cubicBezTo>
                  <a:cubicBezTo>
                    <a:pt x="357" y="1290"/>
                    <a:pt x="412" y="1267"/>
                    <a:pt x="452" y="1207"/>
                  </a:cubicBezTo>
                  <a:cubicBezTo>
                    <a:pt x="858" y="399"/>
                    <a:pt x="1775" y="326"/>
                    <a:pt x="2607" y="326"/>
                  </a:cubicBezTo>
                  <a:cubicBezTo>
                    <a:pt x="2682" y="326"/>
                    <a:pt x="2755" y="327"/>
                    <a:pt x="2828" y="327"/>
                  </a:cubicBezTo>
                  <a:lnTo>
                    <a:pt x="2828" y="327"/>
                  </a:lnTo>
                  <a:cubicBezTo>
                    <a:pt x="2570" y="673"/>
                    <a:pt x="2234" y="968"/>
                    <a:pt x="1826" y="1150"/>
                  </a:cubicBezTo>
                  <a:cubicBezTo>
                    <a:pt x="1692" y="1239"/>
                    <a:pt x="850" y="1540"/>
                    <a:pt x="469" y="1540"/>
                  </a:cubicBezTo>
                  <a:cubicBezTo>
                    <a:pt x="376" y="1540"/>
                    <a:pt x="311" y="1522"/>
                    <a:pt x="290" y="1480"/>
                  </a:cubicBezTo>
                  <a:cubicBezTo>
                    <a:pt x="269" y="1420"/>
                    <a:pt x="219" y="1397"/>
                    <a:pt x="170" y="1397"/>
                  </a:cubicBezTo>
                  <a:cubicBezTo>
                    <a:pt x="85" y="1397"/>
                    <a:pt x="1" y="1467"/>
                    <a:pt x="70" y="1537"/>
                  </a:cubicBezTo>
                  <a:cubicBezTo>
                    <a:pt x="137" y="1717"/>
                    <a:pt x="334" y="1776"/>
                    <a:pt x="562" y="1776"/>
                  </a:cubicBezTo>
                  <a:cubicBezTo>
                    <a:pt x="889" y="1776"/>
                    <a:pt x="1279" y="1654"/>
                    <a:pt x="1440" y="1589"/>
                  </a:cubicBezTo>
                  <a:cubicBezTo>
                    <a:pt x="2155" y="1370"/>
                    <a:pt x="2756" y="931"/>
                    <a:pt x="3195" y="273"/>
                  </a:cubicBezTo>
                  <a:cubicBezTo>
                    <a:pt x="3252" y="163"/>
                    <a:pt x="3195" y="53"/>
                    <a:pt x="3086" y="53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900025" y="3134850"/>
              <a:ext cx="73300" cy="39475"/>
            </a:xfrm>
            <a:custGeom>
              <a:avLst/>
              <a:gdLst/>
              <a:ahLst/>
              <a:cxnLst/>
              <a:rect l="l" t="t" r="r" b="b"/>
              <a:pathLst>
                <a:path w="2932" h="1579" extrusionOk="0">
                  <a:moveTo>
                    <a:pt x="1978" y="248"/>
                  </a:moveTo>
                  <a:cubicBezTo>
                    <a:pt x="2167" y="248"/>
                    <a:pt x="2357" y="266"/>
                    <a:pt x="2541" y="277"/>
                  </a:cubicBezTo>
                  <a:lnTo>
                    <a:pt x="2541" y="277"/>
                  </a:lnTo>
                  <a:cubicBezTo>
                    <a:pt x="2342" y="596"/>
                    <a:pt x="2098" y="814"/>
                    <a:pt x="1782" y="995"/>
                  </a:cubicBezTo>
                  <a:cubicBezTo>
                    <a:pt x="1613" y="1080"/>
                    <a:pt x="988" y="1360"/>
                    <a:pt x="610" y="1360"/>
                  </a:cubicBezTo>
                  <a:cubicBezTo>
                    <a:pt x="497" y="1360"/>
                    <a:pt x="406" y="1335"/>
                    <a:pt x="355" y="1272"/>
                  </a:cubicBezTo>
                  <a:cubicBezTo>
                    <a:pt x="327" y="1230"/>
                    <a:pt x="292" y="1209"/>
                    <a:pt x="257" y="1203"/>
                  </a:cubicBezTo>
                  <a:lnTo>
                    <a:pt x="257" y="1203"/>
                  </a:lnTo>
                  <a:cubicBezTo>
                    <a:pt x="584" y="878"/>
                    <a:pt x="962" y="554"/>
                    <a:pt x="1395" y="337"/>
                  </a:cubicBezTo>
                  <a:cubicBezTo>
                    <a:pt x="1582" y="268"/>
                    <a:pt x="1779" y="248"/>
                    <a:pt x="1978" y="248"/>
                  </a:cubicBezTo>
                  <a:close/>
                  <a:moveTo>
                    <a:pt x="1908" y="0"/>
                  </a:moveTo>
                  <a:cubicBezTo>
                    <a:pt x="1702" y="0"/>
                    <a:pt x="1499" y="23"/>
                    <a:pt x="1286" y="118"/>
                  </a:cubicBezTo>
                  <a:cubicBezTo>
                    <a:pt x="847" y="284"/>
                    <a:pt x="408" y="666"/>
                    <a:pt x="79" y="995"/>
                  </a:cubicBezTo>
                  <a:cubicBezTo>
                    <a:pt x="1" y="1073"/>
                    <a:pt x="62" y="1206"/>
                    <a:pt x="144" y="1238"/>
                  </a:cubicBezTo>
                  <a:lnTo>
                    <a:pt x="144" y="1238"/>
                  </a:lnTo>
                  <a:cubicBezTo>
                    <a:pt x="103" y="1275"/>
                    <a:pt x="88" y="1334"/>
                    <a:pt x="136" y="1382"/>
                  </a:cubicBezTo>
                  <a:cubicBezTo>
                    <a:pt x="262" y="1528"/>
                    <a:pt x="445" y="1579"/>
                    <a:pt x="644" y="1579"/>
                  </a:cubicBezTo>
                  <a:cubicBezTo>
                    <a:pt x="963" y="1579"/>
                    <a:pt x="1324" y="1449"/>
                    <a:pt x="1562" y="1382"/>
                  </a:cubicBezTo>
                  <a:cubicBezTo>
                    <a:pt x="2164" y="1162"/>
                    <a:pt x="2602" y="723"/>
                    <a:pt x="2879" y="175"/>
                  </a:cubicBezTo>
                  <a:cubicBezTo>
                    <a:pt x="2932" y="118"/>
                    <a:pt x="2822" y="8"/>
                    <a:pt x="2769" y="8"/>
                  </a:cubicBezTo>
                  <a:cubicBezTo>
                    <a:pt x="2679" y="17"/>
                    <a:pt x="2592" y="21"/>
                    <a:pt x="2507" y="21"/>
                  </a:cubicBezTo>
                  <a:cubicBezTo>
                    <a:pt x="2297" y="21"/>
                    <a:pt x="2101" y="0"/>
                    <a:pt x="1908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902400" y="3088650"/>
              <a:ext cx="69600" cy="37375"/>
            </a:xfrm>
            <a:custGeom>
              <a:avLst/>
              <a:gdLst/>
              <a:ahLst/>
              <a:cxnLst/>
              <a:rect l="l" t="t" r="r" b="b"/>
              <a:pathLst>
                <a:path w="2784" h="1495" extrusionOk="0">
                  <a:moveTo>
                    <a:pt x="1946" y="250"/>
                  </a:moveTo>
                  <a:cubicBezTo>
                    <a:pt x="2127" y="250"/>
                    <a:pt x="2300" y="286"/>
                    <a:pt x="2456" y="365"/>
                  </a:cubicBezTo>
                  <a:lnTo>
                    <a:pt x="2456" y="365"/>
                  </a:lnTo>
                  <a:cubicBezTo>
                    <a:pt x="2060" y="864"/>
                    <a:pt x="1321" y="1221"/>
                    <a:pt x="678" y="1221"/>
                  </a:cubicBezTo>
                  <a:cubicBezTo>
                    <a:pt x="549" y="1221"/>
                    <a:pt x="424" y="1207"/>
                    <a:pt x="306" y="1176"/>
                  </a:cubicBezTo>
                  <a:lnTo>
                    <a:pt x="306" y="1176"/>
                  </a:lnTo>
                  <a:cubicBezTo>
                    <a:pt x="618" y="675"/>
                    <a:pt x="1322" y="250"/>
                    <a:pt x="1946" y="250"/>
                  </a:cubicBezTo>
                  <a:close/>
                  <a:moveTo>
                    <a:pt x="1954" y="1"/>
                  </a:moveTo>
                  <a:cubicBezTo>
                    <a:pt x="1190" y="1"/>
                    <a:pt x="364" y="499"/>
                    <a:pt x="41" y="1145"/>
                  </a:cubicBezTo>
                  <a:cubicBezTo>
                    <a:pt x="12" y="1188"/>
                    <a:pt x="9" y="1223"/>
                    <a:pt x="23" y="1250"/>
                  </a:cubicBezTo>
                  <a:lnTo>
                    <a:pt x="23" y="1250"/>
                  </a:lnTo>
                  <a:cubicBezTo>
                    <a:pt x="1" y="1317"/>
                    <a:pt x="16" y="1392"/>
                    <a:pt x="93" y="1417"/>
                  </a:cubicBezTo>
                  <a:cubicBezTo>
                    <a:pt x="270" y="1469"/>
                    <a:pt x="457" y="1494"/>
                    <a:pt x="647" y="1494"/>
                  </a:cubicBezTo>
                  <a:cubicBezTo>
                    <a:pt x="1462" y="1494"/>
                    <a:pt x="2339" y="1042"/>
                    <a:pt x="2784" y="377"/>
                  </a:cubicBezTo>
                  <a:cubicBezTo>
                    <a:pt x="2784" y="320"/>
                    <a:pt x="2784" y="267"/>
                    <a:pt x="2727" y="210"/>
                  </a:cubicBezTo>
                  <a:cubicBezTo>
                    <a:pt x="2495" y="65"/>
                    <a:pt x="2228" y="1"/>
                    <a:pt x="1954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913000" y="3046825"/>
              <a:ext cx="69975" cy="32525"/>
            </a:xfrm>
            <a:custGeom>
              <a:avLst/>
              <a:gdLst/>
              <a:ahLst/>
              <a:cxnLst/>
              <a:rect l="l" t="t" r="r" b="b"/>
              <a:pathLst>
                <a:path w="2799" h="1301" extrusionOk="0">
                  <a:moveTo>
                    <a:pt x="1947" y="290"/>
                  </a:moveTo>
                  <a:cubicBezTo>
                    <a:pt x="2174" y="290"/>
                    <a:pt x="2352" y="342"/>
                    <a:pt x="2303" y="514"/>
                  </a:cubicBezTo>
                  <a:cubicBezTo>
                    <a:pt x="2250" y="733"/>
                    <a:pt x="1535" y="895"/>
                    <a:pt x="1315" y="895"/>
                  </a:cubicBezTo>
                  <a:cubicBezTo>
                    <a:pt x="1106" y="965"/>
                    <a:pt x="853" y="1035"/>
                    <a:pt x="612" y="1035"/>
                  </a:cubicBezTo>
                  <a:cubicBezTo>
                    <a:pt x="501" y="1035"/>
                    <a:pt x="393" y="1020"/>
                    <a:pt x="293" y="984"/>
                  </a:cubicBezTo>
                  <a:lnTo>
                    <a:pt x="293" y="984"/>
                  </a:lnTo>
                  <a:cubicBezTo>
                    <a:pt x="514" y="722"/>
                    <a:pt x="885" y="511"/>
                    <a:pt x="1206" y="404"/>
                  </a:cubicBezTo>
                  <a:cubicBezTo>
                    <a:pt x="1298" y="372"/>
                    <a:pt x="1662" y="290"/>
                    <a:pt x="1947" y="290"/>
                  </a:cubicBezTo>
                  <a:close/>
                  <a:moveTo>
                    <a:pt x="1799" y="0"/>
                  </a:moveTo>
                  <a:cubicBezTo>
                    <a:pt x="1719" y="0"/>
                    <a:pt x="1648" y="7"/>
                    <a:pt x="1592" y="18"/>
                  </a:cubicBezTo>
                  <a:cubicBezTo>
                    <a:pt x="1043" y="127"/>
                    <a:pt x="437" y="457"/>
                    <a:pt x="56" y="843"/>
                  </a:cubicBezTo>
                  <a:cubicBezTo>
                    <a:pt x="0" y="925"/>
                    <a:pt x="29" y="994"/>
                    <a:pt x="85" y="1027"/>
                  </a:cubicBezTo>
                  <a:lnTo>
                    <a:pt x="85" y="1027"/>
                  </a:lnTo>
                  <a:cubicBezTo>
                    <a:pt x="69" y="1081"/>
                    <a:pt x="86" y="1145"/>
                    <a:pt x="165" y="1172"/>
                  </a:cubicBezTo>
                  <a:cubicBezTo>
                    <a:pt x="316" y="1265"/>
                    <a:pt x="491" y="1301"/>
                    <a:pt x="677" y="1301"/>
                  </a:cubicBezTo>
                  <a:cubicBezTo>
                    <a:pt x="1035" y="1301"/>
                    <a:pt x="1431" y="1169"/>
                    <a:pt x="1754" y="1062"/>
                  </a:cubicBezTo>
                  <a:cubicBezTo>
                    <a:pt x="1974" y="1005"/>
                    <a:pt x="2799" y="786"/>
                    <a:pt x="2632" y="404"/>
                  </a:cubicBezTo>
                  <a:cubicBezTo>
                    <a:pt x="2545" y="97"/>
                    <a:pt x="2110" y="0"/>
                    <a:pt x="1799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922100" y="3011300"/>
              <a:ext cx="62200" cy="25775"/>
            </a:xfrm>
            <a:custGeom>
              <a:avLst/>
              <a:gdLst/>
              <a:ahLst/>
              <a:cxnLst/>
              <a:rect l="l" t="t" r="r" b="b"/>
              <a:pathLst>
                <a:path w="2488" h="1031" extrusionOk="0">
                  <a:moveTo>
                    <a:pt x="1633" y="256"/>
                  </a:moveTo>
                  <a:cubicBezTo>
                    <a:pt x="1782" y="256"/>
                    <a:pt x="1932" y="284"/>
                    <a:pt x="2080" y="348"/>
                  </a:cubicBezTo>
                  <a:lnTo>
                    <a:pt x="2080" y="348"/>
                  </a:lnTo>
                  <a:cubicBezTo>
                    <a:pt x="1772" y="577"/>
                    <a:pt x="1267" y="776"/>
                    <a:pt x="819" y="776"/>
                  </a:cubicBezTo>
                  <a:cubicBezTo>
                    <a:pt x="674" y="776"/>
                    <a:pt x="535" y="755"/>
                    <a:pt x="410" y="707"/>
                  </a:cubicBezTo>
                  <a:lnTo>
                    <a:pt x="410" y="707"/>
                  </a:lnTo>
                  <a:cubicBezTo>
                    <a:pt x="794" y="472"/>
                    <a:pt x="1214" y="256"/>
                    <a:pt x="1633" y="256"/>
                  </a:cubicBezTo>
                  <a:close/>
                  <a:moveTo>
                    <a:pt x="1639" y="1"/>
                  </a:moveTo>
                  <a:cubicBezTo>
                    <a:pt x="1135" y="1"/>
                    <a:pt x="622" y="268"/>
                    <a:pt x="183" y="561"/>
                  </a:cubicBezTo>
                  <a:cubicBezTo>
                    <a:pt x="154" y="581"/>
                    <a:pt x="135" y="603"/>
                    <a:pt x="125" y="625"/>
                  </a:cubicBezTo>
                  <a:lnTo>
                    <a:pt x="125" y="625"/>
                  </a:lnTo>
                  <a:cubicBezTo>
                    <a:pt x="50" y="665"/>
                    <a:pt x="0" y="764"/>
                    <a:pt x="73" y="837"/>
                  </a:cubicBezTo>
                  <a:cubicBezTo>
                    <a:pt x="278" y="974"/>
                    <a:pt x="532" y="1031"/>
                    <a:pt x="798" y="1031"/>
                  </a:cubicBezTo>
                  <a:cubicBezTo>
                    <a:pt x="1386" y="1031"/>
                    <a:pt x="2039" y="753"/>
                    <a:pt x="2378" y="451"/>
                  </a:cubicBezTo>
                  <a:cubicBezTo>
                    <a:pt x="2435" y="398"/>
                    <a:pt x="2488" y="289"/>
                    <a:pt x="2378" y="232"/>
                  </a:cubicBezTo>
                  <a:cubicBezTo>
                    <a:pt x="2141" y="68"/>
                    <a:pt x="1891" y="1"/>
                    <a:pt x="1639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927300" y="2960900"/>
              <a:ext cx="48775" cy="37900"/>
            </a:xfrm>
            <a:custGeom>
              <a:avLst/>
              <a:gdLst/>
              <a:ahLst/>
              <a:cxnLst/>
              <a:rect l="l" t="t" r="r" b="b"/>
              <a:pathLst>
                <a:path w="1951" h="1516" extrusionOk="0">
                  <a:moveTo>
                    <a:pt x="1673" y="319"/>
                  </a:moveTo>
                  <a:cubicBezTo>
                    <a:pt x="1502" y="682"/>
                    <a:pt x="999" y="951"/>
                    <a:pt x="574" y="1122"/>
                  </a:cubicBezTo>
                  <a:lnTo>
                    <a:pt x="574" y="1122"/>
                  </a:lnTo>
                  <a:cubicBezTo>
                    <a:pt x="878" y="778"/>
                    <a:pt x="1249" y="520"/>
                    <a:pt x="1673" y="319"/>
                  </a:cubicBezTo>
                  <a:close/>
                  <a:moveTo>
                    <a:pt x="1788" y="0"/>
                  </a:moveTo>
                  <a:cubicBezTo>
                    <a:pt x="1073" y="272"/>
                    <a:pt x="471" y="711"/>
                    <a:pt x="85" y="1317"/>
                  </a:cubicBezTo>
                  <a:cubicBezTo>
                    <a:pt x="1" y="1401"/>
                    <a:pt x="110" y="1516"/>
                    <a:pt x="215" y="1516"/>
                  </a:cubicBezTo>
                  <a:cubicBezTo>
                    <a:pt x="247" y="1516"/>
                    <a:pt x="279" y="1505"/>
                    <a:pt x="304" y="1479"/>
                  </a:cubicBezTo>
                  <a:cubicBezTo>
                    <a:pt x="910" y="1317"/>
                    <a:pt x="1950" y="878"/>
                    <a:pt x="1950" y="163"/>
                  </a:cubicBezTo>
                  <a:cubicBezTo>
                    <a:pt x="1950" y="53"/>
                    <a:pt x="1898" y="0"/>
                    <a:pt x="1788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927375" y="2923225"/>
              <a:ext cx="39150" cy="39775"/>
            </a:xfrm>
            <a:custGeom>
              <a:avLst/>
              <a:gdLst/>
              <a:ahLst/>
              <a:cxnLst/>
              <a:rect l="l" t="t" r="r" b="b"/>
              <a:pathLst>
                <a:path w="1566" h="1591" extrusionOk="0">
                  <a:moveTo>
                    <a:pt x="1192" y="295"/>
                  </a:moveTo>
                  <a:cubicBezTo>
                    <a:pt x="1148" y="493"/>
                    <a:pt x="831" y="811"/>
                    <a:pt x="740" y="902"/>
                  </a:cubicBezTo>
                  <a:cubicBezTo>
                    <a:pt x="625" y="1020"/>
                    <a:pt x="507" y="1136"/>
                    <a:pt x="352" y="1253"/>
                  </a:cubicBezTo>
                  <a:lnTo>
                    <a:pt x="352" y="1253"/>
                  </a:lnTo>
                  <a:cubicBezTo>
                    <a:pt x="522" y="820"/>
                    <a:pt x="833" y="499"/>
                    <a:pt x="1192" y="295"/>
                  </a:cubicBezTo>
                  <a:close/>
                  <a:moveTo>
                    <a:pt x="1288" y="0"/>
                  </a:moveTo>
                  <a:cubicBezTo>
                    <a:pt x="1272" y="0"/>
                    <a:pt x="1254" y="6"/>
                    <a:pt x="1236" y="24"/>
                  </a:cubicBezTo>
                  <a:cubicBezTo>
                    <a:pt x="688" y="243"/>
                    <a:pt x="249" y="682"/>
                    <a:pt x="29" y="1288"/>
                  </a:cubicBezTo>
                  <a:cubicBezTo>
                    <a:pt x="1" y="1369"/>
                    <a:pt x="42" y="1424"/>
                    <a:pt x="103" y="1445"/>
                  </a:cubicBezTo>
                  <a:lnTo>
                    <a:pt x="103" y="1445"/>
                  </a:lnTo>
                  <a:cubicBezTo>
                    <a:pt x="95" y="1505"/>
                    <a:pt x="162" y="1590"/>
                    <a:pt x="233" y="1590"/>
                  </a:cubicBezTo>
                  <a:cubicBezTo>
                    <a:pt x="257" y="1590"/>
                    <a:pt x="280" y="1581"/>
                    <a:pt x="301" y="1560"/>
                  </a:cubicBezTo>
                  <a:cubicBezTo>
                    <a:pt x="631" y="1398"/>
                    <a:pt x="907" y="1121"/>
                    <a:pt x="1127" y="849"/>
                  </a:cubicBezTo>
                  <a:cubicBezTo>
                    <a:pt x="1289" y="629"/>
                    <a:pt x="1566" y="300"/>
                    <a:pt x="1346" y="24"/>
                  </a:cubicBezTo>
                  <a:cubicBezTo>
                    <a:pt x="1346" y="24"/>
                    <a:pt x="1321" y="0"/>
                    <a:pt x="1288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756575" y="2925125"/>
              <a:ext cx="192075" cy="524600"/>
            </a:xfrm>
            <a:custGeom>
              <a:avLst/>
              <a:gdLst/>
              <a:ahLst/>
              <a:cxnLst/>
              <a:rect l="l" t="t" r="r" b="b"/>
              <a:pathLst>
                <a:path w="7683" h="20984" extrusionOk="0">
                  <a:moveTo>
                    <a:pt x="6555" y="1"/>
                  </a:moveTo>
                  <a:cubicBezTo>
                    <a:pt x="6465" y="1"/>
                    <a:pt x="6385" y="62"/>
                    <a:pt x="6422" y="167"/>
                  </a:cubicBezTo>
                  <a:cubicBezTo>
                    <a:pt x="7682" y="2309"/>
                    <a:pt x="6475" y="4556"/>
                    <a:pt x="5874" y="6698"/>
                  </a:cubicBezTo>
                  <a:cubicBezTo>
                    <a:pt x="5378" y="8454"/>
                    <a:pt x="5654" y="10262"/>
                    <a:pt x="5487" y="12075"/>
                  </a:cubicBezTo>
                  <a:cubicBezTo>
                    <a:pt x="5487" y="12237"/>
                    <a:pt x="5268" y="12786"/>
                    <a:pt x="5158" y="12953"/>
                  </a:cubicBezTo>
                  <a:cubicBezTo>
                    <a:pt x="4776" y="13664"/>
                    <a:pt x="4280" y="14322"/>
                    <a:pt x="3732" y="14928"/>
                  </a:cubicBezTo>
                  <a:cubicBezTo>
                    <a:pt x="2744" y="16245"/>
                    <a:pt x="1208" y="17232"/>
                    <a:pt x="550" y="18769"/>
                  </a:cubicBezTo>
                  <a:cubicBezTo>
                    <a:pt x="330" y="19150"/>
                    <a:pt x="1" y="20028"/>
                    <a:pt x="168" y="20414"/>
                  </a:cubicBezTo>
                  <a:cubicBezTo>
                    <a:pt x="277" y="20634"/>
                    <a:pt x="550" y="20796"/>
                    <a:pt x="716" y="20963"/>
                  </a:cubicBezTo>
                  <a:cubicBezTo>
                    <a:pt x="746" y="20977"/>
                    <a:pt x="779" y="20984"/>
                    <a:pt x="810" y="20984"/>
                  </a:cubicBezTo>
                  <a:cubicBezTo>
                    <a:pt x="897" y="20984"/>
                    <a:pt x="975" y="20934"/>
                    <a:pt x="936" y="20853"/>
                  </a:cubicBezTo>
                  <a:cubicBezTo>
                    <a:pt x="387" y="18659"/>
                    <a:pt x="2801" y="17175"/>
                    <a:pt x="4061" y="15749"/>
                  </a:cubicBezTo>
                  <a:cubicBezTo>
                    <a:pt x="4939" y="14761"/>
                    <a:pt x="5597" y="13664"/>
                    <a:pt x="5817" y="12457"/>
                  </a:cubicBezTo>
                  <a:cubicBezTo>
                    <a:pt x="6313" y="10372"/>
                    <a:pt x="5926" y="7519"/>
                    <a:pt x="6694" y="5052"/>
                  </a:cubicBezTo>
                  <a:lnTo>
                    <a:pt x="6694" y="4995"/>
                  </a:lnTo>
                  <a:cubicBezTo>
                    <a:pt x="7243" y="3349"/>
                    <a:pt x="7572" y="1651"/>
                    <a:pt x="6694" y="57"/>
                  </a:cubicBezTo>
                  <a:cubicBezTo>
                    <a:pt x="6656" y="19"/>
                    <a:pt x="6604" y="1"/>
                    <a:pt x="6555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7" name="Google Shape;207;p2"/>
          <p:cNvSpPr/>
          <p:nvPr/>
        </p:nvSpPr>
        <p:spPr>
          <a:xfrm rot="10800000">
            <a:off x="6849750" y="-85675"/>
            <a:ext cx="2307003" cy="1560303"/>
          </a:xfrm>
          <a:custGeom>
            <a:avLst/>
            <a:gdLst/>
            <a:ahLst/>
            <a:cxnLst/>
            <a:rect l="l" t="t" r="r" b="b"/>
            <a:pathLst>
              <a:path w="42414" h="28686" extrusionOk="0">
                <a:moveTo>
                  <a:pt x="5989" y="0"/>
                </a:moveTo>
                <a:cubicBezTo>
                  <a:pt x="3933" y="0"/>
                  <a:pt x="1867" y="453"/>
                  <a:pt x="1" y="1305"/>
                </a:cubicBezTo>
                <a:lnTo>
                  <a:pt x="1" y="28685"/>
                </a:lnTo>
                <a:lnTo>
                  <a:pt x="42413" y="28685"/>
                </a:lnTo>
                <a:cubicBezTo>
                  <a:pt x="42084" y="25832"/>
                  <a:pt x="40491" y="22922"/>
                  <a:pt x="38187" y="20947"/>
                </a:cubicBezTo>
                <a:cubicBezTo>
                  <a:pt x="33745" y="17164"/>
                  <a:pt x="27433" y="19468"/>
                  <a:pt x="23044" y="16286"/>
                </a:cubicBezTo>
                <a:cubicBezTo>
                  <a:pt x="20081" y="14420"/>
                  <a:pt x="19919" y="10632"/>
                  <a:pt x="18216" y="7889"/>
                </a:cubicBezTo>
                <a:cubicBezTo>
                  <a:pt x="16517" y="4926"/>
                  <a:pt x="13388" y="1801"/>
                  <a:pt x="10425" y="757"/>
                </a:cubicBezTo>
                <a:cubicBezTo>
                  <a:pt x="9008" y="245"/>
                  <a:pt x="7501" y="0"/>
                  <a:pt x="5989" y="0"/>
                </a:cubicBezTo>
                <a:close/>
              </a:path>
            </a:pathLst>
          </a:custGeom>
          <a:solidFill>
            <a:srgbClr val="609C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8" name="Google Shape;208;p2"/>
          <p:cNvGrpSpPr/>
          <p:nvPr/>
        </p:nvGrpSpPr>
        <p:grpSpPr>
          <a:xfrm>
            <a:off x="6432405" y="-85679"/>
            <a:ext cx="584394" cy="1184196"/>
            <a:chOff x="7904450" y="2397175"/>
            <a:chExt cx="1061762" cy="2151519"/>
          </a:xfrm>
        </p:grpSpPr>
        <p:sp>
          <p:nvSpPr>
            <p:cNvPr id="209" name="Google Shape;209;p2"/>
            <p:cNvSpPr/>
            <p:nvPr/>
          </p:nvSpPr>
          <p:spPr>
            <a:xfrm>
              <a:off x="7904450" y="2397175"/>
              <a:ext cx="1061762" cy="2151519"/>
            </a:xfrm>
            <a:custGeom>
              <a:avLst/>
              <a:gdLst/>
              <a:ahLst/>
              <a:cxnLst/>
              <a:rect l="l" t="t" r="r" b="b"/>
              <a:pathLst>
                <a:path w="12563" h="25458" extrusionOk="0">
                  <a:moveTo>
                    <a:pt x="12562" y="0"/>
                  </a:moveTo>
                  <a:cubicBezTo>
                    <a:pt x="12233" y="0"/>
                    <a:pt x="11904" y="57"/>
                    <a:pt x="11575" y="110"/>
                  </a:cubicBezTo>
                  <a:cubicBezTo>
                    <a:pt x="9328" y="439"/>
                    <a:pt x="7133" y="1593"/>
                    <a:pt x="5487" y="3020"/>
                  </a:cubicBezTo>
                  <a:cubicBezTo>
                    <a:pt x="5430" y="3073"/>
                    <a:pt x="5430" y="3073"/>
                    <a:pt x="5377" y="3073"/>
                  </a:cubicBezTo>
                  <a:lnTo>
                    <a:pt x="4881" y="3568"/>
                  </a:lnTo>
                  <a:cubicBezTo>
                    <a:pt x="3841" y="4609"/>
                    <a:pt x="3016" y="5816"/>
                    <a:pt x="2415" y="7133"/>
                  </a:cubicBezTo>
                  <a:cubicBezTo>
                    <a:pt x="2305" y="7299"/>
                    <a:pt x="2248" y="7462"/>
                    <a:pt x="2138" y="7681"/>
                  </a:cubicBezTo>
                  <a:cubicBezTo>
                    <a:pt x="1866" y="8340"/>
                    <a:pt x="1647" y="8998"/>
                    <a:pt x="1480" y="9713"/>
                  </a:cubicBezTo>
                  <a:cubicBezTo>
                    <a:pt x="1370" y="10262"/>
                    <a:pt x="1317" y="10863"/>
                    <a:pt x="1260" y="11412"/>
                  </a:cubicBezTo>
                  <a:cubicBezTo>
                    <a:pt x="1208" y="11579"/>
                    <a:pt x="1208" y="11741"/>
                    <a:pt x="1208" y="11851"/>
                  </a:cubicBezTo>
                  <a:cubicBezTo>
                    <a:pt x="1098" y="12948"/>
                    <a:pt x="1151" y="14045"/>
                    <a:pt x="1151" y="15200"/>
                  </a:cubicBezTo>
                  <a:cubicBezTo>
                    <a:pt x="1151" y="15310"/>
                    <a:pt x="1208" y="15472"/>
                    <a:pt x="1208" y="15582"/>
                  </a:cubicBezTo>
                  <a:cubicBezTo>
                    <a:pt x="1208" y="16297"/>
                    <a:pt x="1260" y="16955"/>
                    <a:pt x="1260" y="17667"/>
                  </a:cubicBezTo>
                  <a:cubicBezTo>
                    <a:pt x="1317" y="18163"/>
                    <a:pt x="1317" y="18601"/>
                    <a:pt x="1317" y="19093"/>
                  </a:cubicBezTo>
                  <a:lnTo>
                    <a:pt x="1317" y="19532"/>
                  </a:lnTo>
                  <a:cubicBezTo>
                    <a:pt x="1260" y="21288"/>
                    <a:pt x="1041" y="23100"/>
                    <a:pt x="330" y="24689"/>
                  </a:cubicBezTo>
                  <a:cubicBezTo>
                    <a:pt x="273" y="24966"/>
                    <a:pt x="110" y="25238"/>
                    <a:pt x="1" y="25457"/>
                  </a:cubicBezTo>
                  <a:cubicBezTo>
                    <a:pt x="220" y="25295"/>
                    <a:pt x="440" y="25075"/>
                    <a:pt x="659" y="24856"/>
                  </a:cubicBezTo>
                  <a:cubicBezTo>
                    <a:pt x="2138" y="23539"/>
                    <a:pt x="3565" y="22223"/>
                    <a:pt x="4829" y="20686"/>
                  </a:cubicBezTo>
                  <a:cubicBezTo>
                    <a:pt x="4881" y="20577"/>
                    <a:pt x="4938" y="20520"/>
                    <a:pt x="4991" y="20467"/>
                  </a:cubicBezTo>
                  <a:lnTo>
                    <a:pt x="5101" y="20357"/>
                  </a:lnTo>
                  <a:cubicBezTo>
                    <a:pt x="5869" y="19370"/>
                    <a:pt x="6584" y="18325"/>
                    <a:pt x="7133" y="17175"/>
                  </a:cubicBezTo>
                  <a:cubicBezTo>
                    <a:pt x="7186" y="17065"/>
                    <a:pt x="7243" y="16955"/>
                    <a:pt x="7295" y="16789"/>
                  </a:cubicBezTo>
                  <a:cubicBezTo>
                    <a:pt x="7682" y="15968"/>
                    <a:pt x="8011" y="15090"/>
                    <a:pt x="8173" y="14212"/>
                  </a:cubicBezTo>
                  <a:cubicBezTo>
                    <a:pt x="8230" y="13993"/>
                    <a:pt x="8283" y="13773"/>
                    <a:pt x="8283" y="13554"/>
                  </a:cubicBezTo>
                  <a:cubicBezTo>
                    <a:pt x="8340" y="13334"/>
                    <a:pt x="8340" y="13168"/>
                    <a:pt x="8393" y="12948"/>
                  </a:cubicBezTo>
                  <a:cubicBezTo>
                    <a:pt x="8502" y="11741"/>
                    <a:pt x="8450" y="10481"/>
                    <a:pt x="8393" y="9217"/>
                  </a:cubicBezTo>
                  <a:cubicBezTo>
                    <a:pt x="8393" y="8945"/>
                    <a:pt x="8393" y="8669"/>
                    <a:pt x="8340" y="8340"/>
                  </a:cubicBezTo>
                  <a:lnTo>
                    <a:pt x="8340" y="7628"/>
                  </a:lnTo>
                  <a:cubicBezTo>
                    <a:pt x="8283" y="6641"/>
                    <a:pt x="8340" y="5653"/>
                    <a:pt x="8502" y="4666"/>
                  </a:cubicBezTo>
                  <a:lnTo>
                    <a:pt x="8669" y="4007"/>
                  </a:lnTo>
                  <a:lnTo>
                    <a:pt x="8832" y="3511"/>
                  </a:lnTo>
                  <a:cubicBezTo>
                    <a:pt x="9437" y="2032"/>
                    <a:pt x="10587" y="1154"/>
                    <a:pt x="12014" y="329"/>
                  </a:cubicBezTo>
                  <a:cubicBezTo>
                    <a:pt x="12181" y="220"/>
                    <a:pt x="12343" y="110"/>
                    <a:pt x="12562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7904450" y="2397175"/>
              <a:ext cx="1061762" cy="2151519"/>
            </a:xfrm>
            <a:custGeom>
              <a:avLst/>
              <a:gdLst/>
              <a:ahLst/>
              <a:cxnLst/>
              <a:rect l="l" t="t" r="r" b="b"/>
              <a:pathLst>
                <a:path w="12563" h="25458" extrusionOk="0">
                  <a:moveTo>
                    <a:pt x="12562" y="0"/>
                  </a:moveTo>
                  <a:cubicBezTo>
                    <a:pt x="12233" y="0"/>
                    <a:pt x="11904" y="57"/>
                    <a:pt x="11575" y="110"/>
                  </a:cubicBezTo>
                  <a:cubicBezTo>
                    <a:pt x="10974" y="329"/>
                    <a:pt x="10315" y="606"/>
                    <a:pt x="9767" y="988"/>
                  </a:cubicBezTo>
                  <a:cubicBezTo>
                    <a:pt x="9108" y="1374"/>
                    <a:pt x="8560" y="1865"/>
                    <a:pt x="8064" y="2414"/>
                  </a:cubicBezTo>
                  <a:lnTo>
                    <a:pt x="5377" y="3073"/>
                  </a:lnTo>
                  <a:lnTo>
                    <a:pt x="4881" y="3568"/>
                  </a:lnTo>
                  <a:lnTo>
                    <a:pt x="7682" y="2853"/>
                  </a:lnTo>
                  <a:lnTo>
                    <a:pt x="7682" y="2853"/>
                  </a:lnTo>
                  <a:cubicBezTo>
                    <a:pt x="7295" y="3349"/>
                    <a:pt x="6966" y="3898"/>
                    <a:pt x="6694" y="4446"/>
                  </a:cubicBezTo>
                  <a:lnTo>
                    <a:pt x="6637" y="4389"/>
                  </a:lnTo>
                  <a:lnTo>
                    <a:pt x="2415" y="7133"/>
                  </a:lnTo>
                  <a:cubicBezTo>
                    <a:pt x="2305" y="7299"/>
                    <a:pt x="2248" y="7462"/>
                    <a:pt x="2138" y="7681"/>
                  </a:cubicBezTo>
                  <a:lnTo>
                    <a:pt x="6418" y="4938"/>
                  </a:lnTo>
                  <a:lnTo>
                    <a:pt x="6418" y="4938"/>
                  </a:lnTo>
                  <a:cubicBezTo>
                    <a:pt x="6255" y="5377"/>
                    <a:pt x="6088" y="5816"/>
                    <a:pt x="5926" y="6202"/>
                  </a:cubicBezTo>
                  <a:cubicBezTo>
                    <a:pt x="5707" y="6860"/>
                    <a:pt x="5540" y="7571"/>
                    <a:pt x="5377" y="8230"/>
                  </a:cubicBezTo>
                  <a:lnTo>
                    <a:pt x="1260" y="11412"/>
                  </a:lnTo>
                  <a:cubicBezTo>
                    <a:pt x="1208" y="11579"/>
                    <a:pt x="1208" y="11741"/>
                    <a:pt x="1208" y="11851"/>
                  </a:cubicBezTo>
                  <a:lnTo>
                    <a:pt x="5268" y="8778"/>
                  </a:lnTo>
                  <a:lnTo>
                    <a:pt x="5268" y="8778"/>
                  </a:lnTo>
                  <a:cubicBezTo>
                    <a:pt x="5101" y="9766"/>
                    <a:pt x="4938" y="10754"/>
                    <a:pt x="4829" y="11741"/>
                  </a:cubicBezTo>
                  <a:cubicBezTo>
                    <a:pt x="4772" y="11908"/>
                    <a:pt x="4772" y="12018"/>
                    <a:pt x="4772" y="12180"/>
                  </a:cubicBezTo>
                  <a:cubicBezTo>
                    <a:pt x="3565" y="13225"/>
                    <a:pt x="2415" y="14212"/>
                    <a:pt x="1151" y="15200"/>
                  </a:cubicBezTo>
                  <a:cubicBezTo>
                    <a:pt x="1151" y="15310"/>
                    <a:pt x="1208" y="15472"/>
                    <a:pt x="1208" y="15582"/>
                  </a:cubicBezTo>
                  <a:cubicBezTo>
                    <a:pt x="2358" y="14651"/>
                    <a:pt x="3565" y="13716"/>
                    <a:pt x="4662" y="12729"/>
                  </a:cubicBezTo>
                  <a:lnTo>
                    <a:pt x="4662" y="12729"/>
                  </a:lnTo>
                  <a:cubicBezTo>
                    <a:pt x="4500" y="13993"/>
                    <a:pt x="4280" y="15419"/>
                    <a:pt x="3894" y="16846"/>
                  </a:cubicBezTo>
                  <a:cubicBezTo>
                    <a:pt x="3073" y="17614"/>
                    <a:pt x="2195" y="18382"/>
                    <a:pt x="1317" y="19093"/>
                  </a:cubicBezTo>
                  <a:lnTo>
                    <a:pt x="1317" y="19532"/>
                  </a:lnTo>
                  <a:cubicBezTo>
                    <a:pt x="2138" y="18874"/>
                    <a:pt x="2963" y="18163"/>
                    <a:pt x="3784" y="17447"/>
                  </a:cubicBezTo>
                  <a:lnTo>
                    <a:pt x="3784" y="17447"/>
                  </a:lnTo>
                  <a:cubicBezTo>
                    <a:pt x="3622" y="18163"/>
                    <a:pt x="3402" y="18874"/>
                    <a:pt x="3126" y="19532"/>
                  </a:cubicBezTo>
                  <a:cubicBezTo>
                    <a:pt x="2467" y="21564"/>
                    <a:pt x="1480" y="23320"/>
                    <a:pt x="330" y="24689"/>
                  </a:cubicBezTo>
                  <a:cubicBezTo>
                    <a:pt x="273" y="24966"/>
                    <a:pt x="110" y="25238"/>
                    <a:pt x="1" y="25457"/>
                  </a:cubicBezTo>
                  <a:cubicBezTo>
                    <a:pt x="220" y="25295"/>
                    <a:pt x="440" y="25075"/>
                    <a:pt x="659" y="24856"/>
                  </a:cubicBezTo>
                  <a:cubicBezTo>
                    <a:pt x="1809" y="23430"/>
                    <a:pt x="2744" y="21674"/>
                    <a:pt x="3455" y="19642"/>
                  </a:cubicBezTo>
                  <a:cubicBezTo>
                    <a:pt x="3731" y="18983"/>
                    <a:pt x="3894" y="18272"/>
                    <a:pt x="4113" y="17557"/>
                  </a:cubicBezTo>
                  <a:cubicBezTo>
                    <a:pt x="4333" y="18544"/>
                    <a:pt x="4552" y="19589"/>
                    <a:pt x="4829" y="20686"/>
                  </a:cubicBezTo>
                  <a:cubicBezTo>
                    <a:pt x="4881" y="20577"/>
                    <a:pt x="4938" y="20520"/>
                    <a:pt x="4991" y="20467"/>
                  </a:cubicBezTo>
                  <a:lnTo>
                    <a:pt x="5101" y="20357"/>
                  </a:lnTo>
                  <a:cubicBezTo>
                    <a:pt x="4772" y="19093"/>
                    <a:pt x="4500" y="17996"/>
                    <a:pt x="4280" y="16898"/>
                  </a:cubicBezTo>
                  <a:lnTo>
                    <a:pt x="4280" y="16846"/>
                  </a:lnTo>
                  <a:cubicBezTo>
                    <a:pt x="4609" y="15472"/>
                    <a:pt x="4829" y="14155"/>
                    <a:pt x="4991" y="12896"/>
                  </a:cubicBezTo>
                  <a:cubicBezTo>
                    <a:pt x="5649" y="14322"/>
                    <a:pt x="6365" y="15801"/>
                    <a:pt x="7133" y="17175"/>
                  </a:cubicBezTo>
                  <a:cubicBezTo>
                    <a:pt x="7186" y="17065"/>
                    <a:pt x="7243" y="16955"/>
                    <a:pt x="7295" y="16789"/>
                  </a:cubicBezTo>
                  <a:cubicBezTo>
                    <a:pt x="6527" y="15310"/>
                    <a:pt x="5759" y="13826"/>
                    <a:pt x="5101" y="12290"/>
                  </a:cubicBezTo>
                  <a:cubicBezTo>
                    <a:pt x="5101" y="12127"/>
                    <a:pt x="5101" y="11961"/>
                    <a:pt x="5158" y="11798"/>
                  </a:cubicBezTo>
                  <a:cubicBezTo>
                    <a:pt x="5268" y="10701"/>
                    <a:pt x="5430" y="9604"/>
                    <a:pt x="5649" y="8506"/>
                  </a:cubicBezTo>
                  <a:lnTo>
                    <a:pt x="8283" y="13554"/>
                  </a:lnTo>
                  <a:cubicBezTo>
                    <a:pt x="8340" y="13334"/>
                    <a:pt x="8340" y="13168"/>
                    <a:pt x="8393" y="12948"/>
                  </a:cubicBezTo>
                  <a:lnTo>
                    <a:pt x="5759" y="8010"/>
                  </a:lnTo>
                  <a:cubicBezTo>
                    <a:pt x="5926" y="7409"/>
                    <a:pt x="6088" y="6860"/>
                    <a:pt x="6255" y="6312"/>
                  </a:cubicBezTo>
                  <a:cubicBezTo>
                    <a:pt x="6365" y="5983"/>
                    <a:pt x="6527" y="5596"/>
                    <a:pt x="6694" y="5214"/>
                  </a:cubicBezTo>
                  <a:cubicBezTo>
                    <a:pt x="7186" y="6312"/>
                    <a:pt x="7791" y="7352"/>
                    <a:pt x="8340" y="8340"/>
                  </a:cubicBezTo>
                  <a:lnTo>
                    <a:pt x="8340" y="7628"/>
                  </a:lnTo>
                  <a:cubicBezTo>
                    <a:pt x="7791" y="6694"/>
                    <a:pt x="7352" y="5763"/>
                    <a:pt x="6857" y="4828"/>
                  </a:cubicBezTo>
                  <a:cubicBezTo>
                    <a:pt x="7186" y="4170"/>
                    <a:pt x="7625" y="3459"/>
                    <a:pt x="8173" y="2800"/>
                  </a:cubicBezTo>
                  <a:lnTo>
                    <a:pt x="8669" y="4007"/>
                  </a:lnTo>
                  <a:lnTo>
                    <a:pt x="8832" y="3511"/>
                  </a:lnTo>
                  <a:lnTo>
                    <a:pt x="8450" y="2524"/>
                  </a:lnTo>
                  <a:cubicBezTo>
                    <a:pt x="8832" y="2032"/>
                    <a:pt x="9328" y="1646"/>
                    <a:pt x="9929" y="1264"/>
                  </a:cubicBezTo>
                  <a:cubicBezTo>
                    <a:pt x="10587" y="878"/>
                    <a:pt x="11303" y="606"/>
                    <a:pt x="12014" y="329"/>
                  </a:cubicBezTo>
                  <a:cubicBezTo>
                    <a:pt x="12181" y="220"/>
                    <a:pt x="12343" y="110"/>
                    <a:pt x="12562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1" name="Google Shape;211;p2"/>
          <p:cNvGrpSpPr/>
          <p:nvPr/>
        </p:nvGrpSpPr>
        <p:grpSpPr>
          <a:xfrm>
            <a:off x="8232694" y="456793"/>
            <a:ext cx="688334" cy="717398"/>
            <a:chOff x="5898850" y="2516424"/>
            <a:chExt cx="584424" cy="609100"/>
          </a:xfrm>
        </p:grpSpPr>
        <p:sp>
          <p:nvSpPr>
            <p:cNvPr id="212" name="Google Shape;212;p2"/>
            <p:cNvSpPr/>
            <p:nvPr/>
          </p:nvSpPr>
          <p:spPr>
            <a:xfrm>
              <a:off x="6088158" y="2783960"/>
              <a:ext cx="186156" cy="168831"/>
            </a:xfrm>
            <a:custGeom>
              <a:avLst/>
              <a:gdLst/>
              <a:ahLst/>
              <a:cxnLst/>
              <a:rect l="l" t="t" r="r" b="b"/>
              <a:pathLst>
                <a:path w="2482" h="2251" extrusionOk="0">
                  <a:moveTo>
                    <a:pt x="1084" y="1"/>
                  </a:moveTo>
                  <a:cubicBezTo>
                    <a:pt x="829" y="1"/>
                    <a:pt x="574" y="128"/>
                    <a:pt x="383" y="436"/>
                  </a:cubicBezTo>
                  <a:cubicBezTo>
                    <a:pt x="163" y="822"/>
                    <a:pt x="1" y="1643"/>
                    <a:pt x="330" y="2029"/>
                  </a:cubicBezTo>
                  <a:cubicBezTo>
                    <a:pt x="486" y="2185"/>
                    <a:pt x="698" y="2251"/>
                    <a:pt x="918" y="2251"/>
                  </a:cubicBezTo>
                  <a:cubicBezTo>
                    <a:pt x="1317" y="2251"/>
                    <a:pt x="1744" y="2036"/>
                    <a:pt x="1919" y="1753"/>
                  </a:cubicBezTo>
                  <a:cubicBezTo>
                    <a:pt x="2481" y="950"/>
                    <a:pt x="1780" y="1"/>
                    <a:pt x="1084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6129335" y="2601928"/>
              <a:ext cx="139955" cy="146630"/>
            </a:xfrm>
            <a:custGeom>
              <a:avLst/>
              <a:gdLst/>
              <a:ahLst/>
              <a:cxnLst/>
              <a:rect l="l" t="t" r="r" b="b"/>
              <a:pathLst>
                <a:path w="1866" h="1955" extrusionOk="0">
                  <a:moveTo>
                    <a:pt x="968" y="0"/>
                  </a:moveTo>
                  <a:cubicBezTo>
                    <a:pt x="837" y="0"/>
                    <a:pt x="707" y="36"/>
                    <a:pt x="602" y="120"/>
                  </a:cubicBezTo>
                  <a:lnTo>
                    <a:pt x="273" y="668"/>
                  </a:lnTo>
                  <a:cubicBezTo>
                    <a:pt x="110" y="888"/>
                    <a:pt x="0" y="1164"/>
                    <a:pt x="53" y="1437"/>
                  </a:cubicBezTo>
                  <a:cubicBezTo>
                    <a:pt x="110" y="1603"/>
                    <a:pt x="220" y="1823"/>
                    <a:pt x="439" y="1933"/>
                  </a:cubicBezTo>
                  <a:cubicBezTo>
                    <a:pt x="487" y="1948"/>
                    <a:pt x="534" y="1954"/>
                    <a:pt x="582" y="1954"/>
                  </a:cubicBezTo>
                  <a:cubicBezTo>
                    <a:pt x="698" y="1954"/>
                    <a:pt x="816" y="1916"/>
                    <a:pt x="931" y="1875"/>
                  </a:cubicBezTo>
                  <a:cubicBezTo>
                    <a:pt x="1260" y="1766"/>
                    <a:pt x="1589" y="1546"/>
                    <a:pt x="1699" y="1217"/>
                  </a:cubicBezTo>
                  <a:cubicBezTo>
                    <a:pt x="1866" y="888"/>
                    <a:pt x="1809" y="506"/>
                    <a:pt x="1537" y="230"/>
                  </a:cubicBezTo>
                  <a:cubicBezTo>
                    <a:pt x="1401" y="94"/>
                    <a:pt x="1182" y="0"/>
                    <a:pt x="968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6239665" y="2702057"/>
              <a:ext cx="148955" cy="112054"/>
            </a:xfrm>
            <a:custGeom>
              <a:avLst/>
              <a:gdLst/>
              <a:ahLst/>
              <a:cxnLst/>
              <a:rect l="l" t="t" r="r" b="b"/>
              <a:pathLst>
                <a:path w="1986" h="1494" extrusionOk="0">
                  <a:moveTo>
                    <a:pt x="1017" y="1"/>
                  </a:moveTo>
                  <a:cubicBezTo>
                    <a:pt x="856" y="1"/>
                    <a:pt x="694" y="49"/>
                    <a:pt x="557" y="159"/>
                  </a:cubicBezTo>
                  <a:cubicBezTo>
                    <a:pt x="1" y="614"/>
                    <a:pt x="380" y="1493"/>
                    <a:pt x="1049" y="1493"/>
                  </a:cubicBezTo>
                  <a:cubicBezTo>
                    <a:pt x="1103" y="1493"/>
                    <a:pt x="1158" y="1487"/>
                    <a:pt x="1216" y="1475"/>
                  </a:cubicBezTo>
                  <a:cubicBezTo>
                    <a:pt x="1492" y="1366"/>
                    <a:pt x="1712" y="1199"/>
                    <a:pt x="1821" y="927"/>
                  </a:cubicBezTo>
                  <a:cubicBezTo>
                    <a:pt x="1986" y="433"/>
                    <a:pt x="1501" y="1"/>
                    <a:pt x="1017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6009855" y="2711282"/>
              <a:ext cx="90603" cy="89853"/>
            </a:xfrm>
            <a:custGeom>
              <a:avLst/>
              <a:gdLst/>
              <a:ahLst/>
              <a:cxnLst/>
              <a:rect l="l" t="t" r="r" b="b"/>
              <a:pathLst>
                <a:path w="1208" h="1198" extrusionOk="0">
                  <a:moveTo>
                    <a:pt x="647" y="0"/>
                  </a:moveTo>
                  <a:cubicBezTo>
                    <a:pt x="596" y="0"/>
                    <a:pt x="545" y="11"/>
                    <a:pt x="496" y="36"/>
                  </a:cubicBezTo>
                  <a:lnTo>
                    <a:pt x="329" y="88"/>
                  </a:lnTo>
                  <a:cubicBezTo>
                    <a:pt x="110" y="255"/>
                    <a:pt x="0" y="584"/>
                    <a:pt x="110" y="856"/>
                  </a:cubicBezTo>
                  <a:cubicBezTo>
                    <a:pt x="189" y="1057"/>
                    <a:pt x="415" y="1198"/>
                    <a:pt x="616" y="1198"/>
                  </a:cubicBezTo>
                  <a:cubicBezTo>
                    <a:pt x="692" y="1198"/>
                    <a:pt x="765" y="1177"/>
                    <a:pt x="825" y="1133"/>
                  </a:cubicBezTo>
                  <a:lnTo>
                    <a:pt x="988" y="966"/>
                  </a:lnTo>
                  <a:cubicBezTo>
                    <a:pt x="1097" y="804"/>
                    <a:pt x="1207" y="527"/>
                    <a:pt x="1097" y="308"/>
                  </a:cubicBezTo>
                  <a:cubicBezTo>
                    <a:pt x="1012" y="137"/>
                    <a:pt x="828" y="0"/>
                    <a:pt x="647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5959228" y="2563076"/>
              <a:ext cx="184131" cy="116554"/>
            </a:xfrm>
            <a:custGeom>
              <a:avLst/>
              <a:gdLst/>
              <a:ahLst/>
              <a:cxnLst/>
              <a:rect l="l" t="t" r="r" b="b"/>
              <a:pathLst>
                <a:path w="2455" h="1554" extrusionOk="0">
                  <a:moveTo>
                    <a:pt x="1954" y="1"/>
                  </a:moveTo>
                  <a:cubicBezTo>
                    <a:pt x="1266" y="1"/>
                    <a:pt x="1" y="1137"/>
                    <a:pt x="1061" y="1516"/>
                  </a:cubicBezTo>
                  <a:cubicBezTo>
                    <a:pt x="1153" y="1540"/>
                    <a:pt x="1245" y="1553"/>
                    <a:pt x="1337" y="1553"/>
                  </a:cubicBezTo>
                  <a:cubicBezTo>
                    <a:pt x="1465" y="1553"/>
                    <a:pt x="1592" y="1527"/>
                    <a:pt x="1720" y="1463"/>
                  </a:cubicBezTo>
                  <a:cubicBezTo>
                    <a:pt x="1830" y="1463"/>
                    <a:pt x="1882" y="1406"/>
                    <a:pt x="1939" y="1353"/>
                  </a:cubicBezTo>
                  <a:cubicBezTo>
                    <a:pt x="2102" y="1186"/>
                    <a:pt x="2211" y="1024"/>
                    <a:pt x="2268" y="857"/>
                  </a:cubicBezTo>
                  <a:cubicBezTo>
                    <a:pt x="2455" y="229"/>
                    <a:pt x="2262" y="1"/>
                    <a:pt x="1954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5964703" y="2845013"/>
              <a:ext cx="98853" cy="99453"/>
            </a:xfrm>
            <a:custGeom>
              <a:avLst/>
              <a:gdLst/>
              <a:ahLst/>
              <a:cxnLst/>
              <a:rect l="l" t="t" r="r" b="b"/>
              <a:pathLst>
                <a:path w="1318" h="1326" extrusionOk="0">
                  <a:moveTo>
                    <a:pt x="638" y="1"/>
                  </a:moveTo>
                  <a:cubicBezTo>
                    <a:pt x="608" y="1"/>
                    <a:pt x="579" y="3"/>
                    <a:pt x="549" y="8"/>
                  </a:cubicBezTo>
                  <a:lnTo>
                    <a:pt x="330" y="171"/>
                  </a:lnTo>
                  <a:cubicBezTo>
                    <a:pt x="111" y="390"/>
                    <a:pt x="1" y="719"/>
                    <a:pt x="163" y="996"/>
                  </a:cubicBezTo>
                  <a:cubicBezTo>
                    <a:pt x="220" y="1158"/>
                    <a:pt x="330" y="1268"/>
                    <a:pt x="492" y="1325"/>
                  </a:cubicBezTo>
                  <a:cubicBezTo>
                    <a:pt x="549" y="1325"/>
                    <a:pt x="659" y="1325"/>
                    <a:pt x="769" y="1268"/>
                  </a:cubicBezTo>
                  <a:cubicBezTo>
                    <a:pt x="1041" y="1158"/>
                    <a:pt x="1318" y="829"/>
                    <a:pt x="1261" y="500"/>
                  </a:cubicBezTo>
                  <a:cubicBezTo>
                    <a:pt x="1213" y="252"/>
                    <a:pt x="935" y="1"/>
                    <a:pt x="638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5898850" y="2730408"/>
              <a:ext cx="90678" cy="108904"/>
            </a:xfrm>
            <a:custGeom>
              <a:avLst/>
              <a:gdLst/>
              <a:ahLst/>
              <a:cxnLst/>
              <a:rect l="l" t="t" r="r" b="b"/>
              <a:pathLst>
                <a:path w="1209" h="1452" extrusionOk="0">
                  <a:moveTo>
                    <a:pt x="712" y="0"/>
                  </a:moveTo>
                  <a:cubicBezTo>
                    <a:pt x="493" y="0"/>
                    <a:pt x="330" y="162"/>
                    <a:pt x="163" y="329"/>
                  </a:cubicBezTo>
                  <a:lnTo>
                    <a:pt x="54" y="492"/>
                  </a:lnTo>
                  <a:cubicBezTo>
                    <a:pt x="54" y="658"/>
                    <a:pt x="1" y="821"/>
                    <a:pt x="54" y="988"/>
                  </a:cubicBezTo>
                  <a:cubicBezTo>
                    <a:pt x="54" y="1150"/>
                    <a:pt x="163" y="1317"/>
                    <a:pt x="273" y="1369"/>
                  </a:cubicBezTo>
                  <a:cubicBezTo>
                    <a:pt x="357" y="1424"/>
                    <a:pt x="439" y="1452"/>
                    <a:pt x="521" y="1452"/>
                  </a:cubicBezTo>
                  <a:cubicBezTo>
                    <a:pt x="603" y="1452"/>
                    <a:pt x="686" y="1424"/>
                    <a:pt x="769" y="1369"/>
                  </a:cubicBezTo>
                  <a:cubicBezTo>
                    <a:pt x="931" y="1317"/>
                    <a:pt x="1098" y="1150"/>
                    <a:pt x="1151" y="931"/>
                  </a:cubicBezTo>
                  <a:cubicBezTo>
                    <a:pt x="1208" y="711"/>
                    <a:pt x="1208" y="492"/>
                    <a:pt x="1098" y="272"/>
                  </a:cubicBezTo>
                  <a:cubicBezTo>
                    <a:pt x="989" y="162"/>
                    <a:pt x="879" y="53"/>
                    <a:pt x="712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6005880" y="3011145"/>
              <a:ext cx="214057" cy="114379"/>
            </a:xfrm>
            <a:custGeom>
              <a:avLst/>
              <a:gdLst/>
              <a:ahLst/>
              <a:cxnLst/>
              <a:rect l="l" t="t" r="r" b="b"/>
              <a:pathLst>
                <a:path w="2854" h="1525" extrusionOk="0">
                  <a:moveTo>
                    <a:pt x="1235" y="0"/>
                  </a:moveTo>
                  <a:cubicBezTo>
                    <a:pt x="796" y="0"/>
                    <a:pt x="325" y="126"/>
                    <a:pt x="220" y="479"/>
                  </a:cubicBezTo>
                  <a:cubicBezTo>
                    <a:pt x="0" y="1028"/>
                    <a:pt x="769" y="1524"/>
                    <a:pt x="1208" y="1524"/>
                  </a:cubicBezTo>
                  <a:lnTo>
                    <a:pt x="1260" y="1524"/>
                  </a:lnTo>
                  <a:cubicBezTo>
                    <a:pt x="2085" y="1524"/>
                    <a:pt x="2853" y="427"/>
                    <a:pt x="1866" y="98"/>
                  </a:cubicBezTo>
                  <a:cubicBezTo>
                    <a:pt x="1710" y="38"/>
                    <a:pt x="1477" y="0"/>
                    <a:pt x="1235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6182662" y="2911616"/>
              <a:ext cx="236558" cy="166206"/>
            </a:xfrm>
            <a:custGeom>
              <a:avLst/>
              <a:gdLst/>
              <a:ahLst/>
              <a:cxnLst/>
              <a:rect l="l" t="t" r="r" b="b"/>
              <a:pathLst>
                <a:path w="3154" h="2216" extrusionOk="0">
                  <a:moveTo>
                    <a:pt x="1797" y="1"/>
                  </a:moveTo>
                  <a:cubicBezTo>
                    <a:pt x="1697" y="1"/>
                    <a:pt x="1592" y="17"/>
                    <a:pt x="1484" y="51"/>
                  </a:cubicBezTo>
                  <a:cubicBezTo>
                    <a:pt x="769" y="218"/>
                    <a:pt x="0" y="1148"/>
                    <a:pt x="496" y="1864"/>
                  </a:cubicBezTo>
                  <a:cubicBezTo>
                    <a:pt x="697" y="2114"/>
                    <a:pt x="1011" y="2215"/>
                    <a:pt x="1341" y="2215"/>
                  </a:cubicBezTo>
                  <a:cubicBezTo>
                    <a:pt x="1733" y="2215"/>
                    <a:pt x="2147" y="2071"/>
                    <a:pt x="2415" y="1864"/>
                  </a:cubicBezTo>
                  <a:cubicBezTo>
                    <a:pt x="3154" y="1175"/>
                    <a:pt x="2656" y="1"/>
                    <a:pt x="1797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6363345" y="2784110"/>
              <a:ext cx="119929" cy="119179"/>
            </a:xfrm>
            <a:custGeom>
              <a:avLst/>
              <a:gdLst/>
              <a:ahLst/>
              <a:cxnLst/>
              <a:rect l="l" t="t" r="r" b="b"/>
              <a:pathLst>
                <a:path w="1599" h="1589" extrusionOk="0">
                  <a:moveTo>
                    <a:pt x="833" y="0"/>
                  </a:moveTo>
                  <a:cubicBezTo>
                    <a:pt x="215" y="0"/>
                    <a:pt x="0" y="1115"/>
                    <a:pt x="502" y="1479"/>
                  </a:cubicBezTo>
                  <a:cubicBezTo>
                    <a:pt x="611" y="1588"/>
                    <a:pt x="831" y="1588"/>
                    <a:pt x="993" y="1588"/>
                  </a:cubicBezTo>
                  <a:cubicBezTo>
                    <a:pt x="1270" y="1479"/>
                    <a:pt x="1489" y="1259"/>
                    <a:pt x="1542" y="930"/>
                  </a:cubicBezTo>
                  <a:cubicBezTo>
                    <a:pt x="1599" y="653"/>
                    <a:pt x="1489" y="324"/>
                    <a:pt x="1270" y="162"/>
                  </a:cubicBezTo>
                  <a:cubicBezTo>
                    <a:pt x="1109" y="48"/>
                    <a:pt x="962" y="0"/>
                    <a:pt x="833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6338294" y="2612128"/>
              <a:ext cx="141455" cy="80103"/>
            </a:xfrm>
            <a:custGeom>
              <a:avLst/>
              <a:gdLst/>
              <a:ahLst/>
              <a:cxnLst/>
              <a:rect l="l" t="t" r="r" b="b"/>
              <a:pathLst>
                <a:path w="1886" h="1068" extrusionOk="0">
                  <a:moveTo>
                    <a:pt x="1489" y="1"/>
                  </a:moveTo>
                  <a:cubicBezTo>
                    <a:pt x="951" y="1"/>
                    <a:pt x="0" y="725"/>
                    <a:pt x="836" y="1028"/>
                  </a:cubicBezTo>
                  <a:cubicBezTo>
                    <a:pt x="890" y="1055"/>
                    <a:pt x="958" y="1068"/>
                    <a:pt x="1034" y="1068"/>
                  </a:cubicBezTo>
                  <a:cubicBezTo>
                    <a:pt x="1109" y="1068"/>
                    <a:pt x="1191" y="1055"/>
                    <a:pt x="1274" y="1028"/>
                  </a:cubicBezTo>
                  <a:cubicBezTo>
                    <a:pt x="1327" y="1028"/>
                    <a:pt x="1327" y="971"/>
                    <a:pt x="1384" y="971"/>
                  </a:cubicBezTo>
                  <a:cubicBezTo>
                    <a:pt x="1547" y="862"/>
                    <a:pt x="1713" y="699"/>
                    <a:pt x="1766" y="532"/>
                  </a:cubicBezTo>
                  <a:cubicBezTo>
                    <a:pt x="1885" y="144"/>
                    <a:pt x="1728" y="1"/>
                    <a:pt x="1489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6252790" y="2516424"/>
              <a:ext cx="98853" cy="84228"/>
            </a:xfrm>
            <a:custGeom>
              <a:avLst/>
              <a:gdLst/>
              <a:ahLst/>
              <a:cxnLst/>
              <a:rect l="l" t="t" r="r" b="b"/>
              <a:pathLst>
                <a:path w="1318" h="1123" extrusionOk="0">
                  <a:moveTo>
                    <a:pt x="821" y="0"/>
                  </a:moveTo>
                  <a:lnTo>
                    <a:pt x="163" y="329"/>
                  </a:lnTo>
                  <a:cubicBezTo>
                    <a:pt x="0" y="549"/>
                    <a:pt x="0" y="878"/>
                    <a:pt x="273" y="1040"/>
                  </a:cubicBezTo>
                  <a:cubicBezTo>
                    <a:pt x="356" y="1095"/>
                    <a:pt x="452" y="1123"/>
                    <a:pt x="548" y="1123"/>
                  </a:cubicBezTo>
                  <a:cubicBezTo>
                    <a:pt x="644" y="1123"/>
                    <a:pt x="740" y="1095"/>
                    <a:pt x="821" y="1040"/>
                  </a:cubicBezTo>
                  <a:cubicBezTo>
                    <a:pt x="988" y="988"/>
                    <a:pt x="1098" y="821"/>
                    <a:pt x="1207" y="658"/>
                  </a:cubicBezTo>
                  <a:cubicBezTo>
                    <a:pt x="1260" y="549"/>
                    <a:pt x="1317" y="382"/>
                    <a:pt x="1260" y="272"/>
                  </a:cubicBezTo>
                  <a:cubicBezTo>
                    <a:pt x="1207" y="110"/>
                    <a:pt x="988" y="53"/>
                    <a:pt x="821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5907100" y="2960818"/>
              <a:ext cx="98853" cy="107029"/>
            </a:xfrm>
            <a:custGeom>
              <a:avLst/>
              <a:gdLst/>
              <a:ahLst/>
              <a:cxnLst/>
              <a:rect l="l" t="t" r="r" b="b"/>
              <a:pathLst>
                <a:path w="1318" h="1427" extrusionOk="0">
                  <a:moveTo>
                    <a:pt x="879" y="0"/>
                  </a:moveTo>
                  <a:lnTo>
                    <a:pt x="383" y="163"/>
                  </a:lnTo>
                  <a:cubicBezTo>
                    <a:pt x="163" y="330"/>
                    <a:pt x="53" y="549"/>
                    <a:pt x="53" y="769"/>
                  </a:cubicBezTo>
                  <a:cubicBezTo>
                    <a:pt x="1" y="988"/>
                    <a:pt x="1" y="1208"/>
                    <a:pt x="163" y="1317"/>
                  </a:cubicBezTo>
                  <a:cubicBezTo>
                    <a:pt x="220" y="1370"/>
                    <a:pt x="330" y="1427"/>
                    <a:pt x="383" y="1427"/>
                  </a:cubicBezTo>
                  <a:cubicBezTo>
                    <a:pt x="659" y="1427"/>
                    <a:pt x="879" y="1260"/>
                    <a:pt x="1041" y="1041"/>
                  </a:cubicBezTo>
                  <a:cubicBezTo>
                    <a:pt x="1208" y="878"/>
                    <a:pt x="1317" y="659"/>
                    <a:pt x="1260" y="439"/>
                  </a:cubicBezTo>
                  <a:cubicBezTo>
                    <a:pt x="1260" y="220"/>
                    <a:pt x="1098" y="0"/>
                    <a:pt x="879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5" name="Google Shape;225;p2"/>
          <p:cNvGrpSpPr/>
          <p:nvPr/>
        </p:nvGrpSpPr>
        <p:grpSpPr>
          <a:xfrm rot="-9391244" flipH="1">
            <a:off x="8544696" y="1534417"/>
            <a:ext cx="1061796" cy="1269115"/>
            <a:chOff x="4375200" y="1477731"/>
            <a:chExt cx="1494834" cy="1786704"/>
          </a:xfrm>
        </p:grpSpPr>
        <p:sp>
          <p:nvSpPr>
            <p:cNvPr id="226" name="Google Shape;226;p2"/>
            <p:cNvSpPr/>
            <p:nvPr/>
          </p:nvSpPr>
          <p:spPr>
            <a:xfrm>
              <a:off x="4375200" y="1477731"/>
              <a:ext cx="1494834" cy="1786704"/>
            </a:xfrm>
            <a:custGeom>
              <a:avLst/>
              <a:gdLst/>
              <a:ahLst/>
              <a:cxnLst/>
              <a:rect l="l" t="t" r="r" b="b"/>
              <a:pathLst>
                <a:path w="22499" h="26892" extrusionOk="0">
                  <a:moveTo>
                    <a:pt x="7632" y="0"/>
                  </a:moveTo>
                  <a:cubicBezTo>
                    <a:pt x="7626" y="0"/>
                    <a:pt x="7624" y="3"/>
                    <a:pt x="7626" y="8"/>
                  </a:cubicBezTo>
                  <a:lnTo>
                    <a:pt x="7626" y="8"/>
                  </a:lnTo>
                  <a:cubicBezTo>
                    <a:pt x="7630" y="3"/>
                    <a:pt x="7632" y="0"/>
                    <a:pt x="7632" y="0"/>
                  </a:cubicBezTo>
                  <a:close/>
                  <a:moveTo>
                    <a:pt x="7626" y="8"/>
                  </a:moveTo>
                  <a:cubicBezTo>
                    <a:pt x="7379" y="306"/>
                    <a:pt x="0" y="9348"/>
                    <a:pt x="2914" y="20410"/>
                  </a:cubicBezTo>
                  <a:cubicBezTo>
                    <a:pt x="4278" y="25498"/>
                    <a:pt x="6238" y="26891"/>
                    <a:pt x="7976" y="26891"/>
                  </a:cubicBezTo>
                  <a:cubicBezTo>
                    <a:pt x="10078" y="26891"/>
                    <a:pt x="11854" y="24852"/>
                    <a:pt x="11854" y="24852"/>
                  </a:cubicBezTo>
                  <a:cubicBezTo>
                    <a:pt x="11854" y="24852"/>
                    <a:pt x="13300" y="25333"/>
                    <a:pt x="14899" y="25333"/>
                  </a:cubicBezTo>
                  <a:cubicBezTo>
                    <a:pt x="16156" y="25333"/>
                    <a:pt x="17508" y="25036"/>
                    <a:pt x="18328" y="23974"/>
                  </a:cubicBezTo>
                  <a:cubicBezTo>
                    <a:pt x="19974" y="21889"/>
                    <a:pt x="22498" y="18926"/>
                    <a:pt x="19154" y="12452"/>
                  </a:cubicBezTo>
                  <a:cubicBezTo>
                    <a:pt x="15450" y="5370"/>
                    <a:pt x="7708" y="232"/>
                    <a:pt x="7626" y="8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4874959" y="1517462"/>
              <a:ext cx="323297" cy="1641600"/>
            </a:xfrm>
            <a:custGeom>
              <a:avLst/>
              <a:gdLst/>
              <a:ahLst/>
              <a:cxnLst/>
              <a:rect l="l" t="t" r="r" b="b"/>
              <a:pathLst>
                <a:path w="4866" h="24708" extrusionOk="0">
                  <a:moveTo>
                    <a:pt x="122" y="0"/>
                  </a:moveTo>
                  <a:cubicBezTo>
                    <a:pt x="61" y="0"/>
                    <a:pt x="0" y="46"/>
                    <a:pt x="0" y="113"/>
                  </a:cubicBezTo>
                  <a:cubicBezTo>
                    <a:pt x="110" y="1816"/>
                    <a:pt x="329" y="3462"/>
                    <a:pt x="492" y="5161"/>
                  </a:cubicBezTo>
                  <a:cubicBezTo>
                    <a:pt x="659" y="6864"/>
                    <a:pt x="878" y="8562"/>
                    <a:pt x="1040" y="10265"/>
                  </a:cubicBezTo>
                  <a:cubicBezTo>
                    <a:pt x="1427" y="13448"/>
                    <a:pt x="1918" y="16573"/>
                    <a:pt x="2796" y="19645"/>
                  </a:cubicBezTo>
                  <a:cubicBezTo>
                    <a:pt x="3235" y="21348"/>
                    <a:pt x="3841" y="23047"/>
                    <a:pt x="4609" y="24640"/>
                  </a:cubicBezTo>
                  <a:cubicBezTo>
                    <a:pt x="4624" y="24687"/>
                    <a:pt x="4654" y="24707"/>
                    <a:pt x="4687" y="24707"/>
                  </a:cubicBezTo>
                  <a:cubicBezTo>
                    <a:pt x="4767" y="24707"/>
                    <a:pt x="4866" y="24591"/>
                    <a:pt x="4828" y="24473"/>
                  </a:cubicBezTo>
                  <a:cubicBezTo>
                    <a:pt x="3564" y="21568"/>
                    <a:pt x="2686" y="18495"/>
                    <a:pt x="2138" y="15423"/>
                  </a:cubicBezTo>
                  <a:cubicBezTo>
                    <a:pt x="1589" y="12131"/>
                    <a:pt x="1317" y="8839"/>
                    <a:pt x="988" y="5600"/>
                  </a:cubicBezTo>
                  <a:cubicBezTo>
                    <a:pt x="768" y="3734"/>
                    <a:pt x="659" y="1869"/>
                    <a:pt x="220" y="61"/>
                  </a:cubicBezTo>
                  <a:cubicBezTo>
                    <a:pt x="198" y="18"/>
                    <a:pt x="160" y="0"/>
                    <a:pt x="122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5079061" y="2485155"/>
              <a:ext cx="605202" cy="322898"/>
            </a:xfrm>
            <a:custGeom>
              <a:avLst/>
              <a:gdLst/>
              <a:ahLst/>
              <a:cxnLst/>
              <a:rect l="l" t="t" r="r" b="b"/>
              <a:pathLst>
                <a:path w="9109" h="4860" extrusionOk="0">
                  <a:moveTo>
                    <a:pt x="7646" y="1"/>
                  </a:moveTo>
                  <a:cubicBezTo>
                    <a:pt x="7529" y="1"/>
                    <a:pt x="7411" y="12"/>
                    <a:pt x="7296" y="33"/>
                  </a:cubicBezTo>
                  <a:cubicBezTo>
                    <a:pt x="5869" y="199"/>
                    <a:pt x="4390" y="748"/>
                    <a:pt x="3073" y="1459"/>
                  </a:cubicBezTo>
                  <a:cubicBezTo>
                    <a:pt x="2358" y="1845"/>
                    <a:pt x="1647" y="2337"/>
                    <a:pt x="988" y="2886"/>
                  </a:cubicBezTo>
                  <a:cubicBezTo>
                    <a:pt x="440" y="3324"/>
                    <a:pt x="1" y="3930"/>
                    <a:pt x="330" y="4641"/>
                  </a:cubicBezTo>
                  <a:cubicBezTo>
                    <a:pt x="383" y="4698"/>
                    <a:pt x="440" y="4698"/>
                    <a:pt x="492" y="4698"/>
                  </a:cubicBezTo>
                  <a:cubicBezTo>
                    <a:pt x="492" y="4751"/>
                    <a:pt x="549" y="4751"/>
                    <a:pt x="549" y="4751"/>
                  </a:cubicBezTo>
                  <a:cubicBezTo>
                    <a:pt x="956" y="4824"/>
                    <a:pt x="1368" y="4859"/>
                    <a:pt x="1782" y="4859"/>
                  </a:cubicBezTo>
                  <a:cubicBezTo>
                    <a:pt x="4163" y="4859"/>
                    <a:pt x="6601" y="3707"/>
                    <a:pt x="8283" y="2117"/>
                  </a:cubicBezTo>
                  <a:cubicBezTo>
                    <a:pt x="8669" y="1736"/>
                    <a:pt x="9108" y="1240"/>
                    <a:pt x="8832" y="638"/>
                  </a:cubicBezTo>
                  <a:cubicBezTo>
                    <a:pt x="8612" y="195"/>
                    <a:pt x="8139" y="1"/>
                    <a:pt x="7646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5038799" y="2259659"/>
              <a:ext cx="546868" cy="308547"/>
            </a:xfrm>
            <a:custGeom>
              <a:avLst/>
              <a:gdLst/>
              <a:ahLst/>
              <a:cxnLst/>
              <a:rect l="l" t="t" r="r" b="b"/>
              <a:pathLst>
                <a:path w="8231" h="4644" extrusionOk="0">
                  <a:moveTo>
                    <a:pt x="6558" y="0"/>
                  </a:moveTo>
                  <a:cubicBezTo>
                    <a:pt x="6398" y="0"/>
                    <a:pt x="6242" y="11"/>
                    <a:pt x="6093" y="25"/>
                  </a:cubicBezTo>
                  <a:cubicBezTo>
                    <a:pt x="4776" y="192"/>
                    <a:pt x="3403" y="903"/>
                    <a:pt x="2305" y="1671"/>
                  </a:cubicBezTo>
                  <a:cubicBezTo>
                    <a:pt x="1704" y="2110"/>
                    <a:pt x="1098" y="2549"/>
                    <a:pt x="607" y="3097"/>
                  </a:cubicBezTo>
                  <a:cubicBezTo>
                    <a:pt x="220" y="3536"/>
                    <a:pt x="1" y="4142"/>
                    <a:pt x="440" y="4581"/>
                  </a:cubicBezTo>
                  <a:cubicBezTo>
                    <a:pt x="486" y="4627"/>
                    <a:pt x="532" y="4644"/>
                    <a:pt x="574" y="4644"/>
                  </a:cubicBezTo>
                  <a:cubicBezTo>
                    <a:pt x="632" y="4644"/>
                    <a:pt x="683" y="4611"/>
                    <a:pt x="716" y="4581"/>
                  </a:cubicBezTo>
                  <a:lnTo>
                    <a:pt x="769" y="4581"/>
                  </a:lnTo>
                  <a:cubicBezTo>
                    <a:pt x="873" y="4590"/>
                    <a:pt x="981" y="4594"/>
                    <a:pt x="1091" y="4594"/>
                  </a:cubicBezTo>
                  <a:cubicBezTo>
                    <a:pt x="1618" y="4594"/>
                    <a:pt x="2199" y="4496"/>
                    <a:pt x="2744" y="4361"/>
                  </a:cubicBezTo>
                  <a:cubicBezTo>
                    <a:pt x="3403" y="4195"/>
                    <a:pt x="4061" y="3975"/>
                    <a:pt x="4719" y="3703"/>
                  </a:cubicBezTo>
                  <a:cubicBezTo>
                    <a:pt x="5378" y="3427"/>
                    <a:pt x="5983" y="3154"/>
                    <a:pt x="6585" y="2768"/>
                  </a:cubicBezTo>
                  <a:cubicBezTo>
                    <a:pt x="7024" y="2439"/>
                    <a:pt x="7682" y="2057"/>
                    <a:pt x="7959" y="1561"/>
                  </a:cubicBezTo>
                  <a:cubicBezTo>
                    <a:pt x="8231" y="1122"/>
                    <a:pt x="8178" y="631"/>
                    <a:pt x="7792" y="354"/>
                  </a:cubicBezTo>
                  <a:cubicBezTo>
                    <a:pt x="7433" y="76"/>
                    <a:pt x="6986" y="0"/>
                    <a:pt x="6558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5009698" y="2074956"/>
              <a:ext cx="430199" cy="269879"/>
            </a:xfrm>
            <a:custGeom>
              <a:avLst/>
              <a:gdLst/>
              <a:ahLst/>
              <a:cxnLst/>
              <a:rect l="l" t="t" r="r" b="b"/>
              <a:pathLst>
                <a:path w="6475" h="4062" extrusionOk="0">
                  <a:moveTo>
                    <a:pt x="5406" y="0"/>
                  </a:moveTo>
                  <a:cubicBezTo>
                    <a:pt x="5359" y="0"/>
                    <a:pt x="5313" y="3"/>
                    <a:pt x="5267" y="9"/>
                  </a:cubicBezTo>
                  <a:cubicBezTo>
                    <a:pt x="4775" y="9"/>
                    <a:pt x="4227" y="228"/>
                    <a:pt x="3731" y="448"/>
                  </a:cubicBezTo>
                  <a:cubicBezTo>
                    <a:pt x="3182" y="667"/>
                    <a:pt x="2691" y="940"/>
                    <a:pt x="2195" y="1216"/>
                  </a:cubicBezTo>
                  <a:cubicBezTo>
                    <a:pt x="1374" y="1765"/>
                    <a:pt x="0" y="2643"/>
                    <a:pt x="220" y="3793"/>
                  </a:cubicBezTo>
                  <a:cubicBezTo>
                    <a:pt x="220" y="3873"/>
                    <a:pt x="308" y="3925"/>
                    <a:pt x="399" y="3925"/>
                  </a:cubicBezTo>
                  <a:cubicBezTo>
                    <a:pt x="433" y="3925"/>
                    <a:pt x="466" y="3918"/>
                    <a:pt x="496" y="3902"/>
                  </a:cubicBezTo>
                  <a:cubicBezTo>
                    <a:pt x="595" y="4028"/>
                    <a:pt x="751" y="4062"/>
                    <a:pt x="917" y="4062"/>
                  </a:cubicBezTo>
                  <a:cubicBezTo>
                    <a:pt x="1117" y="4062"/>
                    <a:pt x="1332" y="4012"/>
                    <a:pt x="1484" y="4012"/>
                  </a:cubicBezTo>
                  <a:cubicBezTo>
                    <a:pt x="2085" y="3902"/>
                    <a:pt x="2634" y="3740"/>
                    <a:pt x="3130" y="3520"/>
                  </a:cubicBezTo>
                  <a:cubicBezTo>
                    <a:pt x="3678" y="3301"/>
                    <a:pt x="4170" y="3024"/>
                    <a:pt x="4666" y="2695"/>
                  </a:cubicBezTo>
                  <a:cubicBezTo>
                    <a:pt x="5105" y="2423"/>
                    <a:pt x="5653" y="2094"/>
                    <a:pt x="6035" y="1708"/>
                  </a:cubicBezTo>
                  <a:cubicBezTo>
                    <a:pt x="6255" y="1378"/>
                    <a:pt x="6474" y="997"/>
                    <a:pt x="6312" y="610"/>
                  </a:cubicBezTo>
                  <a:cubicBezTo>
                    <a:pt x="6213" y="217"/>
                    <a:pt x="5805" y="0"/>
                    <a:pt x="5406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4969702" y="1890653"/>
              <a:ext cx="357314" cy="214070"/>
            </a:xfrm>
            <a:custGeom>
              <a:avLst/>
              <a:gdLst/>
              <a:ahLst/>
              <a:cxnLst/>
              <a:rect l="l" t="t" r="r" b="b"/>
              <a:pathLst>
                <a:path w="5378" h="3222" extrusionOk="0">
                  <a:moveTo>
                    <a:pt x="4084" y="0"/>
                  </a:moveTo>
                  <a:cubicBezTo>
                    <a:pt x="3422" y="0"/>
                    <a:pt x="2606" y="424"/>
                    <a:pt x="2195" y="698"/>
                  </a:cubicBezTo>
                  <a:cubicBezTo>
                    <a:pt x="1699" y="970"/>
                    <a:pt x="1" y="2177"/>
                    <a:pt x="712" y="2945"/>
                  </a:cubicBezTo>
                  <a:cubicBezTo>
                    <a:pt x="659" y="3112"/>
                    <a:pt x="988" y="3222"/>
                    <a:pt x="1208" y="3222"/>
                  </a:cubicBezTo>
                  <a:cubicBezTo>
                    <a:pt x="1809" y="3165"/>
                    <a:pt x="2415" y="3002"/>
                    <a:pt x="2963" y="2783"/>
                  </a:cubicBezTo>
                  <a:cubicBezTo>
                    <a:pt x="3732" y="2454"/>
                    <a:pt x="5377" y="1629"/>
                    <a:pt x="4991" y="588"/>
                  </a:cubicBezTo>
                  <a:cubicBezTo>
                    <a:pt x="4826" y="154"/>
                    <a:pt x="4483" y="0"/>
                    <a:pt x="4084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4951364" y="1752326"/>
              <a:ext cx="229816" cy="146168"/>
            </a:xfrm>
            <a:custGeom>
              <a:avLst/>
              <a:gdLst/>
              <a:ahLst/>
              <a:cxnLst/>
              <a:rect l="l" t="t" r="r" b="b"/>
              <a:pathLst>
                <a:path w="3459" h="2200" extrusionOk="0">
                  <a:moveTo>
                    <a:pt x="2337" y="1"/>
                  </a:moveTo>
                  <a:cubicBezTo>
                    <a:pt x="1756" y="1"/>
                    <a:pt x="1142" y="382"/>
                    <a:pt x="768" y="805"/>
                  </a:cubicBezTo>
                  <a:cubicBezTo>
                    <a:pt x="386" y="1187"/>
                    <a:pt x="0" y="1902"/>
                    <a:pt x="716" y="2174"/>
                  </a:cubicBezTo>
                  <a:cubicBezTo>
                    <a:pt x="733" y="2193"/>
                    <a:pt x="751" y="2200"/>
                    <a:pt x="769" y="2200"/>
                  </a:cubicBezTo>
                  <a:cubicBezTo>
                    <a:pt x="806" y="2200"/>
                    <a:pt x="843" y="2174"/>
                    <a:pt x="878" y="2174"/>
                  </a:cubicBezTo>
                  <a:cubicBezTo>
                    <a:pt x="1593" y="2122"/>
                    <a:pt x="2362" y="1845"/>
                    <a:pt x="2910" y="1406"/>
                  </a:cubicBezTo>
                  <a:cubicBezTo>
                    <a:pt x="3459" y="967"/>
                    <a:pt x="3402" y="199"/>
                    <a:pt x="2634" y="37"/>
                  </a:cubicBezTo>
                  <a:cubicBezTo>
                    <a:pt x="2537" y="12"/>
                    <a:pt x="2437" y="1"/>
                    <a:pt x="2337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5214997" y="2727859"/>
              <a:ext cx="578626" cy="307617"/>
            </a:xfrm>
            <a:custGeom>
              <a:avLst/>
              <a:gdLst/>
              <a:ahLst/>
              <a:cxnLst/>
              <a:rect l="l" t="t" r="r" b="b"/>
              <a:pathLst>
                <a:path w="8709" h="4630" extrusionOk="0">
                  <a:moveTo>
                    <a:pt x="7391" y="1"/>
                  </a:moveTo>
                  <a:cubicBezTo>
                    <a:pt x="7282" y="1"/>
                    <a:pt x="7225" y="1"/>
                    <a:pt x="7172" y="58"/>
                  </a:cubicBezTo>
                  <a:lnTo>
                    <a:pt x="6786" y="58"/>
                  </a:lnTo>
                  <a:cubicBezTo>
                    <a:pt x="6127" y="167"/>
                    <a:pt x="5469" y="387"/>
                    <a:pt x="4868" y="549"/>
                  </a:cubicBezTo>
                  <a:cubicBezTo>
                    <a:pt x="4152" y="826"/>
                    <a:pt x="3441" y="1045"/>
                    <a:pt x="2726" y="1374"/>
                  </a:cubicBezTo>
                  <a:cubicBezTo>
                    <a:pt x="1795" y="1756"/>
                    <a:pt x="149" y="2305"/>
                    <a:pt x="40" y="3569"/>
                  </a:cubicBezTo>
                  <a:cubicBezTo>
                    <a:pt x="0" y="4437"/>
                    <a:pt x="822" y="4630"/>
                    <a:pt x="1588" y="4630"/>
                  </a:cubicBezTo>
                  <a:cubicBezTo>
                    <a:pt x="1933" y="4630"/>
                    <a:pt x="2268" y="4591"/>
                    <a:pt x="2506" y="4557"/>
                  </a:cubicBezTo>
                  <a:cubicBezTo>
                    <a:pt x="3823" y="4280"/>
                    <a:pt x="5140" y="3731"/>
                    <a:pt x="6237" y="2911"/>
                  </a:cubicBezTo>
                  <a:cubicBezTo>
                    <a:pt x="6843" y="2472"/>
                    <a:pt x="8708" y="659"/>
                    <a:pt x="7391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4809316" y="3008898"/>
              <a:ext cx="326951" cy="185633"/>
            </a:xfrm>
            <a:custGeom>
              <a:avLst/>
              <a:gdLst/>
              <a:ahLst/>
              <a:cxnLst/>
              <a:rect l="l" t="t" r="r" b="b"/>
              <a:pathLst>
                <a:path w="4921" h="2794" extrusionOk="0">
                  <a:moveTo>
                    <a:pt x="3514" y="1"/>
                  </a:moveTo>
                  <a:cubicBezTo>
                    <a:pt x="3097" y="1"/>
                    <a:pt x="2651" y="206"/>
                    <a:pt x="2305" y="379"/>
                  </a:cubicBezTo>
                  <a:cubicBezTo>
                    <a:pt x="1756" y="599"/>
                    <a:pt x="1208" y="875"/>
                    <a:pt x="769" y="1204"/>
                  </a:cubicBezTo>
                  <a:cubicBezTo>
                    <a:pt x="440" y="1477"/>
                    <a:pt x="1" y="1753"/>
                    <a:pt x="53" y="2245"/>
                  </a:cubicBezTo>
                  <a:cubicBezTo>
                    <a:pt x="53" y="2684"/>
                    <a:pt x="492" y="2793"/>
                    <a:pt x="879" y="2793"/>
                  </a:cubicBezTo>
                  <a:cubicBezTo>
                    <a:pt x="1866" y="2793"/>
                    <a:pt x="2906" y="2464"/>
                    <a:pt x="3731" y="1806"/>
                  </a:cubicBezTo>
                  <a:cubicBezTo>
                    <a:pt x="4061" y="1534"/>
                    <a:pt x="4552" y="1147"/>
                    <a:pt x="4719" y="708"/>
                  </a:cubicBezTo>
                  <a:cubicBezTo>
                    <a:pt x="4920" y="306"/>
                    <a:pt x="4568" y="44"/>
                    <a:pt x="4210" y="44"/>
                  </a:cubicBezTo>
                  <a:cubicBezTo>
                    <a:pt x="4178" y="44"/>
                    <a:pt x="4145" y="46"/>
                    <a:pt x="4113" y="50"/>
                  </a:cubicBezTo>
                  <a:cubicBezTo>
                    <a:pt x="4004" y="50"/>
                    <a:pt x="3951" y="50"/>
                    <a:pt x="3951" y="107"/>
                  </a:cubicBezTo>
                  <a:cubicBezTo>
                    <a:pt x="3894" y="50"/>
                    <a:pt x="3894" y="50"/>
                    <a:pt x="3841" y="50"/>
                  </a:cubicBezTo>
                  <a:cubicBezTo>
                    <a:pt x="3736" y="16"/>
                    <a:pt x="3626" y="1"/>
                    <a:pt x="3514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4605214" y="2794630"/>
              <a:ext cx="462821" cy="186630"/>
            </a:xfrm>
            <a:custGeom>
              <a:avLst/>
              <a:gdLst/>
              <a:ahLst/>
              <a:cxnLst/>
              <a:rect l="l" t="t" r="r" b="b"/>
              <a:pathLst>
                <a:path w="6966" h="2809" extrusionOk="0">
                  <a:moveTo>
                    <a:pt x="5312" y="0"/>
                  </a:moveTo>
                  <a:cubicBezTo>
                    <a:pt x="5117" y="0"/>
                    <a:pt x="4927" y="20"/>
                    <a:pt x="4771" y="40"/>
                  </a:cubicBezTo>
                  <a:cubicBezTo>
                    <a:pt x="4113" y="150"/>
                    <a:pt x="3512" y="260"/>
                    <a:pt x="2853" y="479"/>
                  </a:cubicBezTo>
                  <a:cubicBezTo>
                    <a:pt x="2305" y="642"/>
                    <a:pt x="0" y="1410"/>
                    <a:pt x="821" y="2345"/>
                  </a:cubicBezTo>
                  <a:cubicBezTo>
                    <a:pt x="878" y="2397"/>
                    <a:pt x="931" y="2397"/>
                    <a:pt x="988" y="2397"/>
                  </a:cubicBezTo>
                  <a:lnTo>
                    <a:pt x="1150" y="2507"/>
                  </a:lnTo>
                  <a:lnTo>
                    <a:pt x="1207" y="2507"/>
                  </a:lnTo>
                  <a:cubicBezTo>
                    <a:pt x="1260" y="2564"/>
                    <a:pt x="1370" y="2617"/>
                    <a:pt x="1427" y="2617"/>
                  </a:cubicBezTo>
                  <a:lnTo>
                    <a:pt x="1536" y="2674"/>
                  </a:lnTo>
                  <a:cubicBezTo>
                    <a:pt x="1854" y="2767"/>
                    <a:pt x="2198" y="2809"/>
                    <a:pt x="2548" y="2809"/>
                  </a:cubicBezTo>
                  <a:cubicBezTo>
                    <a:pt x="3223" y="2809"/>
                    <a:pt x="3921" y="2652"/>
                    <a:pt x="4499" y="2397"/>
                  </a:cubicBezTo>
                  <a:cubicBezTo>
                    <a:pt x="5100" y="2178"/>
                    <a:pt x="6966" y="1190"/>
                    <a:pt x="6255" y="312"/>
                  </a:cubicBezTo>
                  <a:cubicBezTo>
                    <a:pt x="6042" y="66"/>
                    <a:pt x="5669" y="0"/>
                    <a:pt x="5312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4579502" y="2582489"/>
              <a:ext cx="379173" cy="166499"/>
            </a:xfrm>
            <a:custGeom>
              <a:avLst/>
              <a:gdLst/>
              <a:ahLst/>
              <a:cxnLst/>
              <a:rect l="l" t="t" r="r" b="b"/>
              <a:pathLst>
                <a:path w="5707" h="2506" extrusionOk="0">
                  <a:moveTo>
                    <a:pt x="3992" y="1"/>
                  </a:moveTo>
                  <a:cubicBezTo>
                    <a:pt x="3631" y="1"/>
                    <a:pt x="3271" y="44"/>
                    <a:pt x="2911" y="104"/>
                  </a:cubicBezTo>
                  <a:cubicBezTo>
                    <a:pt x="2305" y="213"/>
                    <a:pt x="1704" y="323"/>
                    <a:pt x="1155" y="543"/>
                  </a:cubicBezTo>
                  <a:cubicBezTo>
                    <a:pt x="769" y="709"/>
                    <a:pt x="330" y="982"/>
                    <a:pt x="168" y="1421"/>
                  </a:cubicBezTo>
                  <a:cubicBezTo>
                    <a:pt x="1" y="1750"/>
                    <a:pt x="58" y="2189"/>
                    <a:pt x="440" y="2298"/>
                  </a:cubicBezTo>
                  <a:lnTo>
                    <a:pt x="497" y="2298"/>
                  </a:lnTo>
                  <a:lnTo>
                    <a:pt x="550" y="2355"/>
                  </a:lnTo>
                  <a:cubicBezTo>
                    <a:pt x="905" y="2464"/>
                    <a:pt x="1259" y="2505"/>
                    <a:pt x="1613" y="2505"/>
                  </a:cubicBezTo>
                  <a:cubicBezTo>
                    <a:pt x="1972" y="2505"/>
                    <a:pt x="2331" y="2463"/>
                    <a:pt x="2692" y="2408"/>
                  </a:cubicBezTo>
                  <a:cubicBezTo>
                    <a:pt x="3293" y="2355"/>
                    <a:pt x="3899" y="2246"/>
                    <a:pt x="4447" y="2026"/>
                  </a:cubicBezTo>
                  <a:cubicBezTo>
                    <a:pt x="4886" y="1807"/>
                    <a:pt x="5435" y="1530"/>
                    <a:pt x="5545" y="1039"/>
                  </a:cubicBezTo>
                  <a:cubicBezTo>
                    <a:pt x="5707" y="490"/>
                    <a:pt x="5378" y="161"/>
                    <a:pt x="4886" y="104"/>
                  </a:cubicBezTo>
                  <a:cubicBezTo>
                    <a:pt x="4588" y="30"/>
                    <a:pt x="4290" y="1"/>
                    <a:pt x="3992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4564952" y="2350681"/>
              <a:ext cx="386481" cy="155669"/>
            </a:xfrm>
            <a:custGeom>
              <a:avLst/>
              <a:gdLst/>
              <a:ahLst/>
              <a:cxnLst/>
              <a:rect l="l" t="t" r="r" b="b"/>
              <a:pathLst>
                <a:path w="5817" h="2343" extrusionOk="0">
                  <a:moveTo>
                    <a:pt x="4184" y="0"/>
                  </a:moveTo>
                  <a:cubicBezTo>
                    <a:pt x="4011" y="0"/>
                    <a:pt x="3840" y="12"/>
                    <a:pt x="3679" y="29"/>
                  </a:cubicBezTo>
                  <a:cubicBezTo>
                    <a:pt x="3020" y="29"/>
                    <a:pt x="2415" y="138"/>
                    <a:pt x="1756" y="301"/>
                  </a:cubicBezTo>
                  <a:cubicBezTo>
                    <a:pt x="1265" y="358"/>
                    <a:pt x="716" y="520"/>
                    <a:pt x="330" y="959"/>
                  </a:cubicBezTo>
                  <a:cubicBezTo>
                    <a:pt x="58" y="1288"/>
                    <a:pt x="1" y="1675"/>
                    <a:pt x="277" y="2057"/>
                  </a:cubicBezTo>
                  <a:cubicBezTo>
                    <a:pt x="330" y="2057"/>
                    <a:pt x="387" y="2114"/>
                    <a:pt x="439" y="2114"/>
                  </a:cubicBezTo>
                  <a:lnTo>
                    <a:pt x="497" y="2166"/>
                  </a:lnTo>
                  <a:cubicBezTo>
                    <a:pt x="1040" y="2286"/>
                    <a:pt x="1626" y="2343"/>
                    <a:pt x="2221" y="2343"/>
                  </a:cubicBezTo>
                  <a:cubicBezTo>
                    <a:pt x="3006" y="2343"/>
                    <a:pt x="3808" y="2244"/>
                    <a:pt x="4557" y="2057"/>
                  </a:cubicBezTo>
                  <a:cubicBezTo>
                    <a:pt x="4938" y="1947"/>
                    <a:pt x="5377" y="1727"/>
                    <a:pt x="5597" y="1398"/>
                  </a:cubicBezTo>
                  <a:cubicBezTo>
                    <a:pt x="5816" y="1016"/>
                    <a:pt x="5706" y="577"/>
                    <a:pt x="5377" y="301"/>
                  </a:cubicBezTo>
                  <a:cubicBezTo>
                    <a:pt x="5030" y="68"/>
                    <a:pt x="4600" y="0"/>
                    <a:pt x="4184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4605214" y="2130035"/>
              <a:ext cx="309743" cy="140653"/>
            </a:xfrm>
            <a:custGeom>
              <a:avLst/>
              <a:gdLst/>
              <a:ahLst/>
              <a:cxnLst/>
              <a:rect l="l" t="t" r="r" b="b"/>
              <a:pathLst>
                <a:path w="4662" h="2117" extrusionOk="0">
                  <a:moveTo>
                    <a:pt x="3016" y="1"/>
                  </a:moveTo>
                  <a:cubicBezTo>
                    <a:pt x="2467" y="1"/>
                    <a:pt x="1866" y="58"/>
                    <a:pt x="1317" y="220"/>
                  </a:cubicBezTo>
                  <a:cubicBezTo>
                    <a:pt x="931" y="277"/>
                    <a:pt x="439" y="440"/>
                    <a:pt x="220" y="769"/>
                  </a:cubicBezTo>
                  <a:cubicBezTo>
                    <a:pt x="0" y="1045"/>
                    <a:pt x="110" y="1427"/>
                    <a:pt x="329" y="1647"/>
                  </a:cubicBezTo>
                  <a:lnTo>
                    <a:pt x="382" y="1704"/>
                  </a:lnTo>
                  <a:cubicBezTo>
                    <a:pt x="943" y="1998"/>
                    <a:pt x="1640" y="2117"/>
                    <a:pt x="2322" y="2117"/>
                  </a:cubicBezTo>
                  <a:cubicBezTo>
                    <a:pt x="2777" y="2117"/>
                    <a:pt x="3226" y="2064"/>
                    <a:pt x="3621" y="1976"/>
                  </a:cubicBezTo>
                  <a:cubicBezTo>
                    <a:pt x="3951" y="1866"/>
                    <a:pt x="4332" y="1704"/>
                    <a:pt x="4499" y="1375"/>
                  </a:cubicBezTo>
                  <a:cubicBezTo>
                    <a:pt x="4662" y="1045"/>
                    <a:pt x="4499" y="659"/>
                    <a:pt x="4280" y="387"/>
                  </a:cubicBezTo>
                  <a:cubicBezTo>
                    <a:pt x="3951" y="111"/>
                    <a:pt x="3455" y="58"/>
                    <a:pt x="3016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4667003" y="1917827"/>
              <a:ext cx="244433" cy="121718"/>
            </a:xfrm>
            <a:custGeom>
              <a:avLst/>
              <a:gdLst/>
              <a:ahLst/>
              <a:cxnLst/>
              <a:rect l="l" t="t" r="r" b="b"/>
              <a:pathLst>
                <a:path w="3679" h="1832" extrusionOk="0">
                  <a:moveTo>
                    <a:pt x="1942" y="1"/>
                  </a:moveTo>
                  <a:cubicBezTo>
                    <a:pt x="1524" y="1"/>
                    <a:pt x="1098" y="96"/>
                    <a:pt x="769" y="232"/>
                  </a:cubicBezTo>
                  <a:cubicBezTo>
                    <a:pt x="497" y="289"/>
                    <a:pt x="220" y="452"/>
                    <a:pt x="110" y="728"/>
                  </a:cubicBezTo>
                  <a:cubicBezTo>
                    <a:pt x="1" y="1000"/>
                    <a:pt x="110" y="1220"/>
                    <a:pt x="330" y="1329"/>
                  </a:cubicBezTo>
                  <a:cubicBezTo>
                    <a:pt x="277" y="1386"/>
                    <a:pt x="330" y="1439"/>
                    <a:pt x="330" y="1496"/>
                  </a:cubicBezTo>
                  <a:cubicBezTo>
                    <a:pt x="747" y="1719"/>
                    <a:pt x="1257" y="1831"/>
                    <a:pt x="1762" y="1831"/>
                  </a:cubicBezTo>
                  <a:cubicBezTo>
                    <a:pt x="2123" y="1831"/>
                    <a:pt x="2481" y="1774"/>
                    <a:pt x="2801" y="1659"/>
                  </a:cubicBezTo>
                  <a:cubicBezTo>
                    <a:pt x="3402" y="1439"/>
                    <a:pt x="3679" y="781"/>
                    <a:pt x="3073" y="342"/>
                  </a:cubicBezTo>
                  <a:cubicBezTo>
                    <a:pt x="2773" y="96"/>
                    <a:pt x="2361" y="1"/>
                    <a:pt x="1942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4736432" y="1753522"/>
              <a:ext cx="165901" cy="86505"/>
            </a:xfrm>
            <a:custGeom>
              <a:avLst/>
              <a:gdLst/>
              <a:ahLst/>
              <a:cxnLst/>
              <a:rect l="l" t="t" r="r" b="b"/>
              <a:pathLst>
                <a:path w="2497" h="1302" extrusionOk="0">
                  <a:moveTo>
                    <a:pt x="1213" y="1"/>
                  </a:moveTo>
                  <a:cubicBezTo>
                    <a:pt x="1115" y="1"/>
                    <a:pt x="1020" y="7"/>
                    <a:pt x="931" y="19"/>
                  </a:cubicBezTo>
                  <a:cubicBezTo>
                    <a:pt x="492" y="19"/>
                    <a:pt x="0" y="348"/>
                    <a:pt x="53" y="840"/>
                  </a:cubicBezTo>
                  <a:cubicBezTo>
                    <a:pt x="53" y="949"/>
                    <a:pt x="110" y="1006"/>
                    <a:pt x="163" y="1006"/>
                  </a:cubicBezTo>
                  <a:cubicBezTo>
                    <a:pt x="163" y="1059"/>
                    <a:pt x="163" y="1116"/>
                    <a:pt x="220" y="1116"/>
                  </a:cubicBezTo>
                  <a:cubicBezTo>
                    <a:pt x="389" y="1221"/>
                    <a:pt x="795" y="1302"/>
                    <a:pt x="1201" y="1302"/>
                  </a:cubicBezTo>
                  <a:cubicBezTo>
                    <a:pt x="1848" y="1302"/>
                    <a:pt x="2497" y="1097"/>
                    <a:pt x="2195" y="458"/>
                  </a:cubicBezTo>
                  <a:cubicBezTo>
                    <a:pt x="2020" y="108"/>
                    <a:pt x="1599" y="1"/>
                    <a:pt x="1213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4937811" y="1646820"/>
              <a:ext cx="101055" cy="81123"/>
            </a:xfrm>
            <a:custGeom>
              <a:avLst/>
              <a:gdLst/>
              <a:ahLst/>
              <a:cxnLst/>
              <a:rect l="l" t="t" r="r" b="b"/>
              <a:pathLst>
                <a:path w="1521" h="1221" extrusionOk="0">
                  <a:moveTo>
                    <a:pt x="1087" y="0"/>
                  </a:moveTo>
                  <a:cubicBezTo>
                    <a:pt x="970" y="0"/>
                    <a:pt x="848" y="31"/>
                    <a:pt x="753" y="89"/>
                  </a:cubicBezTo>
                  <a:cubicBezTo>
                    <a:pt x="424" y="251"/>
                    <a:pt x="152" y="580"/>
                    <a:pt x="42" y="909"/>
                  </a:cubicBezTo>
                  <a:cubicBezTo>
                    <a:pt x="0" y="1070"/>
                    <a:pt x="106" y="1172"/>
                    <a:pt x="232" y="1172"/>
                  </a:cubicBezTo>
                  <a:cubicBezTo>
                    <a:pt x="278" y="1172"/>
                    <a:pt x="326" y="1158"/>
                    <a:pt x="371" y="1129"/>
                  </a:cubicBezTo>
                  <a:cubicBezTo>
                    <a:pt x="402" y="1194"/>
                    <a:pt x="511" y="1220"/>
                    <a:pt x="618" y="1220"/>
                  </a:cubicBezTo>
                  <a:cubicBezTo>
                    <a:pt x="692" y="1220"/>
                    <a:pt x="765" y="1208"/>
                    <a:pt x="810" y="1186"/>
                  </a:cubicBezTo>
                  <a:cubicBezTo>
                    <a:pt x="972" y="1076"/>
                    <a:pt x="1139" y="967"/>
                    <a:pt x="1249" y="857"/>
                  </a:cubicBezTo>
                  <a:cubicBezTo>
                    <a:pt x="1359" y="690"/>
                    <a:pt x="1468" y="580"/>
                    <a:pt x="1521" y="361"/>
                  </a:cubicBezTo>
                  <a:cubicBezTo>
                    <a:pt x="1521" y="111"/>
                    <a:pt x="1310" y="0"/>
                    <a:pt x="1087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4802008" y="1657716"/>
              <a:ext cx="73018" cy="54215"/>
            </a:xfrm>
            <a:custGeom>
              <a:avLst/>
              <a:gdLst/>
              <a:ahLst/>
              <a:cxnLst/>
              <a:rect l="l" t="t" r="r" b="b"/>
              <a:pathLst>
                <a:path w="1099" h="816" extrusionOk="0">
                  <a:moveTo>
                    <a:pt x="463" y="0"/>
                  </a:moveTo>
                  <a:cubicBezTo>
                    <a:pt x="382" y="0"/>
                    <a:pt x="301" y="13"/>
                    <a:pt x="220" y="34"/>
                  </a:cubicBezTo>
                  <a:cubicBezTo>
                    <a:pt x="54" y="87"/>
                    <a:pt x="54" y="254"/>
                    <a:pt x="163" y="364"/>
                  </a:cubicBezTo>
                  <a:cubicBezTo>
                    <a:pt x="111" y="364"/>
                    <a:pt x="1" y="416"/>
                    <a:pt x="54" y="473"/>
                  </a:cubicBezTo>
                  <a:cubicBezTo>
                    <a:pt x="220" y="636"/>
                    <a:pt x="330" y="803"/>
                    <a:pt x="550" y="803"/>
                  </a:cubicBezTo>
                  <a:cubicBezTo>
                    <a:pt x="578" y="812"/>
                    <a:pt x="606" y="816"/>
                    <a:pt x="634" y="816"/>
                  </a:cubicBezTo>
                  <a:cubicBezTo>
                    <a:pt x="768" y="816"/>
                    <a:pt x="898" y="718"/>
                    <a:pt x="989" y="583"/>
                  </a:cubicBezTo>
                  <a:cubicBezTo>
                    <a:pt x="1098" y="416"/>
                    <a:pt x="989" y="254"/>
                    <a:pt x="879" y="144"/>
                  </a:cubicBezTo>
                  <a:cubicBezTo>
                    <a:pt x="740" y="39"/>
                    <a:pt x="602" y="0"/>
                    <a:pt x="463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3" name="Google Shape;243;p2"/>
          <p:cNvGrpSpPr/>
          <p:nvPr/>
        </p:nvGrpSpPr>
        <p:grpSpPr>
          <a:xfrm rot="-9000014" flipH="1">
            <a:off x="7168322" y="-163749"/>
            <a:ext cx="649205" cy="1241917"/>
            <a:chOff x="709075" y="2923225"/>
            <a:chExt cx="275225" cy="526500"/>
          </a:xfrm>
        </p:grpSpPr>
        <p:sp>
          <p:nvSpPr>
            <p:cNvPr id="244" name="Google Shape;244;p2"/>
            <p:cNvSpPr/>
            <p:nvPr/>
          </p:nvSpPr>
          <p:spPr>
            <a:xfrm>
              <a:off x="880675" y="2940775"/>
              <a:ext cx="53800" cy="23600"/>
            </a:xfrm>
            <a:custGeom>
              <a:avLst/>
              <a:gdLst/>
              <a:ahLst/>
              <a:cxnLst/>
              <a:rect l="l" t="t" r="r" b="b"/>
              <a:pathLst>
                <a:path w="2152" h="944" extrusionOk="0">
                  <a:moveTo>
                    <a:pt x="214" y="1"/>
                  </a:moveTo>
                  <a:cubicBezTo>
                    <a:pt x="109" y="1"/>
                    <a:pt x="1" y="116"/>
                    <a:pt x="85" y="200"/>
                  </a:cubicBezTo>
                  <a:cubicBezTo>
                    <a:pt x="474" y="589"/>
                    <a:pt x="964" y="944"/>
                    <a:pt x="1529" y="944"/>
                  </a:cubicBezTo>
                  <a:cubicBezTo>
                    <a:pt x="1683" y="944"/>
                    <a:pt x="1842" y="917"/>
                    <a:pt x="2007" y="858"/>
                  </a:cubicBezTo>
                  <a:cubicBezTo>
                    <a:pt x="2151" y="761"/>
                    <a:pt x="2081" y="577"/>
                    <a:pt x="1950" y="577"/>
                  </a:cubicBezTo>
                  <a:cubicBezTo>
                    <a:pt x="1933" y="577"/>
                    <a:pt x="1915" y="579"/>
                    <a:pt x="1897" y="586"/>
                  </a:cubicBezTo>
                  <a:cubicBezTo>
                    <a:pt x="1756" y="649"/>
                    <a:pt x="1616" y="677"/>
                    <a:pt x="1478" y="677"/>
                  </a:cubicBezTo>
                  <a:cubicBezTo>
                    <a:pt x="1023" y="677"/>
                    <a:pt x="600" y="374"/>
                    <a:pt x="304" y="37"/>
                  </a:cubicBezTo>
                  <a:cubicBezTo>
                    <a:pt x="278" y="11"/>
                    <a:pt x="247" y="1"/>
                    <a:pt x="214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879250" y="2937225"/>
              <a:ext cx="56450" cy="23175"/>
            </a:xfrm>
            <a:custGeom>
              <a:avLst/>
              <a:gdLst/>
              <a:ahLst/>
              <a:cxnLst/>
              <a:rect l="l" t="t" r="r" b="b"/>
              <a:pathLst>
                <a:path w="2258" h="927" extrusionOk="0">
                  <a:moveTo>
                    <a:pt x="726" y="0"/>
                  </a:moveTo>
                  <a:cubicBezTo>
                    <a:pt x="509" y="0"/>
                    <a:pt x="292" y="54"/>
                    <a:pt x="89" y="179"/>
                  </a:cubicBezTo>
                  <a:cubicBezTo>
                    <a:pt x="1" y="222"/>
                    <a:pt x="88" y="372"/>
                    <a:pt x="183" y="372"/>
                  </a:cubicBezTo>
                  <a:cubicBezTo>
                    <a:pt x="206" y="372"/>
                    <a:pt x="230" y="363"/>
                    <a:pt x="251" y="342"/>
                  </a:cubicBezTo>
                  <a:cubicBezTo>
                    <a:pt x="390" y="266"/>
                    <a:pt x="538" y="234"/>
                    <a:pt x="687" y="234"/>
                  </a:cubicBezTo>
                  <a:cubicBezTo>
                    <a:pt x="1189" y="234"/>
                    <a:pt x="1713" y="596"/>
                    <a:pt x="2007" y="890"/>
                  </a:cubicBezTo>
                  <a:cubicBezTo>
                    <a:pt x="2033" y="916"/>
                    <a:pt x="2062" y="927"/>
                    <a:pt x="2089" y="927"/>
                  </a:cubicBezTo>
                  <a:cubicBezTo>
                    <a:pt x="2180" y="927"/>
                    <a:pt x="2258" y="812"/>
                    <a:pt x="2174" y="728"/>
                  </a:cubicBezTo>
                  <a:cubicBezTo>
                    <a:pt x="1819" y="336"/>
                    <a:pt x="1270" y="0"/>
                    <a:pt x="726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882250" y="2971500"/>
              <a:ext cx="52675" cy="28300"/>
            </a:xfrm>
            <a:custGeom>
              <a:avLst/>
              <a:gdLst/>
              <a:ahLst/>
              <a:cxnLst/>
              <a:rect l="l" t="t" r="r" b="b"/>
              <a:pathLst>
                <a:path w="2107" h="1132" extrusionOk="0">
                  <a:moveTo>
                    <a:pt x="185" y="1"/>
                  </a:moveTo>
                  <a:cubicBezTo>
                    <a:pt x="88" y="1"/>
                    <a:pt x="1" y="117"/>
                    <a:pt x="79" y="235"/>
                  </a:cubicBezTo>
                  <a:cubicBezTo>
                    <a:pt x="417" y="767"/>
                    <a:pt x="1058" y="1131"/>
                    <a:pt x="1697" y="1131"/>
                  </a:cubicBezTo>
                  <a:cubicBezTo>
                    <a:pt x="1780" y="1131"/>
                    <a:pt x="1862" y="1125"/>
                    <a:pt x="1944" y="1113"/>
                  </a:cubicBezTo>
                  <a:cubicBezTo>
                    <a:pt x="2106" y="1055"/>
                    <a:pt x="2106" y="836"/>
                    <a:pt x="1944" y="836"/>
                  </a:cubicBezTo>
                  <a:cubicBezTo>
                    <a:pt x="1852" y="850"/>
                    <a:pt x="1761" y="857"/>
                    <a:pt x="1673" y="857"/>
                  </a:cubicBezTo>
                  <a:cubicBezTo>
                    <a:pt x="1078" y="857"/>
                    <a:pt x="585" y="546"/>
                    <a:pt x="298" y="68"/>
                  </a:cubicBezTo>
                  <a:cubicBezTo>
                    <a:pt x="266" y="20"/>
                    <a:pt x="225" y="1"/>
                    <a:pt x="185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881450" y="2970450"/>
              <a:ext cx="54275" cy="27025"/>
            </a:xfrm>
            <a:custGeom>
              <a:avLst/>
              <a:gdLst/>
              <a:ahLst/>
              <a:cxnLst/>
              <a:rect l="l" t="t" r="r" b="b"/>
              <a:pathLst>
                <a:path w="2171" h="1081" extrusionOk="0">
                  <a:moveTo>
                    <a:pt x="163" y="0"/>
                  </a:moveTo>
                  <a:cubicBezTo>
                    <a:pt x="1" y="0"/>
                    <a:pt x="1" y="277"/>
                    <a:pt x="163" y="277"/>
                  </a:cubicBezTo>
                  <a:cubicBezTo>
                    <a:pt x="769" y="386"/>
                    <a:pt x="1480" y="439"/>
                    <a:pt x="1866" y="1045"/>
                  </a:cubicBezTo>
                  <a:cubicBezTo>
                    <a:pt x="1892" y="1070"/>
                    <a:pt x="1923" y="1081"/>
                    <a:pt x="1954" y="1081"/>
                  </a:cubicBezTo>
                  <a:cubicBezTo>
                    <a:pt x="2060" y="1081"/>
                    <a:pt x="2170" y="962"/>
                    <a:pt x="2086" y="878"/>
                  </a:cubicBezTo>
                  <a:cubicBezTo>
                    <a:pt x="1647" y="220"/>
                    <a:pt x="879" y="110"/>
                    <a:pt x="163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873750" y="3009525"/>
              <a:ext cx="55675" cy="23650"/>
            </a:xfrm>
            <a:custGeom>
              <a:avLst/>
              <a:gdLst/>
              <a:ahLst/>
              <a:cxnLst/>
              <a:rect l="l" t="t" r="r" b="b"/>
              <a:pathLst>
                <a:path w="2227" h="946" extrusionOk="0">
                  <a:moveTo>
                    <a:pt x="166" y="1"/>
                  </a:moveTo>
                  <a:cubicBezTo>
                    <a:pt x="56" y="1"/>
                    <a:pt x="1" y="161"/>
                    <a:pt x="89" y="250"/>
                  </a:cubicBezTo>
                  <a:cubicBezTo>
                    <a:pt x="362" y="469"/>
                    <a:pt x="638" y="741"/>
                    <a:pt x="967" y="908"/>
                  </a:cubicBezTo>
                  <a:cubicBezTo>
                    <a:pt x="1062" y="935"/>
                    <a:pt x="1153" y="946"/>
                    <a:pt x="1243" y="946"/>
                  </a:cubicBezTo>
                  <a:cubicBezTo>
                    <a:pt x="1516" y="946"/>
                    <a:pt x="1774" y="851"/>
                    <a:pt x="2065" y="851"/>
                  </a:cubicBezTo>
                  <a:cubicBezTo>
                    <a:pt x="2227" y="799"/>
                    <a:pt x="2174" y="579"/>
                    <a:pt x="2007" y="579"/>
                  </a:cubicBezTo>
                  <a:cubicBezTo>
                    <a:pt x="1788" y="579"/>
                    <a:pt x="1545" y="651"/>
                    <a:pt x="1310" y="651"/>
                  </a:cubicBezTo>
                  <a:cubicBezTo>
                    <a:pt x="1193" y="651"/>
                    <a:pt x="1077" y="633"/>
                    <a:pt x="967" y="579"/>
                  </a:cubicBezTo>
                  <a:cubicBezTo>
                    <a:pt x="691" y="469"/>
                    <a:pt x="471" y="250"/>
                    <a:pt x="252" y="30"/>
                  </a:cubicBezTo>
                  <a:cubicBezTo>
                    <a:pt x="221" y="9"/>
                    <a:pt x="192" y="1"/>
                    <a:pt x="166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870850" y="3006575"/>
              <a:ext cx="58050" cy="20925"/>
            </a:xfrm>
            <a:custGeom>
              <a:avLst/>
              <a:gdLst/>
              <a:ahLst/>
              <a:cxnLst/>
              <a:rect l="l" t="t" r="r" b="b"/>
              <a:pathLst>
                <a:path w="2322" h="837" extrusionOk="0">
                  <a:moveTo>
                    <a:pt x="1019" y="1"/>
                  </a:moveTo>
                  <a:cubicBezTo>
                    <a:pt x="747" y="1"/>
                    <a:pt x="491" y="91"/>
                    <a:pt x="205" y="91"/>
                  </a:cubicBezTo>
                  <a:cubicBezTo>
                    <a:pt x="191" y="87"/>
                    <a:pt x="177" y="85"/>
                    <a:pt x="164" y="85"/>
                  </a:cubicBezTo>
                  <a:cubicBezTo>
                    <a:pt x="31" y="85"/>
                    <a:pt x="0" y="311"/>
                    <a:pt x="148" y="311"/>
                  </a:cubicBezTo>
                  <a:cubicBezTo>
                    <a:pt x="198" y="319"/>
                    <a:pt x="247" y="323"/>
                    <a:pt x="296" y="323"/>
                  </a:cubicBezTo>
                  <a:cubicBezTo>
                    <a:pt x="527" y="323"/>
                    <a:pt x="757" y="246"/>
                    <a:pt x="988" y="246"/>
                  </a:cubicBezTo>
                  <a:cubicBezTo>
                    <a:pt x="1037" y="246"/>
                    <a:pt x="1087" y="250"/>
                    <a:pt x="1136" y="258"/>
                  </a:cubicBezTo>
                  <a:cubicBezTo>
                    <a:pt x="1465" y="368"/>
                    <a:pt x="1794" y="587"/>
                    <a:pt x="2071" y="807"/>
                  </a:cubicBezTo>
                  <a:cubicBezTo>
                    <a:pt x="2092" y="828"/>
                    <a:pt x="2115" y="837"/>
                    <a:pt x="2137" y="837"/>
                  </a:cubicBezTo>
                  <a:cubicBezTo>
                    <a:pt x="2233" y="837"/>
                    <a:pt x="2322" y="676"/>
                    <a:pt x="2233" y="587"/>
                  </a:cubicBezTo>
                  <a:cubicBezTo>
                    <a:pt x="1961" y="368"/>
                    <a:pt x="1632" y="148"/>
                    <a:pt x="1303" y="39"/>
                  </a:cubicBezTo>
                  <a:cubicBezTo>
                    <a:pt x="1205" y="11"/>
                    <a:pt x="1111" y="1"/>
                    <a:pt x="1019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865475" y="3038300"/>
              <a:ext cx="48925" cy="37825"/>
            </a:xfrm>
            <a:custGeom>
              <a:avLst/>
              <a:gdLst/>
              <a:ahLst/>
              <a:cxnLst/>
              <a:rect l="l" t="t" r="r" b="b"/>
              <a:pathLst>
                <a:path w="1957" h="1513" extrusionOk="0">
                  <a:moveTo>
                    <a:pt x="186" y="1"/>
                  </a:moveTo>
                  <a:cubicBezTo>
                    <a:pt x="97" y="1"/>
                    <a:pt x="1" y="70"/>
                    <a:pt x="34" y="139"/>
                  </a:cubicBezTo>
                  <a:cubicBezTo>
                    <a:pt x="363" y="855"/>
                    <a:pt x="969" y="1346"/>
                    <a:pt x="1737" y="1513"/>
                  </a:cubicBezTo>
                  <a:cubicBezTo>
                    <a:pt x="1900" y="1513"/>
                    <a:pt x="1957" y="1236"/>
                    <a:pt x="1790" y="1236"/>
                  </a:cubicBezTo>
                  <a:cubicBezTo>
                    <a:pt x="1131" y="1127"/>
                    <a:pt x="530" y="688"/>
                    <a:pt x="311" y="86"/>
                  </a:cubicBezTo>
                  <a:cubicBezTo>
                    <a:pt x="290" y="25"/>
                    <a:pt x="239" y="1"/>
                    <a:pt x="186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865300" y="3036075"/>
              <a:ext cx="49975" cy="39325"/>
            </a:xfrm>
            <a:custGeom>
              <a:avLst/>
              <a:gdLst/>
              <a:ahLst/>
              <a:cxnLst/>
              <a:rect l="l" t="t" r="r" b="b"/>
              <a:pathLst>
                <a:path w="1999" h="1573" extrusionOk="0">
                  <a:moveTo>
                    <a:pt x="159" y="1"/>
                  </a:moveTo>
                  <a:cubicBezTo>
                    <a:pt x="32" y="1"/>
                    <a:pt x="0" y="181"/>
                    <a:pt x="98" y="228"/>
                  </a:cubicBezTo>
                  <a:cubicBezTo>
                    <a:pt x="427" y="395"/>
                    <a:pt x="757" y="505"/>
                    <a:pt x="1086" y="667"/>
                  </a:cubicBezTo>
                  <a:cubicBezTo>
                    <a:pt x="1415" y="887"/>
                    <a:pt x="1577" y="1163"/>
                    <a:pt x="1687" y="1492"/>
                  </a:cubicBezTo>
                  <a:cubicBezTo>
                    <a:pt x="1725" y="1549"/>
                    <a:pt x="1776" y="1572"/>
                    <a:pt x="1825" y="1572"/>
                  </a:cubicBezTo>
                  <a:cubicBezTo>
                    <a:pt x="1916" y="1572"/>
                    <a:pt x="1998" y="1489"/>
                    <a:pt x="1964" y="1382"/>
                  </a:cubicBezTo>
                  <a:cubicBezTo>
                    <a:pt x="1797" y="1106"/>
                    <a:pt x="1687" y="777"/>
                    <a:pt x="1358" y="557"/>
                  </a:cubicBezTo>
                  <a:cubicBezTo>
                    <a:pt x="1029" y="338"/>
                    <a:pt x="590" y="175"/>
                    <a:pt x="208" y="9"/>
                  </a:cubicBezTo>
                  <a:cubicBezTo>
                    <a:pt x="190" y="3"/>
                    <a:pt x="174" y="1"/>
                    <a:pt x="159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842000" y="3089550"/>
              <a:ext cx="60000" cy="33550"/>
            </a:xfrm>
            <a:custGeom>
              <a:avLst/>
              <a:gdLst/>
              <a:ahLst/>
              <a:cxnLst/>
              <a:rect l="l" t="t" r="r" b="b"/>
              <a:pathLst>
                <a:path w="2400" h="1342" extrusionOk="0">
                  <a:moveTo>
                    <a:pt x="214" y="0"/>
                  </a:moveTo>
                  <a:cubicBezTo>
                    <a:pt x="111" y="0"/>
                    <a:pt x="1" y="137"/>
                    <a:pt x="95" y="231"/>
                  </a:cubicBezTo>
                  <a:cubicBezTo>
                    <a:pt x="425" y="503"/>
                    <a:pt x="644" y="889"/>
                    <a:pt x="1083" y="1109"/>
                  </a:cubicBezTo>
                  <a:cubicBezTo>
                    <a:pt x="1355" y="1243"/>
                    <a:pt x="1667" y="1342"/>
                    <a:pt x="2015" y="1342"/>
                  </a:cubicBezTo>
                  <a:cubicBezTo>
                    <a:pt x="2088" y="1342"/>
                    <a:pt x="2162" y="1337"/>
                    <a:pt x="2237" y="1328"/>
                  </a:cubicBezTo>
                  <a:cubicBezTo>
                    <a:pt x="2400" y="1328"/>
                    <a:pt x="2347" y="1052"/>
                    <a:pt x="2180" y="1052"/>
                  </a:cubicBezTo>
                  <a:cubicBezTo>
                    <a:pt x="2103" y="1062"/>
                    <a:pt x="2027" y="1067"/>
                    <a:pt x="1953" y="1067"/>
                  </a:cubicBezTo>
                  <a:cubicBezTo>
                    <a:pt x="1606" y="1067"/>
                    <a:pt x="1291" y="960"/>
                    <a:pt x="973" y="780"/>
                  </a:cubicBezTo>
                  <a:cubicBezTo>
                    <a:pt x="701" y="560"/>
                    <a:pt x="534" y="231"/>
                    <a:pt x="262" y="12"/>
                  </a:cubicBezTo>
                  <a:cubicBezTo>
                    <a:pt x="247" y="4"/>
                    <a:pt x="230" y="0"/>
                    <a:pt x="214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840300" y="3087075"/>
              <a:ext cx="63975" cy="34375"/>
            </a:xfrm>
            <a:custGeom>
              <a:avLst/>
              <a:gdLst/>
              <a:ahLst/>
              <a:cxnLst/>
              <a:rect l="l" t="t" r="r" b="b"/>
              <a:pathLst>
                <a:path w="2559" h="1375" extrusionOk="0">
                  <a:moveTo>
                    <a:pt x="220" y="54"/>
                  </a:moveTo>
                  <a:cubicBezTo>
                    <a:pt x="54" y="54"/>
                    <a:pt x="1" y="330"/>
                    <a:pt x="163" y="330"/>
                  </a:cubicBezTo>
                  <a:cubicBezTo>
                    <a:pt x="269" y="343"/>
                    <a:pt x="374" y="346"/>
                    <a:pt x="479" y="346"/>
                  </a:cubicBezTo>
                  <a:cubicBezTo>
                    <a:pt x="592" y="346"/>
                    <a:pt x="704" y="342"/>
                    <a:pt x="815" y="342"/>
                  </a:cubicBezTo>
                  <a:cubicBezTo>
                    <a:pt x="1028" y="342"/>
                    <a:pt x="1234" y="356"/>
                    <a:pt x="1427" y="440"/>
                  </a:cubicBezTo>
                  <a:cubicBezTo>
                    <a:pt x="1866" y="550"/>
                    <a:pt x="2138" y="879"/>
                    <a:pt x="2305" y="1318"/>
                  </a:cubicBezTo>
                  <a:cubicBezTo>
                    <a:pt x="2324" y="1356"/>
                    <a:pt x="2363" y="1374"/>
                    <a:pt x="2404" y="1374"/>
                  </a:cubicBezTo>
                  <a:cubicBezTo>
                    <a:pt x="2479" y="1374"/>
                    <a:pt x="2559" y="1313"/>
                    <a:pt x="2525" y="1208"/>
                  </a:cubicBezTo>
                  <a:cubicBezTo>
                    <a:pt x="2415" y="769"/>
                    <a:pt x="2138" y="440"/>
                    <a:pt x="1757" y="273"/>
                  </a:cubicBezTo>
                  <a:cubicBezTo>
                    <a:pt x="1261" y="1"/>
                    <a:pt x="769" y="163"/>
                    <a:pt x="220" y="54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838375" y="3140225"/>
              <a:ext cx="64575" cy="32550"/>
            </a:xfrm>
            <a:custGeom>
              <a:avLst/>
              <a:gdLst/>
              <a:ahLst/>
              <a:cxnLst/>
              <a:rect l="l" t="t" r="r" b="b"/>
              <a:pathLst>
                <a:path w="2583" h="1302" extrusionOk="0">
                  <a:moveTo>
                    <a:pt x="183" y="0"/>
                  </a:moveTo>
                  <a:cubicBezTo>
                    <a:pt x="87" y="0"/>
                    <a:pt x="0" y="117"/>
                    <a:pt x="78" y="232"/>
                  </a:cubicBezTo>
                  <a:cubicBezTo>
                    <a:pt x="550" y="749"/>
                    <a:pt x="1161" y="1302"/>
                    <a:pt x="1853" y="1302"/>
                  </a:cubicBezTo>
                  <a:cubicBezTo>
                    <a:pt x="2041" y="1302"/>
                    <a:pt x="2236" y="1261"/>
                    <a:pt x="2435" y="1167"/>
                  </a:cubicBezTo>
                  <a:cubicBezTo>
                    <a:pt x="2583" y="1116"/>
                    <a:pt x="2513" y="938"/>
                    <a:pt x="2379" y="938"/>
                  </a:cubicBezTo>
                  <a:cubicBezTo>
                    <a:pt x="2362" y="938"/>
                    <a:pt x="2344" y="941"/>
                    <a:pt x="2325" y="947"/>
                  </a:cubicBezTo>
                  <a:cubicBezTo>
                    <a:pt x="2164" y="1023"/>
                    <a:pt x="2006" y="1055"/>
                    <a:pt x="1853" y="1055"/>
                  </a:cubicBezTo>
                  <a:cubicBezTo>
                    <a:pt x="1231" y="1055"/>
                    <a:pt x="692" y="510"/>
                    <a:pt x="297" y="69"/>
                  </a:cubicBezTo>
                  <a:cubicBezTo>
                    <a:pt x="265" y="20"/>
                    <a:pt x="223" y="0"/>
                    <a:pt x="183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839350" y="3141725"/>
              <a:ext cx="63425" cy="24425"/>
            </a:xfrm>
            <a:custGeom>
              <a:avLst/>
              <a:gdLst/>
              <a:ahLst/>
              <a:cxnLst/>
              <a:rect l="l" t="t" r="r" b="b"/>
              <a:pathLst>
                <a:path w="2537" h="977" extrusionOk="0">
                  <a:moveTo>
                    <a:pt x="204" y="0"/>
                  </a:moveTo>
                  <a:cubicBezTo>
                    <a:pt x="70" y="0"/>
                    <a:pt x="1" y="178"/>
                    <a:pt x="149" y="229"/>
                  </a:cubicBezTo>
                  <a:cubicBezTo>
                    <a:pt x="258" y="265"/>
                    <a:pt x="368" y="278"/>
                    <a:pt x="478" y="278"/>
                  </a:cubicBezTo>
                  <a:cubicBezTo>
                    <a:pt x="697" y="278"/>
                    <a:pt x="917" y="229"/>
                    <a:pt x="1136" y="229"/>
                  </a:cubicBezTo>
                  <a:cubicBezTo>
                    <a:pt x="1575" y="282"/>
                    <a:pt x="1957" y="558"/>
                    <a:pt x="2286" y="940"/>
                  </a:cubicBezTo>
                  <a:cubicBezTo>
                    <a:pt x="2312" y="966"/>
                    <a:pt x="2341" y="976"/>
                    <a:pt x="2368" y="976"/>
                  </a:cubicBezTo>
                  <a:cubicBezTo>
                    <a:pt x="2459" y="976"/>
                    <a:pt x="2537" y="862"/>
                    <a:pt x="2453" y="778"/>
                  </a:cubicBezTo>
                  <a:cubicBezTo>
                    <a:pt x="2234" y="448"/>
                    <a:pt x="1904" y="229"/>
                    <a:pt x="1575" y="62"/>
                  </a:cubicBezTo>
                  <a:cubicBezTo>
                    <a:pt x="1455" y="32"/>
                    <a:pt x="1336" y="23"/>
                    <a:pt x="1216" y="23"/>
                  </a:cubicBezTo>
                  <a:cubicBezTo>
                    <a:pt x="1016" y="23"/>
                    <a:pt x="817" y="49"/>
                    <a:pt x="618" y="49"/>
                  </a:cubicBezTo>
                  <a:cubicBezTo>
                    <a:pt x="498" y="49"/>
                    <a:pt x="378" y="39"/>
                    <a:pt x="258" y="9"/>
                  </a:cubicBezTo>
                  <a:cubicBezTo>
                    <a:pt x="239" y="3"/>
                    <a:pt x="221" y="0"/>
                    <a:pt x="204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836925" y="3176875"/>
              <a:ext cx="66025" cy="45725"/>
            </a:xfrm>
            <a:custGeom>
              <a:avLst/>
              <a:gdLst/>
              <a:ahLst/>
              <a:cxnLst/>
              <a:rect l="l" t="t" r="r" b="b"/>
              <a:pathLst>
                <a:path w="2641" h="1829" extrusionOk="0">
                  <a:moveTo>
                    <a:pt x="207" y="0"/>
                  </a:moveTo>
                  <a:cubicBezTo>
                    <a:pt x="84" y="0"/>
                    <a:pt x="1" y="161"/>
                    <a:pt x="136" y="249"/>
                  </a:cubicBezTo>
                  <a:cubicBezTo>
                    <a:pt x="408" y="412"/>
                    <a:pt x="518" y="741"/>
                    <a:pt x="737" y="1017"/>
                  </a:cubicBezTo>
                  <a:cubicBezTo>
                    <a:pt x="847" y="1180"/>
                    <a:pt x="1066" y="1399"/>
                    <a:pt x="1286" y="1566"/>
                  </a:cubicBezTo>
                  <a:cubicBezTo>
                    <a:pt x="1527" y="1727"/>
                    <a:pt x="1827" y="1829"/>
                    <a:pt x="2142" y="1829"/>
                  </a:cubicBezTo>
                  <a:cubicBezTo>
                    <a:pt x="2258" y="1829"/>
                    <a:pt x="2375" y="1815"/>
                    <a:pt x="2493" y="1786"/>
                  </a:cubicBezTo>
                  <a:cubicBezTo>
                    <a:pt x="2641" y="1735"/>
                    <a:pt x="2571" y="1557"/>
                    <a:pt x="2437" y="1557"/>
                  </a:cubicBezTo>
                  <a:cubicBezTo>
                    <a:pt x="2420" y="1557"/>
                    <a:pt x="2402" y="1560"/>
                    <a:pt x="2383" y="1566"/>
                  </a:cubicBezTo>
                  <a:cubicBezTo>
                    <a:pt x="2295" y="1592"/>
                    <a:pt x="2207" y="1604"/>
                    <a:pt x="2120" y="1604"/>
                  </a:cubicBezTo>
                  <a:cubicBezTo>
                    <a:pt x="1664" y="1604"/>
                    <a:pt x="1233" y="1276"/>
                    <a:pt x="957" y="908"/>
                  </a:cubicBezTo>
                  <a:cubicBezTo>
                    <a:pt x="737" y="631"/>
                    <a:pt x="575" y="249"/>
                    <a:pt x="298" y="30"/>
                  </a:cubicBezTo>
                  <a:cubicBezTo>
                    <a:pt x="267" y="9"/>
                    <a:pt x="236" y="0"/>
                    <a:pt x="207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836150" y="3176175"/>
              <a:ext cx="65400" cy="43250"/>
            </a:xfrm>
            <a:custGeom>
              <a:avLst/>
              <a:gdLst/>
              <a:ahLst/>
              <a:cxnLst/>
              <a:rect l="l" t="t" r="r" b="b"/>
              <a:pathLst>
                <a:path w="2616" h="1730" extrusionOk="0">
                  <a:moveTo>
                    <a:pt x="220" y="1"/>
                  </a:moveTo>
                  <a:cubicBezTo>
                    <a:pt x="57" y="1"/>
                    <a:pt x="0" y="220"/>
                    <a:pt x="167" y="277"/>
                  </a:cubicBezTo>
                  <a:cubicBezTo>
                    <a:pt x="659" y="330"/>
                    <a:pt x="1097" y="330"/>
                    <a:pt x="1536" y="550"/>
                  </a:cubicBezTo>
                  <a:cubicBezTo>
                    <a:pt x="1923" y="826"/>
                    <a:pt x="2195" y="1208"/>
                    <a:pt x="2362" y="1647"/>
                  </a:cubicBezTo>
                  <a:cubicBezTo>
                    <a:pt x="2380" y="1705"/>
                    <a:pt x="2419" y="1730"/>
                    <a:pt x="2459" y="1730"/>
                  </a:cubicBezTo>
                  <a:cubicBezTo>
                    <a:pt x="2535" y="1730"/>
                    <a:pt x="2615" y="1645"/>
                    <a:pt x="2581" y="1537"/>
                  </a:cubicBezTo>
                  <a:cubicBezTo>
                    <a:pt x="2471" y="1045"/>
                    <a:pt x="2142" y="659"/>
                    <a:pt x="1756" y="387"/>
                  </a:cubicBezTo>
                  <a:cubicBezTo>
                    <a:pt x="1264" y="111"/>
                    <a:pt x="716" y="58"/>
                    <a:pt x="220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825500" y="3209625"/>
              <a:ext cx="60975" cy="53225"/>
            </a:xfrm>
            <a:custGeom>
              <a:avLst/>
              <a:gdLst/>
              <a:ahLst/>
              <a:cxnLst/>
              <a:rect l="l" t="t" r="r" b="b"/>
              <a:pathLst>
                <a:path w="2439" h="2129" extrusionOk="0">
                  <a:moveTo>
                    <a:pt x="181" y="0"/>
                  </a:moveTo>
                  <a:cubicBezTo>
                    <a:pt x="88" y="0"/>
                    <a:pt x="1" y="115"/>
                    <a:pt x="44" y="199"/>
                  </a:cubicBezTo>
                  <a:cubicBezTo>
                    <a:pt x="373" y="695"/>
                    <a:pt x="536" y="1244"/>
                    <a:pt x="922" y="1626"/>
                  </a:cubicBezTo>
                  <a:cubicBezTo>
                    <a:pt x="1304" y="1955"/>
                    <a:pt x="1743" y="2122"/>
                    <a:pt x="2239" y="2122"/>
                  </a:cubicBezTo>
                  <a:cubicBezTo>
                    <a:pt x="2253" y="2126"/>
                    <a:pt x="2267" y="2128"/>
                    <a:pt x="2279" y="2128"/>
                  </a:cubicBezTo>
                  <a:cubicBezTo>
                    <a:pt x="2409" y="2128"/>
                    <a:pt x="2439" y="1902"/>
                    <a:pt x="2239" y="1902"/>
                  </a:cubicBezTo>
                  <a:cubicBezTo>
                    <a:pt x="1743" y="1845"/>
                    <a:pt x="1304" y="1683"/>
                    <a:pt x="975" y="1244"/>
                  </a:cubicBezTo>
                  <a:cubicBezTo>
                    <a:pt x="646" y="915"/>
                    <a:pt x="483" y="476"/>
                    <a:pt x="264" y="37"/>
                  </a:cubicBezTo>
                  <a:cubicBezTo>
                    <a:pt x="238" y="11"/>
                    <a:pt x="209" y="0"/>
                    <a:pt x="181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825700" y="3209775"/>
              <a:ext cx="60750" cy="49475"/>
            </a:xfrm>
            <a:custGeom>
              <a:avLst/>
              <a:gdLst/>
              <a:ahLst/>
              <a:cxnLst/>
              <a:rect l="l" t="t" r="r" b="b"/>
              <a:pathLst>
                <a:path w="2430" h="1979" extrusionOk="0">
                  <a:moveTo>
                    <a:pt x="189" y="1"/>
                  </a:moveTo>
                  <a:cubicBezTo>
                    <a:pt x="92" y="1"/>
                    <a:pt x="0" y="161"/>
                    <a:pt x="89" y="250"/>
                  </a:cubicBezTo>
                  <a:cubicBezTo>
                    <a:pt x="475" y="470"/>
                    <a:pt x="914" y="522"/>
                    <a:pt x="1296" y="799"/>
                  </a:cubicBezTo>
                  <a:cubicBezTo>
                    <a:pt x="1682" y="1071"/>
                    <a:pt x="1954" y="1457"/>
                    <a:pt x="2121" y="1896"/>
                  </a:cubicBezTo>
                  <a:cubicBezTo>
                    <a:pt x="2140" y="1955"/>
                    <a:pt x="2189" y="1978"/>
                    <a:pt x="2241" y="1978"/>
                  </a:cubicBezTo>
                  <a:cubicBezTo>
                    <a:pt x="2331" y="1978"/>
                    <a:pt x="2430" y="1909"/>
                    <a:pt x="2393" y="1839"/>
                  </a:cubicBezTo>
                  <a:cubicBezTo>
                    <a:pt x="2231" y="1400"/>
                    <a:pt x="1954" y="1018"/>
                    <a:pt x="1625" y="689"/>
                  </a:cubicBezTo>
                  <a:lnTo>
                    <a:pt x="1134" y="360"/>
                  </a:lnTo>
                  <a:cubicBezTo>
                    <a:pt x="857" y="193"/>
                    <a:pt x="528" y="193"/>
                    <a:pt x="256" y="31"/>
                  </a:cubicBezTo>
                  <a:cubicBezTo>
                    <a:pt x="235" y="10"/>
                    <a:pt x="212" y="1"/>
                    <a:pt x="189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777700" y="3229000"/>
              <a:ext cx="85900" cy="67950"/>
            </a:xfrm>
            <a:custGeom>
              <a:avLst/>
              <a:gdLst/>
              <a:ahLst/>
              <a:cxnLst/>
              <a:rect l="l" t="t" r="r" b="b"/>
              <a:pathLst>
                <a:path w="3436" h="2718" extrusionOk="0">
                  <a:moveTo>
                    <a:pt x="165" y="0"/>
                  </a:moveTo>
                  <a:cubicBezTo>
                    <a:pt x="77" y="0"/>
                    <a:pt x="0" y="70"/>
                    <a:pt x="34" y="140"/>
                  </a:cubicBezTo>
                  <a:cubicBezTo>
                    <a:pt x="679" y="1323"/>
                    <a:pt x="1696" y="2718"/>
                    <a:pt x="3184" y="2718"/>
                  </a:cubicBezTo>
                  <a:cubicBezTo>
                    <a:pt x="3213" y="2718"/>
                    <a:pt x="3243" y="2717"/>
                    <a:pt x="3273" y="2716"/>
                  </a:cubicBezTo>
                  <a:cubicBezTo>
                    <a:pt x="3435" y="2716"/>
                    <a:pt x="3383" y="2444"/>
                    <a:pt x="3216" y="2444"/>
                  </a:cubicBezTo>
                  <a:cubicBezTo>
                    <a:pt x="3190" y="2445"/>
                    <a:pt x="3165" y="2445"/>
                    <a:pt x="3139" y="2445"/>
                  </a:cubicBezTo>
                  <a:cubicBezTo>
                    <a:pt x="1810" y="2445"/>
                    <a:pt x="849" y="1108"/>
                    <a:pt x="310" y="82"/>
                  </a:cubicBezTo>
                  <a:cubicBezTo>
                    <a:pt x="270" y="23"/>
                    <a:pt x="216" y="0"/>
                    <a:pt x="165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777575" y="3228150"/>
              <a:ext cx="87775" cy="61275"/>
            </a:xfrm>
            <a:custGeom>
              <a:avLst/>
              <a:gdLst/>
              <a:ahLst/>
              <a:cxnLst/>
              <a:rect l="l" t="t" r="r" b="b"/>
              <a:pathLst>
                <a:path w="3511" h="2451" extrusionOk="0">
                  <a:moveTo>
                    <a:pt x="177" y="0"/>
                  </a:moveTo>
                  <a:cubicBezTo>
                    <a:pt x="79" y="0"/>
                    <a:pt x="0" y="231"/>
                    <a:pt x="149" y="283"/>
                  </a:cubicBezTo>
                  <a:cubicBezTo>
                    <a:pt x="697" y="503"/>
                    <a:pt x="1303" y="665"/>
                    <a:pt x="1852" y="885"/>
                  </a:cubicBezTo>
                  <a:cubicBezTo>
                    <a:pt x="2563" y="1214"/>
                    <a:pt x="2949" y="1710"/>
                    <a:pt x="3221" y="2368"/>
                  </a:cubicBezTo>
                  <a:cubicBezTo>
                    <a:pt x="3242" y="2427"/>
                    <a:pt x="3291" y="2450"/>
                    <a:pt x="3340" y="2450"/>
                  </a:cubicBezTo>
                  <a:cubicBezTo>
                    <a:pt x="3426" y="2450"/>
                    <a:pt x="3510" y="2381"/>
                    <a:pt x="3440" y="2311"/>
                  </a:cubicBezTo>
                  <a:cubicBezTo>
                    <a:pt x="3221" y="1710"/>
                    <a:pt x="2892" y="1161"/>
                    <a:pt x="2343" y="832"/>
                  </a:cubicBezTo>
                  <a:cubicBezTo>
                    <a:pt x="1685" y="503"/>
                    <a:pt x="917" y="283"/>
                    <a:pt x="206" y="7"/>
                  </a:cubicBezTo>
                  <a:cubicBezTo>
                    <a:pt x="196" y="2"/>
                    <a:pt x="186" y="0"/>
                    <a:pt x="177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747500" y="3245500"/>
              <a:ext cx="73175" cy="100100"/>
            </a:xfrm>
            <a:custGeom>
              <a:avLst/>
              <a:gdLst/>
              <a:ahLst/>
              <a:cxnLst/>
              <a:rect l="l" t="t" r="r" b="b"/>
              <a:pathLst>
                <a:path w="2927" h="4004" extrusionOk="0">
                  <a:moveTo>
                    <a:pt x="158" y="1"/>
                  </a:moveTo>
                  <a:cubicBezTo>
                    <a:pt x="82" y="1"/>
                    <a:pt x="0" y="85"/>
                    <a:pt x="35" y="191"/>
                  </a:cubicBezTo>
                  <a:cubicBezTo>
                    <a:pt x="311" y="959"/>
                    <a:pt x="311" y="1894"/>
                    <a:pt x="803" y="2605"/>
                  </a:cubicBezTo>
                  <a:cubicBezTo>
                    <a:pt x="1242" y="3320"/>
                    <a:pt x="2010" y="3649"/>
                    <a:pt x="2725" y="3978"/>
                  </a:cubicBezTo>
                  <a:cubicBezTo>
                    <a:pt x="2743" y="3996"/>
                    <a:pt x="2761" y="4004"/>
                    <a:pt x="2778" y="4004"/>
                  </a:cubicBezTo>
                  <a:cubicBezTo>
                    <a:pt x="2865" y="4004"/>
                    <a:pt x="2927" y="3803"/>
                    <a:pt x="2835" y="3759"/>
                  </a:cubicBezTo>
                  <a:cubicBezTo>
                    <a:pt x="1957" y="3373"/>
                    <a:pt x="1189" y="2934"/>
                    <a:pt x="803" y="2056"/>
                  </a:cubicBezTo>
                  <a:cubicBezTo>
                    <a:pt x="531" y="1398"/>
                    <a:pt x="474" y="687"/>
                    <a:pt x="254" y="81"/>
                  </a:cubicBezTo>
                  <a:cubicBezTo>
                    <a:pt x="236" y="24"/>
                    <a:pt x="198" y="1"/>
                    <a:pt x="158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745975" y="3244600"/>
              <a:ext cx="80150" cy="87300"/>
            </a:xfrm>
            <a:custGeom>
              <a:avLst/>
              <a:gdLst/>
              <a:ahLst/>
              <a:cxnLst/>
              <a:rect l="l" t="t" r="r" b="b"/>
              <a:pathLst>
                <a:path w="3206" h="3492" extrusionOk="0">
                  <a:moveTo>
                    <a:pt x="220" y="0"/>
                  </a:moveTo>
                  <a:cubicBezTo>
                    <a:pt x="79" y="0"/>
                    <a:pt x="1" y="232"/>
                    <a:pt x="153" y="284"/>
                  </a:cubicBezTo>
                  <a:cubicBezTo>
                    <a:pt x="811" y="503"/>
                    <a:pt x="1470" y="775"/>
                    <a:pt x="1961" y="1271"/>
                  </a:cubicBezTo>
                  <a:cubicBezTo>
                    <a:pt x="2620" y="1873"/>
                    <a:pt x="2729" y="2641"/>
                    <a:pt x="2949" y="3409"/>
                  </a:cubicBezTo>
                  <a:cubicBezTo>
                    <a:pt x="2969" y="3467"/>
                    <a:pt x="3009" y="3492"/>
                    <a:pt x="3050" y="3492"/>
                  </a:cubicBezTo>
                  <a:cubicBezTo>
                    <a:pt x="3126" y="3492"/>
                    <a:pt x="3205" y="3407"/>
                    <a:pt x="3168" y="3299"/>
                  </a:cubicBezTo>
                  <a:cubicBezTo>
                    <a:pt x="2949" y="2531"/>
                    <a:pt x="2839" y="1820"/>
                    <a:pt x="2290" y="1214"/>
                  </a:cubicBezTo>
                  <a:cubicBezTo>
                    <a:pt x="1742" y="613"/>
                    <a:pt x="974" y="336"/>
                    <a:pt x="263" y="7"/>
                  </a:cubicBezTo>
                  <a:cubicBezTo>
                    <a:pt x="248" y="2"/>
                    <a:pt x="234" y="0"/>
                    <a:pt x="220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709075" y="3307225"/>
              <a:ext cx="79150" cy="79975"/>
            </a:xfrm>
            <a:custGeom>
              <a:avLst/>
              <a:gdLst/>
              <a:ahLst/>
              <a:cxnLst/>
              <a:rect l="l" t="t" r="r" b="b"/>
              <a:pathLst>
                <a:path w="3166" h="3199" extrusionOk="0">
                  <a:moveTo>
                    <a:pt x="150" y="0"/>
                  </a:moveTo>
                  <a:cubicBezTo>
                    <a:pt x="63" y="0"/>
                    <a:pt x="1" y="201"/>
                    <a:pt x="93" y="245"/>
                  </a:cubicBezTo>
                  <a:cubicBezTo>
                    <a:pt x="1409" y="904"/>
                    <a:pt x="2616" y="1509"/>
                    <a:pt x="2889" y="3098"/>
                  </a:cubicBezTo>
                  <a:cubicBezTo>
                    <a:pt x="2912" y="3168"/>
                    <a:pt x="2965" y="3199"/>
                    <a:pt x="3018" y="3199"/>
                  </a:cubicBezTo>
                  <a:cubicBezTo>
                    <a:pt x="3091" y="3199"/>
                    <a:pt x="3165" y="3140"/>
                    <a:pt x="3165" y="3046"/>
                  </a:cubicBezTo>
                  <a:cubicBezTo>
                    <a:pt x="2836" y="1400"/>
                    <a:pt x="1629" y="684"/>
                    <a:pt x="202" y="26"/>
                  </a:cubicBezTo>
                  <a:cubicBezTo>
                    <a:pt x="184" y="8"/>
                    <a:pt x="167" y="0"/>
                    <a:pt x="150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709100" y="3307225"/>
              <a:ext cx="70500" cy="88625"/>
            </a:xfrm>
            <a:custGeom>
              <a:avLst/>
              <a:gdLst/>
              <a:ahLst/>
              <a:cxnLst/>
              <a:rect l="l" t="t" r="r" b="b"/>
              <a:pathLst>
                <a:path w="2820" h="3545" extrusionOk="0">
                  <a:moveTo>
                    <a:pt x="172" y="0"/>
                  </a:moveTo>
                  <a:cubicBezTo>
                    <a:pt x="81" y="0"/>
                    <a:pt x="0" y="84"/>
                    <a:pt x="35" y="193"/>
                  </a:cubicBezTo>
                  <a:cubicBezTo>
                    <a:pt x="364" y="1013"/>
                    <a:pt x="311" y="1839"/>
                    <a:pt x="969" y="2550"/>
                  </a:cubicBezTo>
                  <a:cubicBezTo>
                    <a:pt x="1408" y="3046"/>
                    <a:pt x="1957" y="3375"/>
                    <a:pt x="2668" y="3537"/>
                  </a:cubicBezTo>
                  <a:cubicBezTo>
                    <a:pt x="2678" y="3543"/>
                    <a:pt x="2688" y="3545"/>
                    <a:pt x="2697" y="3545"/>
                  </a:cubicBezTo>
                  <a:cubicBezTo>
                    <a:pt x="2786" y="3545"/>
                    <a:pt x="2819" y="3313"/>
                    <a:pt x="2668" y="3265"/>
                  </a:cubicBezTo>
                  <a:cubicBezTo>
                    <a:pt x="1900" y="3098"/>
                    <a:pt x="1299" y="2659"/>
                    <a:pt x="860" y="2001"/>
                  </a:cubicBezTo>
                  <a:cubicBezTo>
                    <a:pt x="531" y="1400"/>
                    <a:pt x="531" y="684"/>
                    <a:pt x="311" y="83"/>
                  </a:cubicBezTo>
                  <a:cubicBezTo>
                    <a:pt x="273" y="25"/>
                    <a:pt x="221" y="0"/>
                    <a:pt x="172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780525" y="3388550"/>
              <a:ext cx="117050" cy="25150"/>
            </a:xfrm>
            <a:custGeom>
              <a:avLst/>
              <a:gdLst/>
              <a:ahLst/>
              <a:cxnLst/>
              <a:rect l="l" t="t" r="r" b="b"/>
              <a:pathLst>
                <a:path w="4682" h="1006" extrusionOk="0">
                  <a:moveTo>
                    <a:pt x="202" y="1"/>
                  </a:moveTo>
                  <a:cubicBezTo>
                    <a:pt x="101" y="1"/>
                    <a:pt x="1" y="137"/>
                    <a:pt x="140" y="232"/>
                  </a:cubicBezTo>
                  <a:cubicBezTo>
                    <a:pt x="689" y="670"/>
                    <a:pt x="1457" y="943"/>
                    <a:pt x="2172" y="1000"/>
                  </a:cubicBezTo>
                  <a:cubicBezTo>
                    <a:pt x="2232" y="1003"/>
                    <a:pt x="2292" y="1005"/>
                    <a:pt x="2351" y="1005"/>
                  </a:cubicBezTo>
                  <a:cubicBezTo>
                    <a:pt x="3105" y="1005"/>
                    <a:pt x="3817" y="711"/>
                    <a:pt x="4529" y="561"/>
                  </a:cubicBezTo>
                  <a:cubicBezTo>
                    <a:pt x="4682" y="509"/>
                    <a:pt x="4604" y="277"/>
                    <a:pt x="4462" y="277"/>
                  </a:cubicBezTo>
                  <a:cubicBezTo>
                    <a:pt x="4448" y="277"/>
                    <a:pt x="4434" y="280"/>
                    <a:pt x="4420" y="284"/>
                  </a:cubicBezTo>
                  <a:cubicBezTo>
                    <a:pt x="3637" y="508"/>
                    <a:pt x="2940" y="703"/>
                    <a:pt x="2255" y="703"/>
                  </a:cubicBezTo>
                  <a:cubicBezTo>
                    <a:pt x="1596" y="703"/>
                    <a:pt x="950" y="522"/>
                    <a:pt x="250" y="12"/>
                  </a:cubicBezTo>
                  <a:cubicBezTo>
                    <a:pt x="235" y="4"/>
                    <a:pt x="218" y="1"/>
                    <a:pt x="202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788625" y="3370900"/>
              <a:ext cx="108525" cy="31000"/>
            </a:xfrm>
            <a:custGeom>
              <a:avLst/>
              <a:gdLst/>
              <a:ahLst/>
              <a:cxnLst/>
              <a:rect l="l" t="t" r="r" b="b"/>
              <a:pathLst>
                <a:path w="4341" h="1240" extrusionOk="0">
                  <a:moveTo>
                    <a:pt x="1346" y="0"/>
                  </a:moveTo>
                  <a:cubicBezTo>
                    <a:pt x="949" y="0"/>
                    <a:pt x="547" y="68"/>
                    <a:pt x="145" y="222"/>
                  </a:cubicBezTo>
                  <a:cubicBezTo>
                    <a:pt x="0" y="320"/>
                    <a:pt x="73" y="507"/>
                    <a:pt x="206" y="507"/>
                  </a:cubicBezTo>
                  <a:cubicBezTo>
                    <a:pt x="222" y="507"/>
                    <a:pt x="238" y="504"/>
                    <a:pt x="255" y="499"/>
                  </a:cubicBezTo>
                  <a:cubicBezTo>
                    <a:pt x="630" y="343"/>
                    <a:pt x="1009" y="275"/>
                    <a:pt x="1386" y="275"/>
                  </a:cubicBezTo>
                  <a:cubicBezTo>
                    <a:pt x="2335" y="275"/>
                    <a:pt x="3273" y="701"/>
                    <a:pt x="4096" y="1210"/>
                  </a:cubicBezTo>
                  <a:cubicBezTo>
                    <a:pt x="4117" y="1231"/>
                    <a:pt x="4140" y="1240"/>
                    <a:pt x="4162" y="1240"/>
                  </a:cubicBezTo>
                  <a:cubicBezTo>
                    <a:pt x="4257" y="1240"/>
                    <a:pt x="4340" y="1079"/>
                    <a:pt x="4205" y="990"/>
                  </a:cubicBezTo>
                  <a:cubicBezTo>
                    <a:pt x="3339" y="439"/>
                    <a:pt x="2358" y="0"/>
                    <a:pt x="1346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819325" y="3341300"/>
              <a:ext cx="106025" cy="35250"/>
            </a:xfrm>
            <a:custGeom>
              <a:avLst/>
              <a:gdLst/>
              <a:ahLst/>
              <a:cxnLst/>
              <a:rect l="l" t="t" r="r" b="b"/>
              <a:pathLst>
                <a:path w="4241" h="1410" extrusionOk="0">
                  <a:moveTo>
                    <a:pt x="153" y="0"/>
                  </a:moveTo>
                  <a:cubicBezTo>
                    <a:pt x="66" y="0"/>
                    <a:pt x="0" y="115"/>
                    <a:pt x="124" y="199"/>
                  </a:cubicBezTo>
                  <a:cubicBezTo>
                    <a:pt x="1035" y="975"/>
                    <a:pt x="2172" y="1409"/>
                    <a:pt x="3348" y="1409"/>
                  </a:cubicBezTo>
                  <a:cubicBezTo>
                    <a:pt x="3589" y="1409"/>
                    <a:pt x="3832" y="1391"/>
                    <a:pt x="4075" y="1353"/>
                  </a:cubicBezTo>
                  <a:cubicBezTo>
                    <a:pt x="4226" y="1353"/>
                    <a:pt x="4240" y="1126"/>
                    <a:pt x="4117" y="1126"/>
                  </a:cubicBezTo>
                  <a:cubicBezTo>
                    <a:pt x="4105" y="1126"/>
                    <a:pt x="4090" y="1129"/>
                    <a:pt x="4075" y="1134"/>
                  </a:cubicBezTo>
                  <a:cubicBezTo>
                    <a:pt x="3861" y="1158"/>
                    <a:pt x="3649" y="1170"/>
                    <a:pt x="3440" y="1170"/>
                  </a:cubicBezTo>
                  <a:cubicBezTo>
                    <a:pt x="2258" y="1170"/>
                    <a:pt x="1167" y="783"/>
                    <a:pt x="234" y="37"/>
                  </a:cubicBezTo>
                  <a:cubicBezTo>
                    <a:pt x="208" y="11"/>
                    <a:pt x="180" y="0"/>
                    <a:pt x="153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826600" y="3331225"/>
              <a:ext cx="98125" cy="43400"/>
            </a:xfrm>
            <a:custGeom>
              <a:avLst/>
              <a:gdLst/>
              <a:ahLst/>
              <a:cxnLst/>
              <a:rect l="l" t="t" r="r" b="b"/>
              <a:pathLst>
                <a:path w="3925" h="1736" extrusionOk="0">
                  <a:moveTo>
                    <a:pt x="163" y="1"/>
                  </a:moveTo>
                  <a:cubicBezTo>
                    <a:pt x="0" y="1"/>
                    <a:pt x="0" y="273"/>
                    <a:pt x="163" y="273"/>
                  </a:cubicBezTo>
                  <a:cubicBezTo>
                    <a:pt x="711" y="330"/>
                    <a:pt x="1317" y="330"/>
                    <a:pt x="1866" y="440"/>
                  </a:cubicBezTo>
                  <a:cubicBezTo>
                    <a:pt x="2577" y="602"/>
                    <a:pt x="3125" y="1260"/>
                    <a:pt x="3674" y="1699"/>
                  </a:cubicBezTo>
                  <a:cubicBezTo>
                    <a:pt x="3700" y="1725"/>
                    <a:pt x="3729" y="1736"/>
                    <a:pt x="3756" y="1736"/>
                  </a:cubicBezTo>
                  <a:cubicBezTo>
                    <a:pt x="3847" y="1736"/>
                    <a:pt x="3925" y="1621"/>
                    <a:pt x="3841" y="1537"/>
                  </a:cubicBezTo>
                  <a:cubicBezTo>
                    <a:pt x="3292" y="1041"/>
                    <a:pt x="2796" y="440"/>
                    <a:pt x="2138" y="220"/>
                  </a:cubicBezTo>
                  <a:cubicBezTo>
                    <a:pt x="1536" y="1"/>
                    <a:pt x="768" y="53"/>
                    <a:pt x="163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853125" y="3290075"/>
              <a:ext cx="95525" cy="39725"/>
            </a:xfrm>
            <a:custGeom>
              <a:avLst/>
              <a:gdLst/>
              <a:ahLst/>
              <a:cxnLst/>
              <a:rect l="l" t="t" r="r" b="b"/>
              <a:pathLst>
                <a:path w="3821" h="1589" extrusionOk="0">
                  <a:moveTo>
                    <a:pt x="638" y="1"/>
                  </a:moveTo>
                  <a:cubicBezTo>
                    <a:pt x="475" y="1"/>
                    <a:pt x="418" y="273"/>
                    <a:pt x="585" y="273"/>
                  </a:cubicBezTo>
                  <a:cubicBezTo>
                    <a:pt x="1643" y="273"/>
                    <a:pt x="2564" y="600"/>
                    <a:pt x="3347" y="1206"/>
                  </a:cubicBezTo>
                  <a:lnTo>
                    <a:pt x="3347" y="1206"/>
                  </a:lnTo>
                  <a:cubicBezTo>
                    <a:pt x="2954" y="1275"/>
                    <a:pt x="2561" y="1331"/>
                    <a:pt x="2168" y="1331"/>
                  </a:cubicBezTo>
                  <a:cubicBezTo>
                    <a:pt x="2060" y="1331"/>
                    <a:pt x="1953" y="1327"/>
                    <a:pt x="1845" y="1318"/>
                  </a:cubicBezTo>
                  <a:cubicBezTo>
                    <a:pt x="1244" y="1208"/>
                    <a:pt x="695" y="822"/>
                    <a:pt x="256" y="383"/>
                  </a:cubicBezTo>
                  <a:cubicBezTo>
                    <a:pt x="235" y="362"/>
                    <a:pt x="212" y="353"/>
                    <a:pt x="189" y="353"/>
                  </a:cubicBezTo>
                  <a:cubicBezTo>
                    <a:pt x="93" y="353"/>
                    <a:pt x="0" y="513"/>
                    <a:pt x="89" y="602"/>
                  </a:cubicBezTo>
                  <a:cubicBezTo>
                    <a:pt x="528" y="988"/>
                    <a:pt x="1024" y="1370"/>
                    <a:pt x="1625" y="1480"/>
                  </a:cubicBezTo>
                  <a:cubicBezTo>
                    <a:pt x="1864" y="1559"/>
                    <a:pt x="2109" y="1589"/>
                    <a:pt x="2357" y="1589"/>
                  </a:cubicBezTo>
                  <a:cubicBezTo>
                    <a:pt x="2794" y="1589"/>
                    <a:pt x="3238" y="1497"/>
                    <a:pt x="3658" y="1427"/>
                  </a:cubicBezTo>
                  <a:cubicBezTo>
                    <a:pt x="3767" y="1370"/>
                    <a:pt x="3820" y="1261"/>
                    <a:pt x="3710" y="1151"/>
                  </a:cubicBezTo>
                  <a:cubicBezTo>
                    <a:pt x="2832" y="383"/>
                    <a:pt x="1792" y="1"/>
                    <a:pt x="638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881900" y="3249725"/>
              <a:ext cx="90100" cy="31700"/>
            </a:xfrm>
            <a:custGeom>
              <a:avLst/>
              <a:gdLst/>
              <a:ahLst/>
              <a:cxnLst/>
              <a:rect l="l" t="t" r="r" b="b"/>
              <a:pathLst>
                <a:path w="3604" h="1268" extrusionOk="0">
                  <a:moveTo>
                    <a:pt x="1901" y="241"/>
                  </a:moveTo>
                  <a:cubicBezTo>
                    <a:pt x="2068" y="241"/>
                    <a:pt x="3275" y="408"/>
                    <a:pt x="3165" y="680"/>
                  </a:cubicBezTo>
                  <a:cubicBezTo>
                    <a:pt x="2998" y="956"/>
                    <a:pt x="2177" y="1009"/>
                    <a:pt x="1901" y="1009"/>
                  </a:cubicBezTo>
                  <a:cubicBezTo>
                    <a:pt x="1365" y="1009"/>
                    <a:pt x="912" y="967"/>
                    <a:pt x="431" y="840"/>
                  </a:cubicBezTo>
                  <a:lnTo>
                    <a:pt x="431" y="840"/>
                  </a:lnTo>
                  <a:cubicBezTo>
                    <a:pt x="868" y="514"/>
                    <a:pt x="1356" y="298"/>
                    <a:pt x="1901" y="241"/>
                  </a:cubicBezTo>
                  <a:close/>
                  <a:moveTo>
                    <a:pt x="1950" y="0"/>
                  </a:moveTo>
                  <a:cubicBezTo>
                    <a:pt x="1345" y="0"/>
                    <a:pt x="780" y="292"/>
                    <a:pt x="255" y="627"/>
                  </a:cubicBezTo>
                  <a:cubicBezTo>
                    <a:pt x="183" y="676"/>
                    <a:pt x="175" y="735"/>
                    <a:pt x="203" y="782"/>
                  </a:cubicBezTo>
                  <a:lnTo>
                    <a:pt x="203" y="782"/>
                  </a:lnTo>
                  <a:cubicBezTo>
                    <a:pt x="72" y="784"/>
                    <a:pt x="1" y="962"/>
                    <a:pt x="145" y="1009"/>
                  </a:cubicBezTo>
                  <a:cubicBezTo>
                    <a:pt x="626" y="1182"/>
                    <a:pt x="1128" y="1267"/>
                    <a:pt x="1638" y="1267"/>
                  </a:cubicBezTo>
                  <a:cubicBezTo>
                    <a:pt x="1944" y="1267"/>
                    <a:pt x="2252" y="1237"/>
                    <a:pt x="2559" y="1176"/>
                  </a:cubicBezTo>
                  <a:cubicBezTo>
                    <a:pt x="2779" y="1119"/>
                    <a:pt x="3604" y="1009"/>
                    <a:pt x="3547" y="627"/>
                  </a:cubicBezTo>
                  <a:cubicBezTo>
                    <a:pt x="3494" y="241"/>
                    <a:pt x="2559" y="22"/>
                    <a:pt x="2230" y="22"/>
                  </a:cubicBezTo>
                  <a:cubicBezTo>
                    <a:pt x="2136" y="7"/>
                    <a:pt x="2042" y="0"/>
                    <a:pt x="1950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896175" y="3183100"/>
              <a:ext cx="81325" cy="44425"/>
            </a:xfrm>
            <a:custGeom>
              <a:avLst/>
              <a:gdLst/>
              <a:ahLst/>
              <a:cxnLst/>
              <a:rect l="l" t="t" r="r" b="b"/>
              <a:pathLst>
                <a:path w="3253" h="1777" extrusionOk="0">
                  <a:moveTo>
                    <a:pt x="3086" y="53"/>
                  </a:moveTo>
                  <a:cubicBezTo>
                    <a:pt x="2045" y="110"/>
                    <a:pt x="729" y="0"/>
                    <a:pt x="180" y="1150"/>
                  </a:cubicBezTo>
                  <a:cubicBezTo>
                    <a:pt x="144" y="1220"/>
                    <a:pt x="219" y="1290"/>
                    <a:pt x="307" y="1290"/>
                  </a:cubicBezTo>
                  <a:cubicBezTo>
                    <a:pt x="357" y="1290"/>
                    <a:pt x="412" y="1267"/>
                    <a:pt x="452" y="1207"/>
                  </a:cubicBezTo>
                  <a:cubicBezTo>
                    <a:pt x="858" y="399"/>
                    <a:pt x="1775" y="326"/>
                    <a:pt x="2607" y="326"/>
                  </a:cubicBezTo>
                  <a:cubicBezTo>
                    <a:pt x="2682" y="326"/>
                    <a:pt x="2755" y="327"/>
                    <a:pt x="2828" y="327"/>
                  </a:cubicBezTo>
                  <a:lnTo>
                    <a:pt x="2828" y="327"/>
                  </a:lnTo>
                  <a:cubicBezTo>
                    <a:pt x="2570" y="673"/>
                    <a:pt x="2234" y="968"/>
                    <a:pt x="1826" y="1150"/>
                  </a:cubicBezTo>
                  <a:cubicBezTo>
                    <a:pt x="1692" y="1239"/>
                    <a:pt x="850" y="1540"/>
                    <a:pt x="469" y="1540"/>
                  </a:cubicBezTo>
                  <a:cubicBezTo>
                    <a:pt x="376" y="1540"/>
                    <a:pt x="311" y="1522"/>
                    <a:pt x="290" y="1480"/>
                  </a:cubicBezTo>
                  <a:cubicBezTo>
                    <a:pt x="269" y="1420"/>
                    <a:pt x="219" y="1397"/>
                    <a:pt x="170" y="1397"/>
                  </a:cubicBezTo>
                  <a:cubicBezTo>
                    <a:pt x="85" y="1397"/>
                    <a:pt x="1" y="1467"/>
                    <a:pt x="70" y="1537"/>
                  </a:cubicBezTo>
                  <a:cubicBezTo>
                    <a:pt x="137" y="1717"/>
                    <a:pt x="334" y="1776"/>
                    <a:pt x="562" y="1776"/>
                  </a:cubicBezTo>
                  <a:cubicBezTo>
                    <a:pt x="889" y="1776"/>
                    <a:pt x="1279" y="1654"/>
                    <a:pt x="1440" y="1589"/>
                  </a:cubicBezTo>
                  <a:cubicBezTo>
                    <a:pt x="2155" y="1370"/>
                    <a:pt x="2756" y="931"/>
                    <a:pt x="3195" y="273"/>
                  </a:cubicBezTo>
                  <a:cubicBezTo>
                    <a:pt x="3252" y="163"/>
                    <a:pt x="3195" y="53"/>
                    <a:pt x="3086" y="53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900025" y="3134850"/>
              <a:ext cx="73300" cy="39475"/>
            </a:xfrm>
            <a:custGeom>
              <a:avLst/>
              <a:gdLst/>
              <a:ahLst/>
              <a:cxnLst/>
              <a:rect l="l" t="t" r="r" b="b"/>
              <a:pathLst>
                <a:path w="2932" h="1579" extrusionOk="0">
                  <a:moveTo>
                    <a:pt x="1978" y="248"/>
                  </a:moveTo>
                  <a:cubicBezTo>
                    <a:pt x="2167" y="248"/>
                    <a:pt x="2357" y="266"/>
                    <a:pt x="2541" y="277"/>
                  </a:cubicBezTo>
                  <a:lnTo>
                    <a:pt x="2541" y="277"/>
                  </a:lnTo>
                  <a:cubicBezTo>
                    <a:pt x="2342" y="596"/>
                    <a:pt x="2098" y="814"/>
                    <a:pt x="1782" y="995"/>
                  </a:cubicBezTo>
                  <a:cubicBezTo>
                    <a:pt x="1613" y="1080"/>
                    <a:pt x="988" y="1360"/>
                    <a:pt x="610" y="1360"/>
                  </a:cubicBezTo>
                  <a:cubicBezTo>
                    <a:pt x="497" y="1360"/>
                    <a:pt x="406" y="1335"/>
                    <a:pt x="355" y="1272"/>
                  </a:cubicBezTo>
                  <a:cubicBezTo>
                    <a:pt x="327" y="1230"/>
                    <a:pt x="292" y="1209"/>
                    <a:pt x="257" y="1203"/>
                  </a:cubicBezTo>
                  <a:lnTo>
                    <a:pt x="257" y="1203"/>
                  </a:lnTo>
                  <a:cubicBezTo>
                    <a:pt x="584" y="878"/>
                    <a:pt x="962" y="554"/>
                    <a:pt x="1395" y="337"/>
                  </a:cubicBezTo>
                  <a:cubicBezTo>
                    <a:pt x="1582" y="268"/>
                    <a:pt x="1779" y="248"/>
                    <a:pt x="1978" y="248"/>
                  </a:cubicBezTo>
                  <a:close/>
                  <a:moveTo>
                    <a:pt x="1908" y="0"/>
                  </a:moveTo>
                  <a:cubicBezTo>
                    <a:pt x="1702" y="0"/>
                    <a:pt x="1499" y="23"/>
                    <a:pt x="1286" y="118"/>
                  </a:cubicBezTo>
                  <a:cubicBezTo>
                    <a:pt x="847" y="284"/>
                    <a:pt x="408" y="666"/>
                    <a:pt x="79" y="995"/>
                  </a:cubicBezTo>
                  <a:cubicBezTo>
                    <a:pt x="1" y="1073"/>
                    <a:pt x="62" y="1206"/>
                    <a:pt x="144" y="1238"/>
                  </a:cubicBezTo>
                  <a:lnTo>
                    <a:pt x="144" y="1238"/>
                  </a:lnTo>
                  <a:cubicBezTo>
                    <a:pt x="103" y="1275"/>
                    <a:pt x="88" y="1334"/>
                    <a:pt x="136" y="1382"/>
                  </a:cubicBezTo>
                  <a:cubicBezTo>
                    <a:pt x="262" y="1528"/>
                    <a:pt x="445" y="1579"/>
                    <a:pt x="644" y="1579"/>
                  </a:cubicBezTo>
                  <a:cubicBezTo>
                    <a:pt x="963" y="1579"/>
                    <a:pt x="1324" y="1449"/>
                    <a:pt x="1562" y="1382"/>
                  </a:cubicBezTo>
                  <a:cubicBezTo>
                    <a:pt x="2164" y="1162"/>
                    <a:pt x="2602" y="723"/>
                    <a:pt x="2879" y="175"/>
                  </a:cubicBezTo>
                  <a:cubicBezTo>
                    <a:pt x="2932" y="118"/>
                    <a:pt x="2822" y="8"/>
                    <a:pt x="2769" y="8"/>
                  </a:cubicBezTo>
                  <a:cubicBezTo>
                    <a:pt x="2679" y="17"/>
                    <a:pt x="2592" y="21"/>
                    <a:pt x="2507" y="21"/>
                  </a:cubicBezTo>
                  <a:cubicBezTo>
                    <a:pt x="2297" y="21"/>
                    <a:pt x="2101" y="0"/>
                    <a:pt x="1908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902400" y="3088650"/>
              <a:ext cx="69600" cy="37375"/>
            </a:xfrm>
            <a:custGeom>
              <a:avLst/>
              <a:gdLst/>
              <a:ahLst/>
              <a:cxnLst/>
              <a:rect l="l" t="t" r="r" b="b"/>
              <a:pathLst>
                <a:path w="2784" h="1495" extrusionOk="0">
                  <a:moveTo>
                    <a:pt x="1946" y="250"/>
                  </a:moveTo>
                  <a:cubicBezTo>
                    <a:pt x="2127" y="250"/>
                    <a:pt x="2300" y="286"/>
                    <a:pt x="2456" y="365"/>
                  </a:cubicBezTo>
                  <a:lnTo>
                    <a:pt x="2456" y="365"/>
                  </a:lnTo>
                  <a:cubicBezTo>
                    <a:pt x="2060" y="864"/>
                    <a:pt x="1321" y="1221"/>
                    <a:pt x="678" y="1221"/>
                  </a:cubicBezTo>
                  <a:cubicBezTo>
                    <a:pt x="549" y="1221"/>
                    <a:pt x="424" y="1207"/>
                    <a:pt x="306" y="1176"/>
                  </a:cubicBezTo>
                  <a:lnTo>
                    <a:pt x="306" y="1176"/>
                  </a:lnTo>
                  <a:cubicBezTo>
                    <a:pt x="618" y="675"/>
                    <a:pt x="1322" y="250"/>
                    <a:pt x="1946" y="250"/>
                  </a:cubicBezTo>
                  <a:close/>
                  <a:moveTo>
                    <a:pt x="1954" y="1"/>
                  </a:moveTo>
                  <a:cubicBezTo>
                    <a:pt x="1190" y="1"/>
                    <a:pt x="364" y="499"/>
                    <a:pt x="41" y="1145"/>
                  </a:cubicBezTo>
                  <a:cubicBezTo>
                    <a:pt x="12" y="1188"/>
                    <a:pt x="9" y="1223"/>
                    <a:pt x="23" y="1250"/>
                  </a:cubicBezTo>
                  <a:lnTo>
                    <a:pt x="23" y="1250"/>
                  </a:lnTo>
                  <a:cubicBezTo>
                    <a:pt x="1" y="1317"/>
                    <a:pt x="16" y="1392"/>
                    <a:pt x="93" y="1417"/>
                  </a:cubicBezTo>
                  <a:cubicBezTo>
                    <a:pt x="270" y="1469"/>
                    <a:pt x="457" y="1494"/>
                    <a:pt x="647" y="1494"/>
                  </a:cubicBezTo>
                  <a:cubicBezTo>
                    <a:pt x="1462" y="1494"/>
                    <a:pt x="2339" y="1042"/>
                    <a:pt x="2784" y="377"/>
                  </a:cubicBezTo>
                  <a:cubicBezTo>
                    <a:pt x="2784" y="320"/>
                    <a:pt x="2784" y="267"/>
                    <a:pt x="2727" y="210"/>
                  </a:cubicBezTo>
                  <a:cubicBezTo>
                    <a:pt x="2495" y="65"/>
                    <a:pt x="2228" y="1"/>
                    <a:pt x="1954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913000" y="3046825"/>
              <a:ext cx="69975" cy="32525"/>
            </a:xfrm>
            <a:custGeom>
              <a:avLst/>
              <a:gdLst/>
              <a:ahLst/>
              <a:cxnLst/>
              <a:rect l="l" t="t" r="r" b="b"/>
              <a:pathLst>
                <a:path w="2799" h="1301" extrusionOk="0">
                  <a:moveTo>
                    <a:pt x="1947" y="290"/>
                  </a:moveTo>
                  <a:cubicBezTo>
                    <a:pt x="2174" y="290"/>
                    <a:pt x="2352" y="342"/>
                    <a:pt x="2303" y="514"/>
                  </a:cubicBezTo>
                  <a:cubicBezTo>
                    <a:pt x="2250" y="733"/>
                    <a:pt x="1535" y="895"/>
                    <a:pt x="1315" y="895"/>
                  </a:cubicBezTo>
                  <a:cubicBezTo>
                    <a:pt x="1106" y="965"/>
                    <a:pt x="853" y="1035"/>
                    <a:pt x="612" y="1035"/>
                  </a:cubicBezTo>
                  <a:cubicBezTo>
                    <a:pt x="501" y="1035"/>
                    <a:pt x="393" y="1020"/>
                    <a:pt x="293" y="984"/>
                  </a:cubicBezTo>
                  <a:lnTo>
                    <a:pt x="293" y="984"/>
                  </a:lnTo>
                  <a:cubicBezTo>
                    <a:pt x="514" y="722"/>
                    <a:pt x="885" y="511"/>
                    <a:pt x="1206" y="404"/>
                  </a:cubicBezTo>
                  <a:cubicBezTo>
                    <a:pt x="1298" y="372"/>
                    <a:pt x="1662" y="290"/>
                    <a:pt x="1947" y="290"/>
                  </a:cubicBezTo>
                  <a:close/>
                  <a:moveTo>
                    <a:pt x="1799" y="0"/>
                  </a:moveTo>
                  <a:cubicBezTo>
                    <a:pt x="1719" y="0"/>
                    <a:pt x="1648" y="7"/>
                    <a:pt x="1592" y="18"/>
                  </a:cubicBezTo>
                  <a:cubicBezTo>
                    <a:pt x="1043" y="127"/>
                    <a:pt x="437" y="457"/>
                    <a:pt x="56" y="843"/>
                  </a:cubicBezTo>
                  <a:cubicBezTo>
                    <a:pt x="0" y="925"/>
                    <a:pt x="29" y="994"/>
                    <a:pt x="85" y="1027"/>
                  </a:cubicBezTo>
                  <a:lnTo>
                    <a:pt x="85" y="1027"/>
                  </a:lnTo>
                  <a:cubicBezTo>
                    <a:pt x="69" y="1081"/>
                    <a:pt x="86" y="1145"/>
                    <a:pt x="165" y="1172"/>
                  </a:cubicBezTo>
                  <a:cubicBezTo>
                    <a:pt x="316" y="1265"/>
                    <a:pt x="491" y="1301"/>
                    <a:pt x="677" y="1301"/>
                  </a:cubicBezTo>
                  <a:cubicBezTo>
                    <a:pt x="1035" y="1301"/>
                    <a:pt x="1431" y="1169"/>
                    <a:pt x="1754" y="1062"/>
                  </a:cubicBezTo>
                  <a:cubicBezTo>
                    <a:pt x="1974" y="1005"/>
                    <a:pt x="2799" y="786"/>
                    <a:pt x="2632" y="404"/>
                  </a:cubicBezTo>
                  <a:cubicBezTo>
                    <a:pt x="2545" y="97"/>
                    <a:pt x="2110" y="0"/>
                    <a:pt x="1799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922100" y="3011300"/>
              <a:ext cx="62200" cy="25775"/>
            </a:xfrm>
            <a:custGeom>
              <a:avLst/>
              <a:gdLst/>
              <a:ahLst/>
              <a:cxnLst/>
              <a:rect l="l" t="t" r="r" b="b"/>
              <a:pathLst>
                <a:path w="2488" h="1031" extrusionOk="0">
                  <a:moveTo>
                    <a:pt x="1633" y="256"/>
                  </a:moveTo>
                  <a:cubicBezTo>
                    <a:pt x="1782" y="256"/>
                    <a:pt x="1932" y="284"/>
                    <a:pt x="2080" y="348"/>
                  </a:cubicBezTo>
                  <a:lnTo>
                    <a:pt x="2080" y="348"/>
                  </a:lnTo>
                  <a:cubicBezTo>
                    <a:pt x="1772" y="577"/>
                    <a:pt x="1267" y="776"/>
                    <a:pt x="819" y="776"/>
                  </a:cubicBezTo>
                  <a:cubicBezTo>
                    <a:pt x="674" y="776"/>
                    <a:pt x="535" y="755"/>
                    <a:pt x="410" y="707"/>
                  </a:cubicBezTo>
                  <a:lnTo>
                    <a:pt x="410" y="707"/>
                  </a:lnTo>
                  <a:cubicBezTo>
                    <a:pt x="794" y="472"/>
                    <a:pt x="1214" y="256"/>
                    <a:pt x="1633" y="256"/>
                  </a:cubicBezTo>
                  <a:close/>
                  <a:moveTo>
                    <a:pt x="1639" y="1"/>
                  </a:moveTo>
                  <a:cubicBezTo>
                    <a:pt x="1135" y="1"/>
                    <a:pt x="622" y="268"/>
                    <a:pt x="183" y="561"/>
                  </a:cubicBezTo>
                  <a:cubicBezTo>
                    <a:pt x="154" y="581"/>
                    <a:pt x="135" y="603"/>
                    <a:pt x="125" y="625"/>
                  </a:cubicBezTo>
                  <a:lnTo>
                    <a:pt x="125" y="625"/>
                  </a:lnTo>
                  <a:cubicBezTo>
                    <a:pt x="50" y="665"/>
                    <a:pt x="0" y="764"/>
                    <a:pt x="73" y="837"/>
                  </a:cubicBezTo>
                  <a:cubicBezTo>
                    <a:pt x="278" y="974"/>
                    <a:pt x="532" y="1031"/>
                    <a:pt x="798" y="1031"/>
                  </a:cubicBezTo>
                  <a:cubicBezTo>
                    <a:pt x="1386" y="1031"/>
                    <a:pt x="2039" y="753"/>
                    <a:pt x="2378" y="451"/>
                  </a:cubicBezTo>
                  <a:cubicBezTo>
                    <a:pt x="2435" y="398"/>
                    <a:pt x="2488" y="289"/>
                    <a:pt x="2378" y="232"/>
                  </a:cubicBezTo>
                  <a:cubicBezTo>
                    <a:pt x="2141" y="68"/>
                    <a:pt x="1891" y="1"/>
                    <a:pt x="1639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927300" y="2960900"/>
              <a:ext cx="48775" cy="37900"/>
            </a:xfrm>
            <a:custGeom>
              <a:avLst/>
              <a:gdLst/>
              <a:ahLst/>
              <a:cxnLst/>
              <a:rect l="l" t="t" r="r" b="b"/>
              <a:pathLst>
                <a:path w="1951" h="1516" extrusionOk="0">
                  <a:moveTo>
                    <a:pt x="1673" y="319"/>
                  </a:moveTo>
                  <a:cubicBezTo>
                    <a:pt x="1502" y="682"/>
                    <a:pt x="999" y="951"/>
                    <a:pt x="574" y="1122"/>
                  </a:cubicBezTo>
                  <a:lnTo>
                    <a:pt x="574" y="1122"/>
                  </a:lnTo>
                  <a:cubicBezTo>
                    <a:pt x="878" y="778"/>
                    <a:pt x="1249" y="520"/>
                    <a:pt x="1673" y="319"/>
                  </a:cubicBezTo>
                  <a:close/>
                  <a:moveTo>
                    <a:pt x="1788" y="0"/>
                  </a:moveTo>
                  <a:cubicBezTo>
                    <a:pt x="1073" y="272"/>
                    <a:pt x="471" y="711"/>
                    <a:pt x="85" y="1317"/>
                  </a:cubicBezTo>
                  <a:cubicBezTo>
                    <a:pt x="1" y="1401"/>
                    <a:pt x="110" y="1516"/>
                    <a:pt x="215" y="1516"/>
                  </a:cubicBezTo>
                  <a:cubicBezTo>
                    <a:pt x="247" y="1516"/>
                    <a:pt x="279" y="1505"/>
                    <a:pt x="304" y="1479"/>
                  </a:cubicBezTo>
                  <a:cubicBezTo>
                    <a:pt x="910" y="1317"/>
                    <a:pt x="1950" y="878"/>
                    <a:pt x="1950" y="163"/>
                  </a:cubicBezTo>
                  <a:cubicBezTo>
                    <a:pt x="1950" y="53"/>
                    <a:pt x="1898" y="0"/>
                    <a:pt x="1788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927375" y="2923225"/>
              <a:ext cx="39150" cy="39775"/>
            </a:xfrm>
            <a:custGeom>
              <a:avLst/>
              <a:gdLst/>
              <a:ahLst/>
              <a:cxnLst/>
              <a:rect l="l" t="t" r="r" b="b"/>
              <a:pathLst>
                <a:path w="1566" h="1591" extrusionOk="0">
                  <a:moveTo>
                    <a:pt x="1192" y="295"/>
                  </a:moveTo>
                  <a:cubicBezTo>
                    <a:pt x="1148" y="493"/>
                    <a:pt x="831" y="811"/>
                    <a:pt x="740" y="902"/>
                  </a:cubicBezTo>
                  <a:cubicBezTo>
                    <a:pt x="625" y="1020"/>
                    <a:pt x="507" y="1136"/>
                    <a:pt x="352" y="1253"/>
                  </a:cubicBezTo>
                  <a:lnTo>
                    <a:pt x="352" y="1253"/>
                  </a:lnTo>
                  <a:cubicBezTo>
                    <a:pt x="522" y="820"/>
                    <a:pt x="833" y="499"/>
                    <a:pt x="1192" y="295"/>
                  </a:cubicBezTo>
                  <a:close/>
                  <a:moveTo>
                    <a:pt x="1288" y="0"/>
                  </a:moveTo>
                  <a:cubicBezTo>
                    <a:pt x="1272" y="0"/>
                    <a:pt x="1254" y="6"/>
                    <a:pt x="1236" y="24"/>
                  </a:cubicBezTo>
                  <a:cubicBezTo>
                    <a:pt x="688" y="243"/>
                    <a:pt x="249" y="682"/>
                    <a:pt x="29" y="1288"/>
                  </a:cubicBezTo>
                  <a:cubicBezTo>
                    <a:pt x="1" y="1369"/>
                    <a:pt x="42" y="1424"/>
                    <a:pt x="103" y="1445"/>
                  </a:cubicBezTo>
                  <a:lnTo>
                    <a:pt x="103" y="1445"/>
                  </a:lnTo>
                  <a:cubicBezTo>
                    <a:pt x="95" y="1505"/>
                    <a:pt x="162" y="1590"/>
                    <a:pt x="233" y="1590"/>
                  </a:cubicBezTo>
                  <a:cubicBezTo>
                    <a:pt x="257" y="1590"/>
                    <a:pt x="280" y="1581"/>
                    <a:pt x="301" y="1560"/>
                  </a:cubicBezTo>
                  <a:cubicBezTo>
                    <a:pt x="631" y="1398"/>
                    <a:pt x="907" y="1121"/>
                    <a:pt x="1127" y="849"/>
                  </a:cubicBezTo>
                  <a:cubicBezTo>
                    <a:pt x="1289" y="629"/>
                    <a:pt x="1566" y="300"/>
                    <a:pt x="1346" y="24"/>
                  </a:cubicBezTo>
                  <a:cubicBezTo>
                    <a:pt x="1346" y="24"/>
                    <a:pt x="1321" y="0"/>
                    <a:pt x="1288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756575" y="2925125"/>
              <a:ext cx="192075" cy="524600"/>
            </a:xfrm>
            <a:custGeom>
              <a:avLst/>
              <a:gdLst/>
              <a:ahLst/>
              <a:cxnLst/>
              <a:rect l="l" t="t" r="r" b="b"/>
              <a:pathLst>
                <a:path w="7683" h="20984" extrusionOk="0">
                  <a:moveTo>
                    <a:pt x="6555" y="1"/>
                  </a:moveTo>
                  <a:cubicBezTo>
                    <a:pt x="6465" y="1"/>
                    <a:pt x="6385" y="62"/>
                    <a:pt x="6422" y="167"/>
                  </a:cubicBezTo>
                  <a:cubicBezTo>
                    <a:pt x="7682" y="2309"/>
                    <a:pt x="6475" y="4556"/>
                    <a:pt x="5874" y="6698"/>
                  </a:cubicBezTo>
                  <a:cubicBezTo>
                    <a:pt x="5378" y="8454"/>
                    <a:pt x="5654" y="10262"/>
                    <a:pt x="5487" y="12075"/>
                  </a:cubicBezTo>
                  <a:cubicBezTo>
                    <a:pt x="5487" y="12237"/>
                    <a:pt x="5268" y="12786"/>
                    <a:pt x="5158" y="12953"/>
                  </a:cubicBezTo>
                  <a:cubicBezTo>
                    <a:pt x="4776" y="13664"/>
                    <a:pt x="4280" y="14322"/>
                    <a:pt x="3732" y="14928"/>
                  </a:cubicBezTo>
                  <a:cubicBezTo>
                    <a:pt x="2744" y="16245"/>
                    <a:pt x="1208" y="17232"/>
                    <a:pt x="550" y="18769"/>
                  </a:cubicBezTo>
                  <a:cubicBezTo>
                    <a:pt x="330" y="19150"/>
                    <a:pt x="1" y="20028"/>
                    <a:pt x="168" y="20414"/>
                  </a:cubicBezTo>
                  <a:cubicBezTo>
                    <a:pt x="277" y="20634"/>
                    <a:pt x="550" y="20796"/>
                    <a:pt x="716" y="20963"/>
                  </a:cubicBezTo>
                  <a:cubicBezTo>
                    <a:pt x="746" y="20977"/>
                    <a:pt x="779" y="20984"/>
                    <a:pt x="810" y="20984"/>
                  </a:cubicBezTo>
                  <a:cubicBezTo>
                    <a:pt x="897" y="20984"/>
                    <a:pt x="975" y="20934"/>
                    <a:pt x="936" y="20853"/>
                  </a:cubicBezTo>
                  <a:cubicBezTo>
                    <a:pt x="387" y="18659"/>
                    <a:pt x="2801" y="17175"/>
                    <a:pt x="4061" y="15749"/>
                  </a:cubicBezTo>
                  <a:cubicBezTo>
                    <a:pt x="4939" y="14761"/>
                    <a:pt x="5597" y="13664"/>
                    <a:pt x="5817" y="12457"/>
                  </a:cubicBezTo>
                  <a:cubicBezTo>
                    <a:pt x="6313" y="10372"/>
                    <a:pt x="5926" y="7519"/>
                    <a:pt x="6694" y="5052"/>
                  </a:cubicBezTo>
                  <a:lnTo>
                    <a:pt x="6694" y="4995"/>
                  </a:lnTo>
                  <a:cubicBezTo>
                    <a:pt x="7243" y="3349"/>
                    <a:pt x="7572" y="1651"/>
                    <a:pt x="6694" y="57"/>
                  </a:cubicBezTo>
                  <a:cubicBezTo>
                    <a:pt x="6656" y="19"/>
                    <a:pt x="6604" y="1"/>
                    <a:pt x="6555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0" name="Google Shape;280;p2"/>
          <p:cNvGrpSpPr/>
          <p:nvPr/>
        </p:nvGrpSpPr>
        <p:grpSpPr>
          <a:xfrm rot="-7199979" flipH="1">
            <a:off x="-31483" y="2543852"/>
            <a:ext cx="675288" cy="1368381"/>
            <a:chOff x="7904450" y="2397175"/>
            <a:chExt cx="1061762" cy="2151519"/>
          </a:xfrm>
        </p:grpSpPr>
        <p:sp>
          <p:nvSpPr>
            <p:cNvPr id="281" name="Google Shape;281;p2"/>
            <p:cNvSpPr/>
            <p:nvPr/>
          </p:nvSpPr>
          <p:spPr>
            <a:xfrm>
              <a:off x="7904450" y="2397175"/>
              <a:ext cx="1061762" cy="2151519"/>
            </a:xfrm>
            <a:custGeom>
              <a:avLst/>
              <a:gdLst/>
              <a:ahLst/>
              <a:cxnLst/>
              <a:rect l="l" t="t" r="r" b="b"/>
              <a:pathLst>
                <a:path w="12563" h="25458" extrusionOk="0">
                  <a:moveTo>
                    <a:pt x="12562" y="0"/>
                  </a:moveTo>
                  <a:cubicBezTo>
                    <a:pt x="12233" y="0"/>
                    <a:pt x="11904" y="57"/>
                    <a:pt x="11575" y="110"/>
                  </a:cubicBezTo>
                  <a:cubicBezTo>
                    <a:pt x="9328" y="439"/>
                    <a:pt x="7133" y="1593"/>
                    <a:pt x="5487" y="3020"/>
                  </a:cubicBezTo>
                  <a:cubicBezTo>
                    <a:pt x="5430" y="3073"/>
                    <a:pt x="5430" y="3073"/>
                    <a:pt x="5377" y="3073"/>
                  </a:cubicBezTo>
                  <a:lnTo>
                    <a:pt x="4881" y="3568"/>
                  </a:lnTo>
                  <a:cubicBezTo>
                    <a:pt x="3841" y="4609"/>
                    <a:pt x="3016" y="5816"/>
                    <a:pt x="2415" y="7133"/>
                  </a:cubicBezTo>
                  <a:cubicBezTo>
                    <a:pt x="2305" y="7299"/>
                    <a:pt x="2248" y="7462"/>
                    <a:pt x="2138" y="7681"/>
                  </a:cubicBezTo>
                  <a:cubicBezTo>
                    <a:pt x="1866" y="8340"/>
                    <a:pt x="1647" y="8998"/>
                    <a:pt x="1480" y="9713"/>
                  </a:cubicBezTo>
                  <a:cubicBezTo>
                    <a:pt x="1370" y="10262"/>
                    <a:pt x="1317" y="10863"/>
                    <a:pt x="1260" y="11412"/>
                  </a:cubicBezTo>
                  <a:cubicBezTo>
                    <a:pt x="1208" y="11579"/>
                    <a:pt x="1208" y="11741"/>
                    <a:pt x="1208" y="11851"/>
                  </a:cubicBezTo>
                  <a:cubicBezTo>
                    <a:pt x="1098" y="12948"/>
                    <a:pt x="1151" y="14045"/>
                    <a:pt x="1151" y="15200"/>
                  </a:cubicBezTo>
                  <a:cubicBezTo>
                    <a:pt x="1151" y="15310"/>
                    <a:pt x="1208" y="15472"/>
                    <a:pt x="1208" y="15582"/>
                  </a:cubicBezTo>
                  <a:cubicBezTo>
                    <a:pt x="1208" y="16297"/>
                    <a:pt x="1260" y="16955"/>
                    <a:pt x="1260" y="17667"/>
                  </a:cubicBezTo>
                  <a:cubicBezTo>
                    <a:pt x="1317" y="18163"/>
                    <a:pt x="1317" y="18601"/>
                    <a:pt x="1317" y="19093"/>
                  </a:cubicBezTo>
                  <a:lnTo>
                    <a:pt x="1317" y="19532"/>
                  </a:lnTo>
                  <a:cubicBezTo>
                    <a:pt x="1260" y="21288"/>
                    <a:pt x="1041" y="23100"/>
                    <a:pt x="330" y="24689"/>
                  </a:cubicBezTo>
                  <a:cubicBezTo>
                    <a:pt x="273" y="24966"/>
                    <a:pt x="110" y="25238"/>
                    <a:pt x="1" y="25457"/>
                  </a:cubicBezTo>
                  <a:cubicBezTo>
                    <a:pt x="220" y="25295"/>
                    <a:pt x="440" y="25075"/>
                    <a:pt x="659" y="24856"/>
                  </a:cubicBezTo>
                  <a:cubicBezTo>
                    <a:pt x="2138" y="23539"/>
                    <a:pt x="3565" y="22223"/>
                    <a:pt x="4829" y="20686"/>
                  </a:cubicBezTo>
                  <a:cubicBezTo>
                    <a:pt x="4881" y="20577"/>
                    <a:pt x="4938" y="20520"/>
                    <a:pt x="4991" y="20467"/>
                  </a:cubicBezTo>
                  <a:lnTo>
                    <a:pt x="5101" y="20357"/>
                  </a:lnTo>
                  <a:cubicBezTo>
                    <a:pt x="5869" y="19370"/>
                    <a:pt x="6584" y="18325"/>
                    <a:pt x="7133" y="17175"/>
                  </a:cubicBezTo>
                  <a:cubicBezTo>
                    <a:pt x="7186" y="17065"/>
                    <a:pt x="7243" y="16955"/>
                    <a:pt x="7295" y="16789"/>
                  </a:cubicBezTo>
                  <a:cubicBezTo>
                    <a:pt x="7682" y="15968"/>
                    <a:pt x="8011" y="15090"/>
                    <a:pt x="8173" y="14212"/>
                  </a:cubicBezTo>
                  <a:cubicBezTo>
                    <a:pt x="8230" y="13993"/>
                    <a:pt x="8283" y="13773"/>
                    <a:pt x="8283" y="13554"/>
                  </a:cubicBezTo>
                  <a:cubicBezTo>
                    <a:pt x="8340" y="13334"/>
                    <a:pt x="8340" y="13168"/>
                    <a:pt x="8393" y="12948"/>
                  </a:cubicBezTo>
                  <a:cubicBezTo>
                    <a:pt x="8502" y="11741"/>
                    <a:pt x="8450" y="10481"/>
                    <a:pt x="8393" y="9217"/>
                  </a:cubicBezTo>
                  <a:cubicBezTo>
                    <a:pt x="8393" y="8945"/>
                    <a:pt x="8393" y="8669"/>
                    <a:pt x="8340" y="8340"/>
                  </a:cubicBezTo>
                  <a:lnTo>
                    <a:pt x="8340" y="7628"/>
                  </a:lnTo>
                  <a:cubicBezTo>
                    <a:pt x="8283" y="6641"/>
                    <a:pt x="8340" y="5653"/>
                    <a:pt x="8502" y="4666"/>
                  </a:cubicBezTo>
                  <a:lnTo>
                    <a:pt x="8669" y="4007"/>
                  </a:lnTo>
                  <a:lnTo>
                    <a:pt x="8832" y="3511"/>
                  </a:lnTo>
                  <a:cubicBezTo>
                    <a:pt x="9437" y="2032"/>
                    <a:pt x="10587" y="1154"/>
                    <a:pt x="12014" y="329"/>
                  </a:cubicBezTo>
                  <a:cubicBezTo>
                    <a:pt x="12181" y="220"/>
                    <a:pt x="12343" y="110"/>
                    <a:pt x="12562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7904450" y="2397175"/>
              <a:ext cx="1061762" cy="2151519"/>
            </a:xfrm>
            <a:custGeom>
              <a:avLst/>
              <a:gdLst/>
              <a:ahLst/>
              <a:cxnLst/>
              <a:rect l="l" t="t" r="r" b="b"/>
              <a:pathLst>
                <a:path w="12563" h="25458" extrusionOk="0">
                  <a:moveTo>
                    <a:pt x="12562" y="0"/>
                  </a:moveTo>
                  <a:cubicBezTo>
                    <a:pt x="12233" y="0"/>
                    <a:pt x="11904" y="57"/>
                    <a:pt x="11575" y="110"/>
                  </a:cubicBezTo>
                  <a:cubicBezTo>
                    <a:pt x="10974" y="329"/>
                    <a:pt x="10315" y="606"/>
                    <a:pt x="9767" y="988"/>
                  </a:cubicBezTo>
                  <a:cubicBezTo>
                    <a:pt x="9108" y="1374"/>
                    <a:pt x="8560" y="1865"/>
                    <a:pt x="8064" y="2414"/>
                  </a:cubicBezTo>
                  <a:lnTo>
                    <a:pt x="5377" y="3073"/>
                  </a:lnTo>
                  <a:lnTo>
                    <a:pt x="4881" y="3568"/>
                  </a:lnTo>
                  <a:lnTo>
                    <a:pt x="7682" y="2853"/>
                  </a:lnTo>
                  <a:lnTo>
                    <a:pt x="7682" y="2853"/>
                  </a:lnTo>
                  <a:cubicBezTo>
                    <a:pt x="7295" y="3349"/>
                    <a:pt x="6966" y="3898"/>
                    <a:pt x="6694" y="4446"/>
                  </a:cubicBezTo>
                  <a:lnTo>
                    <a:pt x="6637" y="4389"/>
                  </a:lnTo>
                  <a:lnTo>
                    <a:pt x="2415" y="7133"/>
                  </a:lnTo>
                  <a:cubicBezTo>
                    <a:pt x="2305" y="7299"/>
                    <a:pt x="2248" y="7462"/>
                    <a:pt x="2138" y="7681"/>
                  </a:cubicBezTo>
                  <a:lnTo>
                    <a:pt x="6418" y="4938"/>
                  </a:lnTo>
                  <a:lnTo>
                    <a:pt x="6418" y="4938"/>
                  </a:lnTo>
                  <a:cubicBezTo>
                    <a:pt x="6255" y="5377"/>
                    <a:pt x="6088" y="5816"/>
                    <a:pt x="5926" y="6202"/>
                  </a:cubicBezTo>
                  <a:cubicBezTo>
                    <a:pt x="5707" y="6860"/>
                    <a:pt x="5540" y="7571"/>
                    <a:pt x="5377" y="8230"/>
                  </a:cubicBezTo>
                  <a:lnTo>
                    <a:pt x="1260" y="11412"/>
                  </a:lnTo>
                  <a:cubicBezTo>
                    <a:pt x="1208" y="11579"/>
                    <a:pt x="1208" y="11741"/>
                    <a:pt x="1208" y="11851"/>
                  </a:cubicBezTo>
                  <a:lnTo>
                    <a:pt x="5268" y="8778"/>
                  </a:lnTo>
                  <a:lnTo>
                    <a:pt x="5268" y="8778"/>
                  </a:lnTo>
                  <a:cubicBezTo>
                    <a:pt x="5101" y="9766"/>
                    <a:pt x="4938" y="10754"/>
                    <a:pt x="4829" y="11741"/>
                  </a:cubicBezTo>
                  <a:cubicBezTo>
                    <a:pt x="4772" y="11908"/>
                    <a:pt x="4772" y="12018"/>
                    <a:pt x="4772" y="12180"/>
                  </a:cubicBezTo>
                  <a:cubicBezTo>
                    <a:pt x="3565" y="13225"/>
                    <a:pt x="2415" y="14212"/>
                    <a:pt x="1151" y="15200"/>
                  </a:cubicBezTo>
                  <a:cubicBezTo>
                    <a:pt x="1151" y="15310"/>
                    <a:pt x="1208" y="15472"/>
                    <a:pt x="1208" y="15582"/>
                  </a:cubicBezTo>
                  <a:cubicBezTo>
                    <a:pt x="2358" y="14651"/>
                    <a:pt x="3565" y="13716"/>
                    <a:pt x="4662" y="12729"/>
                  </a:cubicBezTo>
                  <a:lnTo>
                    <a:pt x="4662" y="12729"/>
                  </a:lnTo>
                  <a:cubicBezTo>
                    <a:pt x="4500" y="13993"/>
                    <a:pt x="4280" y="15419"/>
                    <a:pt x="3894" y="16846"/>
                  </a:cubicBezTo>
                  <a:cubicBezTo>
                    <a:pt x="3073" y="17614"/>
                    <a:pt x="2195" y="18382"/>
                    <a:pt x="1317" y="19093"/>
                  </a:cubicBezTo>
                  <a:lnTo>
                    <a:pt x="1317" y="19532"/>
                  </a:lnTo>
                  <a:cubicBezTo>
                    <a:pt x="2138" y="18874"/>
                    <a:pt x="2963" y="18163"/>
                    <a:pt x="3784" y="17447"/>
                  </a:cubicBezTo>
                  <a:lnTo>
                    <a:pt x="3784" y="17447"/>
                  </a:lnTo>
                  <a:cubicBezTo>
                    <a:pt x="3622" y="18163"/>
                    <a:pt x="3402" y="18874"/>
                    <a:pt x="3126" y="19532"/>
                  </a:cubicBezTo>
                  <a:cubicBezTo>
                    <a:pt x="2467" y="21564"/>
                    <a:pt x="1480" y="23320"/>
                    <a:pt x="330" y="24689"/>
                  </a:cubicBezTo>
                  <a:cubicBezTo>
                    <a:pt x="273" y="24966"/>
                    <a:pt x="110" y="25238"/>
                    <a:pt x="1" y="25457"/>
                  </a:cubicBezTo>
                  <a:cubicBezTo>
                    <a:pt x="220" y="25295"/>
                    <a:pt x="440" y="25075"/>
                    <a:pt x="659" y="24856"/>
                  </a:cubicBezTo>
                  <a:cubicBezTo>
                    <a:pt x="1809" y="23430"/>
                    <a:pt x="2744" y="21674"/>
                    <a:pt x="3455" y="19642"/>
                  </a:cubicBezTo>
                  <a:cubicBezTo>
                    <a:pt x="3731" y="18983"/>
                    <a:pt x="3894" y="18272"/>
                    <a:pt x="4113" y="17557"/>
                  </a:cubicBezTo>
                  <a:cubicBezTo>
                    <a:pt x="4333" y="18544"/>
                    <a:pt x="4552" y="19589"/>
                    <a:pt x="4829" y="20686"/>
                  </a:cubicBezTo>
                  <a:cubicBezTo>
                    <a:pt x="4881" y="20577"/>
                    <a:pt x="4938" y="20520"/>
                    <a:pt x="4991" y="20467"/>
                  </a:cubicBezTo>
                  <a:lnTo>
                    <a:pt x="5101" y="20357"/>
                  </a:lnTo>
                  <a:cubicBezTo>
                    <a:pt x="4772" y="19093"/>
                    <a:pt x="4500" y="17996"/>
                    <a:pt x="4280" y="16898"/>
                  </a:cubicBezTo>
                  <a:lnTo>
                    <a:pt x="4280" y="16846"/>
                  </a:lnTo>
                  <a:cubicBezTo>
                    <a:pt x="4609" y="15472"/>
                    <a:pt x="4829" y="14155"/>
                    <a:pt x="4991" y="12896"/>
                  </a:cubicBezTo>
                  <a:cubicBezTo>
                    <a:pt x="5649" y="14322"/>
                    <a:pt x="6365" y="15801"/>
                    <a:pt x="7133" y="17175"/>
                  </a:cubicBezTo>
                  <a:cubicBezTo>
                    <a:pt x="7186" y="17065"/>
                    <a:pt x="7243" y="16955"/>
                    <a:pt x="7295" y="16789"/>
                  </a:cubicBezTo>
                  <a:cubicBezTo>
                    <a:pt x="6527" y="15310"/>
                    <a:pt x="5759" y="13826"/>
                    <a:pt x="5101" y="12290"/>
                  </a:cubicBezTo>
                  <a:cubicBezTo>
                    <a:pt x="5101" y="12127"/>
                    <a:pt x="5101" y="11961"/>
                    <a:pt x="5158" y="11798"/>
                  </a:cubicBezTo>
                  <a:cubicBezTo>
                    <a:pt x="5268" y="10701"/>
                    <a:pt x="5430" y="9604"/>
                    <a:pt x="5649" y="8506"/>
                  </a:cubicBezTo>
                  <a:lnTo>
                    <a:pt x="8283" y="13554"/>
                  </a:lnTo>
                  <a:cubicBezTo>
                    <a:pt x="8340" y="13334"/>
                    <a:pt x="8340" y="13168"/>
                    <a:pt x="8393" y="12948"/>
                  </a:cubicBezTo>
                  <a:lnTo>
                    <a:pt x="5759" y="8010"/>
                  </a:lnTo>
                  <a:cubicBezTo>
                    <a:pt x="5926" y="7409"/>
                    <a:pt x="6088" y="6860"/>
                    <a:pt x="6255" y="6312"/>
                  </a:cubicBezTo>
                  <a:cubicBezTo>
                    <a:pt x="6365" y="5983"/>
                    <a:pt x="6527" y="5596"/>
                    <a:pt x="6694" y="5214"/>
                  </a:cubicBezTo>
                  <a:cubicBezTo>
                    <a:pt x="7186" y="6312"/>
                    <a:pt x="7791" y="7352"/>
                    <a:pt x="8340" y="8340"/>
                  </a:cubicBezTo>
                  <a:lnTo>
                    <a:pt x="8340" y="7628"/>
                  </a:lnTo>
                  <a:cubicBezTo>
                    <a:pt x="7791" y="6694"/>
                    <a:pt x="7352" y="5763"/>
                    <a:pt x="6857" y="4828"/>
                  </a:cubicBezTo>
                  <a:cubicBezTo>
                    <a:pt x="7186" y="4170"/>
                    <a:pt x="7625" y="3459"/>
                    <a:pt x="8173" y="2800"/>
                  </a:cubicBezTo>
                  <a:lnTo>
                    <a:pt x="8669" y="4007"/>
                  </a:lnTo>
                  <a:lnTo>
                    <a:pt x="8832" y="3511"/>
                  </a:lnTo>
                  <a:lnTo>
                    <a:pt x="8450" y="2524"/>
                  </a:lnTo>
                  <a:cubicBezTo>
                    <a:pt x="8832" y="2032"/>
                    <a:pt x="9328" y="1646"/>
                    <a:pt x="9929" y="1264"/>
                  </a:cubicBezTo>
                  <a:cubicBezTo>
                    <a:pt x="10587" y="878"/>
                    <a:pt x="11303" y="606"/>
                    <a:pt x="12014" y="329"/>
                  </a:cubicBezTo>
                  <a:cubicBezTo>
                    <a:pt x="12181" y="220"/>
                    <a:pt x="12343" y="110"/>
                    <a:pt x="12562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3" name="Google Shape;283;p2"/>
          <p:cNvGrpSpPr/>
          <p:nvPr/>
        </p:nvGrpSpPr>
        <p:grpSpPr>
          <a:xfrm flipH="1">
            <a:off x="280326" y="3990615"/>
            <a:ext cx="1061780" cy="1269096"/>
            <a:chOff x="4375200" y="1477731"/>
            <a:chExt cx="1494834" cy="1786704"/>
          </a:xfrm>
        </p:grpSpPr>
        <p:sp>
          <p:nvSpPr>
            <p:cNvPr id="284" name="Google Shape;284;p2"/>
            <p:cNvSpPr/>
            <p:nvPr/>
          </p:nvSpPr>
          <p:spPr>
            <a:xfrm>
              <a:off x="4375200" y="1477731"/>
              <a:ext cx="1494834" cy="1786704"/>
            </a:xfrm>
            <a:custGeom>
              <a:avLst/>
              <a:gdLst/>
              <a:ahLst/>
              <a:cxnLst/>
              <a:rect l="l" t="t" r="r" b="b"/>
              <a:pathLst>
                <a:path w="22499" h="26892" extrusionOk="0">
                  <a:moveTo>
                    <a:pt x="7632" y="0"/>
                  </a:moveTo>
                  <a:cubicBezTo>
                    <a:pt x="7626" y="0"/>
                    <a:pt x="7624" y="3"/>
                    <a:pt x="7626" y="8"/>
                  </a:cubicBezTo>
                  <a:lnTo>
                    <a:pt x="7626" y="8"/>
                  </a:lnTo>
                  <a:cubicBezTo>
                    <a:pt x="7630" y="3"/>
                    <a:pt x="7632" y="0"/>
                    <a:pt x="7632" y="0"/>
                  </a:cubicBezTo>
                  <a:close/>
                  <a:moveTo>
                    <a:pt x="7626" y="8"/>
                  </a:moveTo>
                  <a:cubicBezTo>
                    <a:pt x="7379" y="306"/>
                    <a:pt x="0" y="9348"/>
                    <a:pt x="2914" y="20410"/>
                  </a:cubicBezTo>
                  <a:cubicBezTo>
                    <a:pt x="4278" y="25498"/>
                    <a:pt x="6238" y="26891"/>
                    <a:pt x="7976" y="26891"/>
                  </a:cubicBezTo>
                  <a:cubicBezTo>
                    <a:pt x="10078" y="26891"/>
                    <a:pt x="11854" y="24852"/>
                    <a:pt x="11854" y="24852"/>
                  </a:cubicBezTo>
                  <a:cubicBezTo>
                    <a:pt x="11854" y="24852"/>
                    <a:pt x="13300" y="25333"/>
                    <a:pt x="14899" y="25333"/>
                  </a:cubicBezTo>
                  <a:cubicBezTo>
                    <a:pt x="16156" y="25333"/>
                    <a:pt x="17508" y="25036"/>
                    <a:pt x="18328" y="23974"/>
                  </a:cubicBezTo>
                  <a:cubicBezTo>
                    <a:pt x="19974" y="21889"/>
                    <a:pt x="22498" y="18926"/>
                    <a:pt x="19154" y="12452"/>
                  </a:cubicBezTo>
                  <a:cubicBezTo>
                    <a:pt x="15450" y="5370"/>
                    <a:pt x="7708" y="232"/>
                    <a:pt x="7626" y="8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4874959" y="1517462"/>
              <a:ext cx="323297" cy="1641600"/>
            </a:xfrm>
            <a:custGeom>
              <a:avLst/>
              <a:gdLst/>
              <a:ahLst/>
              <a:cxnLst/>
              <a:rect l="l" t="t" r="r" b="b"/>
              <a:pathLst>
                <a:path w="4866" h="24708" extrusionOk="0">
                  <a:moveTo>
                    <a:pt x="122" y="0"/>
                  </a:moveTo>
                  <a:cubicBezTo>
                    <a:pt x="61" y="0"/>
                    <a:pt x="0" y="46"/>
                    <a:pt x="0" y="113"/>
                  </a:cubicBezTo>
                  <a:cubicBezTo>
                    <a:pt x="110" y="1816"/>
                    <a:pt x="329" y="3462"/>
                    <a:pt x="492" y="5161"/>
                  </a:cubicBezTo>
                  <a:cubicBezTo>
                    <a:pt x="659" y="6864"/>
                    <a:pt x="878" y="8562"/>
                    <a:pt x="1040" y="10265"/>
                  </a:cubicBezTo>
                  <a:cubicBezTo>
                    <a:pt x="1427" y="13448"/>
                    <a:pt x="1918" y="16573"/>
                    <a:pt x="2796" y="19645"/>
                  </a:cubicBezTo>
                  <a:cubicBezTo>
                    <a:pt x="3235" y="21348"/>
                    <a:pt x="3841" y="23047"/>
                    <a:pt x="4609" y="24640"/>
                  </a:cubicBezTo>
                  <a:cubicBezTo>
                    <a:pt x="4624" y="24687"/>
                    <a:pt x="4654" y="24707"/>
                    <a:pt x="4687" y="24707"/>
                  </a:cubicBezTo>
                  <a:cubicBezTo>
                    <a:pt x="4767" y="24707"/>
                    <a:pt x="4866" y="24591"/>
                    <a:pt x="4828" y="24473"/>
                  </a:cubicBezTo>
                  <a:cubicBezTo>
                    <a:pt x="3564" y="21568"/>
                    <a:pt x="2686" y="18495"/>
                    <a:pt x="2138" y="15423"/>
                  </a:cubicBezTo>
                  <a:cubicBezTo>
                    <a:pt x="1589" y="12131"/>
                    <a:pt x="1317" y="8839"/>
                    <a:pt x="988" y="5600"/>
                  </a:cubicBezTo>
                  <a:cubicBezTo>
                    <a:pt x="768" y="3734"/>
                    <a:pt x="659" y="1869"/>
                    <a:pt x="220" y="61"/>
                  </a:cubicBezTo>
                  <a:cubicBezTo>
                    <a:pt x="198" y="18"/>
                    <a:pt x="160" y="0"/>
                    <a:pt x="122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5079061" y="2485155"/>
              <a:ext cx="605202" cy="322898"/>
            </a:xfrm>
            <a:custGeom>
              <a:avLst/>
              <a:gdLst/>
              <a:ahLst/>
              <a:cxnLst/>
              <a:rect l="l" t="t" r="r" b="b"/>
              <a:pathLst>
                <a:path w="9109" h="4860" extrusionOk="0">
                  <a:moveTo>
                    <a:pt x="7646" y="1"/>
                  </a:moveTo>
                  <a:cubicBezTo>
                    <a:pt x="7529" y="1"/>
                    <a:pt x="7411" y="12"/>
                    <a:pt x="7296" y="33"/>
                  </a:cubicBezTo>
                  <a:cubicBezTo>
                    <a:pt x="5869" y="199"/>
                    <a:pt x="4390" y="748"/>
                    <a:pt x="3073" y="1459"/>
                  </a:cubicBezTo>
                  <a:cubicBezTo>
                    <a:pt x="2358" y="1845"/>
                    <a:pt x="1647" y="2337"/>
                    <a:pt x="988" y="2886"/>
                  </a:cubicBezTo>
                  <a:cubicBezTo>
                    <a:pt x="440" y="3324"/>
                    <a:pt x="1" y="3930"/>
                    <a:pt x="330" y="4641"/>
                  </a:cubicBezTo>
                  <a:cubicBezTo>
                    <a:pt x="383" y="4698"/>
                    <a:pt x="440" y="4698"/>
                    <a:pt x="492" y="4698"/>
                  </a:cubicBezTo>
                  <a:cubicBezTo>
                    <a:pt x="492" y="4751"/>
                    <a:pt x="549" y="4751"/>
                    <a:pt x="549" y="4751"/>
                  </a:cubicBezTo>
                  <a:cubicBezTo>
                    <a:pt x="956" y="4824"/>
                    <a:pt x="1368" y="4859"/>
                    <a:pt x="1782" y="4859"/>
                  </a:cubicBezTo>
                  <a:cubicBezTo>
                    <a:pt x="4163" y="4859"/>
                    <a:pt x="6601" y="3707"/>
                    <a:pt x="8283" y="2117"/>
                  </a:cubicBezTo>
                  <a:cubicBezTo>
                    <a:pt x="8669" y="1736"/>
                    <a:pt x="9108" y="1240"/>
                    <a:pt x="8832" y="638"/>
                  </a:cubicBezTo>
                  <a:cubicBezTo>
                    <a:pt x="8612" y="195"/>
                    <a:pt x="8139" y="1"/>
                    <a:pt x="7646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5038799" y="2259659"/>
              <a:ext cx="546868" cy="308547"/>
            </a:xfrm>
            <a:custGeom>
              <a:avLst/>
              <a:gdLst/>
              <a:ahLst/>
              <a:cxnLst/>
              <a:rect l="l" t="t" r="r" b="b"/>
              <a:pathLst>
                <a:path w="8231" h="4644" extrusionOk="0">
                  <a:moveTo>
                    <a:pt x="6558" y="0"/>
                  </a:moveTo>
                  <a:cubicBezTo>
                    <a:pt x="6398" y="0"/>
                    <a:pt x="6242" y="11"/>
                    <a:pt x="6093" y="25"/>
                  </a:cubicBezTo>
                  <a:cubicBezTo>
                    <a:pt x="4776" y="192"/>
                    <a:pt x="3403" y="903"/>
                    <a:pt x="2305" y="1671"/>
                  </a:cubicBezTo>
                  <a:cubicBezTo>
                    <a:pt x="1704" y="2110"/>
                    <a:pt x="1098" y="2549"/>
                    <a:pt x="607" y="3097"/>
                  </a:cubicBezTo>
                  <a:cubicBezTo>
                    <a:pt x="220" y="3536"/>
                    <a:pt x="1" y="4142"/>
                    <a:pt x="440" y="4581"/>
                  </a:cubicBezTo>
                  <a:cubicBezTo>
                    <a:pt x="486" y="4627"/>
                    <a:pt x="532" y="4644"/>
                    <a:pt x="574" y="4644"/>
                  </a:cubicBezTo>
                  <a:cubicBezTo>
                    <a:pt x="632" y="4644"/>
                    <a:pt x="683" y="4611"/>
                    <a:pt x="716" y="4581"/>
                  </a:cubicBezTo>
                  <a:lnTo>
                    <a:pt x="769" y="4581"/>
                  </a:lnTo>
                  <a:cubicBezTo>
                    <a:pt x="873" y="4590"/>
                    <a:pt x="981" y="4594"/>
                    <a:pt x="1091" y="4594"/>
                  </a:cubicBezTo>
                  <a:cubicBezTo>
                    <a:pt x="1618" y="4594"/>
                    <a:pt x="2199" y="4496"/>
                    <a:pt x="2744" y="4361"/>
                  </a:cubicBezTo>
                  <a:cubicBezTo>
                    <a:pt x="3403" y="4195"/>
                    <a:pt x="4061" y="3975"/>
                    <a:pt x="4719" y="3703"/>
                  </a:cubicBezTo>
                  <a:cubicBezTo>
                    <a:pt x="5378" y="3427"/>
                    <a:pt x="5983" y="3154"/>
                    <a:pt x="6585" y="2768"/>
                  </a:cubicBezTo>
                  <a:cubicBezTo>
                    <a:pt x="7024" y="2439"/>
                    <a:pt x="7682" y="2057"/>
                    <a:pt x="7959" y="1561"/>
                  </a:cubicBezTo>
                  <a:cubicBezTo>
                    <a:pt x="8231" y="1122"/>
                    <a:pt x="8178" y="631"/>
                    <a:pt x="7792" y="354"/>
                  </a:cubicBezTo>
                  <a:cubicBezTo>
                    <a:pt x="7433" y="76"/>
                    <a:pt x="6986" y="0"/>
                    <a:pt x="6558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5009698" y="2074956"/>
              <a:ext cx="430199" cy="269879"/>
            </a:xfrm>
            <a:custGeom>
              <a:avLst/>
              <a:gdLst/>
              <a:ahLst/>
              <a:cxnLst/>
              <a:rect l="l" t="t" r="r" b="b"/>
              <a:pathLst>
                <a:path w="6475" h="4062" extrusionOk="0">
                  <a:moveTo>
                    <a:pt x="5406" y="0"/>
                  </a:moveTo>
                  <a:cubicBezTo>
                    <a:pt x="5359" y="0"/>
                    <a:pt x="5313" y="3"/>
                    <a:pt x="5267" y="9"/>
                  </a:cubicBezTo>
                  <a:cubicBezTo>
                    <a:pt x="4775" y="9"/>
                    <a:pt x="4227" y="228"/>
                    <a:pt x="3731" y="448"/>
                  </a:cubicBezTo>
                  <a:cubicBezTo>
                    <a:pt x="3182" y="667"/>
                    <a:pt x="2691" y="940"/>
                    <a:pt x="2195" y="1216"/>
                  </a:cubicBezTo>
                  <a:cubicBezTo>
                    <a:pt x="1374" y="1765"/>
                    <a:pt x="0" y="2643"/>
                    <a:pt x="220" y="3793"/>
                  </a:cubicBezTo>
                  <a:cubicBezTo>
                    <a:pt x="220" y="3873"/>
                    <a:pt x="308" y="3925"/>
                    <a:pt x="399" y="3925"/>
                  </a:cubicBezTo>
                  <a:cubicBezTo>
                    <a:pt x="433" y="3925"/>
                    <a:pt x="466" y="3918"/>
                    <a:pt x="496" y="3902"/>
                  </a:cubicBezTo>
                  <a:cubicBezTo>
                    <a:pt x="595" y="4028"/>
                    <a:pt x="751" y="4062"/>
                    <a:pt x="917" y="4062"/>
                  </a:cubicBezTo>
                  <a:cubicBezTo>
                    <a:pt x="1117" y="4062"/>
                    <a:pt x="1332" y="4012"/>
                    <a:pt x="1484" y="4012"/>
                  </a:cubicBezTo>
                  <a:cubicBezTo>
                    <a:pt x="2085" y="3902"/>
                    <a:pt x="2634" y="3740"/>
                    <a:pt x="3130" y="3520"/>
                  </a:cubicBezTo>
                  <a:cubicBezTo>
                    <a:pt x="3678" y="3301"/>
                    <a:pt x="4170" y="3024"/>
                    <a:pt x="4666" y="2695"/>
                  </a:cubicBezTo>
                  <a:cubicBezTo>
                    <a:pt x="5105" y="2423"/>
                    <a:pt x="5653" y="2094"/>
                    <a:pt x="6035" y="1708"/>
                  </a:cubicBezTo>
                  <a:cubicBezTo>
                    <a:pt x="6255" y="1378"/>
                    <a:pt x="6474" y="997"/>
                    <a:pt x="6312" y="610"/>
                  </a:cubicBezTo>
                  <a:cubicBezTo>
                    <a:pt x="6213" y="217"/>
                    <a:pt x="5805" y="0"/>
                    <a:pt x="5406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4969702" y="1890653"/>
              <a:ext cx="357314" cy="214070"/>
            </a:xfrm>
            <a:custGeom>
              <a:avLst/>
              <a:gdLst/>
              <a:ahLst/>
              <a:cxnLst/>
              <a:rect l="l" t="t" r="r" b="b"/>
              <a:pathLst>
                <a:path w="5378" h="3222" extrusionOk="0">
                  <a:moveTo>
                    <a:pt x="4084" y="0"/>
                  </a:moveTo>
                  <a:cubicBezTo>
                    <a:pt x="3422" y="0"/>
                    <a:pt x="2606" y="424"/>
                    <a:pt x="2195" y="698"/>
                  </a:cubicBezTo>
                  <a:cubicBezTo>
                    <a:pt x="1699" y="970"/>
                    <a:pt x="1" y="2177"/>
                    <a:pt x="712" y="2945"/>
                  </a:cubicBezTo>
                  <a:cubicBezTo>
                    <a:pt x="659" y="3112"/>
                    <a:pt x="988" y="3222"/>
                    <a:pt x="1208" y="3222"/>
                  </a:cubicBezTo>
                  <a:cubicBezTo>
                    <a:pt x="1809" y="3165"/>
                    <a:pt x="2415" y="3002"/>
                    <a:pt x="2963" y="2783"/>
                  </a:cubicBezTo>
                  <a:cubicBezTo>
                    <a:pt x="3732" y="2454"/>
                    <a:pt x="5377" y="1629"/>
                    <a:pt x="4991" y="588"/>
                  </a:cubicBezTo>
                  <a:cubicBezTo>
                    <a:pt x="4826" y="154"/>
                    <a:pt x="4483" y="0"/>
                    <a:pt x="4084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4951364" y="1752326"/>
              <a:ext cx="229816" cy="146168"/>
            </a:xfrm>
            <a:custGeom>
              <a:avLst/>
              <a:gdLst/>
              <a:ahLst/>
              <a:cxnLst/>
              <a:rect l="l" t="t" r="r" b="b"/>
              <a:pathLst>
                <a:path w="3459" h="2200" extrusionOk="0">
                  <a:moveTo>
                    <a:pt x="2337" y="1"/>
                  </a:moveTo>
                  <a:cubicBezTo>
                    <a:pt x="1756" y="1"/>
                    <a:pt x="1142" y="382"/>
                    <a:pt x="768" y="805"/>
                  </a:cubicBezTo>
                  <a:cubicBezTo>
                    <a:pt x="386" y="1187"/>
                    <a:pt x="0" y="1902"/>
                    <a:pt x="716" y="2174"/>
                  </a:cubicBezTo>
                  <a:cubicBezTo>
                    <a:pt x="733" y="2193"/>
                    <a:pt x="751" y="2200"/>
                    <a:pt x="769" y="2200"/>
                  </a:cubicBezTo>
                  <a:cubicBezTo>
                    <a:pt x="806" y="2200"/>
                    <a:pt x="843" y="2174"/>
                    <a:pt x="878" y="2174"/>
                  </a:cubicBezTo>
                  <a:cubicBezTo>
                    <a:pt x="1593" y="2122"/>
                    <a:pt x="2362" y="1845"/>
                    <a:pt x="2910" y="1406"/>
                  </a:cubicBezTo>
                  <a:cubicBezTo>
                    <a:pt x="3459" y="967"/>
                    <a:pt x="3402" y="199"/>
                    <a:pt x="2634" y="37"/>
                  </a:cubicBezTo>
                  <a:cubicBezTo>
                    <a:pt x="2537" y="12"/>
                    <a:pt x="2437" y="1"/>
                    <a:pt x="2337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5214997" y="2727859"/>
              <a:ext cx="578626" cy="307617"/>
            </a:xfrm>
            <a:custGeom>
              <a:avLst/>
              <a:gdLst/>
              <a:ahLst/>
              <a:cxnLst/>
              <a:rect l="l" t="t" r="r" b="b"/>
              <a:pathLst>
                <a:path w="8709" h="4630" extrusionOk="0">
                  <a:moveTo>
                    <a:pt x="7391" y="1"/>
                  </a:moveTo>
                  <a:cubicBezTo>
                    <a:pt x="7282" y="1"/>
                    <a:pt x="7225" y="1"/>
                    <a:pt x="7172" y="58"/>
                  </a:cubicBezTo>
                  <a:lnTo>
                    <a:pt x="6786" y="58"/>
                  </a:lnTo>
                  <a:cubicBezTo>
                    <a:pt x="6127" y="167"/>
                    <a:pt x="5469" y="387"/>
                    <a:pt x="4868" y="549"/>
                  </a:cubicBezTo>
                  <a:cubicBezTo>
                    <a:pt x="4152" y="826"/>
                    <a:pt x="3441" y="1045"/>
                    <a:pt x="2726" y="1374"/>
                  </a:cubicBezTo>
                  <a:cubicBezTo>
                    <a:pt x="1795" y="1756"/>
                    <a:pt x="149" y="2305"/>
                    <a:pt x="40" y="3569"/>
                  </a:cubicBezTo>
                  <a:cubicBezTo>
                    <a:pt x="0" y="4437"/>
                    <a:pt x="822" y="4630"/>
                    <a:pt x="1588" y="4630"/>
                  </a:cubicBezTo>
                  <a:cubicBezTo>
                    <a:pt x="1933" y="4630"/>
                    <a:pt x="2268" y="4591"/>
                    <a:pt x="2506" y="4557"/>
                  </a:cubicBezTo>
                  <a:cubicBezTo>
                    <a:pt x="3823" y="4280"/>
                    <a:pt x="5140" y="3731"/>
                    <a:pt x="6237" y="2911"/>
                  </a:cubicBezTo>
                  <a:cubicBezTo>
                    <a:pt x="6843" y="2472"/>
                    <a:pt x="8708" y="659"/>
                    <a:pt x="7391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4809316" y="3008898"/>
              <a:ext cx="326951" cy="185633"/>
            </a:xfrm>
            <a:custGeom>
              <a:avLst/>
              <a:gdLst/>
              <a:ahLst/>
              <a:cxnLst/>
              <a:rect l="l" t="t" r="r" b="b"/>
              <a:pathLst>
                <a:path w="4921" h="2794" extrusionOk="0">
                  <a:moveTo>
                    <a:pt x="3514" y="1"/>
                  </a:moveTo>
                  <a:cubicBezTo>
                    <a:pt x="3097" y="1"/>
                    <a:pt x="2651" y="206"/>
                    <a:pt x="2305" y="379"/>
                  </a:cubicBezTo>
                  <a:cubicBezTo>
                    <a:pt x="1756" y="599"/>
                    <a:pt x="1208" y="875"/>
                    <a:pt x="769" y="1204"/>
                  </a:cubicBezTo>
                  <a:cubicBezTo>
                    <a:pt x="440" y="1477"/>
                    <a:pt x="1" y="1753"/>
                    <a:pt x="53" y="2245"/>
                  </a:cubicBezTo>
                  <a:cubicBezTo>
                    <a:pt x="53" y="2684"/>
                    <a:pt x="492" y="2793"/>
                    <a:pt x="879" y="2793"/>
                  </a:cubicBezTo>
                  <a:cubicBezTo>
                    <a:pt x="1866" y="2793"/>
                    <a:pt x="2906" y="2464"/>
                    <a:pt x="3731" y="1806"/>
                  </a:cubicBezTo>
                  <a:cubicBezTo>
                    <a:pt x="4061" y="1534"/>
                    <a:pt x="4552" y="1147"/>
                    <a:pt x="4719" y="708"/>
                  </a:cubicBezTo>
                  <a:cubicBezTo>
                    <a:pt x="4920" y="306"/>
                    <a:pt x="4568" y="44"/>
                    <a:pt x="4210" y="44"/>
                  </a:cubicBezTo>
                  <a:cubicBezTo>
                    <a:pt x="4178" y="44"/>
                    <a:pt x="4145" y="46"/>
                    <a:pt x="4113" y="50"/>
                  </a:cubicBezTo>
                  <a:cubicBezTo>
                    <a:pt x="4004" y="50"/>
                    <a:pt x="3951" y="50"/>
                    <a:pt x="3951" y="107"/>
                  </a:cubicBezTo>
                  <a:cubicBezTo>
                    <a:pt x="3894" y="50"/>
                    <a:pt x="3894" y="50"/>
                    <a:pt x="3841" y="50"/>
                  </a:cubicBezTo>
                  <a:cubicBezTo>
                    <a:pt x="3736" y="16"/>
                    <a:pt x="3626" y="1"/>
                    <a:pt x="3514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4605214" y="2794630"/>
              <a:ext cx="462821" cy="186630"/>
            </a:xfrm>
            <a:custGeom>
              <a:avLst/>
              <a:gdLst/>
              <a:ahLst/>
              <a:cxnLst/>
              <a:rect l="l" t="t" r="r" b="b"/>
              <a:pathLst>
                <a:path w="6966" h="2809" extrusionOk="0">
                  <a:moveTo>
                    <a:pt x="5312" y="0"/>
                  </a:moveTo>
                  <a:cubicBezTo>
                    <a:pt x="5117" y="0"/>
                    <a:pt x="4927" y="20"/>
                    <a:pt x="4771" y="40"/>
                  </a:cubicBezTo>
                  <a:cubicBezTo>
                    <a:pt x="4113" y="150"/>
                    <a:pt x="3512" y="260"/>
                    <a:pt x="2853" y="479"/>
                  </a:cubicBezTo>
                  <a:cubicBezTo>
                    <a:pt x="2305" y="642"/>
                    <a:pt x="0" y="1410"/>
                    <a:pt x="821" y="2345"/>
                  </a:cubicBezTo>
                  <a:cubicBezTo>
                    <a:pt x="878" y="2397"/>
                    <a:pt x="931" y="2397"/>
                    <a:pt x="988" y="2397"/>
                  </a:cubicBezTo>
                  <a:lnTo>
                    <a:pt x="1150" y="2507"/>
                  </a:lnTo>
                  <a:lnTo>
                    <a:pt x="1207" y="2507"/>
                  </a:lnTo>
                  <a:cubicBezTo>
                    <a:pt x="1260" y="2564"/>
                    <a:pt x="1370" y="2617"/>
                    <a:pt x="1427" y="2617"/>
                  </a:cubicBezTo>
                  <a:lnTo>
                    <a:pt x="1536" y="2674"/>
                  </a:lnTo>
                  <a:cubicBezTo>
                    <a:pt x="1854" y="2767"/>
                    <a:pt x="2198" y="2809"/>
                    <a:pt x="2548" y="2809"/>
                  </a:cubicBezTo>
                  <a:cubicBezTo>
                    <a:pt x="3223" y="2809"/>
                    <a:pt x="3921" y="2652"/>
                    <a:pt x="4499" y="2397"/>
                  </a:cubicBezTo>
                  <a:cubicBezTo>
                    <a:pt x="5100" y="2178"/>
                    <a:pt x="6966" y="1190"/>
                    <a:pt x="6255" y="312"/>
                  </a:cubicBezTo>
                  <a:cubicBezTo>
                    <a:pt x="6042" y="66"/>
                    <a:pt x="5669" y="0"/>
                    <a:pt x="5312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4579502" y="2582489"/>
              <a:ext cx="379173" cy="166499"/>
            </a:xfrm>
            <a:custGeom>
              <a:avLst/>
              <a:gdLst/>
              <a:ahLst/>
              <a:cxnLst/>
              <a:rect l="l" t="t" r="r" b="b"/>
              <a:pathLst>
                <a:path w="5707" h="2506" extrusionOk="0">
                  <a:moveTo>
                    <a:pt x="3992" y="1"/>
                  </a:moveTo>
                  <a:cubicBezTo>
                    <a:pt x="3631" y="1"/>
                    <a:pt x="3271" y="44"/>
                    <a:pt x="2911" y="104"/>
                  </a:cubicBezTo>
                  <a:cubicBezTo>
                    <a:pt x="2305" y="213"/>
                    <a:pt x="1704" y="323"/>
                    <a:pt x="1155" y="543"/>
                  </a:cubicBezTo>
                  <a:cubicBezTo>
                    <a:pt x="769" y="709"/>
                    <a:pt x="330" y="982"/>
                    <a:pt x="168" y="1421"/>
                  </a:cubicBezTo>
                  <a:cubicBezTo>
                    <a:pt x="1" y="1750"/>
                    <a:pt x="58" y="2189"/>
                    <a:pt x="440" y="2298"/>
                  </a:cubicBezTo>
                  <a:lnTo>
                    <a:pt x="497" y="2298"/>
                  </a:lnTo>
                  <a:lnTo>
                    <a:pt x="550" y="2355"/>
                  </a:lnTo>
                  <a:cubicBezTo>
                    <a:pt x="905" y="2464"/>
                    <a:pt x="1259" y="2505"/>
                    <a:pt x="1613" y="2505"/>
                  </a:cubicBezTo>
                  <a:cubicBezTo>
                    <a:pt x="1972" y="2505"/>
                    <a:pt x="2331" y="2463"/>
                    <a:pt x="2692" y="2408"/>
                  </a:cubicBezTo>
                  <a:cubicBezTo>
                    <a:pt x="3293" y="2355"/>
                    <a:pt x="3899" y="2246"/>
                    <a:pt x="4447" y="2026"/>
                  </a:cubicBezTo>
                  <a:cubicBezTo>
                    <a:pt x="4886" y="1807"/>
                    <a:pt x="5435" y="1530"/>
                    <a:pt x="5545" y="1039"/>
                  </a:cubicBezTo>
                  <a:cubicBezTo>
                    <a:pt x="5707" y="490"/>
                    <a:pt x="5378" y="161"/>
                    <a:pt x="4886" y="104"/>
                  </a:cubicBezTo>
                  <a:cubicBezTo>
                    <a:pt x="4588" y="30"/>
                    <a:pt x="4290" y="1"/>
                    <a:pt x="3992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4564952" y="2350681"/>
              <a:ext cx="386481" cy="155669"/>
            </a:xfrm>
            <a:custGeom>
              <a:avLst/>
              <a:gdLst/>
              <a:ahLst/>
              <a:cxnLst/>
              <a:rect l="l" t="t" r="r" b="b"/>
              <a:pathLst>
                <a:path w="5817" h="2343" extrusionOk="0">
                  <a:moveTo>
                    <a:pt x="4184" y="0"/>
                  </a:moveTo>
                  <a:cubicBezTo>
                    <a:pt x="4011" y="0"/>
                    <a:pt x="3840" y="12"/>
                    <a:pt x="3679" y="29"/>
                  </a:cubicBezTo>
                  <a:cubicBezTo>
                    <a:pt x="3020" y="29"/>
                    <a:pt x="2415" y="138"/>
                    <a:pt x="1756" y="301"/>
                  </a:cubicBezTo>
                  <a:cubicBezTo>
                    <a:pt x="1265" y="358"/>
                    <a:pt x="716" y="520"/>
                    <a:pt x="330" y="959"/>
                  </a:cubicBezTo>
                  <a:cubicBezTo>
                    <a:pt x="58" y="1288"/>
                    <a:pt x="1" y="1675"/>
                    <a:pt x="277" y="2057"/>
                  </a:cubicBezTo>
                  <a:cubicBezTo>
                    <a:pt x="330" y="2057"/>
                    <a:pt x="387" y="2114"/>
                    <a:pt x="439" y="2114"/>
                  </a:cubicBezTo>
                  <a:lnTo>
                    <a:pt x="497" y="2166"/>
                  </a:lnTo>
                  <a:cubicBezTo>
                    <a:pt x="1040" y="2286"/>
                    <a:pt x="1626" y="2343"/>
                    <a:pt x="2221" y="2343"/>
                  </a:cubicBezTo>
                  <a:cubicBezTo>
                    <a:pt x="3006" y="2343"/>
                    <a:pt x="3808" y="2244"/>
                    <a:pt x="4557" y="2057"/>
                  </a:cubicBezTo>
                  <a:cubicBezTo>
                    <a:pt x="4938" y="1947"/>
                    <a:pt x="5377" y="1727"/>
                    <a:pt x="5597" y="1398"/>
                  </a:cubicBezTo>
                  <a:cubicBezTo>
                    <a:pt x="5816" y="1016"/>
                    <a:pt x="5706" y="577"/>
                    <a:pt x="5377" y="301"/>
                  </a:cubicBezTo>
                  <a:cubicBezTo>
                    <a:pt x="5030" y="68"/>
                    <a:pt x="4600" y="0"/>
                    <a:pt x="4184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4605214" y="2130035"/>
              <a:ext cx="309743" cy="140653"/>
            </a:xfrm>
            <a:custGeom>
              <a:avLst/>
              <a:gdLst/>
              <a:ahLst/>
              <a:cxnLst/>
              <a:rect l="l" t="t" r="r" b="b"/>
              <a:pathLst>
                <a:path w="4662" h="2117" extrusionOk="0">
                  <a:moveTo>
                    <a:pt x="3016" y="1"/>
                  </a:moveTo>
                  <a:cubicBezTo>
                    <a:pt x="2467" y="1"/>
                    <a:pt x="1866" y="58"/>
                    <a:pt x="1317" y="220"/>
                  </a:cubicBezTo>
                  <a:cubicBezTo>
                    <a:pt x="931" y="277"/>
                    <a:pt x="439" y="440"/>
                    <a:pt x="220" y="769"/>
                  </a:cubicBezTo>
                  <a:cubicBezTo>
                    <a:pt x="0" y="1045"/>
                    <a:pt x="110" y="1427"/>
                    <a:pt x="329" y="1647"/>
                  </a:cubicBezTo>
                  <a:lnTo>
                    <a:pt x="382" y="1704"/>
                  </a:lnTo>
                  <a:cubicBezTo>
                    <a:pt x="943" y="1998"/>
                    <a:pt x="1640" y="2117"/>
                    <a:pt x="2322" y="2117"/>
                  </a:cubicBezTo>
                  <a:cubicBezTo>
                    <a:pt x="2777" y="2117"/>
                    <a:pt x="3226" y="2064"/>
                    <a:pt x="3621" y="1976"/>
                  </a:cubicBezTo>
                  <a:cubicBezTo>
                    <a:pt x="3951" y="1866"/>
                    <a:pt x="4332" y="1704"/>
                    <a:pt x="4499" y="1375"/>
                  </a:cubicBezTo>
                  <a:cubicBezTo>
                    <a:pt x="4662" y="1045"/>
                    <a:pt x="4499" y="659"/>
                    <a:pt x="4280" y="387"/>
                  </a:cubicBezTo>
                  <a:cubicBezTo>
                    <a:pt x="3951" y="111"/>
                    <a:pt x="3455" y="58"/>
                    <a:pt x="3016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4667003" y="1917827"/>
              <a:ext cx="244433" cy="121718"/>
            </a:xfrm>
            <a:custGeom>
              <a:avLst/>
              <a:gdLst/>
              <a:ahLst/>
              <a:cxnLst/>
              <a:rect l="l" t="t" r="r" b="b"/>
              <a:pathLst>
                <a:path w="3679" h="1832" extrusionOk="0">
                  <a:moveTo>
                    <a:pt x="1942" y="1"/>
                  </a:moveTo>
                  <a:cubicBezTo>
                    <a:pt x="1524" y="1"/>
                    <a:pt x="1098" y="96"/>
                    <a:pt x="769" y="232"/>
                  </a:cubicBezTo>
                  <a:cubicBezTo>
                    <a:pt x="497" y="289"/>
                    <a:pt x="220" y="452"/>
                    <a:pt x="110" y="728"/>
                  </a:cubicBezTo>
                  <a:cubicBezTo>
                    <a:pt x="1" y="1000"/>
                    <a:pt x="110" y="1220"/>
                    <a:pt x="330" y="1329"/>
                  </a:cubicBezTo>
                  <a:cubicBezTo>
                    <a:pt x="277" y="1386"/>
                    <a:pt x="330" y="1439"/>
                    <a:pt x="330" y="1496"/>
                  </a:cubicBezTo>
                  <a:cubicBezTo>
                    <a:pt x="747" y="1719"/>
                    <a:pt x="1257" y="1831"/>
                    <a:pt x="1762" y="1831"/>
                  </a:cubicBezTo>
                  <a:cubicBezTo>
                    <a:pt x="2123" y="1831"/>
                    <a:pt x="2481" y="1774"/>
                    <a:pt x="2801" y="1659"/>
                  </a:cubicBezTo>
                  <a:cubicBezTo>
                    <a:pt x="3402" y="1439"/>
                    <a:pt x="3679" y="781"/>
                    <a:pt x="3073" y="342"/>
                  </a:cubicBezTo>
                  <a:cubicBezTo>
                    <a:pt x="2773" y="96"/>
                    <a:pt x="2361" y="1"/>
                    <a:pt x="1942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4736432" y="1753522"/>
              <a:ext cx="165901" cy="86505"/>
            </a:xfrm>
            <a:custGeom>
              <a:avLst/>
              <a:gdLst/>
              <a:ahLst/>
              <a:cxnLst/>
              <a:rect l="l" t="t" r="r" b="b"/>
              <a:pathLst>
                <a:path w="2497" h="1302" extrusionOk="0">
                  <a:moveTo>
                    <a:pt x="1213" y="1"/>
                  </a:moveTo>
                  <a:cubicBezTo>
                    <a:pt x="1115" y="1"/>
                    <a:pt x="1020" y="7"/>
                    <a:pt x="931" y="19"/>
                  </a:cubicBezTo>
                  <a:cubicBezTo>
                    <a:pt x="492" y="19"/>
                    <a:pt x="0" y="348"/>
                    <a:pt x="53" y="840"/>
                  </a:cubicBezTo>
                  <a:cubicBezTo>
                    <a:pt x="53" y="949"/>
                    <a:pt x="110" y="1006"/>
                    <a:pt x="163" y="1006"/>
                  </a:cubicBezTo>
                  <a:cubicBezTo>
                    <a:pt x="163" y="1059"/>
                    <a:pt x="163" y="1116"/>
                    <a:pt x="220" y="1116"/>
                  </a:cubicBezTo>
                  <a:cubicBezTo>
                    <a:pt x="389" y="1221"/>
                    <a:pt x="795" y="1302"/>
                    <a:pt x="1201" y="1302"/>
                  </a:cubicBezTo>
                  <a:cubicBezTo>
                    <a:pt x="1848" y="1302"/>
                    <a:pt x="2497" y="1097"/>
                    <a:pt x="2195" y="458"/>
                  </a:cubicBezTo>
                  <a:cubicBezTo>
                    <a:pt x="2020" y="108"/>
                    <a:pt x="1599" y="1"/>
                    <a:pt x="1213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4937811" y="1646820"/>
              <a:ext cx="101055" cy="81123"/>
            </a:xfrm>
            <a:custGeom>
              <a:avLst/>
              <a:gdLst/>
              <a:ahLst/>
              <a:cxnLst/>
              <a:rect l="l" t="t" r="r" b="b"/>
              <a:pathLst>
                <a:path w="1521" h="1221" extrusionOk="0">
                  <a:moveTo>
                    <a:pt x="1087" y="0"/>
                  </a:moveTo>
                  <a:cubicBezTo>
                    <a:pt x="970" y="0"/>
                    <a:pt x="848" y="31"/>
                    <a:pt x="753" y="89"/>
                  </a:cubicBezTo>
                  <a:cubicBezTo>
                    <a:pt x="424" y="251"/>
                    <a:pt x="152" y="580"/>
                    <a:pt x="42" y="909"/>
                  </a:cubicBezTo>
                  <a:cubicBezTo>
                    <a:pt x="0" y="1070"/>
                    <a:pt x="106" y="1172"/>
                    <a:pt x="232" y="1172"/>
                  </a:cubicBezTo>
                  <a:cubicBezTo>
                    <a:pt x="278" y="1172"/>
                    <a:pt x="326" y="1158"/>
                    <a:pt x="371" y="1129"/>
                  </a:cubicBezTo>
                  <a:cubicBezTo>
                    <a:pt x="402" y="1194"/>
                    <a:pt x="511" y="1220"/>
                    <a:pt x="618" y="1220"/>
                  </a:cubicBezTo>
                  <a:cubicBezTo>
                    <a:pt x="692" y="1220"/>
                    <a:pt x="765" y="1208"/>
                    <a:pt x="810" y="1186"/>
                  </a:cubicBezTo>
                  <a:cubicBezTo>
                    <a:pt x="972" y="1076"/>
                    <a:pt x="1139" y="967"/>
                    <a:pt x="1249" y="857"/>
                  </a:cubicBezTo>
                  <a:cubicBezTo>
                    <a:pt x="1359" y="690"/>
                    <a:pt x="1468" y="580"/>
                    <a:pt x="1521" y="361"/>
                  </a:cubicBezTo>
                  <a:cubicBezTo>
                    <a:pt x="1521" y="111"/>
                    <a:pt x="1310" y="0"/>
                    <a:pt x="1087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4802008" y="1657716"/>
              <a:ext cx="73018" cy="54215"/>
            </a:xfrm>
            <a:custGeom>
              <a:avLst/>
              <a:gdLst/>
              <a:ahLst/>
              <a:cxnLst/>
              <a:rect l="l" t="t" r="r" b="b"/>
              <a:pathLst>
                <a:path w="1099" h="816" extrusionOk="0">
                  <a:moveTo>
                    <a:pt x="463" y="0"/>
                  </a:moveTo>
                  <a:cubicBezTo>
                    <a:pt x="382" y="0"/>
                    <a:pt x="301" y="13"/>
                    <a:pt x="220" y="34"/>
                  </a:cubicBezTo>
                  <a:cubicBezTo>
                    <a:pt x="54" y="87"/>
                    <a:pt x="54" y="254"/>
                    <a:pt x="163" y="364"/>
                  </a:cubicBezTo>
                  <a:cubicBezTo>
                    <a:pt x="111" y="364"/>
                    <a:pt x="1" y="416"/>
                    <a:pt x="54" y="473"/>
                  </a:cubicBezTo>
                  <a:cubicBezTo>
                    <a:pt x="220" y="636"/>
                    <a:pt x="330" y="803"/>
                    <a:pt x="550" y="803"/>
                  </a:cubicBezTo>
                  <a:cubicBezTo>
                    <a:pt x="578" y="812"/>
                    <a:pt x="606" y="816"/>
                    <a:pt x="634" y="816"/>
                  </a:cubicBezTo>
                  <a:cubicBezTo>
                    <a:pt x="768" y="816"/>
                    <a:pt x="898" y="718"/>
                    <a:pt x="989" y="583"/>
                  </a:cubicBezTo>
                  <a:cubicBezTo>
                    <a:pt x="1098" y="416"/>
                    <a:pt x="989" y="254"/>
                    <a:pt x="879" y="144"/>
                  </a:cubicBezTo>
                  <a:cubicBezTo>
                    <a:pt x="740" y="39"/>
                    <a:pt x="602" y="0"/>
                    <a:pt x="463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1" name="Google Shape;301;p2"/>
          <p:cNvSpPr/>
          <p:nvPr/>
        </p:nvSpPr>
        <p:spPr>
          <a:xfrm rot="-4499998">
            <a:off x="1060251" y="4395708"/>
            <a:ext cx="1249558" cy="760029"/>
          </a:xfrm>
          <a:custGeom>
            <a:avLst/>
            <a:gdLst/>
            <a:ahLst/>
            <a:cxnLst/>
            <a:rect l="l" t="t" r="r" b="b"/>
            <a:pathLst>
              <a:path w="22553" h="13717" extrusionOk="0">
                <a:moveTo>
                  <a:pt x="7901" y="1"/>
                </a:moveTo>
                <a:cubicBezTo>
                  <a:pt x="7462" y="58"/>
                  <a:pt x="7080" y="110"/>
                  <a:pt x="6694" y="167"/>
                </a:cubicBezTo>
                <a:lnTo>
                  <a:pt x="6475" y="167"/>
                </a:lnTo>
                <a:lnTo>
                  <a:pt x="6093" y="220"/>
                </a:lnTo>
                <a:cubicBezTo>
                  <a:pt x="6036" y="220"/>
                  <a:pt x="5926" y="220"/>
                  <a:pt x="5816" y="277"/>
                </a:cubicBezTo>
                <a:lnTo>
                  <a:pt x="5654" y="277"/>
                </a:lnTo>
                <a:lnTo>
                  <a:pt x="5544" y="330"/>
                </a:lnTo>
                <a:cubicBezTo>
                  <a:pt x="5158" y="387"/>
                  <a:pt x="4776" y="440"/>
                  <a:pt x="4390" y="659"/>
                </a:cubicBezTo>
                <a:lnTo>
                  <a:pt x="4061" y="826"/>
                </a:lnTo>
                <a:cubicBezTo>
                  <a:pt x="4008" y="878"/>
                  <a:pt x="3951" y="935"/>
                  <a:pt x="3898" y="935"/>
                </a:cubicBezTo>
                <a:cubicBezTo>
                  <a:pt x="3731" y="1045"/>
                  <a:pt x="3569" y="1208"/>
                  <a:pt x="3459" y="1317"/>
                </a:cubicBezTo>
                <a:cubicBezTo>
                  <a:pt x="3350" y="1427"/>
                  <a:pt x="3293" y="1537"/>
                  <a:pt x="3183" y="1647"/>
                </a:cubicBezTo>
                <a:cubicBezTo>
                  <a:pt x="3130" y="1704"/>
                  <a:pt x="3130" y="1756"/>
                  <a:pt x="3073" y="1813"/>
                </a:cubicBezTo>
                <a:cubicBezTo>
                  <a:pt x="3020" y="1866"/>
                  <a:pt x="3020" y="1923"/>
                  <a:pt x="2963" y="1976"/>
                </a:cubicBezTo>
                <a:lnTo>
                  <a:pt x="2911" y="2033"/>
                </a:lnTo>
                <a:cubicBezTo>
                  <a:pt x="2801" y="2252"/>
                  <a:pt x="2634" y="2472"/>
                  <a:pt x="2524" y="2634"/>
                </a:cubicBezTo>
                <a:lnTo>
                  <a:pt x="2252" y="2911"/>
                </a:lnTo>
                <a:lnTo>
                  <a:pt x="2033" y="3130"/>
                </a:lnTo>
                <a:cubicBezTo>
                  <a:pt x="1923" y="3183"/>
                  <a:pt x="1813" y="3240"/>
                  <a:pt x="1756" y="3292"/>
                </a:cubicBezTo>
                <a:cubicBezTo>
                  <a:pt x="1704" y="3350"/>
                  <a:pt x="1647" y="3350"/>
                  <a:pt x="1594" y="3350"/>
                </a:cubicBezTo>
                <a:cubicBezTo>
                  <a:pt x="1537" y="3402"/>
                  <a:pt x="1484" y="3402"/>
                  <a:pt x="1427" y="3402"/>
                </a:cubicBezTo>
                <a:lnTo>
                  <a:pt x="1155" y="3402"/>
                </a:lnTo>
                <a:cubicBezTo>
                  <a:pt x="1045" y="3350"/>
                  <a:pt x="988" y="3350"/>
                  <a:pt x="878" y="3350"/>
                </a:cubicBezTo>
                <a:cubicBezTo>
                  <a:pt x="685" y="3309"/>
                  <a:pt x="490" y="3271"/>
                  <a:pt x="296" y="3271"/>
                </a:cubicBezTo>
                <a:cubicBezTo>
                  <a:pt x="216" y="3271"/>
                  <a:pt x="137" y="3277"/>
                  <a:pt x="58" y="3292"/>
                </a:cubicBezTo>
                <a:lnTo>
                  <a:pt x="1" y="3292"/>
                </a:lnTo>
                <a:lnTo>
                  <a:pt x="58" y="3512"/>
                </a:lnTo>
                <a:lnTo>
                  <a:pt x="58" y="3459"/>
                </a:lnTo>
                <a:cubicBezTo>
                  <a:pt x="330" y="3459"/>
                  <a:pt x="549" y="3459"/>
                  <a:pt x="878" y="3512"/>
                </a:cubicBezTo>
                <a:cubicBezTo>
                  <a:pt x="936" y="3569"/>
                  <a:pt x="1045" y="3569"/>
                  <a:pt x="1098" y="3569"/>
                </a:cubicBezTo>
                <a:cubicBezTo>
                  <a:pt x="1208" y="3622"/>
                  <a:pt x="1374" y="3622"/>
                  <a:pt x="1484" y="3622"/>
                </a:cubicBezTo>
                <a:lnTo>
                  <a:pt x="1647" y="3731"/>
                </a:lnTo>
                <a:cubicBezTo>
                  <a:pt x="1704" y="3731"/>
                  <a:pt x="1756" y="3788"/>
                  <a:pt x="1813" y="3788"/>
                </a:cubicBezTo>
                <a:cubicBezTo>
                  <a:pt x="1923" y="3898"/>
                  <a:pt x="2033" y="3951"/>
                  <a:pt x="2085" y="4008"/>
                </a:cubicBezTo>
                <a:cubicBezTo>
                  <a:pt x="2195" y="4118"/>
                  <a:pt x="2305" y="4170"/>
                  <a:pt x="2415" y="4280"/>
                </a:cubicBezTo>
                <a:cubicBezTo>
                  <a:pt x="2472" y="4337"/>
                  <a:pt x="2581" y="4447"/>
                  <a:pt x="2634" y="4557"/>
                </a:cubicBezTo>
                <a:lnTo>
                  <a:pt x="2963" y="5048"/>
                </a:lnTo>
                <a:cubicBezTo>
                  <a:pt x="3020" y="5105"/>
                  <a:pt x="3073" y="5215"/>
                  <a:pt x="3130" y="5268"/>
                </a:cubicBezTo>
                <a:lnTo>
                  <a:pt x="3293" y="5487"/>
                </a:lnTo>
                <a:cubicBezTo>
                  <a:pt x="3402" y="5654"/>
                  <a:pt x="3512" y="5764"/>
                  <a:pt x="3622" y="5873"/>
                </a:cubicBezTo>
                <a:cubicBezTo>
                  <a:pt x="3679" y="5983"/>
                  <a:pt x="3731" y="6036"/>
                  <a:pt x="3788" y="6093"/>
                </a:cubicBezTo>
                <a:lnTo>
                  <a:pt x="3951" y="6255"/>
                </a:lnTo>
                <a:cubicBezTo>
                  <a:pt x="4227" y="6532"/>
                  <a:pt x="4557" y="6751"/>
                  <a:pt x="4776" y="6971"/>
                </a:cubicBezTo>
                <a:cubicBezTo>
                  <a:pt x="5158" y="7190"/>
                  <a:pt x="5377" y="7352"/>
                  <a:pt x="5654" y="7462"/>
                </a:cubicBezTo>
                <a:lnTo>
                  <a:pt x="5983" y="7629"/>
                </a:lnTo>
                <a:lnTo>
                  <a:pt x="6255" y="7739"/>
                </a:lnTo>
                <a:lnTo>
                  <a:pt x="6312" y="7791"/>
                </a:lnTo>
                <a:lnTo>
                  <a:pt x="6641" y="7958"/>
                </a:lnTo>
                <a:cubicBezTo>
                  <a:pt x="6694" y="8011"/>
                  <a:pt x="6751" y="8011"/>
                  <a:pt x="6804" y="8068"/>
                </a:cubicBezTo>
                <a:lnTo>
                  <a:pt x="6914" y="8178"/>
                </a:lnTo>
                <a:lnTo>
                  <a:pt x="7133" y="8340"/>
                </a:lnTo>
                <a:lnTo>
                  <a:pt x="6971" y="8121"/>
                </a:lnTo>
                <a:cubicBezTo>
                  <a:pt x="6861" y="7958"/>
                  <a:pt x="6694" y="7682"/>
                  <a:pt x="6584" y="7410"/>
                </a:cubicBezTo>
                <a:cubicBezTo>
                  <a:pt x="6532" y="7243"/>
                  <a:pt x="6475" y="7133"/>
                  <a:pt x="6422" y="6971"/>
                </a:cubicBezTo>
                <a:lnTo>
                  <a:pt x="6255" y="6475"/>
                </a:lnTo>
                <a:cubicBezTo>
                  <a:pt x="6145" y="6145"/>
                  <a:pt x="6036" y="5873"/>
                  <a:pt x="5926" y="5544"/>
                </a:cubicBezTo>
                <a:cubicBezTo>
                  <a:pt x="5764" y="5215"/>
                  <a:pt x="5597" y="4938"/>
                  <a:pt x="5434" y="4719"/>
                </a:cubicBezTo>
                <a:cubicBezTo>
                  <a:pt x="5325" y="4609"/>
                  <a:pt x="5268" y="4557"/>
                  <a:pt x="5105" y="4447"/>
                </a:cubicBezTo>
                <a:cubicBezTo>
                  <a:pt x="5048" y="4337"/>
                  <a:pt x="4886" y="4280"/>
                  <a:pt x="4776" y="4170"/>
                </a:cubicBezTo>
                <a:cubicBezTo>
                  <a:pt x="4719" y="4118"/>
                  <a:pt x="4666" y="4118"/>
                  <a:pt x="4609" y="4061"/>
                </a:cubicBezTo>
                <a:cubicBezTo>
                  <a:pt x="4557" y="4061"/>
                  <a:pt x="4500" y="4008"/>
                  <a:pt x="4447" y="4008"/>
                </a:cubicBezTo>
                <a:cubicBezTo>
                  <a:pt x="4337" y="3951"/>
                  <a:pt x="4170" y="3898"/>
                  <a:pt x="4061" y="3841"/>
                </a:cubicBezTo>
                <a:cubicBezTo>
                  <a:pt x="3899" y="3789"/>
                  <a:pt x="3789" y="3732"/>
                  <a:pt x="3680" y="3679"/>
                </a:cubicBezTo>
                <a:lnTo>
                  <a:pt x="3680" y="3679"/>
                </a:lnTo>
                <a:cubicBezTo>
                  <a:pt x="4546" y="3685"/>
                  <a:pt x="5317" y="3738"/>
                  <a:pt x="6093" y="3841"/>
                </a:cubicBezTo>
                <a:cubicBezTo>
                  <a:pt x="6475" y="4170"/>
                  <a:pt x="6804" y="4557"/>
                  <a:pt x="6971" y="4995"/>
                </a:cubicBezTo>
                <a:cubicBezTo>
                  <a:pt x="7243" y="5816"/>
                  <a:pt x="7462" y="6422"/>
                  <a:pt x="7791" y="6971"/>
                </a:cubicBezTo>
                <a:lnTo>
                  <a:pt x="8121" y="7462"/>
                </a:lnTo>
                <a:cubicBezTo>
                  <a:pt x="8230" y="7572"/>
                  <a:pt x="8340" y="7739"/>
                  <a:pt x="8450" y="7848"/>
                </a:cubicBezTo>
                <a:cubicBezTo>
                  <a:pt x="8507" y="7901"/>
                  <a:pt x="8560" y="8011"/>
                  <a:pt x="8617" y="8068"/>
                </a:cubicBezTo>
                <a:cubicBezTo>
                  <a:pt x="8669" y="8121"/>
                  <a:pt x="8779" y="8178"/>
                  <a:pt x="8836" y="8230"/>
                </a:cubicBezTo>
                <a:lnTo>
                  <a:pt x="9165" y="8559"/>
                </a:lnTo>
                <a:cubicBezTo>
                  <a:pt x="9275" y="8617"/>
                  <a:pt x="9328" y="8669"/>
                  <a:pt x="9437" y="8779"/>
                </a:cubicBezTo>
                <a:cubicBezTo>
                  <a:pt x="9714" y="8998"/>
                  <a:pt x="9986" y="9218"/>
                  <a:pt x="10205" y="9547"/>
                </a:cubicBezTo>
                <a:lnTo>
                  <a:pt x="10372" y="9767"/>
                </a:lnTo>
                <a:lnTo>
                  <a:pt x="10263" y="9547"/>
                </a:lnTo>
                <a:cubicBezTo>
                  <a:pt x="10263" y="9437"/>
                  <a:pt x="10205" y="9275"/>
                  <a:pt x="10153" y="9165"/>
                </a:cubicBezTo>
                <a:cubicBezTo>
                  <a:pt x="10153" y="8998"/>
                  <a:pt x="10096" y="8889"/>
                  <a:pt x="10096" y="8726"/>
                </a:cubicBezTo>
                <a:cubicBezTo>
                  <a:pt x="10096" y="8559"/>
                  <a:pt x="10043" y="8450"/>
                  <a:pt x="10043" y="8230"/>
                </a:cubicBezTo>
                <a:lnTo>
                  <a:pt x="9986" y="7739"/>
                </a:lnTo>
                <a:cubicBezTo>
                  <a:pt x="9986" y="7462"/>
                  <a:pt x="9933" y="7080"/>
                  <a:pt x="9876" y="6751"/>
                </a:cubicBezTo>
                <a:cubicBezTo>
                  <a:pt x="9824" y="6422"/>
                  <a:pt x="9714" y="6145"/>
                  <a:pt x="9604" y="5873"/>
                </a:cubicBezTo>
                <a:cubicBezTo>
                  <a:pt x="9547" y="5816"/>
                  <a:pt x="9547" y="5707"/>
                  <a:pt x="9494" y="5654"/>
                </a:cubicBezTo>
                <a:cubicBezTo>
                  <a:pt x="9494" y="5597"/>
                  <a:pt x="9437" y="5544"/>
                  <a:pt x="9385" y="5487"/>
                </a:cubicBezTo>
                <a:cubicBezTo>
                  <a:pt x="9328" y="5377"/>
                  <a:pt x="9218" y="5268"/>
                  <a:pt x="9108" y="5158"/>
                </a:cubicBezTo>
                <a:cubicBezTo>
                  <a:pt x="8946" y="4938"/>
                  <a:pt x="8726" y="4776"/>
                  <a:pt x="8507" y="4666"/>
                </a:cubicBezTo>
                <a:cubicBezTo>
                  <a:pt x="8450" y="4609"/>
                  <a:pt x="8397" y="4609"/>
                  <a:pt x="8340" y="4557"/>
                </a:cubicBezTo>
                <a:lnTo>
                  <a:pt x="8287" y="4500"/>
                </a:lnTo>
                <a:lnTo>
                  <a:pt x="8230" y="4447"/>
                </a:lnTo>
                <a:cubicBezTo>
                  <a:pt x="8121" y="4447"/>
                  <a:pt x="8011" y="4390"/>
                  <a:pt x="7958" y="4337"/>
                </a:cubicBezTo>
                <a:lnTo>
                  <a:pt x="7629" y="4170"/>
                </a:lnTo>
                <a:lnTo>
                  <a:pt x="7572" y="4118"/>
                </a:lnTo>
                <a:lnTo>
                  <a:pt x="7682" y="4118"/>
                </a:lnTo>
                <a:cubicBezTo>
                  <a:pt x="7791" y="4170"/>
                  <a:pt x="7901" y="4170"/>
                  <a:pt x="8011" y="4170"/>
                </a:cubicBezTo>
                <a:lnTo>
                  <a:pt x="8230" y="4227"/>
                </a:lnTo>
                <a:lnTo>
                  <a:pt x="8450" y="4227"/>
                </a:lnTo>
                <a:lnTo>
                  <a:pt x="9108" y="4390"/>
                </a:lnTo>
                <a:lnTo>
                  <a:pt x="9714" y="4609"/>
                </a:lnTo>
                <a:cubicBezTo>
                  <a:pt x="9767" y="4609"/>
                  <a:pt x="9824" y="4609"/>
                  <a:pt x="9876" y="4666"/>
                </a:cubicBezTo>
                <a:lnTo>
                  <a:pt x="10205" y="4719"/>
                </a:lnTo>
                <a:lnTo>
                  <a:pt x="10263" y="4776"/>
                </a:lnTo>
                <a:cubicBezTo>
                  <a:pt x="10315" y="4829"/>
                  <a:pt x="10315" y="4829"/>
                  <a:pt x="10315" y="4886"/>
                </a:cubicBezTo>
                <a:cubicBezTo>
                  <a:pt x="10372" y="4938"/>
                  <a:pt x="10425" y="4995"/>
                  <a:pt x="10482" y="5105"/>
                </a:cubicBezTo>
                <a:lnTo>
                  <a:pt x="10644" y="5434"/>
                </a:lnTo>
                <a:lnTo>
                  <a:pt x="10811" y="5764"/>
                </a:lnTo>
                <a:cubicBezTo>
                  <a:pt x="10811" y="5816"/>
                  <a:pt x="10811" y="5873"/>
                  <a:pt x="10864" y="5926"/>
                </a:cubicBezTo>
                <a:lnTo>
                  <a:pt x="10864" y="6145"/>
                </a:lnTo>
                <a:cubicBezTo>
                  <a:pt x="10921" y="6584"/>
                  <a:pt x="10974" y="6914"/>
                  <a:pt x="11031" y="7243"/>
                </a:cubicBezTo>
                <a:cubicBezTo>
                  <a:pt x="11083" y="7629"/>
                  <a:pt x="11140" y="7958"/>
                  <a:pt x="11250" y="8230"/>
                </a:cubicBezTo>
                <a:cubicBezTo>
                  <a:pt x="11360" y="8450"/>
                  <a:pt x="11413" y="8617"/>
                  <a:pt x="11470" y="8779"/>
                </a:cubicBezTo>
                <a:cubicBezTo>
                  <a:pt x="11522" y="8836"/>
                  <a:pt x="11579" y="8946"/>
                  <a:pt x="11579" y="8998"/>
                </a:cubicBezTo>
                <a:cubicBezTo>
                  <a:pt x="11632" y="9108"/>
                  <a:pt x="11689" y="9165"/>
                  <a:pt x="11742" y="9218"/>
                </a:cubicBezTo>
                <a:cubicBezTo>
                  <a:pt x="11799" y="9385"/>
                  <a:pt x="11909" y="9547"/>
                  <a:pt x="12018" y="9657"/>
                </a:cubicBezTo>
                <a:cubicBezTo>
                  <a:pt x="12071" y="9824"/>
                  <a:pt x="12181" y="9933"/>
                  <a:pt x="12290" y="10096"/>
                </a:cubicBezTo>
                <a:lnTo>
                  <a:pt x="12729" y="10644"/>
                </a:lnTo>
                <a:cubicBezTo>
                  <a:pt x="12839" y="10754"/>
                  <a:pt x="12896" y="10864"/>
                  <a:pt x="12949" y="10974"/>
                </a:cubicBezTo>
                <a:cubicBezTo>
                  <a:pt x="13006" y="11083"/>
                  <a:pt x="13116" y="11193"/>
                  <a:pt x="13116" y="11303"/>
                </a:cubicBezTo>
                <a:lnTo>
                  <a:pt x="13225" y="11579"/>
                </a:lnTo>
                <a:lnTo>
                  <a:pt x="13168" y="11303"/>
                </a:lnTo>
                <a:lnTo>
                  <a:pt x="13168" y="10864"/>
                </a:lnTo>
                <a:lnTo>
                  <a:pt x="13168" y="10425"/>
                </a:lnTo>
                <a:cubicBezTo>
                  <a:pt x="13168" y="10153"/>
                  <a:pt x="13225" y="9876"/>
                  <a:pt x="13278" y="9547"/>
                </a:cubicBezTo>
                <a:lnTo>
                  <a:pt x="13278" y="9494"/>
                </a:lnTo>
                <a:cubicBezTo>
                  <a:pt x="13278" y="9328"/>
                  <a:pt x="13335" y="9165"/>
                  <a:pt x="13335" y="8998"/>
                </a:cubicBezTo>
                <a:lnTo>
                  <a:pt x="13335" y="8726"/>
                </a:lnTo>
                <a:lnTo>
                  <a:pt x="13335" y="8507"/>
                </a:lnTo>
                <a:cubicBezTo>
                  <a:pt x="13388" y="8121"/>
                  <a:pt x="13335" y="7791"/>
                  <a:pt x="13278" y="7519"/>
                </a:cubicBezTo>
                <a:cubicBezTo>
                  <a:pt x="13225" y="7300"/>
                  <a:pt x="13116" y="7023"/>
                  <a:pt x="12949" y="6751"/>
                </a:cubicBezTo>
                <a:cubicBezTo>
                  <a:pt x="12839" y="6532"/>
                  <a:pt x="12677" y="6365"/>
                  <a:pt x="12457" y="6093"/>
                </a:cubicBezTo>
                <a:lnTo>
                  <a:pt x="12071" y="5707"/>
                </a:lnTo>
                <a:cubicBezTo>
                  <a:pt x="12018" y="5654"/>
                  <a:pt x="11909" y="5597"/>
                  <a:pt x="11851" y="5544"/>
                </a:cubicBezTo>
                <a:cubicBezTo>
                  <a:pt x="11799" y="5544"/>
                  <a:pt x="11799" y="5487"/>
                  <a:pt x="11799" y="5487"/>
                </a:cubicBezTo>
                <a:lnTo>
                  <a:pt x="11799" y="5487"/>
                </a:lnTo>
                <a:cubicBezTo>
                  <a:pt x="11961" y="5544"/>
                  <a:pt x="12238" y="5597"/>
                  <a:pt x="12457" y="5654"/>
                </a:cubicBezTo>
                <a:lnTo>
                  <a:pt x="12510" y="5654"/>
                </a:lnTo>
                <a:cubicBezTo>
                  <a:pt x="12567" y="5707"/>
                  <a:pt x="12620" y="5707"/>
                  <a:pt x="12620" y="5764"/>
                </a:cubicBezTo>
                <a:lnTo>
                  <a:pt x="13168" y="6036"/>
                </a:lnTo>
                <a:cubicBezTo>
                  <a:pt x="13278" y="6036"/>
                  <a:pt x="13335" y="6093"/>
                  <a:pt x="13388" y="6145"/>
                </a:cubicBezTo>
                <a:lnTo>
                  <a:pt x="13884" y="6422"/>
                </a:lnTo>
                <a:lnTo>
                  <a:pt x="13936" y="6475"/>
                </a:lnTo>
                <a:cubicBezTo>
                  <a:pt x="14103" y="6914"/>
                  <a:pt x="14266" y="7410"/>
                  <a:pt x="14213" y="7901"/>
                </a:cubicBezTo>
                <a:cubicBezTo>
                  <a:pt x="14156" y="8287"/>
                  <a:pt x="14156" y="8669"/>
                  <a:pt x="14156" y="8998"/>
                </a:cubicBezTo>
                <a:lnTo>
                  <a:pt x="14156" y="9547"/>
                </a:lnTo>
                <a:lnTo>
                  <a:pt x="14156" y="9767"/>
                </a:lnTo>
                <a:cubicBezTo>
                  <a:pt x="14213" y="9876"/>
                  <a:pt x="14213" y="9933"/>
                  <a:pt x="14213" y="10043"/>
                </a:cubicBezTo>
                <a:cubicBezTo>
                  <a:pt x="14213" y="10205"/>
                  <a:pt x="14266" y="10425"/>
                  <a:pt x="14323" y="10592"/>
                </a:cubicBezTo>
                <a:cubicBezTo>
                  <a:pt x="14375" y="10811"/>
                  <a:pt x="14432" y="10974"/>
                  <a:pt x="14485" y="11140"/>
                </a:cubicBezTo>
                <a:cubicBezTo>
                  <a:pt x="14485" y="11193"/>
                  <a:pt x="14542" y="11250"/>
                  <a:pt x="14595" y="11360"/>
                </a:cubicBezTo>
                <a:cubicBezTo>
                  <a:pt x="14595" y="11412"/>
                  <a:pt x="14652" y="11522"/>
                  <a:pt x="14652" y="11579"/>
                </a:cubicBezTo>
                <a:cubicBezTo>
                  <a:pt x="14704" y="11689"/>
                  <a:pt x="14761" y="11742"/>
                  <a:pt x="14761" y="11851"/>
                </a:cubicBezTo>
                <a:lnTo>
                  <a:pt x="14871" y="12071"/>
                </a:lnTo>
                <a:cubicBezTo>
                  <a:pt x="14924" y="12181"/>
                  <a:pt x="15034" y="12290"/>
                  <a:pt x="15091" y="12400"/>
                </a:cubicBezTo>
                <a:lnTo>
                  <a:pt x="15143" y="12567"/>
                </a:lnTo>
                <a:lnTo>
                  <a:pt x="15253" y="12729"/>
                </a:lnTo>
                <a:lnTo>
                  <a:pt x="15420" y="13058"/>
                </a:lnTo>
                <a:cubicBezTo>
                  <a:pt x="15420" y="13115"/>
                  <a:pt x="15473" y="13168"/>
                  <a:pt x="15473" y="13225"/>
                </a:cubicBezTo>
                <a:cubicBezTo>
                  <a:pt x="15473" y="13278"/>
                  <a:pt x="15530" y="13388"/>
                  <a:pt x="15530" y="13445"/>
                </a:cubicBezTo>
                <a:lnTo>
                  <a:pt x="15582" y="13717"/>
                </a:lnTo>
                <a:lnTo>
                  <a:pt x="15582" y="13445"/>
                </a:lnTo>
                <a:cubicBezTo>
                  <a:pt x="15582" y="13278"/>
                  <a:pt x="15582" y="13168"/>
                  <a:pt x="15639" y="13006"/>
                </a:cubicBezTo>
                <a:cubicBezTo>
                  <a:pt x="15639" y="12896"/>
                  <a:pt x="15639" y="12729"/>
                  <a:pt x="15692" y="12567"/>
                </a:cubicBezTo>
                <a:cubicBezTo>
                  <a:pt x="15749" y="12457"/>
                  <a:pt x="15802" y="12290"/>
                  <a:pt x="15802" y="12128"/>
                </a:cubicBezTo>
                <a:lnTo>
                  <a:pt x="15969" y="11632"/>
                </a:lnTo>
                <a:cubicBezTo>
                  <a:pt x="16078" y="11303"/>
                  <a:pt x="16188" y="11031"/>
                  <a:pt x="16241" y="10701"/>
                </a:cubicBezTo>
                <a:cubicBezTo>
                  <a:pt x="16241" y="10535"/>
                  <a:pt x="16298" y="10372"/>
                  <a:pt x="16298" y="10205"/>
                </a:cubicBezTo>
                <a:cubicBezTo>
                  <a:pt x="16350" y="10043"/>
                  <a:pt x="16350" y="9876"/>
                  <a:pt x="16298" y="9714"/>
                </a:cubicBezTo>
                <a:cubicBezTo>
                  <a:pt x="16298" y="9494"/>
                  <a:pt x="16241" y="9218"/>
                  <a:pt x="16131" y="8889"/>
                </a:cubicBezTo>
                <a:cubicBezTo>
                  <a:pt x="16078" y="8617"/>
                  <a:pt x="15911" y="8340"/>
                  <a:pt x="15802" y="8178"/>
                </a:cubicBezTo>
                <a:cubicBezTo>
                  <a:pt x="15749" y="8068"/>
                  <a:pt x="15692" y="8011"/>
                  <a:pt x="15639" y="7958"/>
                </a:cubicBezTo>
                <a:cubicBezTo>
                  <a:pt x="15582" y="7848"/>
                  <a:pt x="15530" y="7791"/>
                  <a:pt x="15473" y="7739"/>
                </a:cubicBezTo>
                <a:cubicBezTo>
                  <a:pt x="15363" y="7629"/>
                  <a:pt x="15310" y="7519"/>
                  <a:pt x="15200" y="7410"/>
                </a:cubicBezTo>
                <a:lnTo>
                  <a:pt x="15200" y="7410"/>
                </a:lnTo>
                <a:cubicBezTo>
                  <a:pt x="15310" y="7462"/>
                  <a:pt x="15363" y="7519"/>
                  <a:pt x="15420" y="7519"/>
                </a:cubicBezTo>
                <a:cubicBezTo>
                  <a:pt x="15911" y="7901"/>
                  <a:pt x="16350" y="8340"/>
                  <a:pt x="16846" y="8836"/>
                </a:cubicBezTo>
                <a:cubicBezTo>
                  <a:pt x="16899" y="8998"/>
                  <a:pt x="16956" y="9108"/>
                  <a:pt x="17009" y="9275"/>
                </a:cubicBezTo>
                <a:lnTo>
                  <a:pt x="17176" y="9604"/>
                </a:lnTo>
                <a:lnTo>
                  <a:pt x="17228" y="9657"/>
                </a:lnTo>
                <a:cubicBezTo>
                  <a:pt x="17338" y="9933"/>
                  <a:pt x="17505" y="10153"/>
                  <a:pt x="17724" y="10425"/>
                </a:cubicBezTo>
                <a:cubicBezTo>
                  <a:pt x="17834" y="10535"/>
                  <a:pt x="17944" y="10644"/>
                  <a:pt x="18053" y="10701"/>
                </a:cubicBezTo>
                <a:cubicBezTo>
                  <a:pt x="18163" y="10811"/>
                  <a:pt x="18273" y="10921"/>
                  <a:pt x="18383" y="10974"/>
                </a:cubicBezTo>
                <a:lnTo>
                  <a:pt x="18545" y="11140"/>
                </a:lnTo>
                <a:cubicBezTo>
                  <a:pt x="18602" y="11140"/>
                  <a:pt x="18712" y="11193"/>
                  <a:pt x="18764" y="11250"/>
                </a:cubicBezTo>
                <a:cubicBezTo>
                  <a:pt x="18874" y="11303"/>
                  <a:pt x="19041" y="11360"/>
                  <a:pt x="19151" y="11412"/>
                </a:cubicBezTo>
                <a:cubicBezTo>
                  <a:pt x="19423" y="11522"/>
                  <a:pt x="19642" y="11579"/>
                  <a:pt x="19919" y="11632"/>
                </a:cubicBezTo>
                <a:cubicBezTo>
                  <a:pt x="20081" y="11632"/>
                  <a:pt x="20191" y="11689"/>
                  <a:pt x="20358" y="11689"/>
                </a:cubicBezTo>
                <a:lnTo>
                  <a:pt x="20849" y="11742"/>
                </a:lnTo>
                <a:cubicBezTo>
                  <a:pt x="21126" y="11799"/>
                  <a:pt x="21345" y="11851"/>
                  <a:pt x="21617" y="11908"/>
                </a:cubicBezTo>
                <a:cubicBezTo>
                  <a:pt x="21894" y="11961"/>
                  <a:pt x="22166" y="12018"/>
                  <a:pt x="22443" y="12128"/>
                </a:cubicBezTo>
                <a:lnTo>
                  <a:pt x="22552" y="12181"/>
                </a:lnTo>
                <a:lnTo>
                  <a:pt x="22443" y="12071"/>
                </a:lnTo>
                <a:lnTo>
                  <a:pt x="21947" y="11412"/>
                </a:lnTo>
                <a:lnTo>
                  <a:pt x="21784" y="11250"/>
                </a:lnTo>
                <a:cubicBezTo>
                  <a:pt x="21784" y="11193"/>
                  <a:pt x="21727" y="11140"/>
                  <a:pt x="21674" y="11031"/>
                </a:cubicBezTo>
                <a:cubicBezTo>
                  <a:pt x="21617" y="10974"/>
                  <a:pt x="21565" y="10864"/>
                  <a:pt x="21508" y="10811"/>
                </a:cubicBezTo>
                <a:cubicBezTo>
                  <a:pt x="21398" y="10701"/>
                  <a:pt x="21288" y="10535"/>
                  <a:pt x="21178" y="10372"/>
                </a:cubicBezTo>
                <a:lnTo>
                  <a:pt x="21126" y="10372"/>
                </a:lnTo>
                <a:cubicBezTo>
                  <a:pt x="21069" y="10315"/>
                  <a:pt x="21069" y="10205"/>
                  <a:pt x="21016" y="10153"/>
                </a:cubicBezTo>
                <a:cubicBezTo>
                  <a:pt x="20906" y="10096"/>
                  <a:pt x="20849" y="10043"/>
                  <a:pt x="20797" y="9986"/>
                </a:cubicBezTo>
                <a:lnTo>
                  <a:pt x="20410" y="9604"/>
                </a:lnTo>
                <a:cubicBezTo>
                  <a:pt x="20248" y="9494"/>
                  <a:pt x="20081" y="9437"/>
                  <a:pt x="19919" y="9328"/>
                </a:cubicBezTo>
                <a:cubicBezTo>
                  <a:pt x="19809" y="9328"/>
                  <a:pt x="19752" y="9275"/>
                  <a:pt x="19642" y="9275"/>
                </a:cubicBezTo>
                <a:cubicBezTo>
                  <a:pt x="19590" y="9218"/>
                  <a:pt x="19480" y="9218"/>
                  <a:pt x="19370" y="9165"/>
                </a:cubicBezTo>
                <a:cubicBezTo>
                  <a:pt x="19151" y="9108"/>
                  <a:pt x="18874" y="9108"/>
                  <a:pt x="18655" y="9108"/>
                </a:cubicBezTo>
                <a:lnTo>
                  <a:pt x="18602" y="9108"/>
                </a:lnTo>
                <a:cubicBezTo>
                  <a:pt x="18383" y="9108"/>
                  <a:pt x="18163" y="9108"/>
                  <a:pt x="17944" y="9055"/>
                </a:cubicBezTo>
                <a:cubicBezTo>
                  <a:pt x="17777" y="9055"/>
                  <a:pt x="17667" y="8998"/>
                  <a:pt x="17557" y="8998"/>
                </a:cubicBezTo>
                <a:cubicBezTo>
                  <a:pt x="17448" y="8946"/>
                  <a:pt x="17338" y="8889"/>
                  <a:pt x="17285" y="8836"/>
                </a:cubicBezTo>
                <a:lnTo>
                  <a:pt x="16956" y="8669"/>
                </a:lnTo>
                <a:lnTo>
                  <a:pt x="16737" y="8450"/>
                </a:lnTo>
                <a:lnTo>
                  <a:pt x="16627" y="8287"/>
                </a:lnTo>
                <a:lnTo>
                  <a:pt x="16627" y="8340"/>
                </a:lnTo>
                <a:lnTo>
                  <a:pt x="16407" y="8121"/>
                </a:lnTo>
                <a:lnTo>
                  <a:pt x="16298" y="8068"/>
                </a:lnTo>
                <a:cubicBezTo>
                  <a:pt x="16188" y="7958"/>
                  <a:pt x="16131" y="7848"/>
                  <a:pt x="16021" y="7739"/>
                </a:cubicBezTo>
                <a:lnTo>
                  <a:pt x="16021" y="7739"/>
                </a:lnTo>
                <a:cubicBezTo>
                  <a:pt x="16188" y="7791"/>
                  <a:pt x="16407" y="7848"/>
                  <a:pt x="16570" y="7901"/>
                </a:cubicBezTo>
                <a:cubicBezTo>
                  <a:pt x="16846" y="7958"/>
                  <a:pt x="17118" y="7958"/>
                  <a:pt x="17395" y="7958"/>
                </a:cubicBezTo>
                <a:cubicBezTo>
                  <a:pt x="17944" y="7901"/>
                  <a:pt x="18435" y="7791"/>
                  <a:pt x="18984" y="7682"/>
                </a:cubicBezTo>
                <a:cubicBezTo>
                  <a:pt x="19642" y="7572"/>
                  <a:pt x="20301" y="7410"/>
                  <a:pt x="20959" y="7410"/>
                </a:cubicBezTo>
                <a:lnTo>
                  <a:pt x="21126" y="7410"/>
                </a:lnTo>
                <a:lnTo>
                  <a:pt x="20959" y="7352"/>
                </a:lnTo>
                <a:cubicBezTo>
                  <a:pt x="20906" y="7352"/>
                  <a:pt x="20797" y="7300"/>
                  <a:pt x="20687" y="7243"/>
                </a:cubicBezTo>
                <a:lnTo>
                  <a:pt x="20467" y="7133"/>
                </a:lnTo>
                <a:lnTo>
                  <a:pt x="19971" y="6804"/>
                </a:lnTo>
                <a:cubicBezTo>
                  <a:pt x="19862" y="6751"/>
                  <a:pt x="19699" y="6694"/>
                  <a:pt x="19590" y="6641"/>
                </a:cubicBezTo>
                <a:cubicBezTo>
                  <a:pt x="19533" y="6584"/>
                  <a:pt x="19480" y="6584"/>
                  <a:pt x="19480" y="6532"/>
                </a:cubicBezTo>
                <a:cubicBezTo>
                  <a:pt x="19370" y="6475"/>
                  <a:pt x="19313" y="6422"/>
                  <a:pt x="19203" y="6422"/>
                </a:cubicBezTo>
                <a:lnTo>
                  <a:pt x="19203" y="6365"/>
                </a:lnTo>
                <a:cubicBezTo>
                  <a:pt x="19094" y="6365"/>
                  <a:pt x="19041" y="6312"/>
                  <a:pt x="18931" y="6255"/>
                </a:cubicBezTo>
                <a:cubicBezTo>
                  <a:pt x="18764" y="6203"/>
                  <a:pt x="18602" y="6093"/>
                  <a:pt x="18435" y="6036"/>
                </a:cubicBezTo>
                <a:cubicBezTo>
                  <a:pt x="18326" y="6036"/>
                  <a:pt x="18216" y="5983"/>
                  <a:pt x="18163" y="5983"/>
                </a:cubicBezTo>
                <a:cubicBezTo>
                  <a:pt x="18053" y="5926"/>
                  <a:pt x="17944" y="5926"/>
                  <a:pt x="17887" y="5873"/>
                </a:cubicBezTo>
                <a:cubicBezTo>
                  <a:pt x="17667" y="5873"/>
                  <a:pt x="17448" y="5816"/>
                  <a:pt x="17285" y="5816"/>
                </a:cubicBezTo>
                <a:cubicBezTo>
                  <a:pt x="17118" y="5816"/>
                  <a:pt x="16899" y="5816"/>
                  <a:pt x="16680" y="5873"/>
                </a:cubicBezTo>
                <a:cubicBezTo>
                  <a:pt x="16407" y="5926"/>
                  <a:pt x="16188" y="6036"/>
                  <a:pt x="15969" y="6093"/>
                </a:cubicBezTo>
                <a:lnTo>
                  <a:pt x="15911" y="6093"/>
                </a:lnTo>
                <a:cubicBezTo>
                  <a:pt x="15639" y="6203"/>
                  <a:pt x="15420" y="6255"/>
                  <a:pt x="15200" y="6312"/>
                </a:cubicBezTo>
                <a:cubicBezTo>
                  <a:pt x="14976" y="6376"/>
                  <a:pt x="14753" y="6403"/>
                  <a:pt x="14551" y="6403"/>
                </a:cubicBezTo>
                <a:cubicBezTo>
                  <a:pt x="14406" y="6403"/>
                  <a:pt x="14272" y="6389"/>
                  <a:pt x="14156" y="6365"/>
                </a:cubicBezTo>
                <a:lnTo>
                  <a:pt x="13993" y="6312"/>
                </a:lnTo>
                <a:lnTo>
                  <a:pt x="13884" y="6203"/>
                </a:lnTo>
                <a:lnTo>
                  <a:pt x="13774" y="6145"/>
                </a:lnTo>
                <a:lnTo>
                  <a:pt x="13388" y="5926"/>
                </a:lnTo>
                <a:lnTo>
                  <a:pt x="12949" y="5707"/>
                </a:lnTo>
                <a:cubicBezTo>
                  <a:pt x="13116" y="5707"/>
                  <a:pt x="13278" y="5707"/>
                  <a:pt x="13388" y="5654"/>
                </a:cubicBezTo>
                <a:lnTo>
                  <a:pt x="13717" y="5654"/>
                </a:lnTo>
                <a:cubicBezTo>
                  <a:pt x="13827" y="5654"/>
                  <a:pt x="13884" y="5597"/>
                  <a:pt x="13993" y="5597"/>
                </a:cubicBezTo>
                <a:cubicBezTo>
                  <a:pt x="14485" y="5487"/>
                  <a:pt x="14981" y="5268"/>
                  <a:pt x="15530" y="5048"/>
                </a:cubicBezTo>
                <a:cubicBezTo>
                  <a:pt x="16131" y="4829"/>
                  <a:pt x="16737" y="4557"/>
                  <a:pt x="17395" y="4447"/>
                </a:cubicBezTo>
                <a:lnTo>
                  <a:pt x="17557" y="4447"/>
                </a:lnTo>
                <a:lnTo>
                  <a:pt x="17118" y="4280"/>
                </a:lnTo>
                <a:cubicBezTo>
                  <a:pt x="17066" y="4280"/>
                  <a:pt x="16956" y="4227"/>
                  <a:pt x="16846" y="4227"/>
                </a:cubicBezTo>
                <a:cubicBezTo>
                  <a:pt x="16789" y="4170"/>
                  <a:pt x="16680" y="4170"/>
                  <a:pt x="16570" y="4118"/>
                </a:cubicBezTo>
                <a:cubicBezTo>
                  <a:pt x="16570" y="4118"/>
                  <a:pt x="16517" y="4118"/>
                  <a:pt x="16517" y="4061"/>
                </a:cubicBezTo>
                <a:cubicBezTo>
                  <a:pt x="16407" y="4061"/>
                  <a:pt x="16350" y="4061"/>
                  <a:pt x="16298" y="4008"/>
                </a:cubicBezTo>
                <a:cubicBezTo>
                  <a:pt x="16241" y="4008"/>
                  <a:pt x="16131" y="3951"/>
                  <a:pt x="16021" y="3898"/>
                </a:cubicBezTo>
                <a:cubicBezTo>
                  <a:pt x="15749" y="3841"/>
                  <a:pt x="15473" y="3731"/>
                  <a:pt x="15200" y="3679"/>
                </a:cubicBezTo>
                <a:cubicBezTo>
                  <a:pt x="14981" y="3622"/>
                  <a:pt x="14814" y="3569"/>
                  <a:pt x="14652" y="3512"/>
                </a:cubicBezTo>
                <a:cubicBezTo>
                  <a:pt x="14432" y="3512"/>
                  <a:pt x="14266" y="3459"/>
                  <a:pt x="14103" y="3459"/>
                </a:cubicBezTo>
                <a:lnTo>
                  <a:pt x="13774" y="3459"/>
                </a:lnTo>
                <a:cubicBezTo>
                  <a:pt x="13717" y="3512"/>
                  <a:pt x="13607" y="3512"/>
                  <a:pt x="13497" y="3512"/>
                </a:cubicBezTo>
                <a:cubicBezTo>
                  <a:pt x="13278" y="3569"/>
                  <a:pt x="13116" y="3622"/>
                  <a:pt x="12949" y="3679"/>
                </a:cubicBezTo>
                <a:cubicBezTo>
                  <a:pt x="12786" y="3731"/>
                  <a:pt x="12677" y="3788"/>
                  <a:pt x="12567" y="3841"/>
                </a:cubicBezTo>
                <a:cubicBezTo>
                  <a:pt x="12457" y="3898"/>
                  <a:pt x="12347" y="4008"/>
                  <a:pt x="12238" y="4061"/>
                </a:cubicBezTo>
                <a:lnTo>
                  <a:pt x="12181" y="4061"/>
                </a:lnTo>
                <a:cubicBezTo>
                  <a:pt x="11961" y="4227"/>
                  <a:pt x="11742" y="4337"/>
                  <a:pt x="11522" y="4447"/>
                </a:cubicBezTo>
                <a:cubicBezTo>
                  <a:pt x="11193" y="4557"/>
                  <a:pt x="10921" y="4666"/>
                  <a:pt x="10592" y="4666"/>
                </a:cubicBezTo>
                <a:lnTo>
                  <a:pt x="9986" y="4447"/>
                </a:lnTo>
                <a:cubicBezTo>
                  <a:pt x="9933" y="4447"/>
                  <a:pt x="9876" y="4447"/>
                  <a:pt x="9767" y="4390"/>
                </a:cubicBezTo>
                <a:lnTo>
                  <a:pt x="9165" y="4227"/>
                </a:lnTo>
                <a:lnTo>
                  <a:pt x="8669" y="4118"/>
                </a:lnTo>
                <a:cubicBezTo>
                  <a:pt x="8836" y="4061"/>
                  <a:pt x="8998" y="4061"/>
                  <a:pt x="9165" y="4008"/>
                </a:cubicBezTo>
                <a:cubicBezTo>
                  <a:pt x="9437" y="3898"/>
                  <a:pt x="9657" y="3841"/>
                  <a:pt x="9876" y="3731"/>
                </a:cubicBezTo>
                <a:cubicBezTo>
                  <a:pt x="9986" y="3679"/>
                  <a:pt x="10096" y="3622"/>
                  <a:pt x="10263" y="3512"/>
                </a:cubicBezTo>
                <a:cubicBezTo>
                  <a:pt x="10372" y="3459"/>
                  <a:pt x="10482" y="3402"/>
                  <a:pt x="10592" y="3292"/>
                </a:cubicBezTo>
                <a:cubicBezTo>
                  <a:pt x="10811" y="3183"/>
                  <a:pt x="10974" y="3073"/>
                  <a:pt x="11193" y="2911"/>
                </a:cubicBezTo>
                <a:cubicBezTo>
                  <a:pt x="11250" y="2854"/>
                  <a:pt x="11303" y="2854"/>
                  <a:pt x="11360" y="2801"/>
                </a:cubicBezTo>
                <a:cubicBezTo>
                  <a:pt x="11632" y="2634"/>
                  <a:pt x="11851" y="2472"/>
                  <a:pt x="12128" y="2305"/>
                </a:cubicBezTo>
                <a:cubicBezTo>
                  <a:pt x="12290" y="2195"/>
                  <a:pt x="12400" y="2143"/>
                  <a:pt x="12567" y="2085"/>
                </a:cubicBezTo>
                <a:cubicBezTo>
                  <a:pt x="12677" y="1976"/>
                  <a:pt x="12839" y="1923"/>
                  <a:pt x="12949" y="1866"/>
                </a:cubicBezTo>
                <a:lnTo>
                  <a:pt x="13116" y="1813"/>
                </a:lnTo>
                <a:lnTo>
                  <a:pt x="12567" y="1813"/>
                </a:lnTo>
                <a:cubicBezTo>
                  <a:pt x="12510" y="1813"/>
                  <a:pt x="12400" y="1756"/>
                  <a:pt x="12347" y="1756"/>
                </a:cubicBezTo>
                <a:cubicBezTo>
                  <a:pt x="12181" y="1756"/>
                  <a:pt x="12018" y="1756"/>
                  <a:pt x="11799" y="1704"/>
                </a:cubicBezTo>
                <a:cubicBezTo>
                  <a:pt x="11632" y="1704"/>
                  <a:pt x="11470" y="1647"/>
                  <a:pt x="11360" y="1647"/>
                </a:cubicBezTo>
                <a:lnTo>
                  <a:pt x="11140" y="1647"/>
                </a:lnTo>
                <a:cubicBezTo>
                  <a:pt x="10974" y="1594"/>
                  <a:pt x="10811" y="1594"/>
                  <a:pt x="10644" y="1594"/>
                </a:cubicBezTo>
                <a:lnTo>
                  <a:pt x="9767" y="1594"/>
                </a:lnTo>
                <a:cubicBezTo>
                  <a:pt x="9657" y="1647"/>
                  <a:pt x="9547" y="1647"/>
                  <a:pt x="9437" y="1647"/>
                </a:cubicBezTo>
                <a:cubicBezTo>
                  <a:pt x="9275" y="1704"/>
                  <a:pt x="9056" y="1756"/>
                  <a:pt x="8889" y="1813"/>
                </a:cubicBezTo>
                <a:cubicBezTo>
                  <a:pt x="8726" y="1923"/>
                  <a:pt x="8560" y="1976"/>
                  <a:pt x="8397" y="2143"/>
                </a:cubicBezTo>
                <a:cubicBezTo>
                  <a:pt x="8287" y="2195"/>
                  <a:pt x="8178" y="2252"/>
                  <a:pt x="8068" y="2362"/>
                </a:cubicBezTo>
                <a:cubicBezTo>
                  <a:pt x="8011" y="2415"/>
                  <a:pt x="7958" y="2472"/>
                  <a:pt x="7901" y="2472"/>
                </a:cubicBezTo>
                <a:lnTo>
                  <a:pt x="7739" y="2691"/>
                </a:lnTo>
                <a:cubicBezTo>
                  <a:pt x="7572" y="2854"/>
                  <a:pt x="7353" y="3020"/>
                  <a:pt x="7190" y="3130"/>
                </a:cubicBezTo>
                <a:cubicBezTo>
                  <a:pt x="7133" y="3183"/>
                  <a:pt x="7023" y="3240"/>
                  <a:pt x="6914" y="3350"/>
                </a:cubicBezTo>
                <a:cubicBezTo>
                  <a:pt x="6861" y="3402"/>
                  <a:pt x="6751" y="3459"/>
                  <a:pt x="6641" y="3459"/>
                </a:cubicBezTo>
                <a:cubicBezTo>
                  <a:pt x="6532" y="3512"/>
                  <a:pt x="6475" y="3569"/>
                  <a:pt x="6365" y="3569"/>
                </a:cubicBezTo>
                <a:cubicBezTo>
                  <a:pt x="6255" y="3622"/>
                  <a:pt x="6203" y="3622"/>
                  <a:pt x="6093" y="3622"/>
                </a:cubicBezTo>
                <a:lnTo>
                  <a:pt x="5873" y="3622"/>
                </a:lnTo>
                <a:cubicBezTo>
                  <a:pt x="5048" y="3512"/>
                  <a:pt x="4170" y="3459"/>
                  <a:pt x="3293" y="3459"/>
                </a:cubicBezTo>
                <a:cubicBezTo>
                  <a:pt x="3350" y="3459"/>
                  <a:pt x="3459" y="3459"/>
                  <a:pt x="3512" y="3402"/>
                </a:cubicBezTo>
                <a:cubicBezTo>
                  <a:pt x="3731" y="3402"/>
                  <a:pt x="3898" y="3292"/>
                  <a:pt x="4118" y="3240"/>
                </a:cubicBezTo>
                <a:cubicBezTo>
                  <a:pt x="4337" y="3183"/>
                  <a:pt x="4500" y="3073"/>
                  <a:pt x="4719" y="2963"/>
                </a:cubicBezTo>
                <a:cubicBezTo>
                  <a:pt x="4886" y="2854"/>
                  <a:pt x="5105" y="2744"/>
                  <a:pt x="5268" y="2581"/>
                </a:cubicBezTo>
                <a:lnTo>
                  <a:pt x="5434" y="2415"/>
                </a:lnTo>
                <a:lnTo>
                  <a:pt x="5597" y="2305"/>
                </a:lnTo>
                <a:lnTo>
                  <a:pt x="5926" y="1976"/>
                </a:lnTo>
                <a:cubicBezTo>
                  <a:pt x="6093" y="1813"/>
                  <a:pt x="6203" y="1647"/>
                  <a:pt x="6365" y="1537"/>
                </a:cubicBezTo>
                <a:cubicBezTo>
                  <a:pt x="6422" y="1427"/>
                  <a:pt x="6475" y="1374"/>
                  <a:pt x="6532" y="1317"/>
                </a:cubicBezTo>
                <a:lnTo>
                  <a:pt x="7190" y="659"/>
                </a:lnTo>
                <a:cubicBezTo>
                  <a:pt x="7353" y="497"/>
                  <a:pt x="7462" y="440"/>
                  <a:pt x="7519" y="330"/>
                </a:cubicBezTo>
                <a:cubicBezTo>
                  <a:pt x="7682" y="220"/>
                  <a:pt x="7791" y="167"/>
                  <a:pt x="7901" y="58"/>
                </a:cubicBezTo>
                <a:lnTo>
                  <a:pt x="8011" y="1"/>
                </a:lnTo>
                <a:close/>
              </a:path>
            </a:pathLst>
          </a:custGeom>
          <a:solidFill>
            <a:srgbClr val="84BD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2"/>
          <p:cNvSpPr/>
          <p:nvPr/>
        </p:nvSpPr>
        <p:spPr>
          <a:xfrm>
            <a:off x="7778537" y="1659556"/>
            <a:ext cx="651884" cy="458014"/>
          </a:xfrm>
          <a:custGeom>
            <a:avLst/>
            <a:gdLst/>
            <a:ahLst/>
            <a:cxnLst/>
            <a:rect l="l" t="t" r="r" b="b"/>
            <a:pathLst>
              <a:path w="3154" h="2216" extrusionOk="0">
                <a:moveTo>
                  <a:pt x="1797" y="1"/>
                </a:moveTo>
                <a:cubicBezTo>
                  <a:pt x="1697" y="1"/>
                  <a:pt x="1592" y="17"/>
                  <a:pt x="1484" y="51"/>
                </a:cubicBezTo>
                <a:cubicBezTo>
                  <a:pt x="769" y="218"/>
                  <a:pt x="0" y="1148"/>
                  <a:pt x="496" y="1864"/>
                </a:cubicBezTo>
                <a:cubicBezTo>
                  <a:pt x="697" y="2114"/>
                  <a:pt x="1011" y="2215"/>
                  <a:pt x="1341" y="2215"/>
                </a:cubicBezTo>
                <a:cubicBezTo>
                  <a:pt x="1733" y="2215"/>
                  <a:pt x="2147" y="2071"/>
                  <a:pt x="2415" y="1864"/>
                </a:cubicBezTo>
                <a:cubicBezTo>
                  <a:pt x="3154" y="1175"/>
                  <a:pt x="2656" y="1"/>
                  <a:pt x="1797" y="1"/>
                </a:cubicBezTo>
                <a:close/>
              </a:path>
            </a:pathLst>
          </a:custGeom>
          <a:solidFill>
            <a:srgbClr val="1B2B2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2"/>
          <p:cNvSpPr txBox="1">
            <a:spLocks noGrp="1"/>
          </p:cNvSpPr>
          <p:nvPr>
            <p:ph type="ctrTitle"/>
          </p:nvPr>
        </p:nvSpPr>
        <p:spPr>
          <a:xfrm>
            <a:off x="722725" y="1817825"/>
            <a:ext cx="7656000" cy="144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04" name="Google Shape;304;p2"/>
          <p:cNvSpPr txBox="1">
            <a:spLocks noGrp="1"/>
          </p:cNvSpPr>
          <p:nvPr>
            <p:ph type="subTitle" idx="1"/>
          </p:nvPr>
        </p:nvSpPr>
        <p:spPr>
          <a:xfrm>
            <a:off x="2647350" y="3010785"/>
            <a:ext cx="3849300" cy="43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Nunito Sans Light"/>
              <a:buNone/>
              <a:defRPr sz="1400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Nunito Sans Light"/>
              <a:buNone/>
              <a:defRPr sz="1100">
                <a:latin typeface="Nunito Sans Light"/>
                <a:ea typeface="Nunito Sans Light"/>
                <a:cs typeface="Nunito Sans Light"/>
                <a:sym typeface="Nunito Sans Light"/>
              </a:defRPr>
            </a:lvl2pPr>
            <a:lvl3pPr lvl="2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Nunito Sans Light"/>
              <a:buNone/>
              <a:defRPr sz="1100">
                <a:latin typeface="Nunito Sans Light"/>
                <a:ea typeface="Nunito Sans Light"/>
                <a:cs typeface="Nunito Sans Light"/>
                <a:sym typeface="Nunito Sans Light"/>
              </a:defRPr>
            </a:lvl3pPr>
            <a:lvl4pPr lvl="3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Nunito Sans Light"/>
              <a:buNone/>
              <a:defRPr sz="1100">
                <a:latin typeface="Nunito Sans Light"/>
                <a:ea typeface="Nunito Sans Light"/>
                <a:cs typeface="Nunito Sans Light"/>
                <a:sym typeface="Nunito Sans Light"/>
              </a:defRPr>
            </a:lvl4pPr>
            <a:lvl5pPr lvl="4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Nunito Sans Light"/>
              <a:buNone/>
              <a:defRPr sz="1100">
                <a:latin typeface="Nunito Sans Light"/>
                <a:ea typeface="Nunito Sans Light"/>
                <a:cs typeface="Nunito Sans Light"/>
                <a:sym typeface="Nunito Sans Light"/>
              </a:defRPr>
            </a:lvl5pPr>
            <a:lvl6pPr lvl="5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Nunito Sans Light"/>
              <a:buNone/>
              <a:defRPr sz="1100">
                <a:latin typeface="Nunito Sans Light"/>
                <a:ea typeface="Nunito Sans Light"/>
                <a:cs typeface="Nunito Sans Light"/>
                <a:sym typeface="Nunito Sans Light"/>
              </a:defRPr>
            </a:lvl6pPr>
            <a:lvl7pPr lvl="6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Nunito Sans Light"/>
              <a:buNone/>
              <a:defRPr sz="1100">
                <a:latin typeface="Nunito Sans Light"/>
                <a:ea typeface="Nunito Sans Light"/>
                <a:cs typeface="Nunito Sans Light"/>
                <a:sym typeface="Nunito Sans Light"/>
              </a:defRPr>
            </a:lvl7pPr>
            <a:lvl8pPr lvl="7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Nunito Sans Light"/>
              <a:buNone/>
              <a:defRPr sz="1100">
                <a:latin typeface="Nunito Sans Light"/>
                <a:ea typeface="Nunito Sans Light"/>
                <a:cs typeface="Nunito Sans Light"/>
                <a:sym typeface="Nunito Sans Light"/>
              </a:defRPr>
            </a:lvl8pPr>
            <a:lvl9pPr lvl="8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Nunito Sans Light"/>
              <a:buNone/>
              <a:defRPr sz="1100">
                <a:latin typeface="Nunito Sans Light"/>
                <a:ea typeface="Nunito Sans Light"/>
                <a:cs typeface="Nunito Sans Light"/>
                <a:sym typeface="Nunito Sans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"/>
          <p:cNvSpPr txBox="1">
            <a:spLocks noGrp="1"/>
          </p:cNvSpPr>
          <p:nvPr>
            <p:ph type="body" idx="1"/>
          </p:nvPr>
        </p:nvSpPr>
        <p:spPr>
          <a:xfrm>
            <a:off x="720000" y="1275425"/>
            <a:ext cx="3591600" cy="33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361" name="Google Shape;361;p5"/>
          <p:cNvSpPr txBox="1">
            <a:spLocks noGrp="1"/>
          </p:cNvSpPr>
          <p:nvPr>
            <p:ph type="body" idx="2"/>
          </p:nvPr>
        </p:nvSpPr>
        <p:spPr>
          <a:xfrm>
            <a:off x="4572000" y="1275425"/>
            <a:ext cx="3591600" cy="33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362" name="Google Shape;362;p5"/>
          <p:cNvSpPr txBox="1">
            <a:spLocks noGrp="1"/>
          </p:cNvSpPr>
          <p:nvPr>
            <p:ph type="ctrTitle"/>
          </p:nvPr>
        </p:nvSpPr>
        <p:spPr>
          <a:xfrm>
            <a:off x="720000" y="540000"/>
            <a:ext cx="7704000" cy="50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45">
    <p:spTree>
      <p:nvGrpSpPr>
        <p:cNvPr id="1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5"/>
          <p:cNvSpPr/>
          <p:nvPr/>
        </p:nvSpPr>
        <p:spPr>
          <a:xfrm>
            <a:off x="5840575" y="0"/>
            <a:ext cx="3303396" cy="2123735"/>
          </a:xfrm>
          <a:custGeom>
            <a:avLst/>
            <a:gdLst/>
            <a:ahLst/>
            <a:cxnLst/>
            <a:rect l="l" t="t" r="r" b="b"/>
            <a:pathLst>
              <a:path w="59145" h="38024" extrusionOk="0">
                <a:moveTo>
                  <a:pt x="0" y="0"/>
                </a:moveTo>
                <a:cubicBezTo>
                  <a:pt x="1264" y="7901"/>
                  <a:pt x="10425" y="15362"/>
                  <a:pt x="17175" y="17666"/>
                </a:cubicBezTo>
                <a:cubicBezTo>
                  <a:pt x="25787" y="20576"/>
                  <a:pt x="35281" y="16187"/>
                  <a:pt x="42194" y="23759"/>
                </a:cubicBezTo>
                <a:cubicBezTo>
                  <a:pt x="47074" y="28969"/>
                  <a:pt x="51793" y="36540"/>
                  <a:pt x="59145" y="38023"/>
                </a:cubicBezTo>
                <a:lnTo>
                  <a:pt x="59145" y="0"/>
                </a:lnTo>
                <a:close/>
              </a:path>
            </a:pathLst>
          </a:custGeom>
          <a:solidFill>
            <a:srgbClr val="2A42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9" name="Google Shape;1169;p15"/>
          <p:cNvSpPr/>
          <p:nvPr/>
        </p:nvSpPr>
        <p:spPr>
          <a:xfrm>
            <a:off x="-137175" y="3420788"/>
            <a:ext cx="3221300" cy="1943325"/>
          </a:xfrm>
          <a:custGeom>
            <a:avLst/>
            <a:gdLst/>
            <a:ahLst/>
            <a:cxnLst/>
            <a:rect l="l" t="t" r="r" b="b"/>
            <a:pathLst>
              <a:path w="128852" h="77733" extrusionOk="0">
                <a:moveTo>
                  <a:pt x="0" y="0"/>
                </a:moveTo>
                <a:cubicBezTo>
                  <a:pt x="8873" y="0"/>
                  <a:pt x="18740" y="7213"/>
                  <a:pt x="21546" y="15631"/>
                </a:cubicBezTo>
                <a:cubicBezTo>
                  <a:pt x="25374" y="27115"/>
                  <a:pt x="27956" y="43066"/>
                  <a:pt x="39290" y="47316"/>
                </a:cubicBezTo>
                <a:cubicBezTo>
                  <a:pt x="51026" y="51717"/>
                  <a:pt x="64377" y="46156"/>
                  <a:pt x="76889" y="46893"/>
                </a:cubicBezTo>
                <a:cubicBezTo>
                  <a:pt x="89249" y="47621"/>
                  <a:pt x="97823" y="60167"/>
                  <a:pt x="107729" y="67594"/>
                </a:cubicBezTo>
                <a:cubicBezTo>
                  <a:pt x="111994" y="70792"/>
                  <a:pt x="118188" y="69683"/>
                  <a:pt x="123360" y="70974"/>
                </a:cubicBezTo>
                <a:cubicBezTo>
                  <a:pt x="126177" y="71677"/>
                  <a:pt x="127555" y="75136"/>
                  <a:pt x="128852" y="77733"/>
                </a:cubicBezTo>
              </a:path>
            </a:pathLst>
          </a:custGeom>
          <a:noFill/>
          <a:ln w="9525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sp>
      <p:sp>
        <p:nvSpPr>
          <p:cNvPr id="1170" name="Google Shape;1170;p15"/>
          <p:cNvSpPr txBox="1">
            <a:spLocks noGrp="1"/>
          </p:cNvSpPr>
          <p:nvPr>
            <p:ph type="subTitle" idx="1"/>
          </p:nvPr>
        </p:nvSpPr>
        <p:spPr>
          <a:xfrm>
            <a:off x="5192175" y="2795919"/>
            <a:ext cx="3249900" cy="86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171" name="Google Shape;1171;p15"/>
          <p:cNvSpPr txBox="1">
            <a:spLocks noGrp="1"/>
          </p:cNvSpPr>
          <p:nvPr>
            <p:ph type="ctrTitle"/>
          </p:nvPr>
        </p:nvSpPr>
        <p:spPr>
          <a:xfrm>
            <a:off x="5174125" y="1648825"/>
            <a:ext cx="3249900" cy="91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9600">
                <a:solidFill>
                  <a:schemeClr val="accent4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48">
    <p:spTree>
      <p:nvGrpSpPr>
        <p:cNvPr id="1" name="Shape 1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4" name="Google Shape;1684;p30"/>
          <p:cNvGrpSpPr/>
          <p:nvPr/>
        </p:nvGrpSpPr>
        <p:grpSpPr>
          <a:xfrm>
            <a:off x="-57945" y="-5259"/>
            <a:ext cx="10614991" cy="5912303"/>
            <a:chOff x="-57945" y="-5259"/>
            <a:chExt cx="10614991" cy="5912303"/>
          </a:xfrm>
        </p:grpSpPr>
        <p:sp>
          <p:nvSpPr>
            <p:cNvPr id="1685" name="Google Shape;1685;p30"/>
            <p:cNvSpPr/>
            <p:nvPr/>
          </p:nvSpPr>
          <p:spPr>
            <a:xfrm rot="5400000" flipH="1">
              <a:off x="-415250" y="3231624"/>
              <a:ext cx="2307003" cy="1560303"/>
            </a:xfrm>
            <a:custGeom>
              <a:avLst/>
              <a:gdLst/>
              <a:ahLst/>
              <a:cxnLst/>
              <a:rect l="l" t="t" r="r" b="b"/>
              <a:pathLst>
                <a:path w="42414" h="28686" extrusionOk="0">
                  <a:moveTo>
                    <a:pt x="5989" y="0"/>
                  </a:moveTo>
                  <a:cubicBezTo>
                    <a:pt x="3933" y="0"/>
                    <a:pt x="1867" y="453"/>
                    <a:pt x="1" y="1305"/>
                  </a:cubicBezTo>
                  <a:lnTo>
                    <a:pt x="1" y="28685"/>
                  </a:lnTo>
                  <a:lnTo>
                    <a:pt x="42413" y="28685"/>
                  </a:lnTo>
                  <a:cubicBezTo>
                    <a:pt x="42084" y="25832"/>
                    <a:pt x="40491" y="22922"/>
                    <a:pt x="38187" y="20947"/>
                  </a:cubicBezTo>
                  <a:cubicBezTo>
                    <a:pt x="33745" y="17164"/>
                    <a:pt x="27433" y="19468"/>
                    <a:pt x="23044" y="16286"/>
                  </a:cubicBezTo>
                  <a:cubicBezTo>
                    <a:pt x="20081" y="14420"/>
                    <a:pt x="19919" y="10632"/>
                    <a:pt x="18216" y="7889"/>
                  </a:cubicBezTo>
                  <a:cubicBezTo>
                    <a:pt x="16517" y="4926"/>
                    <a:pt x="13388" y="1801"/>
                    <a:pt x="10425" y="757"/>
                  </a:cubicBezTo>
                  <a:cubicBezTo>
                    <a:pt x="9008" y="245"/>
                    <a:pt x="7501" y="0"/>
                    <a:pt x="5989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86" name="Google Shape;1686;p30"/>
            <p:cNvGrpSpPr/>
            <p:nvPr/>
          </p:nvGrpSpPr>
          <p:grpSpPr>
            <a:xfrm rot="5400000">
              <a:off x="123232" y="2127197"/>
              <a:ext cx="584424" cy="609100"/>
              <a:chOff x="5898850" y="2516424"/>
              <a:chExt cx="584424" cy="609100"/>
            </a:xfrm>
          </p:grpSpPr>
          <p:sp>
            <p:nvSpPr>
              <p:cNvPr id="1687" name="Google Shape;1687;p30"/>
              <p:cNvSpPr/>
              <p:nvPr/>
            </p:nvSpPr>
            <p:spPr>
              <a:xfrm>
                <a:off x="6088158" y="2783960"/>
                <a:ext cx="186156" cy="168831"/>
              </a:xfrm>
              <a:custGeom>
                <a:avLst/>
                <a:gdLst/>
                <a:ahLst/>
                <a:cxnLst/>
                <a:rect l="l" t="t" r="r" b="b"/>
                <a:pathLst>
                  <a:path w="2482" h="2251" extrusionOk="0">
                    <a:moveTo>
                      <a:pt x="1084" y="1"/>
                    </a:moveTo>
                    <a:cubicBezTo>
                      <a:pt x="829" y="1"/>
                      <a:pt x="574" y="128"/>
                      <a:pt x="383" y="436"/>
                    </a:cubicBezTo>
                    <a:cubicBezTo>
                      <a:pt x="163" y="822"/>
                      <a:pt x="1" y="1643"/>
                      <a:pt x="330" y="2029"/>
                    </a:cubicBezTo>
                    <a:cubicBezTo>
                      <a:pt x="486" y="2185"/>
                      <a:pt x="698" y="2251"/>
                      <a:pt x="918" y="2251"/>
                    </a:cubicBezTo>
                    <a:cubicBezTo>
                      <a:pt x="1317" y="2251"/>
                      <a:pt x="1744" y="2036"/>
                      <a:pt x="1919" y="1753"/>
                    </a:cubicBezTo>
                    <a:cubicBezTo>
                      <a:pt x="2481" y="950"/>
                      <a:pt x="1780" y="1"/>
                      <a:pt x="1084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8" name="Google Shape;1688;p30"/>
              <p:cNvSpPr/>
              <p:nvPr/>
            </p:nvSpPr>
            <p:spPr>
              <a:xfrm>
                <a:off x="6129335" y="2601928"/>
                <a:ext cx="139955" cy="146630"/>
              </a:xfrm>
              <a:custGeom>
                <a:avLst/>
                <a:gdLst/>
                <a:ahLst/>
                <a:cxnLst/>
                <a:rect l="l" t="t" r="r" b="b"/>
                <a:pathLst>
                  <a:path w="1866" h="1955" extrusionOk="0">
                    <a:moveTo>
                      <a:pt x="968" y="0"/>
                    </a:moveTo>
                    <a:cubicBezTo>
                      <a:pt x="837" y="0"/>
                      <a:pt x="707" y="36"/>
                      <a:pt x="602" y="120"/>
                    </a:cubicBezTo>
                    <a:lnTo>
                      <a:pt x="273" y="668"/>
                    </a:lnTo>
                    <a:cubicBezTo>
                      <a:pt x="110" y="888"/>
                      <a:pt x="0" y="1164"/>
                      <a:pt x="53" y="1437"/>
                    </a:cubicBezTo>
                    <a:cubicBezTo>
                      <a:pt x="110" y="1603"/>
                      <a:pt x="220" y="1823"/>
                      <a:pt x="439" y="1933"/>
                    </a:cubicBezTo>
                    <a:cubicBezTo>
                      <a:pt x="487" y="1948"/>
                      <a:pt x="534" y="1954"/>
                      <a:pt x="582" y="1954"/>
                    </a:cubicBezTo>
                    <a:cubicBezTo>
                      <a:pt x="698" y="1954"/>
                      <a:pt x="816" y="1916"/>
                      <a:pt x="931" y="1875"/>
                    </a:cubicBezTo>
                    <a:cubicBezTo>
                      <a:pt x="1260" y="1766"/>
                      <a:pt x="1589" y="1546"/>
                      <a:pt x="1699" y="1217"/>
                    </a:cubicBezTo>
                    <a:cubicBezTo>
                      <a:pt x="1866" y="888"/>
                      <a:pt x="1809" y="506"/>
                      <a:pt x="1537" y="230"/>
                    </a:cubicBezTo>
                    <a:cubicBezTo>
                      <a:pt x="1401" y="94"/>
                      <a:pt x="1182" y="0"/>
                      <a:pt x="968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9" name="Google Shape;1689;p30"/>
              <p:cNvSpPr/>
              <p:nvPr/>
            </p:nvSpPr>
            <p:spPr>
              <a:xfrm>
                <a:off x="6239665" y="2702057"/>
                <a:ext cx="148955" cy="112054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1494" extrusionOk="0">
                    <a:moveTo>
                      <a:pt x="1017" y="1"/>
                    </a:moveTo>
                    <a:cubicBezTo>
                      <a:pt x="856" y="1"/>
                      <a:pt x="694" y="49"/>
                      <a:pt x="557" y="159"/>
                    </a:cubicBezTo>
                    <a:cubicBezTo>
                      <a:pt x="1" y="614"/>
                      <a:pt x="380" y="1493"/>
                      <a:pt x="1049" y="1493"/>
                    </a:cubicBezTo>
                    <a:cubicBezTo>
                      <a:pt x="1103" y="1493"/>
                      <a:pt x="1158" y="1487"/>
                      <a:pt x="1216" y="1475"/>
                    </a:cubicBezTo>
                    <a:cubicBezTo>
                      <a:pt x="1492" y="1366"/>
                      <a:pt x="1712" y="1199"/>
                      <a:pt x="1821" y="927"/>
                    </a:cubicBezTo>
                    <a:cubicBezTo>
                      <a:pt x="1986" y="433"/>
                      <a:pt x="1501" y="1"/>
                      <a:pt x="1017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0" name="Google Shape;1690;p30"/>
              <p:cNvSpPr/>
              <p:nvPr/>
            </p:nvSpPr>
            <p:spPr>
              <a:xfrm>
                <a:off x="6009855" y="2711282"/>
                <a:ext cx="90603" cy="89853"/>
              </a:xfrm>
              <a:custGeom>
                <a:avLst/>
                <a:gdLst/>
                <a:ahLst/>
                <a:cxnLst/>
                <a:rect l="l" t="t" r="r" b="b"/>
                <a:pathLst>
                  <a:path w="1208" h="1198" extrusionOk="0">
                    <a:moveTo>
                      <a:pt x="647" y="0"/>
                    </a:moveTo>
                    <a:cubicBezTo>
                      <a:pt x="596" y="0"/>
                      <a:pt x="545" y="11"/>
                      <a:pt x="496" y="36"/>
                    </a:cubicBezTo>
                    <a:lnTo>
                      <a:pt x="329" y="88"/>
                    </a:lnTo>
                    <a:cubicBezTo>
                      <a:pt x="110" y="255"/>
                      <a:pt x="0" y="584"/>
                      <a:pt x="110" y="856"/>
                    </a:cubicBezTo>
                    <a:cubicBezTo>
                      <a:pt x="189" y="1057"/>
                      <a:pt x="415" y="1198"/>
                      <a:pt x="616" y="1198"/>
                    </a:cubicBezTo>
                    <a:cubicBezTo>
                      <a:pt x="692" y="1198"/>
                      <a:pt x="765" y="1177"/>
                      <a:pt x="825" y="1133"/>
                    </a:cubicBezTo>
                    <a:lnTo>
                      <a:pt x="988" y="966"/>
                    </a:lnTo>
                    <a:cubicBezTo>
                      <a:pt x="1097" y="804"/>
                      <a:pt x="1207" y="527"/>
                      <a:pt x="1097" y="308"/>
                    </a:cubicBezTo>
                    <a:cubicBezTo>
                      <a:pt x="1012" y="137"/>
                      <a:pt x="828" y="0"/>
                      <a:pt x="647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1" name="Google Shape;1691;p30"/>
              <p:cNvSpPr/>
              <p:nvPr/>
            </p:nvSpPr>
            <p:spPr>
              <a:xfrm>
                <a:off x="5959228" y="2563076"/>
                <a:ext cx="184131" cy="116554"/>
              </a:xfrm>
              <a:custGeom>
                <a:avLst/>
                <a:gdLst/>
                <a:ahLst/>
                <a:cxnLst/>
                <a:rect l="l" t="t" r="r" b="b"/>
                <a:pathLst>
                  <a:path w="2455" h="1554" extrusionOk="0">
                    <a:moveTo>
                      <a:pt x="1954" y="1"/>
                    </a:moveTo>
                    <a:cubicBezTo>
                      <a:pt x="1266" y="1"/>
                      <a:pt x="1" y="1137"/>
                      <a:pt x="1061" y="1516"/>
                    </a:cubicBezTo>
                    <a:cubicBezTo>
                      <a:pt x="1153" y="1540"/>
                      <a:pt x="1245" y="1553"/>
                      <a:pt x="1337" y="1553"/>
                    </a:cubicBezTo>
                    <a:cubicBezTo>
                      <a:pt x="1465" y="1553"/>
                      <a:pt x="1592" y="1527"/>
                      <a:pt x="1720" y="1463"/>
                    </a:cubicBezTo>
                    <a:cubicBezTo>
                      <a:pt x="1830" y="1463"/>
                      <a:pt x="1882" y="1406"/>
                      <a:pt x="1939" y="1353"/>
                    </a:cubicBezTo>
                    <a:cubicBezTo>
                      <a:pt x="2102" y="1186"/>
                      <a:pt x="2211" y="1024"/>
                      <a:pt x="2268" y="857"/>
                    </a:cubicBezTo>
                    <a:cubicBezTo>
                      <a:pt x="2455" y="229"/>
                      <a:pt x="2262" y="1"/>
                      <a:pt x="1954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2" name="Google Shape;1692;p30"/>
              <p:cNvSpPr/>
              <p:nvPr/>
            </p:nvSpPr>
            <p:spPr>
              <a:xfrm>
                <a:off x="5964703" y="2845013"/>
                <a:ext cx="98853" cy="99453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326" extrusionOk="0">
                    <a:moveTo>
                      <a:pt x="638" y="1"/>
                    </a:moveTo>
                    <a:cubicBezTo>
                      <a:pt x="608" y="1"/>
                      <a:pt x="579" y="3"/>
                      <a:pt x="549" y="8"/>
                    </a:cubicBezTo>
                    <a:lnTo>
                      <a:pt x="330" y="171"/>
                    </a:lnTo>
                    <a:cubicBezTo>
                      <a:pt x="111" y="390"/>
                      <a:pt x="1" y="719"/>
                      <a:pt x="163" y="996"/>
                    </a:cubicBezTo>
                    <a:cubicBezTo>
                      <a:pt x="220" y="1158"/>
                      <a:pt x="330" y="1268"/>
                      <a:pt x="492" y="1325"/>
                    </a:cubicBezTo>
                    <a:cubicBezTo>
                      <a:pt x="549" y="1325"/>
                      <a:pt x="659" y="1325"/>
                      <a:pt x="769" y="1268"/>
                    </a:cubicBezTo>
                    <a:cubicBezTo>
                      <a:pt x="1041" y="1158"/>
                      <a:pt x="1318" y="829"/>
                      <a:pt x="1261" y="500"/>
                    </a:cubicBezTo>
                    <a:cubicBezTo>
                      <a:pt x="1213" y="252"/>
                      <a:pt x="935" y="1"/>
                      <a:pt x="638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3" name="Google Shape;1693;p30"/>
              <p:cNvSpPr/>
              <p:nvPr/>
            </p:nvSpPr>
            <p:spPr>
              <a:xfrm>
                <a:off x="5898850" y="2730408"/>
                <a:ext cx="90678" cy="108904"/>
              </a:xfrm>
              <a:custGeom>
                <a:avLst/>
                <a:gdLst/>
                <a:ahLst/>
                <a:cxnLst/>
                <a:rect l="l" t="t" r="r" b="b"/>
                <a:pathLst>
                  <a:path w="1209" h="1452" extrusionOk="0">
                    <a:moveTo>
                      <a:pt x="712" y="0"/>
                    </a:moveTo>
                    <a:cubicBezTo>
                      <a:pt x="493" y="0"/>
                      <a:pt x="330" y="162"/>
                      <a:pt x="163" y="329"/>
                    </a:cubicBezTo>
                    <a:lnTo>
                      <a:pt x="54" y="492"/>
                    </a:lnTo>
                    <a:cubicBezTo>
                      <a:pt x="54" y="658"/>
                      <a:pt x="1" y="821"/>
                      <a:pt x="54" y="988"/>
                    </a:cubicBezTo>
                    <a:cubicBezTo>
                      <a:pt x="54" y="1150"/>
                      <a:pt x="163" y="1317"/>
                      <a:pt x="273" y="1369"/>
                    </a:cubicBezTo>
                    <a:cubicBezTo>
                      <a:pt x="357" y="1424"/>
                      <a:pt x="439" y="1452"/>
                      <a:pt x="521" y="1452"/>
                    </a:cubicBezTo>
                    <a:cubicBezTo>
                      <a:pt x="603" y="1452"/>
                      <a:pt x="686" y="1424"/>
                      <a:pt x="769" y="1369"/>
                    </a:cubicBezTo>
                    <a:cubicBezTo>
                      <a:pt x="931" y="1317"/>
                      <a:pt x="1098" y="1150"/>
                      <a:pt x="1151" y="931"/>
                    </a:cubicBezTo>
                    <a:cubicBezTo>
                      <a:pt x="1208" y="711"/>
                      <a:pt x="1208" y="492"/>
                      <a:pt x="1098" y="272"/>
                    </a:cubicBezTo>
                    <a:cubicBezTo>
                      <a:pt x="989" y="162"/>
                      <a:pt x="879" y="53"/>
                      <a:pt x="712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4" name="Google Shape;1694;p30"/>
              <p:cNvSpPr/>
              <p:nvPr/>
            </p:nvSpPr>
            <p:spPr>
              <a:xfrm>
                <a:off x="6005880" y="3011145"/>
                <a:ext cx="214057" cy="114379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1525" extrusionOk="0">
                    <a:moveTo>
                      <a:pt x="1235" y="0"/>
                    </a:moveTo>
                    <a:cubicBezTo>
                      <a:pt x="796" y="0"/>
                      <a:pt x="325" y="126"/>
                      <a:pt x="220" y="479"/>
                    </a:cubicBezTo>
                    <a:cubicBezTo>
                      <a:pt x="0" y="1028"/>
                      <a:pt x="769" y="1524"/>
                      <a:pt x="1208" y="1524"/>
                    </a:cubicBezTo>
                    <a:lnTo>
                      <a:pt x="1260" y="1524"/>
                    </a:lnTo>
                    <a:cubicBezTo>
                      <a:pt x="2085" y="1524"/>
                      <a:pt x="2853" y="427"/>
                      <a:pt x="1866" y="98"/>
                    </a:cubicBezTo>
                    <a:cubicBezTo>
                      <a:pt x="1710" y="38"/>
                      <a:pt x="1477" y="0"/>
                      <a:pt x="1235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5" name="Google Shape;1695;p30"/>
              <p:cNvSpPr/>
              <p:nvPr/>
            </p:nvSpPr>
            <p:spPr>
              <a:xfrm>
                <a:off x="6182662" y="2911616"/>
                <a:ext cx="236558" cy="166206"/>
              </a:xfrm>
              <a:custGeom>
                <a:avLst/>
                <a:gdLst/>
                <a:ahLst/>
                <a:cxnLst/>
                <a:rect l="l" t="t" r="r" b="b"/>
                <a:pathLst>
                  <a:path w="3154" h="2216" extrusionOk="0">
                    <a:moveTo>
                      <a:pt x="1797" y="1"/>
                    </a:moveTo>
                    <a:cubicBezTo>
                      <a:pt x="1697" y="1"/>
                      <a:pt x="1592" y="17"/>
                      <a:pt x="1484" y="51"/>
                    </a:cubicBezTo>
                    <a:cubicBezTo>
                      <a:pt x="769" y="218"/>
                      <a:pt x="0" y="1148"/>
                      <a:pt x="496" y="1864"/>
                    </a:cubicBezTo>
                    <a:cubicBezTo>
                      <a:pt x="697" y="2114"/>
                      <a:pt x="1011" y="2215"/>
                      <a:pt x="1341" y="2215"/>
                    </a:cubicBezTo>
                    <a:cubicBezTo>
                      <a:pt x="1733" y="2215"/>
                      <a:pt x="2147" y="2071"/>
                      <a:pt x="2415" y="1864"/>
                    </a:cubicBezTo>
                    <a:cubicBezTo>
                      <a:pt x="3154" y="1175"/>
                      <a:pt x="2656" y="1"/>
                      <a:pt x="1797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6" name="Google Shape;1696;p30"/>
              <p:cNvSpPr/>
              <p:nvPr/>
            </p:nvSpPr>
            <p:spPr>
              <a:xfrm>
                <a:off x="6363345" y="2784110"/>
                <a:ext cx="119929" cy="119179"/>
              </a:xfrm>
              <a:custGeom>
                <a:avLst/>
                <a:gdLst/>
                <a:ahLst/>
                <a:cxnLst/>
                <a:rect l="l" t="t" r="r" b="b"/>
                <a:pathLst>
                  <a:path w="1599" h="1589" extrusionOk="0">
                    <a:moveTo>
                      <a:pt x="833" y="0"/>
                    </a:moveTo>
                    <a:cubicBezTo>
                      <a:pt x="215" y="0"/>
                      <a:pt x="0" y="1115"/>
                      <a:pt x="502" y="1479"/>
                    </a:cubicBezTo>
                    <a:cubicBezTo>
                      <a:pt x="611" y="1588"/>
                      <a:pt x="831" y="1588"/>
                      <a:pt x="993" y="1588"/>
                    </a:cubicBezTo>
                    <a:cubicBezTo>
                      <a:pt x="1270" y="1479"/>
                      <a:pt x="1489" y="1259"/>
                      <a:pt x="1542" y="930"/>
                    </a:cubicBezTo>
                    <a:cubicBezTo>
                      <a:pt x="1599" y="653"/>
                      <a:pt x="1489" y="324"/>
                      <a:pt x="1270" y="162"/>
                    </a:cubicBezTo>
                    <a:cubicBezTo>
                      <a:pt x="1109" y="48"/>
                      <a:pt x="962" y="0"/>
                      <a:pt x="833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7" name="Google Shape;1697;p30"/>
              <p:cNvSpPr/>
              <p:nvPr/>
            </p:nvSpPr>
            <p:spPr>
              <a:xfrm>
                <a:off x="6338294" y="2612128"/>
                <a:ext cx="141455" cy="80103"/>
              </a:xfrm>
              <a:custGeom>
                <a:avLst/>
                <a:gdLst/>
                <a:ahLst/>
                <a:cxnLst/>
                <a:rect l="l" t="t" r="r" b="b"/>
                <a:pathLst>
                  <a:path w="1886" h="1068" extrusionOk="0">
                    <a:moveTo>
                      <a:pt x="1489" y="1"/>
                    </a:moveTo>
                    <a:cubicBezTo>
                      <a:pt x="951" y="1"/>
                      <a:pt x="0" y="725"/>
                      <a:pt x="836" y="1028"/>
                    </a:cubicBezTo>
                    <a:cubicBezTo>
                      <a:pt x="890" y="1055"/>
                      <a:pt x="958" y="1068"/>
                      <a:pt x="1034" y="1068"/>
                    </a:cubicBezTo>
                    <a:cubicBezTo>
                      <a:pt x="1109" y="1068"/>
                      <a:pt x="1191" y="1055"/>
                      <a:pt x="1274" y="1028"/>
                    </a:cubicBezTo>
                    <a:cubicBezTo>
                      <a:pt x="1327" y="1028"/>
                      <a:pt x="1327" y="971"/>
                      <a:pt x="1384" y="971"/>
                    </a:cubicBezTo>
                    <a:cubicBezTo>
                      <a:pt x="1547" y="862"/>
                      <a:pt x="1713" y="699"/>
                      <a:pt x="1766" y="532"/>
                    </a:cubicBezTo>
                    <a:cubicBezTo>
                      <a:pt x="1885" y="144"/>
                      <a:pt x="1728" y="1"/>
                      <a:pt x="1489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8" name="Google Shape;1698;p30"/>
              <p:cNvSpPr/>
              <p:nvPr/>
            </p:nvSpPr>
            <p:spPr>
              <a:xfrm>
                <a:off x="6252790" y="2516424"/>
                <a:ext cx="98853" cy="84228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123" extrusionOk="0">
                    <a:moveTo>
                      <a:pt x="821" y="0"/>
                    </a:moveTo>
                    <a:lnTo>
                      <a:pt x="163" y="329"/>
                    </a:lnTo>
                    <a:cubicBezTo>
                      <a:pt x="0" y="549"/>
                      <a:pt x="0" y="878"/>
                      <a:pt x="273" y="1040"/>
                    </a:cubicBezTo>
                    <a:cubicBezTo>
                      <a:pt x="356" y="1095"/>
                      <a:pt x="452" y="1123"/>
                      <a:pt x="548" y="1123"/>
                    </a:cubicBezTo>
                    <a:cubicBezTo>
                      <a:pt x="644" y="1123"/>
                      <a:pt x="740" y="1095"/>
                      <a:pt x="821" y="1040"/>
                    </a:cubicBezTo>
                    <a:cubicBezTo>
                      <a:pt x="988" y="988"/>
                      <a:pt x="1098" y="821"/>
                      <a:pt x="1207" y="658"/>
                    </a:cubicBezTo>
                    <a:cubicBezTo>
                      <a:pt x="1260" y="549"/>
                      <a:pt x="1317" y="382"/>
                      <a:pt x="1260" y="272"/>
                    </a:cubicBezTo>
                    <a:cubicBezTo>
                      <a:pt x="1207" y="110"/>
                      <a:pt x="988" y="53"/>
                      <a:pt x="821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9" name="Google Shape;1699;p30"/>
              <p:cNvSpPr/>
              <p:nvPr/>
            </p:nvSpPr>
            <p:spPr>
              <a:xfrm>
                <a:off x="5907100" y="2960818"/>
                <a:ext cx="98853" cy="107029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427" extrusionOk="0">
                    <a:moveTo>
                      <a:pt x="879" y="0"/>
                    </a:moveTo>
                    <a:lnTo>
                      <a:pt x="383" y="163"/>
                    </a:lnTo>
                    <a:cubicBezTo>
                      <a:pt x="163" y="330"/>
                      <a:pt x="53" y="549"/>
                      <a:pt x="53" y="769"/>
                    </a:cubicBezTo>
                    <a:cubicBezTo>
                      <a:pt x="1" y="988"/>
                      <a:pt x="1" y="1208"/>
                      <a:pt x="163" y="1317"/>
                    </a:cubicBezTo>
                    <a:cubicBezTo>
                      <a:pt x="220" y="1370"/>
                      <a:pt x="330" y="1427"/>
                      <a:pt x="383" y="1427"/>
                    </a:cubicBezTo>
                    <a:cubicBezTo>
                      <a:pt x="659" y="1427"/>
                      <a:pt x="879" y="1260"/>
                      <a:pt x="1041" y="1041"/>
                    </a:cubicBezTo>
                    <a:cubicBezTo>
                      <a:pt x="1208" y="878"/>
                      <a:pt x="1317" y="659"/>
                      <a:pt x="1260" y="439"/>
                    </a:cubicBezTo>
                    <a:cubicBezTo>
                      <a:pt x="1260" y="220"/>
                      <a:pt x="1098" y="0"/>
                      <a:pt x="879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00" name="Google Shape;1700;p30"/>
            <p:cNvGrpSpPr/>
            <p:nvPr/>
          </p:nvGrpSpPr>
          <p:grpSpPr>
            <a:xfrm rot="-5400000">
              <a:off x="429417" y="1892246"/>
              <a:ext cx="2945546" cy="2477512"/>
              <a:chOff x="5149787" y="1972670"/>
              <a:chExt cx="5422582" cy="4560957"/>
            </a:xfrm>
          </p:grpSpPr>
          <p:sp>
            <p:nvSpPr>
              <p:cNvPr id="1701" name="Google Shape;1701;p30"/>
              <p:cNvSpPr/>
              <p:nvPr/>
            </p:nvSpPr>
            <p:spPr>
              <a:xfrm>
                <a:off x="5910815" y="3305205"/>
                <a:ext cx="186156" cy="168831"/>
              </a:xfrm>
              <a:custGeom>
                <a:avLst/>
                <a:gdLst/>
                <a:ahLst/>
                <a:cxnLst/>
                <a:rect l="l" t="t" r="r" b="b"/>
                <a:pathLst>
                  <a:path w="2482" h="2251" extrusionOk="0">
                    <a:moveTo>
                      <a:pt x="1084" y="1"/>
                    </a:moveTo>
                    <a:cubicBezTo>
                      <a:pt x="829" y="1"/>
                      <a:pt x="574" y="128"/>
                      <a:pt x="383" y="436"/>
                    </a:cubicBezTo>
                    <a:cubicBezTo>
                      <a:pt x="163" y="822"/>
                      <a:pt x="1" y="1643"/>
                      <a:pt x="330" y="2029"/>
                    </a:cubicBezTo>
                    <a:cubicBezTo>
                      <a:pt x="486" y="2185"/>
                      <a:pt x="698" y="2251"/>
                      <a:pt x="918" y="2251"/>
                    </a:cubicBezTo>
                    <a:cubicBezTo>
                      <a:pt x="1317" y="2251"/>
                      <a:pt x="1744" y="2036"/>
                      <a:pt x="1919" y="1753"/>
                    </a:cubicBezTo>
                    <a:cubicBezTo>
                      <a:pt x="2481" y="950"/>
                      <a:pt x="1780" y="1"/>
                      <a:pt x="108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2" name="Google Shape;1702;p30"/>
              <p:cNvSpPr/>
              <p:nvPr/>
            </p:nvSpPr>
            <p:spPr>
              <a:xfrm>
                <a:off x="5363843" y="5239821"/>
                <a:ext cx="139955" cy="146630"/>
              </a:xfrm>
              <a:custGeom>
                <a:avLst/>
                <a:gdLst/>
                <a:ahLst/>
                <a:cxnLst/>
                <a:rect l="l" t="t" r="r" b="b"/>
                <a:pathLst>
                  <a:path w="1866" h="1955" extrusionOk="0">
                    <a:moveTo>
                      <a:pt x="968" y="0"/>
                    </a:moveTo>
                    <a:cubicBezTo>
                      <a:pt x="837" y="0"/>
                      <a:pt x="707" y="36"/>
                      <a:pt x="602" y="120"/>
                    </a:cubicBezTo>
                    <a:lnTo>
                      <a:pt x="273" y="668"/>
                    </a:lnTo>
                    <a:cubicBezTo>
                      <a:pt x="110" y="888"/>
                      <a:pt x="0" y="1164"/>
                      <a:pt x="53" y="1437"/>
                    </a:cubicBezTo>
                    <a:cubicBezTo>
                      <a:pt x="110" y="1603"/>
                      <a:pt x="220" y="1823"/>
                      <a:pt x="439" y="1933"/>
                    </a:cubicBezTo>
                    <a:cubicBezTo>
                      <a:pt x="487" y="1948"/>
                      <a:pt x="534" y="1954"/>
                      <a:pt x="582" y="1954"/>
                    </a:cubicBezTo>
                    <a:cubicBezTo>
                      <a:pt x="698" y="1954"/>
                      <a:pt x="816" y="1916"/>
                      <a:pt x="931" y="1875"/>
                    </a:cubicBezTo>
                    <a:cubicBezTo>
                      <a:pt x="1260" y="1766"/>
                      <a:pt x="1589" y="1546"/>
                      <a:pt x="1699" y="1217"/>
                    </a:cubicBezTo>
                    <a:cubicBezTo>
                      <a:pt x="1866" y="888"/>
                      <a:pt x="1809" y="506"/>
                      <a:pt x="1537" y="230"/>
                    </a:cubicBezTo>
                    <a:cubicBezTo>
                      <a:pt x="1401" y="94"/>
                      <a:pt x="1182" y="0"/>
                      <a:pt x="96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3" name="Google Shape;1703;p30"/>
              <p:cNvSpPr/>
              <p:nvPr/>
            </p:nvSpPr>
            <p:spPr>
              <a:xfrm>
                <a:off x="10423414" y="5793311"/>
                <a:ext cx="148955" cy="112054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1494" extrusionOk="0">
                    <a:moveTo>
                      <a:pt x="1017" y="1"/>
                    </a:moveTo>
                    <a:cubicBezTo>
                      <a:pt x="856" y="1"/>
                      <a:pt x="694" y="49"/>
                      <a:pt x="557" y="159"/>
                    </a:cubicBezTo>
                    <a:cubicBezTo>
                      <a:pt x="1" y="614"/>
                      <a:pt x="380" y="1493"/>
                      <a:pt x="1049" y="1493"/>
                    </a:cubicBezTo>
                    <a:cubicBezTo>
                      <a:pt x="1103" y="1493"/>
                      <a:pt x="1158" y="1487"/>
                      <a:pt x="1216" y="1475"/>
                    </a:cubicBezTo>
                    <a:cubicBezTo>
                      <a:pt x="1492" y="1366"/>
                      <a:pt x="1712" y="1199"/>
                      <a:pt x="1821" y="927"/>
                    </a:cubicBezTo>
                    <a:cubicBezTo>
                      <a:pt x="1986" y="433"/>
                      <a:pt x="1501" y="1"/>
                      <a:pt x="101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4" name="Google Shape;1704;p30"/>
              <p:cNvSpPr/>
              <p:nvPr/>
            </p:nvSpPr>
            <p:spPr>
              <a:xfrm>
                <a:off x="6009855" y="2711282"/>
                <a:ext cx="90603" cy="89853"/>
              </a:xfrm>
              <a:custGeom>
                <a:avLst/>
                <a:gdLst/>
                <a:ahLst/>
                <a:cxnLst/>
                <a:rect l="l" t="t" r="r" b="b"/>
                <a:pathLst>
                  <a:path w="1208" h="1198" extrusionOk="0">
                    <a:moveTo>
                      <a:pt x="647" y="0"/>
                    </a:moveTo>
                    <a:cubicBezTo>
                      <a:pt x="596" y="0"/>
                      <a:pt x="545" y="11"/>
                      <a:pt x="496" y="36"/>
                    </a:cubicBezTo>
                    <a:lnTo>
                      <a:pt x="329" y="88"/>
                    </a:lnTo>
                    <a:cubicBezTo>
                      <a:pt x="110" y="255"/>
                      <a:pt x="0" y="584"/>
                      <a:pt x="110" y="856"/>
                    </a:cubicBezTo>
                    <a:cubicBezTo>
                      <a:pt x="189" y="1057"/>
                      <a:pt x="415" y="1198"/>
                      <a:pt x="616" y="1198"/>
                    </a:cubicBezTo>
                    <a:cubicBezTo>
                      <a:pt x="692" y="1198"/>
                      <a:pt x="765" y="1177"/>
                      <a:pt x="825" y="1133"/>
                    </a:cubicBezTo>
                    <a:lnTo>
                      <a:pt x="988" y="966"/>
                    </a:lnTo>
                    <a:cubicBezTo>
                      <a:pt x="1097" y="804"/>
                      <a:pt x="1207" y="527"/>
                      <a:pt x="1097" y="308"/>
                    </a:cubicBezTo>
                    <a:cubicBezTo>
                      <a:pt x="1012" y="137"/>
                      <a:pt x="828" y="0"/>
                      <a:pt x="64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5" name="Google Shape;1705;p30"/>
              <p:cNvSpPr/>
              <p:nvPr/>
            </p:nvSpPr>
            <p:spPr>
              <a:xfrm>
                <a:off x="5462136" y="1997479"/>
                <a:ext cx="184131" cy="116554"/>
              </a:xfrm>
              <a:custGeom>
                <a:avLst/>
                <a:gdLst/>
                <a:ahLst/>
                <a:cxnLst/>
                <a:rect l="l" t="t" r="r" b="b"/>
                <a:pathLst>
                  <a:path w="2455" h="1554" extrusionOk="0">
                    <a:moveTo>
                      <a:pt x="1954" y="1"/>
                    </a:moveTo>
                    <a:cubicBezTo>
                      <a:pt x="1266" y="1"/>
                      <a:pt x="1" y="1137"/>
                      <a:pt x="1061" y="1516"/>
                    </a:cubicBezTo>
                    <a:cubicBezTo>
                      <a:pt x="1153" y="1540"/>
                      <a:pt x="1245" y="1553"/>
                      <a:pt x="1337" y="1553"/>
                    </a:cubicBezTo>
                    <a:cubicBezTo>
                      <a:pt x="1465" y="1553"/>
                      <a:pt x="1592" y="1527"/>
                      <a:pt x="1720" y="1463"/>
                    </a:cubicBezTo>
                    <a:cubicBezTo>
                      <a:pt x="1830" y="1463"/>
                      <a:pt x="1882" y="1406"/>
                      <a:pt x="1939" y="1353"/>
                    </a:cubicBezTo>
                    <a:cubicBezTo>
                      <a:pt x="2102" y="1186"/>
                      <a:pt x="2211" y="1024"/>
                      <a:pt x="2268" y="857"/>
                    </a:cubicBezTo>
                    <a:cubicBezTo>
                      <a:pt x="2455" y="229"/>
                      <a:pt x="2262" y="1"/>
                      <a:pt x="195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6" name="Google Shape;1706;p30"/>
              <p:cNvSpPr/>
              <p:nvPr/>
            </p:nvSpPr>
            <p:spPr>
              <a:xfrm>
                <a:off x="5964703" y="2845013"/>
                <a:ext cx="98853" cy="99453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326" extrusionOk="0">
                    <a:moveTo>
                      <a:pt x="638" y="1"/>
                    </a:moveTo>
                    <a:cubicBezTo>
                      <a:pt x="608" y="1"/>
                      <a:pt x="579" y="3"/>
                      <a:pt x="549" y="8"/>
                    </a:cubicBezTo>
                    <a:lnTo>
                      <a:pt x="330" y="171"/>
                    </a:lnTo>
                    <a:cubicBezTo>
                      <a:pt x="111" y="390"/>
                      <a:pt x="1" y="719"/>
                      <a:pt x="163" y="996"/>
                    </a:cubicBezTo>
                    <a:cubicBezTo>
                      <a:pt x="220" y="1158"/>
                      <a:pt x="330" y="1268"/>
                      <a:pt x="492" y="1325"/>
                    </a:cubicBezTo>
                    <a:cubicBezTo>
                      <a:pt x="549" y="1325"/>
                      <a:pt x="659" y="1325"/>
                      <a:pt x="769" y="1268"/>
                    </a:cubicBezTo>
                    <a:cubicBezTo>
                      <a:pt x="1041" y="1158"/>
                      <a:pt x="1318" y="829"/>
                      <a:pt x="1261" y="500"/>
                    </a:cubicBezTo>
                    <a:cubicBezTo>
                      <a:pt x="1213" y="252"/>
                      <a:pt x="935" y="1"/>
                      <a:pt x="6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7" name="Google Shape;1707;p30"/>
              <p:cNvSpPr/>
              <p:nvPr/>
            </p:nvSpPr>
            <p:spPr>
              <a:xfrm>
                <a:off x="5898850" y="2730408"/>
                <a:ext cx="90678" cy="108904"/>
              </a:xfrm>
              <a:custGeom>
                <a:avLst/>
                <a:gdLst/>
                <a:ahLst/>
                <a:cxnLst/>
                <a:rect l="l" t="t" r="r" b="b"/>
                <a:pathLst>
                  <a:path w="1209" h="1452" extrusionOk="0">
                    <a:moveTo>
                      <a:pt x="712" y="0"/>
                    </a:moveTo>
                    <a:cubicBezTo>
                      <a:pt x="493" y="0"/>
                      <a:pt x="330" y="162"/>
                      <a:pt x="163" y="329"/>
                    </a:cubicBezTo>
                    <a:lnTo>
                      <a:pt x="54" y="492"/>
                    </a:lnTo>
                    <a:cubicBezTo>
                      <a:pt x="54" y="658"/>
                      <a:pt x="1" y="821"/>
                      <a:pt x="54" y="988"/>
                    </a:cubicBezTo>
                    <a:cubicBezTo>
                      <a:pt x="54" y="1150"/>
                      <a:pt x="163" y="1317"/>
                      <a:pt x="273" y="1369"/>
                    </a:cubicBezTo>
                    <a:cubicBezTo>
                      <a:pt x="357" y="1424"/>
                      <a:pt x="439" y="1452"/>
                      <a:pt x="521" y="1452"/>
                    </a:cubicBezTo>
                    <a:cubicBezTo>
                      <a:pt x="603" y="1452"/>
                      <a:pt x="686" y="1424"/>
                      <a:pt x="769" y="1369"/>
                    </a:cubicBezTo>
                    <a:cubicBezTo>
                      <a:pt x="931" y="1317"/>
                      <a:pt x="1098" y="1150"/>
                      <a:pt x="1151" y="931"/>
                    </a:cubicBezTo>
                    <a:cubicBezTo>
                      <a:pt x="1208" y="711"/>
                      <a:pt x="1208" y="492"/>
                      <a:pt x="1098" y="272"/>
                    </a:cubicBezTo>
                    <a:cubicBezTo>
                      <a:pt x="989" y="162"/>
                      <a:pt x="879" y="53"/>
                      <a:pt x="71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8" name="Google Shape;1708;p30"/>
              <p:cNvSpPr/>
              <p:nvPr/>
            </p:nvSpPr>
            <p:spPr>
              <a:xfrm>
                <a:off x="5149787" y="3330435"/>
                <a:ext cx="214057" cy="114379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1525" extrusionOk="0">
                    <a:moveTo>
                      <a:pt x="1235" y="0"/>
                    </a:moveTo>
                    <a:cubicBezTo>
                      <a:pt x="796" y="0"/>
                      <a:pt x="325" y="126"/>
                      <a:pt x="220" y="479"/>
                    </a:cubicBezTo>
                    <a:cubicBezTo>
                      <a:pt x="0" y="1028"/>
                      <a:pt x="769" y="1524"/>
                      <a:pt x="1208" y="1524"/>
                    </a:cubicBezTo>
                    <a:lnTo>
                      <a:pt x="1260" y="1524"/>
                    </a:lnTo>
                    <a:cubicBezTo>
                      <a:pt x="2085" y="1524"/>
                      <a:pt x="2853" y="427"/>
                      <a:pt x="1866" y="98"/>
                    </a:cubicBezTo>
                    <a:cubicBezTo>
                      <a:pt x="1710" y="38"/>
                      <a:pt x="1477" y="0"/>
                      <a:pt x="123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9" name="Google Shape;1709;p30"/>
              <p:cNvSpPr/>
              <p:nvPr/>
            </p:nvSpPr>
            <p:spPr>
              <a:xfrm>
                <a:off x="7218255" y="1972670"/>
                <a:ext cx="236558" cy="166206"/>
              </a:xfrm>
              <a:custGeom>
                <a:avLst/>
                <a:gdLst/>
                <a:ahLst/>
                <a:cxnLst/>
                <a:rect l="l" t="t" r="r" b="b"/>
                <a:pathLst>
                  <a:path w="3154" h="2216" extrusionOk="0">
                    <a:moveTo>
                      <a:pt x="1797" y="1"/>
                    </a:moveTo>
                    <a:cubicBezTo>
                      <a:pt x="1697" y="1"/>
                      <a:pt x="1592" y="17"/>
                      <a:pt x="1484" y="51"/>
                    </a:cubicBezTo>
                    <a:cubicBezTo>
                      <a:pt x="769" y="218"/>
                      <a:pt x="0" y="1148"/>
                      <a:pt x="496" y="1864"/>
                    </a:cubicBezTo>
                    <a:cubicBezTo>
                      <a:pt x="697" y="2114"/>
                      <a:pt x="1011" y="2215"/>
                      <a:pt x="1341" y="2215"/>
                    </a:cubicBezTo>
                    <a:cubicBezTo>
                      <a:pt x="1733" y="2215"/>
                      <a:pt x="2147" y="2071"/>
                      <a:pt x="2415" y="1864"/>
                    </a:cubicBezTo>
                    <a:cubicBezTo>
                      <a:pt x="3154" y="1175"/>
                      <a:pt x="2656" y="1"/>
                      <a:pt x="17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0" name="Google Shape;1710;p30"/>
              <p:cNvSpPr/>
              <p:nvPr/>
            </p:nvSpPr>
            <p:spPr>
              <a:xfrm>
                <a:off x="9801507" y="2138895"/>
                <a:ext cx="119929" cy="119179"/>
              </a:xfrm>
              <a:custGeom>
                <a:avLst/>
                <a:gdLst/>
                <a:ahLst/>
                <a:cxnLst/>
                <a:rect l="l" t="t" r="r" b="b"/>
                <a:pathLst>
                  <a:path w="1599" h="1589" extrusionOk="0">
                    <a:moveTo>
                      <a:pt x="833" y="0"/>
                    </a:moveTo>
                    <a:cubicBezTo>
                      <a:pt x="215" y="0"/>
                      <a:pt x="0" y="1115"/>
                      <a:pt x="502" y="1479"/>
                    </a:cubicBezTo>
                    <a:cubicBezTo>
                      <a:pt x="611" y="1588"/>
                      <a:pt x="831" y="1588"/>
                      <a:pt x="993" y="1588"/>
                    </a:cubicBezTo>
                    <a:cubicBezTo>
                      <a:pt x="1270" y="1479"/>
                      <a:pt x="1489" y="1259"/>
                      <a:pt x="1542" y="930"/>
                    </a:cubicBezTo>
                    <a:cubicBezTo>
                      <a:pt x="1599" y="653"/>
                      <a:pt x="1489" y="324"/>
                      <a:pt x="1270" y="162"/>
                    </a:cubicBezTo>
                    <a:cubicBezTo>
                      <a:pt x="1109" y="48"/>
                      <a:pt x="962" y="0"/>
                      <a:pt x="83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1" name="Google Shape;1711;p30"/>
              <p:cNvSpPr/>
              <p:nvPr/>
            </p:nvSpPr>
            <p:spPr>
              <a:xfrm>
                <a:off x="6724913" y="2058788"/>
                <a:ext cx="141455" cy="80103"/>
              </a:xfrm>
              <a:custGeom>
                <a:avLst/>
                <a:gdLst/>
                <a:ahLst/>
                <a:cxnLst/>
                <a:rect l="l" t="t" r="r" b="b"/>
                <a:pathLst>
                  <a:path w="1886" h="1068" extrusionOk="0">
                    <a:moveTo>
                      <a:pt x="1489" y="1"/>
                    </a:moveTo>
                    <a:cubicBezTo>
                      <a:pt x="951" y="1"/>
                      <a:pt x="0" y="725"/>
                      <a:pt x="836" y="1028"/>
                    </a:cubicBezTo>
                    <a:cubicBezTo>
                      <a:pt x="890" y="1055"/>
                      <a:pt x="958" y="1068"/>
                      <a:pt x="1034" y="1068"/>
                    </a:cubicBezTo>
                    <a:cubicBezTo>
                      <a:pt x="1109" y="1068"/>
                      <a:pt x="1191" y="1055"/>
                      <a:pt x="1274" y="1028"/>
                    </a:cubicBezTo>
                    <a:cubicBezTo>
                      <a:pt x="1327" y="1028"/>
                      <a:pt x="1327" y="971"/>
                      <a:pt x="1384" y="971"/>
                    </a:cubicBezTo>
                    <a:cubicBezTo>
                      <a:pt x="1547" y="862"/>
                      <a:pt x="1713" y="699"/>
                      <a:pt x="1766" y="532"/>
                    </a:cubicBezTo>
                    <a:cubicBezTo>
                      <a:pt x="1885" y="144"/>
                      <a:pt x="1728" y="1"/>
                      <a:pt x="148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2" name="Google Shape;1712;p30"/>
              <p:cNvSpPr/>
              <p:nvPr/>
            </p:nvSpPr>
            <p:spPr>
              <a:xfrm>
                <a:off x="6746237" y="2579259"/>
                <a:ext cx="98853" cy="84228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123" extrusionOk="0">
                    <a:moveTo>
                      <a:pt x="821" y="0"/>
                    </a:moveTo>
                    <a:lnTo>
                      <a:pt x="163" y="329"/>
                    </a:lnTo>
                    <a:cubicBezTo>
                      <a:pt x="0" y="549"/>
                      <a:pt x="0" y="878"/>
                      <a:pt x="273" y="1040"/>
                    </a:cubicBezTo>
                    <a:cubicBezTo>
                      <a:pt x="356" y="1095"/>
                      <a:pt x="452" y="1123"/>
                      <a:pt x="548" y="1123"/>
                    </a:cubicBezTo>
                    <a:cubicBezTo>
                      <a:pt x="644" y="1123"/>
                      <a:pt x="740" y="1095"/>
                      <a:pt x="821" y="1040"/>
                    </a:cubicBezTo>
                    <a:cubicBezTo>
                      <a:pt x="988" y="988"/>
                      <a:pt x="1098" y="821"/>
                      <a:pt x="1207" y="658"/>
                    </a:cubicBezTo>
                    <a:cubicBezTo>
                      <a:pt x="1260" y="549"/>
                      <a:pt x="1317" y="382"/>
                      <a:pt x="1260" y="272"/>
                    </a:cubicBezTo>
                    <a:cubicBezTo>
                      <a:pt x="1207" y="110"/>
                      <a:pt x="988" y="53"/>
                      <a:pt x="82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3" name="Google Shape;1713;p30"/>
              <p:cNvSpPr/>
              <p:nvPr/>
            </p:nvSpPr>
            <p:spPr>
              <a:xfrm>
                <a:off x="5704917" y="6426598"/>
                <a:ext cx="98853" cy="107029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427" extrusionOk="0">
                    <a:moveTo>
                      <a:pt x="879" y="0"/>
                    </a:moveTo>
                    <a:lnTo>
                      <a:pt x="383" y="163"/>
                    </a:lnTo>
                    <a:cubicBezTo>
                      <a:pt x="163" y="330"/>
                      <a:pt x="53" y="549"/>
                      <a:pt x="53" y="769"/>
                    </a:cubicBezTo>
                    <a:cubicBezTo>
                      <a:pt x="1" y="988"/>
                      <a:pt x="1" y="1208"/>
                      <a:pt x="163" y="1317"/>
                    </a:cubicBezTo>
                    <a:cubicBezTo>
                      <a:pt x="220" y="1370"/>
                      <a:pt x="330" y="1427"/>
                      <a:pt x="383" y="1427"/>
                    </a:cubicBezTo>
                    <a:cubicBezTo>
                      <a:pt x="659" y="1427"/>
                      <a:pt x="879" y="1260"/>
                      <a:pt x="1041" y="1041"/>
                    </a:cubicBezTo>
                    <a:cubicBezTo>
                      <a:pt x="1208" y="878"/>
                      <a:pt x="1317" y="659"/>
                      <a:pt x="1260" y="439"/>
                    </a:cubicBezTo>
                    <a:cubicBezTo>
                      <a:pt x="1260" y="220"/>
                      <a:pt x="1098" y="0"/>
                      <a:pt x="87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14" name="Google Shape;1714;p30"/>
            <p:cNvSpPr/>
            <p:nvPr/>
          </p:nvSpPr>
          <p:spPr>
            <a:xfrm>
              <a:off x="6041250" y="0"/>
              <a:ext cx="3102747" cy="1994739"/>
            </a:xfrm>
            <a:custGeom>
              <a:avLst/>
              <a:gdLst/>
              <a:ahLst/>
              <a:cxnLst/>
              <a:rect l="l" t="t" r="r" b="b"/>
              <a:pathLst>
                <a:path w="59145" h="38024" extrusionOk="0">
                  <a:moveTo>
                    <a:pt x="0" y="0"/>
                  </a:moveTo>
                  <a:cubicBezTo>
                    <a:pt x="1264" y="7901"/>
                    <a:pt x="10425" y="15362"/>
                    <a:pt x="17175" y="17666"/>
                  </a:cubicBezTo>
                  <a:cubicBezTo>
                    <a:pt x="25787" y="20576"/>
                    <a:pt x="35281" y="16187"/>
                    <a:pt x="42194" y="23759"/>
                  </a:cubicBezTo>
                  <a:cubicBezTo>
                    <a:pt x="47074" y="28969"/>
                    <a:pt x="51793" y="36540"/>
                    <a:pt x="59145" y="38023"/>
                  </a:cubicBezTo>
                  <a:lnTo>
                    <a:pt x="59145" y="0"/>
                  </a:lnTo>
                  <a:close/>
                </a:path>
              </a:pathLst>
            </a:custGeom>
            <a:solidFill>
              <a:srgbClr val="2A4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30"/>
            <p:cNvSpPr/>
            <p:nvPr/>
          </p:nvSpPr>
          <p:spPr>
            <a:xfrm rot="-5400000">
              <a:off x="-439021" y="375816"/>
              <a:ext cx="2134247" cy="1372096"/>
            </a:xfrm>
            <a:custGeom>
              <a:avLst/>
              <a:gdLst/>
              <a:ahLst/>
              <a:cxnLst/>
              <a:rect l="l" t="t" r="r" b="b"/>
              <a:pathLst>
                <a:path w="59145" h="38024" extrusionOk="0">
                  <a:moveTo>
                    <a:pt x="0" y="0"/>
                  </a:moveTo>
                  <a:cubicBezTo>
                    <a:pt x="1264" y="7901"/>
                    <a:pt x="10425" y="15362"/>
                    <a:pt x="17175" y="17666"/>
                  </a:cubicBezTo>
                  <a:cubicBezTo>
                    <a:pt x="25787" y="20576"/>
                    <a:pt x="35281" y="16187"/>
                    <a:pt x="42194" y="23759"/>
                  </a:cubicBezTo>
                  <a:cubicBezTo>
                    <a:pt x="47074" y="28969"/>
                    <a:pt x="51793" y="36540"/>
                    <a:pt x="59145" y="38023"/>
                  </a:cubicBezTo>
                  <a:lnTo>
                    <a:pt x="59145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accent5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30"/>
            <p:cNvSpPr/>
            <p:nvPr/>
          </p:nvSpPr>
          <p:spPr>
            <a:xfrm rot="-6643675">
              <a:off x="7038335" y="4808180"/>
              <a:ext cx="1249580" cy="760041"/>
            </a:xfrm>
            <a:custGeom>
              <a:avLst/>
              <a:gdLst/>
              <a:ahLst/>
              <a:cxnLst/>
              <a:rect l="l" t="t" r="r" b="b"/>
              <a:pathLst>
                <a:path w="22553" h="13717" extrusionOk="0">
                  <a:moveTo>
                    <a:pt x="7901" y="1"/>
                  </a:moveTo>
                  <a:cubicBezTo>
                    <a:pt x="7462" y="58"/>
                    <a:pt x="7080" y="110"/>
                    <a:pt x="6694" y="167"/>
                  </a:cubicBezTo>
                  <a:lnTo>
                    <a:pt x="6475" y="167"/>
                  </a:lnTo>
                  <a:lnTo>
                    <a:pt x="6093" y="220"/>
                  </a:lnTo>
                  <a:cubicBezTo>
                    <a:pt x="6036" y="220"/>
                    <a:pt x="5926" y="220"/>
                    <a:pt x="5816" y="277"/>
                  </a:cubicBezTo>
                  <a:lnTo>
                    <a:pt x="5654" y="277"/>
                  </a:lnTo>
                  <a:lnTo>
                    <a:pt x="5544" y="330"/>
                  </a:lnTo>
                  <a:cubicBezTo>
                    <a:pt x="5158" y="387"/>
                    <a:pt x="4776" y="440"/>
                    <a:pt x="4390" y="659"/>
                  </a:cubicBezTo>
                  <a:lnTo>
                    <a:pt x="4061" y="826"/>
                  </a:lnTo>
                  <a:cubicBezTo>
                    <a:pt x="4008" y="878"/>
                    <a:pt x="3951" y="935"/>
                    <a:pt x="3898" y="935"/>
                  </a:cubicBezTo>
                  <a:cubicBezTo>
                    <a:pt x="3731" y="1045"/>
                    <a:pt x="3569" y="1208"/>
                    <a:pt x="3459" y="1317"/>
                  </a:cubicBezTo>
                  <a:cubicBezTo>
                    <a:pt x="3350" y="1427"/>
                    <a:pt x="3293" y="1537"/>
                    <a:pt x="3183" y="1647"/>
                  </a:cubicBezTo>
                  <a:cubicBezTo>
                    <a:pt x="3130" y="1704"/>
                    <a:pt x="3130" y="1756"/>
                    <a:pt x="3073" y="1813"/>
                  </a:cubicBezTo>
                  <a:cubicBezTo>
                    <a:pt x="3020" y="1866"/>
                    <a:pt x="3020" y="1923"/>
                    <a:pt x="2963" y="1976"/>
                  </a:cubicBezTo>
                  <a:lnTo>
                    <a:pt x="2911" y="2033"/>
                  </a:lnTo>
                  <a:cubicBezTo>
                    <a:pt x="2801" y="2252"/>
                    <a:pt x="2634" y="2472"/>
                    <a:pt x="2524" y="2634"/>
                  </a:cubicBezTo>
                  <a:lnTo>
                    <a:pt x="2252" y="2911"/>
                  </a:lnTo>
                  <a:lnTo>
                    <a:pt x="2033" y="3130"/>
                  </a:lnTo>
                  <a:cubicBezTo>
                    <a:pt x="1923" y="3183"/>
                    <a:pt x="1813" y="3240"/>
                    <a:pt x="1756" y="3292"/>
                  </a:cubicBezTo>
                  <a:cubicBezTo>
                    <a:pt x="1704" y="3350"/>
                    <a:pt x="1647" y="3350"/>
                    <a:pt x="1594" y="3350"/>
                  </a:cubicBezTo>
                  <a:cubicBezTo>
                    <a:pt x="1537" y="3402"/>
                    <a:pt x="1484" y="3402"/>
                    <a:pt x="1427" y="3402"/>
                  </a:cubicBezTo>
                  <a:lnTo>
                    <a:pt x="1155" y="3402"/>
                  </a:lnTo>
                  <a:cubicBezTo>
                    <a:pt x="1045" y="3350"/>
                    <a:pt x="988" y="3350"/>
                    <a:pt x="878" y="3350"/>
                  </a:cubicBezTo>
                  <a:cubicBezTo>
                    <a:pt x="685" y="3309"/>
                    <a:pt x="490" y="3271"/>
                    <a:pt x="296" y="3271"/>
                  </a:cubicBezTo>
                  <a:cubicBezTo>
                    <a:pt x="216" y="3271"/>
                    <a:pt x="137" y="3277"/>
                    <a:pt x="58" y="3292"/>
                  </a:cubicBezTo>
                  <a:lnTo>
                    <a:pt x="1" y="3292"/>
                  </a:lnTo>
                  <a:lnTo>
                    <a:pt x="58" y="3512"/>
                  </a:lnTo>
                  <a:lnTo>
                    <a:pt x="58" y="3459"/>
                  </a:lnTo>
                  <a:cubicBezTo>
                    <a:pt x="330" y="3459"/>
                    <a:pt x="549" y="3459"/>
                    <a:pt x="878" y="3512"/>
                  </a:cubicBezTo>
                  <a:cubicBezTo>
                    <a:pt x="936" y="3569"/>
                    <a:pt x="1045" y="3569"/>
                    <a:pt x="1098" y="3569"/>
                  </a:cubicBezTo>
                  <a:cubicBezTo>
                    <a:pt x="1208" y="3622"/>
                    <a:pt x="1374" y="3622"/>
                    <a:pt x="1484" y="3622"/>
                  </a:cubicBezTo>
                  <a:lnTo>
                    <a:pt x="1647" y="3731"/>
                  </a:lnTo>
                  <a:cubicBezTo>
                    <a:pt x="1704" y="3731"/>
                    <a:pt x="1756" y="3788"/>
                    <a:pt x="1813" y="3788"/>
                  </a:cubicBezTo>
                  <a:cubicBezTo>
                    <a:pt x="1923" y="3898"/>
                    <a:pt x="2033" y="3951"/>
                    <a:pt x="2085" y="4008"/>
                  </a:cubicBezTo>
                  <a:cubicBezTo>
                    <a:pt x="2195" y="4118"/>
                    <a:pt x="2305" y="4170"/>
                    <a:pt x="2415" y="4280"/>
                  </a:cubicBezTo>
                  <a:cubicBezTo>
                    <a:pt x="2472" y="4337"/>
                    <a:pt x="2581" y="4447"/>
                    <a:pt x="2634" y="4557"/>
                  </a:cubicBezTo>
                  <a:lnTo>
                    <a:pt x="2963" y="5048"/>
                  </a:lnTo>
                  <a:cubicBezTo>
                    <a:pt x="3020" y="5105"/>
                    <a:pt x="3073" y="5215"/>
                    <a:pt x="3130" y="5268"/>
                  </a:cubicBezTo>
                  <a:lnTo>
                    <a:pt x="3293" y="5487"/>
                  </a:lnTo>
                  <a:cubicBezTo>
                    <a:pt x="3402" y="5654"/>
                    <a:pt x="3512" y="5764"/>
                    <a:pt x="3622" y="5873"/>
                  </a:cubicBezTo>
                  <a:cubicBezTo>
                    <a:pt x="3679" y="5983"/>
                    <a:pt x="3731" y="6036"/>
                    <a:pt x="3788" y="6093"/>
                  </a:cubicBezTo>
                  <a:lnTo>
                    <a:pt x="3951" y="6255"/>
                  </a:lnTo>
                  <a:cubicBezTo>
                    <a:pt x="4227" y="6532"/>
                    <a:pt x="4557" y="6751"/>
                    <a:pt x="4776" y="6971"/>
                  </a:cubicBezTo>
                  <a:cubicBezTo>
                    <a:pt x="5158" y="7190"/>
                    <a:pt x="5377" y="7352"/>
                    <a:pt x="5654" y="7462"/>
                  </a:cubicBezTo>
                  <a:lnTo>
                    <a:pt x="5983" y="7629"/>
                  </a:lnTo>
                  <a:lnTo>
                    <a:pt x="6255" y="7739"/>
                  </a:lnTo>
                  <a:lnTo>
                    <a:pt x="6312" y="7791"/>
                  </a:lnTo>
                  <a:lnTo>
                    <a:pt x="6641" y="7958"/>
                  </a:lnTo>
                  <a:cubicBezTo>
                    <a:pt x="6694" y="8011"/>
                    <a:pt x="6751" y="8011"/>
                    <a:pt x="6804" y="8068"/>
                  </a:cubicBezTo>
                  <a:lnTo>
                    <a:pt x="6914" y="8178"/>
                  </a:lnTo>
                  <a:lnTo>
                    <a:pt x="7133" y="8340"/>
                  </a:lnTo>
                  <a:lnTo>
                    <a:pt x="6971" y="8121"/>
                  </a:lnTo>
                  <a:cubicBezTo>
                    <a:pt x="6861" y="7958"/>
                    <a:pt x="6694" y="7682"/>
                    <a:pt x="6584" y="7410"/>
                  </a:cubicBezTo>
                  <a:cubicBezTo>
                    <a:pt x="6532" y="7243"/>
                    <a:pt x="6475" y="7133"/>
                    <a:pt x="6422" y="6971"/>
                  </a:cubicBezTo>
                  <a:lnTo>
                    <a:pt x="6255" y="6475"/>
                  </a:lnTo>
                  <a:cubicBezTo>
                    <a:pt x="6145" y="6145"/>
                    <a:pt x="6036" y="5873"/>
                    <a:pt x="5926" y="5544"/>
                  </a:cubicBezTo>
                  <a:cubicBezTo>
                    <a:pt x="5764" y="5215"/>
                    <a:pt x="5597" y="4938"/>
                    <a:pt x="5434" y="4719"/>
                  </a:cubicBezTo>
                  <a:cubicBezTo>
                    <a:pt x="5325" y="4609"/>
                    <a:pt x="5268" y="4557"/>
                    <a:pt x="5105" y="4447"/>
                  </a:cubicBezTo>
                  <a:cubicBezTo>
                    <a:pt x="5048" y="4337"/>
                    <a:pt x="4886" y="4280"/>
                    <a:pt x="4776" y="4170"/>
                  </a:cubicBezTo>
                  <a:cubicBezTo>
                    <a:pt x="4719" y="4118"/>
                    <a:pt x="4666" y="4118"/>
                    <a:pt x="4609" y="4061"/>
                  </a:cubicBezTo>
                  <a:cubicBezTo>
                    <a:pt x="4557" y="4061"/>
                    <a:pt x="4500" y="4008"/>
                    <a:pt x="4447" y="4008"/>
                  </a:cubicBezTo>
                  <a:cubicBezTo>
                    <a:pt x="4337" y="3951"/>
                    <a:pt x="4170" y="3898"/>
                    <a:pt x="4061" y="3841"/>
                  </a:cubicBezTo>
                  <a:cubicBezTo>
                    <a:pt x="3899" y="3789"/>
                    <a:pt x="3789" y="3732"/>
                    <a:pt x="3680" y="3679"/>
                  </a:cubicBezTo>
                  <a:lnTo>
                    <a:pt x="3680" y="3679"/>
                  </a:lnTo>
                  <a:cubicBezTo>
                    <a:pt x="4546" y="3685"/>
                    <a:pt x="5317" y="3738"/>
                    <a:pt x="6093" y="3841"/>
                  </a:cubicBezTo>
                  <a:cubicBezTo>
                    <a:pt x="6475" y="4170"/>
                    <a:pt x="6804" y="4557"/>
                    <a:pt x="6971" y="4995"/>
                  </a:cubicBezTo>
                  <a:cubicBezTo>
                    <a:pt x="7243" y="5816"/>
                    <a:pt x="7462" y="6422"/>
                    <a:pt x="7791" y="6971"/>
                  </a:cubicBezTo>
                  <a:lnTo>
                    <a:pt x="8121" y="7462"/>
                  </a:lnTo>
                  <a:cubicBezTo>
                    <a:pt x="8230" y="7572"/>
                    <a:pt x="8340" y="7739"/>
                    <a:pt x="8450" y="7848"/>
                  </a:cubicBezTo>
                  <a:cubicBezTo>
                    <a:pt x="8507" y="7901"/>
                    <a:pt x="8560" y="8011"/>
                    <a:pt x="8617" y="8068"/>
                  </a:cubicBezTo>
                  <a:cubicBezTo>
                    <a:pt x="8669" y="8121"/>
                    <a:pt x="8779" y="8178"/>
                    <a:pt x="8836" y="8230"/>
                  </a:cubicBezTo>
                  <a:lnTo>
                    <a:pt x="9165" y="8559"/>
                  </a:lnTo>
                  <a:cubicBezTo>
                    <a:pt x="9275" y="8617"/>
                    <a:pt x="9328" y="8669"/>
                    <a:pt x="9437" y="8779"/>
                  </a:cubicBezTo>
                  <a:cubicBezTo>
                    <a:pt x="9714" y="8998"/>
                    <a:pt x="9986" y="9218"/>
                    <a:pt x="10205" y="9547"/>
                  </a:cubicBezTo>
                  <a:lnTo>
                    <a:pt x="10372" y="9767"/>
                  </a:lnTo>
                  <a:lnTo>
                    <a:pt x="10263" y="9547"/>
                  </a:lnTo>
                  <a:cubicBezTo>
                    <a:pt x="10263" y="9437"/>
                    <a:pt x="10205" y="9275"/>
                    <a:pt x="10153" y="9165"/>
                  </a:cubicBezTo>
                  <a:cubicBezTo>
                    <a:pt x="10153" y="8998"/>
                    <a:pt x="10096" y="8889"/>
                    <a:pt x="10096" y="8726"/>
                  </a:cubicBezTo>
                  <a:cubicBezTo>
                    <a:pt x="10096" y="8559"/>
                    <a:pt x="10043" y="8450"/>
                    <a:pt x="10043" y="8230"/>
                  </a:cubicBezTo>
                  <a:lnTo>
                    <a:pt x="9986" y="7739"/>
                  </a:lnTo>
                  <a:cubicBezTo>
                    <a:pt x="9986" y="7462"/>
                    <a:pt x="9933" y="7080"/>
                    <a:pt x="9876" y="6751"/>
                  </a:cubicBezTo>
                  <a:cubicBezTo>
                    <a:pt x="9824" y="6422"/>
                    <a:pt x="9714" y="6145"/>
                    <a:pt x="9604" y="5873"/>
                  </a:cubicBezTo>
                  <a:cubicBezTo>
                    <a:pt x="9547" y="5816"/>
                    <a:pt x="9547" y="5707"/>
                    <a:pt x="9494" y="5654"/>
                  </a:cubicBezTo>
                  <a:cubicBezTo>
                    <a:pt x="9494" y="5597"/>
                    <a:pt x="9437" y="5544"/>
                    <a:pt x="9385" y="5487"/>
                  </a:cubicBezTo>
                  <a:cubicBezTo>
                    <a:pt x="9328" y="5377"/>
                    <a:pt x="9218" y="5268"/>
                    <a:pt x="9108" y="5158"/>
                  </a:cubicBezTo>
                  <a:cubicBezTo>
                    <a:pt x="8946" y="4938"/>
                    <a:pt x="8726" y="4776"/>
                    <a:pt x="8507" y="4666"/>
                  </a:cubicBezTo>
                  <a:cubicBezTo>
                    <a:pt x="8450" y="4609"/>
                    <a:pt x="8397" y="4609"/>
                    <a:pt x="8340" y="4557"/>
                  </a:cubicBezTo>
                  <a:lnTo>
                    <a:pt x="8287" y="4500"/>
                  </a:lnTo>
                  <a:lnTo>
                    <a:pt x="8230" y="4447"/>
                  </a:lnTo>
                  <a:cubicBezTo>
                    <a:pt x="8121" y="4447"/>
                    <a:pt x="8011" y="4390"/>
                    <a:pt x="7958" y="4337"/>
                  </a:cubicBezTo>
                  <a:lnTo>
                    <a:pt x="7629" y="4170"/>
                  </a:lnTo>
                  <a:lnTo>
                    <a:pt x="7572" y="4118"/>
                  </a:lnTo>
                  <a:lnTo>
                    <a:pt x="7682" y="4118"/>
                  </a:lnTo>
                  <a:cubicBezTo>
                    <a:pt x="7791" y="4170"/>
                    <a:pt x="7901" y="4170"/>
                    <a:pt x="8011" y="4170"/>
                  </a:cubicBezTo>
                  <a:lnTo>
                    <a:pt x="8230" y="4227"/>
                  </a:lnTo>
                  <a:lnTo>
                    <a:pt x="8450" y="4227"/>
                  </a:lnTo>
                  <a:lnTo>
                    <a:pt x="9108" y="4390"/>
                  </a:lnTo>
                  <a:lnTo>
                    <a:pt x="9714" y="4609"/>
                  </a:lnTo>
                  <a:cubicBezTo>
                    <a:pt x="9767" y="4609"/>
                    <a:pt x="9824" y="4609"/>
                    <a:pt x="9876" y="4666"/>
                  </a:cubicBezTo>
                  <a:lnTo>
                    <a:pt x="10205" y="4719"/>
                  </a:lnTo>
                  <a:lnTo>
                    <a:pt x="10263" y="4776"/>
                  </a:lnTo>
                  <a:cubicBezTo>
                    <a:pt x="10315" y="4829"/>
                    <a:pt x="10315" y="4829"/>
                    <a:pt x="10315" y="4886"/>
                  </a:cubicBezTo>
                  <a:cubicBezTo>
                    <a:pt x="10372" y="4938"/>
                    <a:pt x="10425" y="4995"/>
                    <a:pt x="10482" y="5105"/>
                  </a:cubicBezTo>
                  <a:lnTo>
                    <a:pt x="10644" y="5434"/>
                  </a:lnTo>
                  <a:lnTo>
                    <a:pt x="10811" y="5764"/>
                  </a:lnTo>
                  <a:cubicBezTo>
                    <a:pt x="10811" y="5816"/>
                    <a:pt x="10811" y="5873"/>
                    <a:pt x="10864" y="5926"/>
                  </a:cubicBezTo>
                  <a:lnTo>
                    <a:pt x="10864" y="6145"/>
                  </a:lnTo>
                  <a:cubicBezTo>
                    <a:pt x="10921" y="6584"/>
                    <a:pt x="10974" y="6914"/>
                    <a:pt x="11031" y="7243"/>
                  </a:cubicBezTo>
                  <a:cubicBezTo>
                    <a:pt x="11083" y="7629"/>
                    <a:pt x="11140" y="7958"/>
                    <a:pt x="11250" y="8230"/>
                  </a:cubicBezTo>
                  <a:cubicBezTo>
                    <a:pt x="11360" y="8450"/>
                    <a:pt x="11413" y="8617"/>
                    <a:pt x="11470" y="8779"/>
                  </a:cubicBezTo>
                  <a:cubicBezTo>
                    <a:pt x="11522" y="8836"/>
                    <a:pt x="11579" y="8946"/>
                    <a:pt x="11579" y="8998"/>
                  </a:cubicBezTo>
                  <a:cubicBezTo>
                    <a:pt x="11632" y="9108"/>
                    <a:pt x="11689" y="9165"/>
                    <a:pt x="11742" y="9218"/>
                  </a:cubicBezTo>
                  <a:cubicBezTo>
                    <a:pt x="11799" y="9385"/>
                    <a:pt x="11909" y="9547"/>
                    <a:pt x="12018" y="9657"/>
                  </a:cubicBezTo>
                  <a:cubicBezTo>
                    <a:pt x="12071" y="9824"/>
                    <a:pt x="12181" y="9933"/>
                    <a:pt x="12290" y="10096"/>
                  </a:cubicBezTo>
                  <a:lnTo>
                    <a:pt x="12729" y="10644"/>
                  </a:lnTo>
                  <a:cubicBezTo>
                    <a:pt x="12839" y="10754"/>
                    <a:pt x="12896" y="10864"/>
                    <a:pt x="12949" y="10974"/>
                  </a:cubicBezTo>
                  <a:cubicBezTo>
                    <a:pt x="13006" y="11083"/>
                    <a:pt x="13116" y="11193"/>
                    <a:pt x="13116" y="11303"/>
                  </a:cubicBezTo>
                  <a:lnTo>
                    <a:pt x="13225" y="11579"/>
                  </a:lnTo>
                  <a:lnTo>
                    <a:pt x="13168" y="11303"/>
                  </a:lnTo>
                  <a:lnTo>
                    <a:pt x="13168" y="10864"/>
                  </a:lnTo>
                  <a:lnTo>
                    <a:pt x="13168" y="10425"/>
                  </a:lnTo>
                  <a:cubicBezTo>
                    <a:pt x="13168" y="10153"/>
                    <a:pt x="13225" y="9876"/>
                    <a:pt x="13278" y="9547"/>
                  </a:cubicBezTo>
                  <a:lnTo>
                    <a:pt x="13278" y="9494"/>
                  </a:lnTo>
                  <a:cubicBezTo>
                    <a:pt x="13278" y="9328"/>
                    <a:pt x="13335" y="9165"/>
                    <a:pt x="13335" y="8998"/>
                  </a:cubicBezTo>
                  <a:lnTo>
                    <a:pt x="13335" y="8726"/>
                  </a:lnTo>
                  <a:lnTo>
                    <a:pt x="13335" y="8507"/>
                  </a:lnTo>
                  <a:cubicBezTo>
                    <a:pt x="13388" y="8121"/>
                    <a:pt x="13335" y="7791"/>
                    <a:pt x="13278" y="7519"/>
                  </a:cubicBezTo>
                  <a:cubicBezTo>
                    <a:pt x="13225" y="7300"/>
                    <a:pt x="13116" y="7023"/>
                    <a:pt x="12949" y="6751"/>
                  </a:cubicBezTo>
                  <a:cubicBezTo>
                    <a:pt x="12839" y="6532"/>
                    <a:pt x="12677" y="6365"/>
                    <a:pt x="12457" y="6093"/>
                  </a:cubicBezTo>
                  <a:lnTo>
                    <a:pt x="12071" y="5707"/>
                  </a:lnTo>
                  <a:cubicBezTo>
                    <a:pt x="12018" y="5654"/>
                    <a:pt x="11909" y="5597"/>
                    <a:pt x="11851" y="5544"/>
                  </a:cubicBezTo>
                  <a:cubicBezTo>
                    <a:pt x="11799" y="5544"/>
                    <a:pt x="11799" y="5487"/>
                    <a:pt x="11799" y="5487"/>
                  </a:cubicBezTo>
                  <a:lnTo>
                    <a:pt x="11799" y="5487"/>
                  </a:lnTo>
                  <a:cubicBezTo>
                    <a:pt x="11961" y="5544"/>
                    <a:pt x="12238" y="5597"/>
                    <a:pt x="12457" y="5654"/>
                  </a:cubicBezTo>
                  <a:lnTo>
                    <a:pt x="12510" y="5654"/>
                  </a:lnTo>
                  <a:cubicBezTo>
                    <a:pt x="12567" y="5707"/>
                    <a:pt x="12620" y="5707"/>
                    <a:pt x="12620" y="5764"/>
                  </a:cubicBezTo>
                  <a:lnTo>
                    <a:pt x="13168" y="6036"/>
                  </a:lnTo>
                  <a:cubicBezTo>
                    <a:pt x="13278" y="6036"/>
                    <a:pt x="13335" y="6093"/>
                    <a:pt x="13388" y="6145"/>
                  </a:cubicBezTo>
                  <a:lnTo>
                    <a:pt x="13884" y="6422"/>
                  </a:lnTo>
                  <a:lnTo>
                    <a:pt x="13936" y="6475"/>
                  </a:lnTo>
                  <a:cubicBezTo>
                    <a:pt x="14103" y="6914"/>
                    <a:pt x="14266" y="7410"/>
                    <a:pt x="14213" y="7901"/>
                  </a:cubicBezTo>
                  <a:cubicBezTo>
                    <a:pt x="14156" y="8287"/>
                    <a:pt x="14156" y="8669"/>
                    <a:pt x="14156" y="8998"/>
                  </a:cubicBezTo>
                  <a:lnTo>
                    <a:pt x="14156" y="9547"/>
                  </a:lnTo>
                  <a:lnTo>
                    <a:pt x="14156" y="9767"/>
                  </a:lnTo>
                  <a:cubicBezTo>
                    <a:pt x="14213" y="9876"/>
                    <a:pt x="14213" y="9933"/>
                    <a:pt x="14213" y="10043"/>
                  </a:cubicBezTo>
                  <a:cubicBezTo>
                    <a:pt x="14213" y="10205"/>
                    <a:pt x="14266" y="10425"/>
                    <a:pt x="14323" y="10592"/>
                  </a:cubicBezTo>
                  <a:cubicBezTo>
                    <a:pt x="14375" y="10811"/>
                    <a:pt x="14432" y="10974"/>
                    <a:pt x="14485" y="11140"/>
                  </a:cubicBezTo>
                  <a:cubicBezTo>
                    <a:pt x="14485" y="11193"/>
                    <a:pt x="14542" y="11250"/>
                    <a:pt x="14595" y="11360"/>
                  </a:cubicBezTo>
                  <a:cubicBezTo>
                    <a:pt x="14595" y="11412"/>
                    <a:pt x="14652" y="11522"/>
                    <a:pt x="14652" y="11579"/>
                  </a:cubicBezTo>
                  <a:cubicBezTo>
                    <a:pt x="14704" y="11689"/>
                    <a:pt x="14761" y="11742"/>
                    <a:pt x="14761" y="11851"/>
                  </a:cubicBezTo>
                  <a:lnTo>
                    <a:pt x="14871" y="12071"/>
                  </a:lnTo>
                  <a:cubicBezTo>
                    <a:pt x="14924" y="12181"/>
                    <a:pt x="15034" y="12290"/>
                    <a:pt x="15091" y="12400"/>
                  </a:cubicBezTo>
                  <a:lnTo>
                    <a:pt x="15143" y="12567"/>
                  </a:lnTo>
                  <a:lnTo>
                    <a:pt x="15253" y="12729"/>
                  </a:lnTo>
                  <a:lnTo>
                    <a:pt x="15420" y="13058"/>
                  </a:lnTo>
                  <a:cubicBezTo>
                    <a:pt x="15420" y="13115"/>
                    <a:pt x="15473" y="13168"/>
                    <a:pt x="15473" y="13225"/>
                  </a:cubicBezTo>
                  <a:cubicBezTo>
                    <a:pt x="15473" y="13278"/>
                    <a:pt x="15530" y="13388"/>
                    <a:pt x="15530" y="13445"/>
                  </a:cubicBezTo>
                  <a:lnTo>
                    <a:pt x="15582" y="13717"/>
                  </a:lnTo>
                  <a:lnTo>
                    <a:pt x="15582" y="13445"/>
                  </a:lnTo>
                  <a:cubicBezTo>
                    <a:pt x="15582" y="13278"/>
                    <a:pt x="15582" y="13168"/>
                    <a:pt x="15639" y="13006"/>
                  </a:cubicBezTo>
                  <a:cubicBezTo>
                    <a:pt x="15639" y="12896"/>
                    <a:pt x="15639" y="12729"/>
                    <a:pt x="15692" y="12567"/>
                  </a:cubicBezTo>
                  <a:cubicBezTo>
                    <a:pt x="15749" y="12457"/>
                    <a:pt x="15802" y="12290"/>
                    <a:pt x="15802" y="12128"/>
                  </a:cubicBezTo>
                  <a:lnTo>
                    <a:pt x="15969" y="11632"/>
                  </a:lnTo>
                  <a:cubicBezTo>
                    <a:pt x="16078" y="11303"/>
                    <a:pt x="16188" y="11031"/>
                    <a:pt x="16241" y="10701"/>
                  </a:cubicBezTo>
                  <a:cubicBezTo>
                    <a:pt x="16241" y="10535"/>
                    <a:pt x="16298" y="10372"/>
                    <a:pt x="16298" y="10205"/>
                  </a:cubicBezTo>
                  <a:cubicBezTo>
                    <a:pt x="16350" y="10043"/>
                    <a:pt x="16350" y="9876"/>
                    <a:pt x="16298" y="9714"/>
                  </a:cubicBezTo>
                  <a:cubicBezTo>
                    <a:pt x="16298" y="9494"/>
                    <a:pt x="16241" y="9218"/>
                    <a:pt x="16131" y="8889"/>
                  </a:cubicBezTo>
                  <a:cubicBezTo>
                    <a:pt x="16078" y="8617"/>
                    <a:pt x="15911" y="8340"/>
                    <a:pt x="15802" y="8178"/>
                  </a:cubicBezTo>
                  <a:cubicBezTo>
                    <a:pt x="15749" y="8068"/>
                    <a:pt x="15692" y="8011"/>
                    <a:pt x="15639" y="7958"/>
                  </a:cubicBezTo>
                  <a:cubicBezTo>
                    <a:pt x="15582" y="7848"/>
                    <a:pt x="15530" y="7791"/>
                    <a:pt x="15473" y="7739"/>
                  </a:cubicBezTo>
                  <a:cubicBezTo>
                    <a:pt x="15363" y="7629"/>
                    <a:pt x="15310" y="7519"/>
                    <a:pt x="15200" y="7410"/>
                  </a:cubicBezTo>
                  <a:lnTo>
                    <a:pt x="15200" y="7410"/>
                  </a:lnTo>
                  <a:cubicBezTo>
                    <a:pt x="15310" y="7462"/>
                    <a:pt x="15363" y="7519"/>
                    <a:pt x="15420" y="7519"/>
                  </a:cubicBezTo>
                  <a:cubicBezTo>
                    <a:pt x="15911" y="7901"/>
                    <a:pt x="16350" y="8340"/>
                    <a:pt x="16846" y="8836"/>
                  </a:cubicBezTo>
                  <a:cubicBezTo>
                    <a:pt x="16899" y="8998"/>
                    <a:pt x="16956" y="9108"/>
                    <a:pt x="17009" y="9275"/>
                  </a:cubicBezTo>
                  <a:lnTo>
                    <a:pt x="17176" y="9604"/>
                  </a:lnTo>
                  <a:lnTo>
                    <a:pt x="17228" y="9657"/>
                  </a:lnTo>
                  <a:cubicBezTo>
                    <a:pt x="17338" y="9933"/>
                    <a:pt x="17505" y="10153"/>
                    <a:pt x="17724" y="10425"/>
                  </a:cubicBezTo>
                  <a:cubicBezTo>
                    <a:pt x="17834" y="10535"/>
                    <a:pt x="17944" y="10644"/>
                    <a:pt x="18053" y="10701"/>
                  </a:cubicBezTo>
                  <a:cubicBezTo>
                    <a:pt x="18163" y="10811"/>
                    <a:pt x="18273" y="10921"/>
                    <a:pt x="18383" y="10974"/>
                  </a:cubicBezTo>
                  <a:lnTo>
                    <a:pt x="18545" y="11140"/>
                  </a:lnTo>
                  <a:cubicBezTo>
                    <a:pt x="18602" y="11140"/>
                    <a:pt x="18712" y="11193"/>
                    <a:pt x="18764" y="11250"/>
                  </a:cubicBezTo>
                  <a:cubicBezTo>
                    <a:pt x="18874" y="11303"/>
                    <a:pt x="19041" y="11360"/>
                    <a:pt x="19151" y="11412"/>
                  </a:cubicBezTo>
                  <a:cubicBezTo>
                    <a:pt x="19423" y="11522"/>
                    <a:pt x="19642" y="11579"/>
                    <a:pt x="19919" y="11632"/>
                  </a:cubicBezTo>
                  <a:cubicBezTo>
                    <a:pt x="20081" y="11632"/>
                    <a:pt x="20191" y="11689"/>
                    <a:pt x="20358" y="11689"/>
                  </a:cubicBezTo>
                  <a:lnTo>
                    <a:pt x="20849" y="11742"/>
                  </a:lnTo>
                  <a:cubicBezTo>
                    <a:pt x="21126" y="11799"/>
                    <a:pt x="21345" y="11851"/>
                    <a:pt x="21617" y="11908"/>
                  </a:cubicBezTo>
                  <a:cubicBezTo>
                    <a:pt x="21894" y="11961"/>
                    <a:pt x="22166" y="12018"/>
                    <a:pt x="22443" y="12128"/>
                  </a:cubicBezTo>
                  <a:lnTo>
                    <a:pt x="22552" y="12181"/>
                  </a:lnTo>
                  <a:lnTo>
                    <a:pt x="22443" y="12071"/>
                  </a:lnTo>
                  <a:lnTo>
                    <a:pt x="21947" y="11412"/>
                  </a:lnTo>
                  <a:lnTo>
                    <a:pt x="21784" y="11250"/>
                  </a:lnTo>
                  <a:cubicBezTo>
                    <a:pt x="21784" y="11193"/>
                    <a:pt x="21727" y="11140"/>
                    <a:pt x="21674" y="11031"/>
                  </a:cubicBezTo>
                  <a:cubicBezTo>
                    <a:pt x="21617" y="10974"/>
                    <a:pt x="21565" y="10864"/>
                    <a:pt x="21508" y="10811"/>
                  </a:cubicBezTo>
                  <a:cubicBezTo>
                    <a:pt x="21398" y="10701"/>
                    <a:pt x="21288" y="10535"/>
                    <a:pt x="21178" y="10372"/>
                  </a:cubicBezTo>
                  <a:lnTo>
                    <a:pt x="21126" y="10372"/>
                  </a:lnTo>
                  <a:cubicBezTo>
                    <a:pt x="21069" y="10315"/>
                    <a:pt x="21069" y="10205"/>
                    <a:pt x="21016" y="10153"/>
                  </a:cubicBezTo>
                  <a:cubicBezTo>
                    <a:pt x="20906" y="10096"/>
                    <a:pt x="20849" y="10043"/>
                    <a:pt x="20797" y="9986"/>
                  </a:cubicBezTo>
                  <a:lnTo>
                    <a:pt x="20410" y="9604"/>
                  </a:lnTo>
                  <a:cubicBezTo>
                    <a:pt x="20248" y="9494"/>
                    <a:pt x="20081" y="9437"/>
                    <a:pt x="19919" y="9328"/>
                  </a:cubicBezTo>
                  <a:cubicBezTo>
                    <a:pt x="19809" y="9328"/>
                    <a:pt x="19752" y="9275"/>
                    <a:pt x="19642" y="9275"/>
                  </a:cubicBezTo>
                  <a:cubicBezTo>
                    <a:pt x="19590" y="9218"/>
                    <a:pt x="19480" y="9218"/>
                    <a:pt x="19370" y="9165"/>
                  </a:cubicBezTo>
                  <a:cubicBezTo>
                    <a:pt x="19151" y="9108"/>
                    <a:pt x="18874" y="9108"/>
                    <a:pt x="18655" y="9108"/>
                  </a:cubicBezTo>
                  <a:lnTo>
                    <a:pt x="18602" y="9108"/>
                  </a:lnTo>
                  <a:cubicBezTo>
                    <a:pt x="18383" y="9108"/>
                    <a:pt x="18163" y="9108"/>
                    <a:pt x="17944" y="9055"/>
                  </a:cubicBezTo>
                  <a:cubicBezTo>
                    <a:pt x="17777" y="9055"/>
                    <a:pt x="17667" y="8998"/>
                    <a:pt x="17557" y="8998"/>
                  </a:cubicBezTo>
                  <a:cubicBezTo>
                    <a:pt x="17448" y="8946"/>
                    <a:pt x="17338" y="8889"/>
                    <a:pt x="17285" y="8836"/>
                  </a:cubicBezTo>
                  <a:lnTo>
                    <a:pt x="16956" y="8669"/>
                  </a:lnTo>
                  <a:lnTo>
                    <a:pt x="16737" y="8450"/>
                  </a:lnTo>
                  <a:lnTo>
                    <a:pt x="16627" y="8287"/>
                  </a:lnTo>
                  <a:lnTo>
                    <a:pt x="16627" y="8340"/>
                  </a:lnTo>
                  <a:lnTo>
                    <a:pt x="16407" y="8121"/>
                  </a:lnTo>
                  <a:lnTo>
                    <a:pt x="16298" y="8068"/>
                  </a:lnTo>
                  <a:cubicBezTo>
                    <a:pt x="16188" y="7958"/>
                    <a:pt x="16131" y="7848"/>
                    <a:pt x="16021" y="7739"/>
                  </a:cubicBezTo>
                  <a:lnTo>
                    <a:pt x="16021" y="7739"/>
                  </a:lnTo>
                  <a:cubicBezTo>
                    <a:pt x="16188" y="7791"/>
                    <a:pt x="16407" y="7848"/>
                    <a:pt x="16570" y="7901"/>
                  </a:cubicBezTo>
                  <a:cubicBezTo>
                    <a:pt x="16846" y="7958"/>
                    <a:pt x="17118" y="7958"/>
                    <a:pt x="17395" y="7958"/>
                  </a:cubicBezTo>
                  <a:cubicBezTo>
                    <a:pt x="17944" y="7901"/>
                    <a:pt x="18435" y="7791"/>
                    <a:pt x="18984" y="7682"/>
                  </a:cubicBezTo>
                  <a:cubicBezTo>
                    <a:pt x="19642" y="7572"/>
                    <a:pt x="20301" y="7410"/>
                    <a:pt x="20959" y="7410"/>
                  </a:cubicBezTo>
                  <a:lnTo>
                    <a:pt x="21126" y="7410"/>
                  </a:lnTo>
                  <a:lnTo>
                    <a:pt x="20959" y="7352"/>
                  </a:lnTo>
                  <a:cubicBezTo>
                    <a:pt x="20906" y="7352"/>
                    <a:pt x="20797" y="7300"/>
                    <a:pt x="20687" y="7243"/>
                  </a:cubicBezTo>
                  <a:lnTo>
                    <a:pt x="20467" y="7133"/>
                  </a:lnTo>
                  <a:lnTo>
                    <a:pt x="19971" y="6804"/>
                  </a:lnTo>
                  <a:cubicBezTo>
                    <a:pt x="19862" y="6751"/>
                    <a:pt x="19699" y="6694"/>
                    <a:pt x="19590" y="6641"/>
                  </a:cubicBezTo>
                  <a:cubicBezTo>
                    <a:pt x="19533" y="6584"/>
                    <a:pt x="19480" y="6584"/>
                    <a:pt x="19480" y="6532"/>
                  </a:cubicBezTo>
                  <a:cubicBezTo>
                    <a:pt x="19370" y="6475"/>
                    <a:pt x="19313" y="6422"/>
                    <a:pt x="19203" y="6422"/>
                  </a:cubicBezTo>
                  <a:lnTo>
                    <a:pt x="19203" y="6365"/>
                  </a:lnTo>
                  <a:cubicBezTo>
                    <a:pt x="19094" y="6365"/>
                    <a:pt x="19041" y="6312"/>
                    <a:pt x="18931" y="6255"/>
                  </a:cubicBezTo>
                  <a:cubicBezTo>
                    <a:pt x="18764" y="6203"/>
                    <a:pt x="18602" y="6093"/>
                    <a:pt x="18435" y="6036"/>
                  </a:cubicBezTo>
                  <a:cubicBezTo>
                    <a:pt x="18326" y="6036"/>
                    <a:pt x="18216" y="5983"/>
                    <a:pt x="18163" y="5983"/>
                  </a:cubicBezTo>
                  <a:cubicBezTo>
                    <a:pt x="18053" y="5926"/>
                    <a:pt x="17944" y="5926"/>
                    <a:pt x="17887" y="5873"/>
                  </a:cubicBezTo>
                  <a:cubicBezTo>
                    <a:pt x="17667" y="5873"/>
                    <a:pt x="17448" y="5816"/>
                    <a:pt x="17285" y="5816"/>
                  </a:cubicBezTo>
                  <a:cubicBezTo>
                    <a:pt x="17118" y="5816"/>
                    <a:pt x="16899" y="5816"/>
                    <a:pt x="16680" y="5873"/>
                  </a:cubicBezTo>
                  <a:cubicBezTo>
                    <a:pt x="16407" y="5926"/>
                    <a:pt x="16188" y="6036"/>
                    <a:pt x="15969" y="6093"/>
                  </a:cubicBezTo>
                  <a:lnTo>
                    <a:pt x="15911" y="6093"/>
                  </a:lnTo>
                  <a:cubicBezTo>
                    <a:pt x="15639" y="6203"/>
                    <a:pt x="15420" y="6255"/>
                    <a:pt x="15200" y="6312"/>
                  </a:cubicBezTo>
                  <a:cubicBezTo>
                    <a:pt x="14976" y="6376"/>
                    <a:pt x="14753" y="6403"/>
                    <a:pt x="14551" y="6403"/>
                  </a:cubicBezTo>
                  <a:cubicBezTo>
                    <a:pt x="14406" y="6403"/>
                    <a:pt x="14272" y="6389"/>
                    <a:pt x="14156" y="6365"/>
                  </a:cubicBezTo>
                  <a:lnTo>
                    <a:pt x="13993" y="6312"/>
                  </a:lnTo>
                  <a:lnTo>
                    <a:pt x="13884" y="6203"/>
                  </a:lnTo>
                  <a:lnTo>
                    <a:pt x="13774" y="6145"/>
                  </a:lnTo>
                  <a:lnTo>
                    <a:pt x="13388" y="5926"/>
                  </a:lnTo>
                  <a:lnTo>
                    <a:pt x="12949" y="5707"/>
                  </a:lnTo>
                  <a:cubicBezTo>
                    <a:pt x="13116" y="5707"/>
                    <a:pt x="13278" y="5707"/>
                    <a:pt x="13388" y="5654"/>
                  </a:cubicBezTo>
                  <a:lnTo>
                    <a:pt x="13717" y="5654"/>
                  </a:lnTo>
                  <a:cubicBezTo>
                    <a:pt x="13827" y="5654"/>
                    <a:pt x="13884" y="5597"/>
                    <a:pt x="13993" y="5597"/>
                  </a:cubicBezTo>
                  <a:cubicBezTo>
                    <a:pt x="14485" y="5487"/>
                    <a:pt x="14981" y="5268"/>
                    <a:pt x="15530" y="5048"/>
                  </a:cubicBezTo>
                  <a:cubicBezTo>
                    <a:pt x="16131" y="4829"/>
                    <a:pt x="16737" y="4557"/>
                    <a:pt x="17395" y="4447"/>
                  </a:cubicBezTo>
                  <a:lnTo>
                    <a:pt x="17557" y="4447"/>
                  </a:lnTo>
                  <a:lnTo>
                    <a:pt x="17118" y="4280"/>
                  </a:lnTo>
                  <a:cubicBezTo>
                    <a:pt x="17066" y="4280"/>
                    <a:pt x="16956" y="4227"/>
                    <a:pt x="16846" y="4227"/>
                  </a:cubicBezTo>
                  <a:cubicBezTo>
                    <a:pt x="16789" y="4170"/>
                    <a:pt x="16680" y="4170"/>
                    <a:pt x="16570" y="4118"/>
                  </a:cubicBezTo>
                  <a:cubicBezTo>
                    <a:pt x="16570" y="4118"/>
                    <a:pt x="16517" y="4118"/>
                    <a:pt x="16517" y="4061"/>
                  </a:cubicBezTo>
                  <a:cubicBezTo>
                    <a:pt x="16407" y="4061"/>
                    <a:pt x="16350" y="4061"/>
                    <a:pt x="16298" y="4008"/>
                  </a:cubicBezTo>
                  <a:cubicBezTo>
                    <a:pt x="16241" y="4008"/>
                    <a:pt x="16131" y="3951"/>
                    <a:pt x="16021" y="3898"/>
                  </a:cubicBezTo>
                  <a:cubicBezTo>
                    <a:pt x="15749" y="3841"/>
                    <a:pt x="15473" y="3731"/>
                    <a:pt x="15200" y="3679"/>
                  </a:cubicBezTo>
                  <a:cubicBezTo>
                    <a:pt x="14981" y="3622"/>
                    <a:pt x="14814" y="3569"/>
                    <a:pt x="14652" y="3512"/>
                  </a:cubicBezTo>
                  <a:cubicBezTo>
                    <a:pt x="14432" y="3512"/>
                    <a:pt x="14266" y="3459"/>
                    <a:pt x="14103" y="3459"/>
                  </a:cubicBezTo>
                  <a:lnTo>
                    <a:pt x="13774" y="3459"/>
                  </a:lnTo>
                  <a:cubicBezTo>
                    <a:pt x="13717" y="3512"/>
                    <a:pt x="13607" y="3512"/>
                    <a:pt x="13497" y="3512"/>
                  </a:cubicBezTo>
                  <a:cubicBezTo>
                    <a:pt x="13278" y="3569"/>
                    <a:pt x="13116" y="3622"/>
                    <a:pt x="12949" y="3679"/>
                  </a:cubicBezTo>
                  <a:cubicBezTo>
                    <a:pt x="12786" y="3731"/>
                    <a:pt x="12677" y="3788"/>
                    <a:pt x="12567" y="3841"/>
                  </a:cubicBezTo>
                  <a:cubicBezTo>
                    <a:pt x="12457" y="3898"/>
                    <a:pt x="12347" y="4008"/>
                    <a:pt x="12238" y="4061"/>
                  </a:cubicBezTo>
                  <a:lnTo>
                    <a:pt x="12181" y="4061"/>
                  </a:lnTo>
                  <a:cubicBezTo>
                    <a:pt x="11961" y="4227"/>
                    <a:pt x="11742" y="4337"/>
                    <a:pt x="11522" y="4447"/>
                  </a:cubicBezTo>
                  <a:cubicBezTo>
                    <a:pt x="11193" y="4557"/>
                    <a:pt x="10921" y="4666"/>
                    <a:pt x="10592" y="4666"/>
                  </a:cubicBezTo>
                  <a:lnTo>
                    <a:pt x="9986" y="4447"/>
                  </a:lnTo>
                  <a:cubicBezTo>
                    <a:pt x="9933" y="4447"/>
                    <a:pt x="9876" y="4447"/>
                    <a:pt x="9767" y="4390"/>
                  </a:cubicBezTo>
                  <a:lnTo>
                    <a:pt x="9165" y="4227"/>
                  </a:lnTo>
                  <a:lnTo>
                    <a:pt x="8669" y="4118"/>
                  </a:lnTo>
                  <a:cubicBezTo>
                    <a:pt x="8836" y="4061"/>
                    <a:pt x="8998" y="4061"/>
                    <a:pt x="9165" y="4008"/>
                  </a:cubicBezTo>
                  <a:cubicBezTo>
                    <a:pt x="9437" y="3898"/>
                    <a:pt x="9657" y="3841"/>
                    <a:pt x="9876" y="3731"/>
                  </a:cubicBezTo>
                  <a:cubicBezTo>
                    <a:pt x="9986" y="3679"/>
                    <a:pt x="10096" y="3622"/>
                    <a:pt x="10263" y="3512"/>
                  </a:cubicBezTo>
                  <a:cubicBezTo>
                    <a:pt x="10372" y="3459"/>
                    <a:pt x="10482" y="3402"/>
                    <a:pt x="10592" y="3292"/>
                  </a:cubicBezTo>
                  <a:cubicBezTo>
                    <a:pt x="10811" y="3183"/>
                    <a:pt x="10974" y="3073"/>
                    <a:pt x="11193" y="2911"/>
                  </a:cubicBezTo>
                  <a:cubicBezTo>
                    <a:pt x="11250" y="2854"/>
                    <a:pt x="11303" y="2854"/>
                    <a:pt x="11360" y="2801"/>
                  </a:cubicBezTo>
                  <a:cubicBezTo>
                    <a:pt x="11632" y="2634"/>
                    <a:pt x="11851" y="2472"/>
                    <a:pt x="12128" y="2305"/>
                  </a:cubicBezTo>
                  <a:cubicBezTo>
                    <a:pt x="12290" y="2195"/>
                    <a:pt x="12400" y="2143"/>
                    <a:pt x="12567" y="2085"/>
                  </a:cubicBezTo>
                  <a:cubicBezTo>
                    <a:pt x="12677" y="1976"/>
                    <a:pt x="12839" y="1923"/>
                    <a:pt x="12949" y="1866"/>
                  </a:cubicBezTo>
                  <a:lnTo>
                    <a:pt x="13116" y="1813"/>
                  </a:lnTo>
                  <a:lnTo>
                    <a:pt x="12567" y="1813"/>
                  </a:lnTo>
                  <a:cubicBezTo>
                    <a:pt x="12510" y="1813"/>
                    <a:pt x="12400" y="1756"/>
                    <a:pt x="12347" y="1756"/>
                  </a:cubicBezTo>
                  <a:cubicBezTo>
                    <a:pt x="12181" y="1756"/>
                    <a:pt x="12018" y="1756"/>
                    <a:pt x="11799" y="1704"/>
                  </a:cubicBezTo>
                  <a:cubicBezTo>
                    <a:pt x="11632" y="1704"/>
                    <a:pt x="11470" y="1647"/>
                    <a:pt x="11360" y="1647"/>
                  </a:cubicBezTo>
                  <a:lnTo>
                    <a:pt x="11140" y="1647"/>
                  </a:lnTo>
                  <a:cubicBezTo>
                    <a:pt x="10974" y="1594"/>
                    <a:pt x="10811" y="1594"/>
                    <a:pt x="10644" y="1594"/>
                  </a:cubicBezTo>
                  <a:lnTo>
                    <a:pt x="9767" y="1594"/>
                  </a:lnTo>
                  <a:cubicBezTo>
                    <a:pt x="9657" y="1647"/>
                    <a:pt x="9547" y="1647"/>
                    <a:pt x="9437" y="1647"/>
                  </a:cubicBezTo>
                  <a:cubicBezTo>
                    <a:pt x="9275" y="1704"/>
                    <a:pt x="9056" y="1756"/>
                    <a:pt x="8889" y="1813"/>
                  </a:cubicBezTo>
                  <a:cubicBezTo>
                    <a:pt x="8726" y="1923"/>
                    <a:pt x="8560" y="1976"/>
                    <a:pt x="8397" y="2143"/>
                  </a:cubicBezTo>
                  <a:cubicBezTo>
                    <a:pt x="8287" y="2195"/>
                    <a:pt x="8178" y="2252"/>
                    <a:pt x="8068" y="2362"/>
                  </a:cubicBezTo>
                  <a:cubicBezTo>
                    <a:pt x="8011" y="2415"/>
                    <a:pt x="7958" y="2472"/>
                    <a:pt x="7901" y="2472"/>
                  </a:cubicBezTo>
                  <a:lnTo>
                    <a:pt x="7739" y="2691"/>
                  </a:lnTo>
                  <a:cubicBezTo>
                    <a:pt x="7572" y="2854"/>
                    <a:pt x="7353" y="3020"/>
                    <a:pt x="7190" y="3130"/>
                  </a:cubicBezTo>
                  <a:cubicBezTo>
                    <a:pt x="7133" y="3183"/>
                    <a:pt x="7023" y="3240"/>
                    <a:pt x="6914" y="3350"/>
                  </a:cubicBezTo>
                  <a:cubicBezTo>
                    <a:pt x="6861" y="3402"/>
                    <a:pt x="6751" y="3459"/>
                    <a:pt x="6641" y="3459"/>
                  </a:cubicBezTo>
                  <a:cubicBezTo>
                    <a:pt x="6532" y="3512"/>
                    <a:pt x="6475" y="3569"/>
                    <a:pt x="6365" y="3569"/>
                  </a:cubicBezTo>
                  <a:cubicBezTo>
                    <a:pt x="6255" y="3622"/>
                    <a:pt x="6203" y="3622"/>
                    <a:pt x="6093" y="3622"/>
                  </a:cubicBezTo>
                  <a:lnTo>
                    <a:pt x="5873" y="3622"/>
                  </a:lnTo>
                  <a:cubicBezTo>
                    <a:pt x="5048" y="3512"/>
                    <a:pt x="4170" y="3459"/>
                    <a:pt x="3293" y="3459"/>
                  </a:cubicBezTo>
                  <a:cubicBezTo>
                    <a:pt x="3350" y="3459"/>
                    <a:pt x="3459" y="3459"/>
                    <a:pt x="3512" y="3402"/>
                  </a:cubicBezTo>
                  <a:cubicBezTo>
                    <a:pt x="3731" y="3402"/>
                    <a:pt x="3898" y="3292"/>
                    <a:pt x="4118" y="3240"/>
                  </a:cubicBezTo>
                  <a:cubicBezTo>
                    <a:pt x="4337" y="3183"/>
                    <a:pt x="4500" y="3073"/>
                    <a:pt x="4719" y="2963"/>
                  </a:cubicBezTo>
                  <a:cubicBezTo>
                    <a:pt x="4886" y="2854"/>
                    <a:pt x="5105" y="2744"/>
                    <a:pt x="5268" y="2581"/>
                  </a:cubicBezTo>
                  <a:lnTo>
                    <a:pt x="5434" y="2415"/>
                  </a:lnTo>
                  <a:lnTo>
                    <a:pt x="5597" y="2305"/>
                  </a:lnTo>
                  <a:lnTo>
                    <a:pt x="5926" y="1976"/>
                  </a:lnTo>
                  <a:cubicBezTo>
                    <a:pt x="6093" y="1813"/>
                    <a:pt x="6203" y="1647"/>
                    <a:pt x="6365" y="1537"/>
                  </a:cubicBezTo>
                  <a:cubicBezTo>
                    <a:pt x="6422" y="1427"/>
                    <a:pt x="6475" y="1374"/>
                    <a:pt x="6532" y="1317"/>
                  </a:cubicBezTo>
                  <a:lnTo>
                    <a:pt x="7190" y="659"/>
                  </a:lnTo>
                  <a:cubicBezTo>
                    <a:pt x="7353" y="497"/>
                    <a:pt x="7462" y="440"/>
                    <a:pt x="7519" y="330"/>
                  </a:cubicBezTo>
                  <a:cubicBezTo>
                    <a:pt x="7682" y="220"/>
                    <a:pt x="7791" y="167"/>
                    <a:pt x="7901" y="58"/>
                  </a:cubicBezTo>
                  <a:lnTo>
                    <a:pt x="8011" y="1"/>
                  </a:ln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17" name="Google Shape;1717;p30"/>
            <p:cNvGrpSpPr/>
            <p:nvPr/>
          </p:nvGrpSpPr>
          <p:grpSpPr>
            <a:xfrm rot="8685692">
              <a:off x="7588755" y="3494128"/>
              <a:ext cx="952489" cy="1930093"/>
              <a:chOff x="7904450" y="2397175"/>
              <a:chExt cx="1061762" cy="2151519"/>
            </a:xfrm>
          </p:grpSpPr>
          <p:sp>
            <p:nvSpPr>
              <p:cNvPr id="1718" name="Google Shape;1718;p30"/>
              <p:cNvSpPr/>
              <p:nvPr/>
            </p:nvSpPr>
            <p:spPr>
              <a:xfrm>
                <a:off x="7904450" y="2397175"/>
                <a:ext cx="1061762" cy="2151519"/>
              </a:xfrm>
              <a:custGeom>
                <a:avLst/>
                <a:gdLst/>
                <a:ahLst/>
                <a:cxnLst/>
                <a:rect l="l" t="t" r="r" b="b"/>
                <a:pathLst>
                  <a:path w="12563" h="25458" extrusionOk="0">
                    <a:moveTo>
                      <a:pt x="12562" y="0"/>
                    </a:moveTo>
                    <a:cubicBezTo>
                      <a:pt x="12233" y="0"/>
                      <a:pt x="11904" y="57"/>
                      <a:pt x="11575" y="110"/>
                    </a:cubicBezTo>
                    <a:cubicBezTo>
                      <a:pt x="9328" y="439"/>
                      <a:pt x="7133" y="1593"/>
                      <a:pt x="5487" y="3020"/>
                    </a:cubicBezTo>
                    <a:cubicBezTo>
                      <a:pt x="5430" y="3073"/>
                      <a:pt x="5430" y="3073"/>
                      <a:pt x="5377" y="3073"/>
                    </a:cubicBezTo>
                    <a:lnTo>
                      <a:pt x="4881" y="3568"/>
                    </a:lnTo>
                    <a:cubicBezTo>
                      <a:pt x="3841" y="4609"/>
                      <a:pt x="3016" y="5816"/>
                      <a:pt x="2415" y="7133"/>
                    </a:cubicBezTo>
                    <a:cubicBezTo>
                      <a:pt x="2305" y="7299"/>
                      <a:pt x="2248" y="7462"/>
                      <a:pt x="2138" y="7681"/>
                    </a:cubicBezTo>
                    <a:cubicBezTo>
                      <a:pt x="1866" y="8340"/>
                      <a:pt x="1647" y="8998"/>
                      <a:pt x="1480" y="9713"/>
                    </a:cubicBezTo>
                    <a:cubicBezTo>
                      <a:pt x="1370" y="10262"/>
                      <a:pt x="1317" y="10863"/>
                      <a:pt x="1260" y="11412"/>
                    </a:cubicBezTo>
                    <a:cubicBezTo>
                      <a:pt x="1208" y="11579"/>
                      <a:pt x="1208" y="11741"/>
                      <a:pt x="1208" y="11851"/>
                    </a:cubicBezTo>
                    <a:cubicBezTo>
                      <a:pt x="1098" y="12948"/>
                      <a:pt x="1151" y="14045"/>
                      <a:pt x="1151" y="15200"/>
                    </a:cubicBezTo>
                    <a:cubicBezTo>
                      <a:pt x="1151" y="15310"/>
                      <a:pt x="1208" y="15472"/>
                      <a:pt x="1208" y="15582"/>
                    </a:cubicBezTo>
                    <a:cubicBezTo>
                      <a:pt x="1208" y="16297"/>
                      <a:pt x="1260" y="16955"/>
                      <a:pt x="1260" y="17667"/>
                    </a:cubicBezTo>
                    <a:cubicBezTo>
                      <a:pt x="1317" y="18163"/>
                      <a:pt x="1317" y="18601"/>
                      <a:pt x="1317" y="19093"/>
                    </a:cubicBezTo>
                    <a:lnTo>
                      <a:pt x="1317" y="19532"/>
                    </a:lnTo>
                    <a:cubicBezTo>
                      <a:pt x="1260" y="21288"/>
                      <a:pt x="1041" y="23100"/>
                      <a:pt x="330" y="24689"/>
                    </a:cubicBezTo>
                    <a:cubicBezTo>
                      <a:pt x="273" y="24966"/>
                      <a:pt x="110" y="25238"/>
                      <a:pt x="1" y="25457"/>
                    </a:cubicBezTo>
                    <a:cubicBezTo>
                      <a:pt x="220" y="25295"/>
                      <a:pt x="440" y="25075"/>
                      <a:pt x="659" y="24856"/>
                    </a:cubicBezTo>
                    <a:cubicBezTo>
                      <a:pt x="2138" y="23539"/>
                      <a:pt x="3565" y="22223"/>
                      <a:pt x="4829" y="20686"/>
                    </a:cubicBezTo>
                    <a:cubicBezTo>
                      <a:pt x="4881" y="20577"/>
                      <a:pt x="4938" y="20520"/>
                      <a:pt x="4991" y="20467"/>
                    </a:cubicBezTo>
                    <a:lnTo>
                      <a:pt x="5101" y="20357"/>
                    </a:lnTo>
                    <a:cubicBezTo>
                      <a:pt x="5869" y="19370"/>
                      <a:pt x="6584" y="18325"/>
                      <a:pt x="7133" y="17175"/>
                    </a:cubicBezTo>
                    <a:cubicBezTo>
                      <a:pt x="7186" y="17065"/>
                      <a:pt x="7243" y="16955"/>
                      <a:pt x="7295" y="16789"/>
                    </a:cubicBezTo>
                    <a:cubicBezTo>
                      <a:pt x="7682" y="15968"/>
                      <a:pt x="8011" y="15090"/>
                      <a:pt x="8173" y="14212"/>
                    </a:cubicBezTo>
                    <a:cubicBezTo>
                      <a:pt x="8230" y="13993"/>
                      <a:pt x="8283" y="13773"/>
                      <a:pt x="8283" y="13554"/>
                    </a:cubicBezTo>
                    <a:cubicBezTo>
                      <a:pt x="8340" y="13334"/>
                      <a:pt x="8340" y="13168"/>
                      <a:pt x="8393" y="12948"/>
                    </a:cubicBezTo>
                    <a:cubicBezTo>
                      <a:pt x="8502" y="11741"/>
                      <a:pt x="8450" y="10481"/>
                      <a:pt x="8393" y="9217"/>
                    </a:cubicBezTo>
                    <a:cubicBezTo>
                      <a:pt x="8393" y="8945"/>
                      <a:pt x="8393" y="8669"/>
                      <a:pt x="8340" y="8340"/>
                    </a:cubicBezTo>
                    <a:lnTo>
                      <a:pt x="8340" y="7628"/>
                    </a:lnTo>
                    <a:cubicBezTo>
                      <a:pt x="8283" y="6641"/>
                      <a:pt x="8340" y="5653"/>
                      <a:pt x="8502" y="4666"/>
                    </a:cubicBezTo>
                    <a:lnTo>
                      <a:pt x="8669" y="4007"/>
                    </a:lnTo>
                    <a:lnTo>
                      <a:pt x="8832" y="3511"/>
                    </a:lnTo>
                    <a:cubicBezTo>
                      <a:pt x="9437" y="2032"/>
                      <a:pt x="10587" y="1154"/>
                      <a:pt x="12014" y="329"/>
                    </a:cubicBezTo>
                    <a:cubicBezTo>
                      <a:pt x="12181" y="220"/>
                      <a:pt x="12343" y="110"/>
                      <a:pt x="12562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9" name="Google Shape;1719;p30"/>
              <p:cNvSpPr/>
              <p:nvPr/>
            </p:nvSpPr>
            <p:spPr>
              <a:xfrm>
                <a:off x="7904450" y="2397175"/>
                <a:ext cx="1061762" cy="2151519"/>
              </a:xfrm>
              <a:custGeom>
                <a:avLst/>
                <a:gdLst/>
                <a:ahLst/>
                <a:cxnLst/>
                <a:rect l="l" t="t" r="r" b="b"/>
                <a:pathLst>
                  <a:path w="12563" h="25458" extrusionOk="0">
                    <a:moveTo>
                      <a:pt x="12562" y="0"/>
                    </a:moveTo>
                    <a:cubicBezTo>
                      <a:pt x="12233" y="0"/>
                      <a:pt x="11904" y="57"/>
                      <a:pt x="11575" y="110"/>
                    </a:cubicBezTo>
                    <a:cubicBezTo>
                      <a:pt x="10974" y="329"/>
                      <a:pt x="10315" y="606"/>
                      <a:pt x="9767" y="988"/>
                    </a:cubicBezTo>
                    <a:cubicBezTo>
                      <a:pt x="9108" y="1374"/>
                      <a:pt x="8560" y="1865"/>
                      <a:pt x="8064" y="2414"/>
                    </a:cubicBezTo>
                    <a:lnTo>
                      <a:pt x="5377" y="3073"/>
                    </a:lnTo>
                    <a:lnTo>
                      <a:pt x="4881" y="3568"/>
                    </a:lnTo>
                    <a:lnTo>
                      <a:pt x="7682" y="2853"/>
                    </a:lnTo>
                    <a:lnTo>
                      <a:pt x="7682" y="2853"/>
                    </a:lnTo>
                    <a:cubicBezTo>
                      <a:pt x="7295" y="3349"/>
                      <a:pt x="6966" y="3898"/>
                      <a:pt x="6694" y="4446"/>
                    </a:cubicBezTo>
                    <a:lnTo>
                      <a:pt x="6637" y="4389"/>
                    </a:lnTo>
                    <a:lnTo>
                      <a:pt x="2415" y="7133"/>
                    </a:lnTo>
                    <a:cubicBezTo>
                      <a:pt x="2305" y="7299"/>
                      <a:pt x="2248" y="7462"/>
                      <a:pt x="2138" y="7681"/>
                    </a:cubicBezTo>
                    <a:lnTo>
                      <a:pt x="6418" y="4938"/>
                    </a:lnTo>
                    <a:lnTo>
                      <a:pt x="6418" y="4938"/>
                    </a:lnTo>
                    <a:cubicBezTo>
                      <a:pt x="6255" y="5377"/>
                      <a:pt x="6088" y="5816"/>
                      <a:pt x="5926" y="6202"/>
                    </a:cubicBezTo>
                    <a:cubicBezTo>
                      <a:pt x="5707" y="6860"/>
                      <a:pt x="5540" y="7571"/>
                      <a:pt x="5377" y="8230"/>
                    </a:cubicBezTo>
                    <a:lnTo>
                      <a:pt x="1260" y="11412"/>
                    </a:lnTo>
                    <a:cubicBezTo>
                      <a:pt x="1208" y="11579"/>
                      <a:pt x="1208" y="11741"/>
                      <a:pt x="1208" y="11851"/>
                    </a:cubicBezTo>
                    <a:lnTo>
                      <a:pt x="5268" y="8778"/>
                    </a:lnTo>
                    <a:lnTo>
                      <a:pt x="5268" y="8778"/>
                    </a:lnTo>
                    <a:cubicBezTo>
                      <a:pt x="5101" y="9766"/>
                      <a:pt x="4938" y="10754"/>
                      <a:pt x="4829" y="11741"/>
                    </a:cubicBezTo>
                    <a:cubicBezTo>
                      <a:pt x="4772" y="11908"/>
                      <a:pt x="4772" y="12018"/>
                      <a:pt x="4772" y="12180"/>
                    </a:cubicBezTo>
                    <a:cubicBezTo>
                      <a:pt x="3565" y="13225"/>
                      <a:pt x="2415" y="14212"/>
                      <a:pt x="1151" y="15200"/>
                    </a:cubicBezTo>
                    <a:cubicBezTo>
                      <a:pt x="1151" y="15310"/>
                      <a:pt x="1208" y="15472"/>
                      <a:pt x="1208" y="15582"/>
                    </a:cubicBezTo>
                    <a:cubicBezTo>
                      <a:pt x="2358" y="14651"/>
                      <a:pt x="3565" y="13716"/>
                      <a:pt x="4662" y="12729"/>
                    </a:cubicBezTo>
                    <a:lnTo>
                      <a:pt x="4662" y="12729"/>
                    </a:lnTo>
                    <a:cubicBezTo>
                      <a:pt x="4500" y="13993"/>
                      <a:pt x="4280" y="15419"/>
                      <a:pt x="3894" y="16846"/>
                    </a:cubicBezTo>
                    <a:cubicBezTo>
                      <a:pt x="3073" y="17614"/>
                      <a:pt x="2195" y="18382"/>
                      <a:pt x="1317" y="19093"/>
                    </a:cubicBezTo>
                    <a:lnTo>
                      <a:pt x="1317" y="19532"/>
                    </a:lnTo>
                    <a:cubicBezTo>
                      <a:pt x="2138" y="18874"/>
                      <a:pt x="2963" y="18163"/>
                      <a:pt x="3784" y="17447"/>
                    </a:cubicBezTo>
                    <a:lnTo>
                      <a:pt x="3784" y="17447"/>
                    </a:lnTo>
                    <a:cubicBezTo>
                      <a:pt x="3622" y="18163"/>
                      <a:pt x="3402" y="18874"/>
                      <a:pt x="3126" y="19532"/>
                    </a:cubicBezTo>
                    <a:cubicBezTo>
                      <a:pt x="2467" y="21564"/>
                      <a:pt x="1480" y="23320"/>
                      <a:pt x="330" y="24689"/>
                    </a:cubicBezTo>
                    <a:cubicBezTo>
                      <a:pt x="273" y="24966"/>
                      <a:pt x="110" y="25238"/>
                      <a:pt x="1" y="25457"/>
                    </a:cubicBezTo>
                    <a:cubicBezTo>
                      <a:pt x="220" y="25295"/>
                      <a:pt x="440" y="25075"/>
                      <a:pt x="659" y="24856"/>
                    </a:cubicBezTo>
                    <a:cubicBezTo>
                      <a:pt x="1809" y="23430"/>
                      <a:pt x="2744" y="21674"/>
                      <a:pt x="3455" y="19642"/>
                    </a:cubicBezTo>
                    <a:cubicBezTo>
                      <a:pt x="3731" y="18983"/>
                      <a:pt x="3894" y="18272"/>
                      <a:pt x="4113" y="17557"/>
                    </a:cubicBezTo>
                    <a:cubicBezTo>
                      <a:pt x="4333" y="18544"/>
                      <a:pt x="4552" y="19589"/>
                      <a:pt x="4829" y="20686"/>
                    </a:cubicBezTo>
                    <a:cubicBezTo>
                      <a:pt x="4881" y="20577"/>
                      <a:pt x="4938" y="20520"/>
                      <a:pt x="4991" y="20467"/>
                    </a:cubicBezTo>
                    <a:lnTo>
                      <a:pt x="5101" y="20357"/>
                    </a:lnTo>
                    <a:cubicBezTo>
                      <a:pt x="4772" y="19093"/>
                      <a:pt x="4500" y="17996"/>
                      <a:pt x="4280" y="16898"/>
                    </a:cubicBezTo>
                    <a:lnTo>
                      <a:pt x="4280" y="16846"/>
                    </a:lnTo>
                    <a:cubicBezTo>
                      <a:pt x="4609" y="15472"/>
                      <a:pt x="4829" y="14155"/>
                      <a:pt x="4991" y="12896"/>
                    </a:cubicBezTo>
                    <a:cubicBezTo>
                      <a:pt x="5649" y="14322"/>
                      <a:pt x="6365" y="15801"/>
                      <a:pt x="7133" y="17175"/>
                    </a:cubicBezTo>
                    <a:cubicBezTo>
                      <a:pt x="7186" y="17065"/>
                      <a:pt x="7243" y="16955"/>
                      <a:pt x="7295" y="16789"/>
                    </a:cubicBezTo>
                    <a:cubicBezTo>
                      <a:pt x="6527" y="15310"/>
                      <a:pt x="5759" y="13826"/>
                      <a:pt x="5101" y="12290"/>
                    </a:cubicBezTo>
                    <a:cubicBezTo>
                      <a:pt x="5101" y="12127"/>
                      <a:pt x="5101" y="11961"/>
                      <a:pt x="5158" y="11798"/>
                    </a:cubicBezTo>
                    <a:cubicBezTo>
                      <a:pt x="5268" y="10701"/>
                      <a:pt x="5430" y="9604"/>
                      <a:pt x="5649" y="8506"/>
                    </a:cubicBezTo>
                    <a:lnTo>
                      <a:pt x="8283" y="13554"/>
                    </a:lnTo>
                    <a:cubicBezTo>
                      <a:pt x="8340" y="13334"/>
                      <a:pt x="8340" y="13168"/>
                      <a:pt x="8393" y="12948"/>
                    </a:cubicBezTo>
                    <a:lnTo>
                      <a:pt x="5759" y="8010"/>
                    </a:lnTo>
                    <a:cubicBezTo>
                      <a:pt x="5926" y="7409"/>
                      <a:pt x="6088" y="6860"/>
                      <a:pt x="6255" y="6312"/>
                    </a:cubicBezTo>
                    <a:cubicBezTo>
                      <a:pt x="6365" y="5983"/>
                      <a:pt x="6527" y="5596"/>
                      <a:pt x="6694" y="5214"/>
                    </a:cubicBezTo>
                    <a:cubicBezTo>
                      <a:pt x="7186" y="6312"/>
                      <a:pt x="7791" y="7352"/>
                      <a:pt x="8340" y="8340"/>
                    </a:cubicBezTo>
                    <a:lnTo>
                      <a:pt x="8340" y="7628"/>
                    </a:lnTo>
                    <a:cubicBezTo>
                      <a:pt x="7791" y="6694"/>
                      <a:pt x="7352" y="5763"/>
                      <a:pt x="6857" y="4828"/>
                    </a:cubicBezTo>
                    <a:cubicBezTo>
                      <a:pt x="7186" y="4170"/>
                      <a:pt x="7625" y="3459"/>
                      <a:pt x="8173" y="2800"/>
                    </a:cubicBezTo>
                    <a:lnTo>
                      <a:pt x="8669" y="4007"/>
                    </a:lnTo>
                    <a:lnTo>
                      <a:pt x="8832" y="3511"/>
                    </a:lnTo>
                    <a:lnTo>
                      <a:pt x="8450" y="2524"/>
                    </a:lnTo>
                    <a:cubicBezTo>
                      <a:pt x="8832" y="2032"/>
                      <a:pt x="9328" y="1646"/>
                      <a:pt x="9929" y="1264"/>
                    </a:cubicBezTo>
                    <a:cubicBezTo>
                      <a:pt x="10587" y="878"/>
                      <a:pt x="11303" y="606"/>
                      <a:pt x="12014" y="329"/>
                    </a:cubicBezTo>
                    <a:cubicBezTo>
                      <a:pt x="12181" y="220"/>
                      <a:pt x="12343" y="110"/>
                      <a:pt x="12562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20" name="Google Shape;1720;p30"/>
            <p:cNvGrpSpPr/>
            <p:nvPr/>
          </p:nvGrpSpPr>
          <p:grpSpPr>
            <a:xfrm rot="-7514402" flipH="1">
              <a:off x="8521944" y="2794486"/>
              <a:ext cx="1827671" cy="1454511"/>
              <a:chOff x="6559975" y="2244900"/>
              <a:chExt cx="1567670" cy="1247596"/>
            </a:xfrm>
          </p:grpSpPr>
          <p:sp>
            <p:nvSpPr>
              <p:cNvPr id="1721" name="Google Shape;1721;p30"/>
              <p:cNvSpPr/>
              <p:nvPr/>
            </p:nvSpPr>
            <p:spPr>
              <a:xfrm>
                <a:off x="6559975" y="2244900"/>
                <a:ext cx="1567670" cy="1247596"/>
              </a:xfrm>
              <a:custGeom>
                <a:avLst/>
                <a:gdLst/>
                <a:ahLst/>
                <a:cxnLst/>
                <a:rect l="l" t="t" r="r" b="b"/>
                <a:pathLst>
                  <a:path w="8341" h="6638" extrusionOk="0">
                    <a:moveTo>
                      <a:pt x="111" y="1"/>
                    </a:moveTo>
                    <a:cubicBezTo>
                      <a:pt x="111" y="111"/>
                      <a:pt x="54" y="220"/>
                      <a:pt x="54" y="273"/>
                    </a:cubicBezTo>
                    <a:cubicBezTo>
                      <a:pt x="54" y="440"/>
                      <a:pt x="1" y="550"/>
                      <a:pt x="1" y="659"/>
                    </a:cubicBezTo>
                    <a:lnTo>
                      <a:pt x="1" y="822"/>
                    </a:lnTo>
                    <a:cubicBezTo>
                      <a:pt x="54" y="1151"/>
                      <a:pt x="111" y="1427"/>
                      <a:pt x="273" y="1647"/>
                    </a:cubicBezTo>
                    <a:cubicBezTo>
                      <a:pt x="273" y="1647"/>
                      <a:pt x="330" y="1700"/>
                      <a:pt x="330" y="1757"/>
                    </a:cubicBezTo>
                    <a:cubicBezTo>
                      <a:pt x="383" y="1809"/>
                      <a:pt x="440" y="1866"/>
                      <a:pt x="493" y="1866"/>
                    </a:cubicBezTo>
                    <a:cubicBezTo>
                      <a:pt x="659" y="1976"/>
                      <a:pt x="822" y="2086"/>
                      <a:pt x="1041" y="2086"/>
                    </a:cubicBezTo>
                    <a:cubicBezTo>
                      <a:pt x="1098" y="2138"/>
                      <a:pt x="1208" y="2138"/>
                      <a:pt x="1261" y="2196"/>
                    </a:cubicBezTo>
                    <a:cubicBezTo>
                      <a:pt x="1480" y="2248"/>
                      <a:pt x="1700" y="2305"/>
                      <a:pt x="1866" y="2525"/>
                    </a:cubicBezTo>
                    <a:cubicBezTo>
                      <a:pt x="1866" y="2577"/>
                      <a:pt x="1919" y="2577"/>
                      <a:pt x="1919" y="2634"/>
                    </a:cubicBezTo>
                    <a:cubicBezTo>
                      <a:pt x="2029" y="2797"/>
                      <a:pt x="2029" y="2964"/>
                      <a:pt x="2086" y="3126"/>
                    </a:cubicBezTo>
                    <a:lnTo>
                      <a:pt x="2086" y="3293"/>
                    </a:lnTo>
                    <a:cubicBezTo>
                      <a:pt x="2138" y="3565"/>
                      <a:pt x="2138" y="3894"/>
                      <a:pt x="2196" y="4171"/>
                    </a:cubicBezTo>
                    <a:cubicBezTo>
                      <a:pt x="2196" y="4223"/>
                      <a:pt x="2248" y="4280"/>
                      <a:pt x="2248" y="4280"/>
                    </a:cubicBezTo>
                    <a:lnTo>
                      <a:pt x="2248" y="4333"/>
                    </a:lnTo>
                    <a:cubicBezTo>
                      <a:pt x="2358" y="4552"/>
                      <a:pt x="2525" y="4719"/>
                      <a:pt x="2687" y="4829"/>
                    </a:cubicBezTo>
                    <a:cubicBezTo>
                      <a:pt x="2744" y="4829"/>
                      <a:pt x="2854" y="4882"/>
                      <a:pt x="2907" y="4882"/>
                    </a:cubicBezTo>
                    <a:cubicBezTo>
                      <a:pt x="2990" y="4896"/>
                      <a:pt x="3073" y="4903"/>
                      <a:pt x="3156" y="4903"/>
                    </a:cubicBezTo>
                    <a:cubicBezTo>
                      <a:pt x="3402" y="4903"/>
                      <a:pt x="3648" y="4841"/>
                      <a:pt x="3894" y="4719"/>
                    </a:cubicBezTo>
                    <a:cubicBezTo>
                      <a:pt x="4061" y="4610"/>
                      <a:pt x="4223" y="4552"/>
                      <a:pt x="4333" y="4552"/>
                    </a:cubicBezTo>
                    <a:cubicBezTo>
                      <a:pt x="4443" y="4610"/>
                      <a:pt x="4500" y="4719"/>
                      <a:pt x="4553" y="4829"/>
                    </a:cubicBezTo>
                    <a:cubicBezTo>
                      <a:pt x="4610" y="4882"/>
                      <a:pt x="4662" y="4991"/>
                      <a:pt x="4662" y="5101"/>
                    </a:cubicBezTo>
                    <a:cubicBezTo>
                      <a:pt x="4719" y="5158"/>
                      <a:pt x="4719" y="5211"/>
                      <a:pt x="4719" y="5268"/>
                    </a:cubicBezTo>
                    <a:cubicBezTo>
                      <a:pt x="4772" y="5540"/>
                      <a:pt x="4829" y="5817"/>
                      <a:pt x="4882" y="6036"/>
                    </a:cubicBezTo>
                    <a:cubicBezTo>
                      <a:pt x="4939" y="6089"/>
                      <a:pt x="4939" y="6146"/>
                      <a:pt x="4939" y="6198"/>
                    </a:cubicBezTo>
                    <a:cubicBezTo>
                      <a:pt x="4991" y="6255"/>
                      <a:pt x="5048" y="6308"/>
                      <a:pt x="5048" y="6365"/>
                    </a:cubicBezTo>
                    <a:cubicBezTo>
                      <a:pt x="5158" y="6475"/>
                      <a:pt x="5321" y="6585"/>
                      <a:pt x="5487" y="6585"/>
                    </a:cubicBezTo>
                    <a:cubicBezTo>
                      <a:pt x="5540" y="6637"/>
                      <a:pt x="5597" y="6637"/>
                      <a:pt x="5707" y="6637"/>
                    </a:cubicBezTo>
                    <a:cubicBezTo>
                      <a:pt x="5869" y="6637"/>
                      <a:pt x="6036" y="6585"/>
                      <a:pt x="6198" y="6585"/>
                    </a:cubicBezTo>
                    <a:cubicBezTo>
                      <a:pt x="6694" y="6475"/>
                      <a:pt x="7463" y="6198"/>
                      <a:pt x="7901" y="5760"/>
                    </a:cubicBezTo>
                    <a:cubicBezTo>
                      <a:pt x="8011" y="5597"/>
                      <a:pt x="8064" y="5487"/>
                      <a:pt x="8174" y="5321"/>
                    </a:cubicBezTo>
                    <a:cubicBezTo>
                      <a:pt x="8174" y="5268"/>
                      <a:pt x="8174" y="5211"/>
                      <a:pt x="8231" y="5158"/>
                    </a:cubicBezTo>
                    <a:cubicBezTo>
                      <a:pt x="8340" y="4719"/>
                      <a:pt x="8340" y="4223"/>
                      <a:pt x="8231" y="3894"/>
                    </a:cubicBezTo>
                    <a:cubicBezTo>
                      <a:pt x="8121" y="3455"/>
                      <a:pt x="7901" y="3126"/>
                      <a:pt x="7625" y="2854"/>
                    </a:cubicBezTo>
                    <a:lnTo>
                      <a:pt x="7515" y="2744"/>
                    </a:lnTo>
                    <a:cubicBezTo>
                      <a:pt x="7463" y="2744"/>
                      <a:pt x="7463" y="2687"/>
                      <a:pt x="7463" y="2687"/>
                    </a:cubicBezTo>
                    <a:cubicBezTo>
                      <a:pt x="7243" y="2468"/>
                      <a:pt x="6967" y="2248"/>
                      <a:pt x="6637" y="2196"/>
                    </a:cubicBezTo>
                    <a:cubicBezTo>
                      <a:pt x="6585" y="2138"/>
                      <a:pt x="6585" y="2138"/>
                      <a:pt x="6528" y="2138"/>
                    </a:cubicBezTo>
                    <a:lnTo>
                      <a:pt x="6475" y="2138"/>
                    </a:lnTo>
                    <a:cubicBezTo>
                      <a:pt x="6308" y="2138"/>
                      <a:pt x="6089" y="2196"/>
                      <a:pt x="5926" y="2248"/>
                    </a:cubicBezTo>
                    <a:lnTo>
                      <a:pt x="5817" y="2248"/>
                    </a:lnTo>
                    <a:cubicBezTo>
                      <a:pt x="5650" y="2305"/>
                      <a:pt x="5487" y="2358"/>
                      <a:pt x="5321" y="2358"/>
                    </a:cubicBezTo>
                    <a:lnTo>
                      <a:pt x="5158" y="2358"/>
                    </a:lnTo>
                    <a:cubicBezTo>
                      <a:pt x="5101" y="2305"/>
                      <a:pt x="5048" y="2305"/>
                      <a:pt x="4939" y="2305"/>
                    </a:cubicBezTo>
                    <a:cubicBezTo>
                      <a:pt x="4939" y="2248"/>
                      <a:pt x="4882" y="2248"/>
                      <a:pt x="4882" y="2248"/>
                    </a:cubicBezTo>
                    <a:lnTo>
                      <a:pt x="4719" y="2086"/>
                    </a:lnTo>
                    <a:cubicBezTo>
                      <a:pt x="4280" y="1590"/>
                      <a:pt x="4223" y="550"/>
                      <a:pt x="3622" y="383"/>
                    </a:cubicBezTo>
                    <a:lnTo>
                      <a:pt x="3565" y="330"/>
                    </a:lnTo>
                    <a:lnTo>
                      <a:pt x="3455" y="330"/>
                    </a:lnTo>
                    <a:cubicBezTo>
                      <a:pt x="3236" y="330"/>
                      <a:pt x="3016" y="493"/>
                      <a:pt x="2744" y="602"/>
                    </a:cubicBezTo>
                    <a:cubicBezTo>
                      <a:pt x="2687" y="659"/>
                      <a:pt x="2634" y="659"/>
                      <a:pt x="2634" y="712"/>
                    </a:cubicBezTo>
                    <a:cubicBezTo>
                      <a:pt x="2305" y="879"/>
                      <a:pt x="2029" y="1098"/>
                      <a:pt x="1757" y="1151"/>
                    </a:cubicBezTo>
                    <a:lnTo>
                      <a:pt x="1590" y="1151"/>
                    </a:lnTo>
                    <a:cubicBezTo>
                      <a:pt x="1553" y="1159"/>
                      <a:pt x="1517" y="1162"/>
                      <a:pt x="1480" y="1162"/>
                    </a:cubicBezTo>
                    <a:cubicBezTo>
                      <a:pt x="1244" y="1162"/>
                      <a:pt x="1012" y="1012"/>
                      <a:pt x="822" y="822"/>
                    </a:cubicBezTo>
                    <a:lnTo>
                      <a:pt x="659" y="659"/>
                    </a:lnTo>
                    <a:cubicBezTo>
                      <a:pt x="659" y="602"/>
                      <a:pt x="602" y="602"/>
                      <a:pt x="602" y="550"/>
                    </a:cubicBezTo>
                    <a:lnTo>
                      <a:pt x="330" y="273"/>
                    </a:lnTo>
                    <a:cubicBezTo>
                      <a:pt x="330" y="220"/>
                      <a:pt x="273" y="163"/>
                      <a:pt x="220" y="111"/>
                    </a:cubicBezTo>
                    <a:lnTo>
                      <a:pt x="163" y="54"/>
                    </a:lnTo>
                    <a:cubicBezTo>
                      <a:pt x="111" y="54"/>
                      <a:pt x="111" y="1"/>
                      <a:pt x="111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2" name="Google Shape;1722;p30"/>
              <p:cNvSpPr/>
              <p:nvPr/>
            </p:nvSpPr>
            <p:spPr>
              <a:xfrm>
                <a:off x="6559975" y="2244900"/>
                <a:ext cx="1546996" cy="1247596"/>
              </a:xfrm>
              <a:custGeom>
                <a:avLst/>
                <a:gdLst/>
                <a:ahLst/>
                <a:cxnLst/>
                <a:rect l="l" t="t" r="r" b="b"/>
                <a:pathLst>
                  <a:path w="8231" h="6638" extrusionOk="0">
                    <a:moveTo>
                      <a:pt x="111" y="1"/>
                    </a:moveTo>
                    <a:cubicBezTo>
                      <a:pt x="111" y="111"/>
                      <a:pt x="54" y="220"/>
                      <a:pt x="54" y="273"/>
                    </a:cubicBezTo>
                    <a:cubicBezTo>
                      <a:pt x="111" y="383"/>
                      <a:pt x="111" y="550"/>
                      <a:pt x="163" y="602"/>
                    </a:cubicBezTo>
                    <a:lnTo>
                      <a:pt x="1" y="659"/>
                    </a:lnTo>
                    <a:lnTo>
                      <a:pt x="1" y="822"/>
                    </a:lnTo>
                    <a:lnTo>
                      <a:pt x="273" y="769"/>
                    </a:lnTo>
                    <a:cubicBezTo>
                      <a:pt x="383" y="1041"/>
                      <a:pt x="602" y="1261"/>
                      <a:pt x="769" y="1427"/>
                    </a:cubicBezTo>
                    <a:cubicBezTo>
                      <a:pt x="602" y="1480"/>
                      <a:pt x="440" y="1537"/>
                      <a:pt x="273" y="1647"/>
                    </a:cubicBezTo>
                    <a:cubicBezTo>
                      <a:pt x="273" y="1647"/>
                      <a:pt x="330" y="1700"/>
                      <a:pt x="330" y="1757"/>
                    </a:cubicBezTo>
                    <a:cubicBezTo>
                      <a:pt x="550" y="1647"/>
                      <a:pt x="712" y="1590"/>
                      <a:pt x="879" y="1590"/>
                    </a:cubicBezTo>
                    <a:lnTo>
                      <a:pt x="988" y="1537"/>
                    </a:lnTo>
                    <a:cubicBezTo>
                      <a:pt x="1151" y="1700"/>
                      <a:pt x="1370" y="1809"/>
                      <a:pt x="1590" y="1866"/>
                    </a:cubicBezTo>
                    <a:cubicBezTo>
                      <a:pt x="1427" y="1919"/>
                      <a:pt x="1208" y="2029"/>
                      <a:pt x="1041" y="2086"/>
                    </a:cubicBezTo>
                    <a:cubicBezTo>
                      <a:pt x="1098" y="2138"/>
                      <a:pt x="1208" y="2138"/>
                      <a:pt x="1261" y="2196"/>
                    </a:cubicBezTo>
                    <a:cubicBezTo>
                      <a:pt x="1480" y="2086"/>
                      <a:pt x="1647" y="2029"/>
                      <a:pt x="1866" y="1976"/>
                    </a:cubicBezTo>
                    <a:cubicBezTo>
                      <a:pt x="2086" y="2029"/>
                      <a:pt x="2358" y="2086"/>
                      <a:pt x="2577" y="2138"/>
                    </a:cubicBezTo>
                    <a:cubicBezTo>
                      <a:pt x="2634" y="2196"/>
                      <a:pt x="2687" y="2196"/>
                      <a:pt x="2744" y="2196"/>
                    </a:cubicBezTo>
                    <a:lnTo>
                      <a:pt x="1866" y="2525"/>
                    </a:lnTo>
                    <a:cubicBezTo>
                      <a:pt x="1866" y="2577"/>
                      <a:pt x="1919" y="2577"/>
                      <a:pt x="1919" y="2634"/>
                    </a:cubicBezTo>
                    <a:lnTo>
                      <a:pt x="3016" y="2248"/>
                    </a:lnTo>
                    <a:cubicBezTo>
                      <a:pt x="3293" y="2358"/>
                      <a:pt x="3622" y="2415"/>
                      <a:pt x="3894" y="2577"/>
                    </a:cubicBezTo>
                    <a:cubicBezTo>
                      <a:pt x="3293" y="2744"/>
                      <a:pt x="2687" y="2907"/>
                      <a:pt x="2086" y="3126"/>
                    </a:cubicBezTo>
                    <a:lnTo>
                      <a:pt x="2086" y="3293"/>
                    </a:lnTo>
                    <a:cubicBezTo>
                      <a:pt x="2744" y="3073"/>
                      <a:pt x="3403" y="2854"/>
                      <a:pt x="4114" y="2687"/>
                    </a:cubicBezTo>
                    <a:cubicBezTo>
                      <a:pt x="4114" y="2687"/>
                      <a:pt x="4171" y="2687"/>
                      <a:pt x="4171" y="2744"/>
                    </a:cubicBezTo>
                    <a:cubicBezTo>
                      <a:pt x="4390" y="2854"/>
                      <a:pt x="4553" y="3016"/>
                      <a:pt x="4719" y="3183"/>
                    </a:cubicBezTo>
                    <a:lnTo>
                      <a:pt x="2854" y="3951"/>
                    </a:lnTo>
                    <a:cubicBezTo>
                      <a:pt x="2634" y="4004"/>
                      <a:pt x="2415" y="4114"/>
                      <a:pt x="2196" y="4171"/>
                    </a:cubicBezTo>
                    <a:cubicBezTo>
                      <a:pt x="2196" y="4223"/>
                      <a:pt x="2248" y="4280"/>
                      <a:pt x="2248" y="4280"/>
                    </a:cubicBezTo>
                    <a:lnTo>
                      <a:pt x="2248" y="4333"/>
                    </a:lnTo>
                    <a:cubicBezTo>
                      <a:pt x="2415" y="4280"/>
                      <a:pt x="2634" y="4171"/>
                      <a:pt x="2854" y="4114"/>
                    </a:cubicBezTo>
                    <a:lnTo>
                      <a:pt x="4882" y="3345"/>
                    </a:lnTo>
                    <a:cubicBezTo>
                      <a:pt x="4939" y="3403"/>
                      <a:pt x="5048" y="3512"/>
                      <a:pt x="5101" y="3622"/>
                    </a:cubicBezTo>
                    <a:lnTo>
                      <a:pt x="5158" y="3622"/>
                    </a:lnTo>
                    <a:cubicBezTo>
                      <a:pt x="4333" y="4061"/>
                      <a:pt x="3512" y="4443"/>
                      <a:pt x="2687" y="4829"/>
                    </a:cubicBezTo>
                    <a:cubicBezTo>
                      <a:pt x="2744" y="4829"/>
                      <a:pt x="2854" y="4882"/>
                      <a:pt x="2907" y="4882"/>
                    </a:cubicBezTo>
                    <a:cubicBezTo>
                      <a:pt x="3675" y="4552"/>
                      <a:pt x="4500" y="4171"/>
                      <a:pt x="5268" y="3732"/>
                    </a:cubicBezTo>
                    <a:cubicBezTo>
                      <a:pt x="5378" y="3894"/>
                      <a:pt x="5540" y="4061"/>
                      <a:pt x="5650" y="4171"/>
                    </a:cubicBezTo>
                    <a:cubicBezTo>
                      <a:pt x="5760" y="4280"/>
                      <a:pt x="5869" y="4333"/>
                      <a:pt x="5979" y="4443"/>
                    </a:cubicBezTo>
                    <a:lnTo>
                      <a:pt x="4662" y="5101"/>
                    </a:lnTo>
                    <a:cubicBezTo>
                      <a:pt x="4719" y="5158"/>
                      <a:pt x="4719" y="5211"/>
                      <a:pt x="4719" y="5268"/>
                    </a:cubicBezTo>
                    <a:lnTo>
                      <a:pt x="6089" y="4552"/>
                    </a:lnTo>
                    <a:cubicBezTo>
                      <a:pt x="6308" y="4662"/>
                      <a:pt x="6475" y="4772"/>
                      <a:pt x="6694" y="4882"/>
                    </a:cubicBezTo>
                    <a:lnTo>
                      <a:pt x="4882" y="6036"/>
                    </a:lnTo>
                    <a:cubicBezTo>
                      <a:pt x="4939" y="6089"/>
                      <a:pt x="4939" y="6146"/>
                      <a:pt x="4939" y="6198"/>
                    </a:cubicBezTo>
                    <a:lnTo>
                      <a:pt x="6857" y="4991"/>
                    </a:lnTo>
                    <a:cubicBezTo>
                      <a:pt x="7076" y="5048"/>
                      <a:pt x="7296" y="5158"/>
                      <a:pt x="7515" y="5211"/>
                    </a:cubicBezTo>
                    <a:lnTo>
                      <a:pt x="5487" y="6585"/>
                    </a:lnTo>
                    <a:cubicBezTo>
                      <a:pt x="5540" y="6637"/>
                      <a:pt x="5597" y="6637"/>
                      <a:pt x="5707" y="6637"/>
                    </a:cubicBezTo>
                    <a:lnTo>
                      <a:pt x="7735" y="5268"/>
                    </a:lnTo>
                    <a:cubicBezTo>
                      <a:pt x="7844" y="5268"/>
                      <a:pt x="8011" y="5321"/>
                      <a:pt x="8174" y="5321"/>
                    </a:cubicBezTo>
                    <a:cubicBezTo>
                      <a:pt x="8174" y="5268"/>
                      <a:pt x="8174" y="5211"/>
                      <a:pt x="8231" y="5158"/>
                    </a:cubicBezTo>
                    <a:cubicBezTo>
                      <a:pt x="8064" y="5101"/>
                      <a:pt x="7954" y="5101"/>
                      <a:pt x="7844" y="5101"/>
                    </a:cubicBezTo>
                    <a:lnTo>
                      <a:pt x="7844" y="5048"/>
                    </a:lnTo>
                    <a:cubicBezTo>
                      <a:pt x="7792" y="4333"/>
                      <a:pt x="7682" y="3622"/>
                      <a:pt x="7625" y="2854"/>
                    </a:cubicBezTo>
                    <a:lnTo>
                      <a:pt x="7515" y="2744"/>
                    </a:lnTo>
                    <a:lnTo>
                      <a:pt x="7515" y="2744"/>
                    </a:lnTo>
                    <a:cubicBezTo>
                      <a:pt x="7572" y="3512"/>
                      <a:pt x="7625" y="4280"/>
                      <a:pt x="7735" y="5048"/>
                    </a:cubicBezTo>
                    <a:cubicBezTo>
                      <a:pt x="7463" y="4991"/>
                      <a:pt x="7243" y="4939"/>
                      <a:pt x="7024" y="4829"/>
                    </a:cubicBezTo>
                    <a:lnTo>
                      <a:pt x="7024" y="4772"/>
                    </a:lnTo>
                    <a:cubicBezTo>
                      <a:pt x="6857" y="3951"/>
                      <a:pt x="6747" y="3073"/>
                      <a:pt x="6637" y="2196"/>
                    </a:cubicBezTo>
                    <a:cubicBezTo>
                      <a:pt x="6585" y="2138"/>
                      <a:pt x="6585" y="2138"/>
                      <a:pt x="6528" y="2138"/>
                    </a:cubicBezTo>
                    <a:cubicBezTo>
                      <a:pt x="6585" y="3073"/>
                      <a:pt x="6694" y="3894"/>
                      <a:pt x="6857" y="4772"/>
                    </a:cubicBezTo>
                    <a:cubicBezTo>
                      <a:pt x="6637" y="4662"/>
                      <a:pt x="6418" y="4552"/>
                      <a:pt x="6198" y="4390"/>
                    </a:cubicBezTo>
                    <a:lnTo>
                      <a:pt x="6198" y="4280"/>
                    </a:lnTo>
                    <a:cubicBezTo>
                      <a:pt x="6089" y="3622"/>
                      <a:pt x="5979" y="2907"/>
                      <a:pt x="5926" y="2248"/>
                    </a:cubicBezTo>
                    <a:lnTo>
                      <a:pt x="5817" y="2248"/>
                    </a:lnTo>
                    <a:cubicBezTo>
                      <a:pt x="5869" y="2964"/>
                      <a:pt x="5979" y="3622"/>
                      <a:pt x="6089" y="4280"/>
                    </a:cubicBezTo>
                    <a:cubicBezTo>
                      <a:pt x="5979" y="4223"/>
                      <a:pt x="5869" y="4114"/>
                      <a:pt x="5760" y="4004"/>
                    </a:cubicBezTo>
                    <a:cubicBezTo>
                      <a:pt x="5650" y="3894"/>
                      <a:pt x="5540" y="3784"/>
                      <a:pt x="5378" y="3675"/>
                    </a:cubicBezTo>
                    <a:lnTo>
                      <a:pt x="5430" y="3622"/>
                    </a:lnTo>
                    <a:lnTo>
                      <a:pt x="5430" y="3565"/>
                    </a:lnTo>
                    <a:cubicBezTo>
                      <a:pt x="5378" y="3183"/>
                      <a:pt x="5321" y="2744"/>
                      <a:pt x="5321" y="2358"/>
                    </a:cubicBezTo>
                    <a:lnTo>
                      <a:pt x="5158" y="2358"/>
                    </a:lnTo>
                    <a:cubicBezTo>
                      <a:pt x="5211" y="2744"/>
                      <a:pt x="5268" y="3126"/>
                      <a:pt x="5268" y="3512"/>
                    </a:cubicBezTo>
                    <a:lnTo>
                      <a:pt x="5211" y="3455"/>
                    </a:lnTo>
                    <a:cubicBezTo>
                      <a:pt x="5158" y="3403"/>
                      <a:pt x="5048" y="3293"/>
                      <a:pt x="4991" y="3183"/>
                    </a:cubicBezTo>
                    <a:lnTo>
                      <a:pt x="4882" y="2248"/>
                    </a:lnTo>
                    <a:lnTo>
                      <a:pt x="4719" y="2086"/>
                    </a:lnTo>
                    <a:lnTo>
                      <a:pt x="4829" y="3016"/>
                    </a:lnTo>
                    <a:cubicBezTo>
                      <a:pt x="4662" y="2854"/>
                      <a:pt x="4443" y="2687"/>
                      <a:pt x="4280" y="2577"/>
                    </a:cubicBezTo>
                    <a:cubicBezTo>
                      <a:pt x="4223" y="2525"/>
                      <a:pt x="4171" y="2525"/>
                      <a:pt x="4171" y="2468"/>
                    </a:cubicBezTo>
                    <a:cubicBezTo>
                      <a:pt x="3951" y="1809"/>
                      <a:pt x="3784" y="1098"/>
                      <a:pt x="3622" y="383"/>
                    </a:cubicBezTo>
                    <a:lnTo>
                      <a:pt x="3565" y="330"/>
                    </a:lnTo>
                    <a:lnTo>
                      <a:pt x="3455" y="330"/>
                    </a:lnTo>
                    <a:cubicBezTo>
                      <a:pt x="3622" y="1041"/>
                      <a:pt x="3784" y="1757"/>
                      <a:pt x="3951" y="2415"/>
                    </a:cubicBezTo>
                    <a:cubicBezTo>
                      <a:pt x="3675" y="2248"/>
                      <a:pt x="3403" y="2196"/>
                      <a:pt x="3126" y="2086"/>
                    </a:cubicBezTo>
                    <a:cubicBezTo>
                      <a:pt x="2964" y="1647"/>
                      <a:pt x="2854" y="1151"/>
                      <a:pt x="2744" y="602"/>
                    </a:cubicBezTo>
                    <a:cubicBezTo>
                      <a:pt x="2687" y="659"/>
                      <a:pt x="2634" y="659"/>
                      <a:pt x="2634" y="712"/>
                    </a:cubicBezTo>
                    <a:cubicBezTo>
                      <a:pt x="2744" y="1151"/>
                      <a:pt x="2854" y="1590"/>
                      <a:pt x="2964" y="2086"/>
                    </a:cubicBezTo>
                    <a:cubicBezTo>
                      <a:pt x="2854" y="2029"/>
                      <a:pt x="2744" y="2029"/>
                      <a:pt x="2634" y="1976"/>
                    </a:cubicBezTo>
                    <a:cubicBezTo>
                      <a:pt x="2415" y="1919"/>
                      <a:pt x="2138" y="1866"/>
                      <a:pt x="1919" y="1809"/>
                    </a:cubicBezTo>
                    <a:lnTo>
                      <a:pt x="1757" y="1151"/>
                    </a:lnTo>
                    <a:lnTo>
                      <a:pt x="1590" y="1151"/>
                    </a:lnTo>
                    <a:lnTo>
                      <a:pt x="1757" y="1757"/>
                    </a:lnTo>
                    <a:cubicBezTo>
                      <a:pt x="1480" y="1647"/>
                      <a:pt x="1208" y="1480"/>
                      <a:pt x="931" y="1318"/>
                    </a:cubicBezTo>
                    <a:cubicBezTo>
                      <a:pt x="879" y="1151"/>
                      <a:pt x="879" y="988"/>
                      <a:pt x="822" y="822"/>
                    </a:cubicBezTo>
                    <a:lnTo>
                      <a:pt x="659" y="659"/>
                    </a:lnTo>
                    <a:lnTo>
                      <a:pt x="659" y="659"/>
                    </a:lnTo>
                    <a:cubicBezTo>
                      <a:pt x="712" y="822"/>
                      <a:pt x="712" y="988"/>
                      <a:pt x="769" y="1151"/>
                    </a:cubicBezTo>
                    <a:cubicBezTo>
                      <a:pt x="602" y="988"/>
                      <a:pt x="440" y="822"/>
                      <a:pt x="330" y="602"/>
                    </a:cubicBezTo>
                    <a:lnTo>
                      <a:pt x="330" y="273"/>
                    </a:lnTo>
                    <a:cubicBezTo>
                      <a:pt x="330" y="220"/>
                      <a:pt x="273" y="163"/>
                      <a:pt x="220" y="111"/>
                    </a:cubicBezTo>
                    <a:lnTo>
                      <a:pt x="220" y="330"/>
                    </a:lnTo>
                    <a:cubicBezTo>
                      <a:pt x="163" y="220"/>
                      <a:pt x="163" y="163"/>
                      <a:pt x="163" y="54"/>
                    </a:cubicBezTo>
                    <a:cubicBezTo>
                      <a:pt x="111" y="54"/>
                      <a:pt x="111" y="1"/>
                      <a:pt x="111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23" name="Google Shape;1723;p30"/>
            <p:cNvGrpSpPr/>
            <p:nvPr/>
          </p:nvGrpSpPr>
          <p:grpSpPr>
            <a:xfrm rot="-3014439" flipH="1">
              <a:off x="8652825" y="3752043"/>
              <a:ext cx="565564" cy="1074437"/>
              <a:chOff x="1834675" y="2232500"/>
              <a:chExt cx="304525" cy="578525"/>
            </a:xfrm>
          </p:grpSpPr>
          <p:sp>
            <p:nvSpPr>
              <p:cNvPr id="1724" name="Google Shape;1724;p30"/>
              <p:cNvSpPr/>
              <p:nvPr/>
            </p:nvSpPr>
            <p:spPr>
              <a:xfrm>
                <a:off x="1834675" y="2232500"/>
                <a:ext cx="304525" cy="578525"/>
              </a:xfrm>
              <a:custGeom>
                <a:avLst/>
                <a:gdLst/>
                <a:ahLst/>
                <a:cxnLst/>
                <a:rect l="l" t="t" r="r" b="b"/>
                <a:pathLst>
                  <a:path w="12181" h="23141" extrusionOk="0">
                    <a:moveTo>
                      <a:pt x="10096" y="11961"/>
                    </a:moveTo>
                    <a:cubicBezTo>
                      <a:pt x="10096" y="11961"/>
                      <a:pt x="10069" y="11961"/>
                      <a:pt x="10054" y="11982"/>
                    </a:cubicBezTo>
                    <a:lnTo>
                      <a:pt x="10054" y="11982"/>
                    </a:lnTo>
                    <a:cubicBezTo>
                      <a:pt x="10069" y="11975"/>
                      <a:pt x="10083" y="11968"/>
                      <a:pt x="10096" y="11961"/>
                    </a:cubicBezTo>
                    <a:close/>
                    <a:moveTo>
                      <a:pt x="3789" y="1"/>
                    </a:moveTo>
                    <a:cubicBezTo>
                      <a:pt x="3569" y="58"/>
                      <a:pt x="3402" y="111"/>
                      <a:pt x="3293" y="277"/>
                    </a:cubicBezTo>
                    <a:cubicBezTo>
                      <a:pt x="3240" y="277"/>
                      <a:pt x="3183" y="330"/>
                      <a:pt x="3183" y="387"/>
                    </a:cubicBezTo>
                    <a:cubicBezTo>
                      <a:pt x="3073" y="440"/>
                      <a:pt x="3021" y="550"/>
                      <a:pt x="2964" y="659"/>
                    </a:cubicBezTo>
                    <a:cubicBezTo>
                      <a:pt x="2911" y="769"/>
                      <a:pt x="2854" y="826"/>
                      <a:pt x="2801" y="989"/>
                    </a:cubicBezTo>
                    <a:cubicBezTo>
                      <a:pt x="2744" y="1098"/>
                      <a:pt x="2744" y="1208"/>
                      <a:pt x="2691" y="1375"/>
                    </a:cubicBezTo>
                    <a:lnTo>
                      <a:pt x="2691" y="1647"/>
                    </a:lnTo>
                    <a:cubicBezTo>
                      <a:pt x="2691" y="1866"/>
                      <a:pt x="2634" y="2143"/>
                      <a:pt x="2634" y="2362"/>
                    </a:cubicBezTo>
                    <a:cubicBezTo>
                      <a:pt x="2691" y="2582"/>
                      <a:pt x="2691" y="2801"/>
                      <a:pt x="2691" y="2964"/>
                    </a:cubicBezTo>
                    <a:lnTo>
                      <a:pt x="2691" y="3679"/>
                    </a:lnTo>
                    <a:lnTo>
                      <a:pt x="2691" y="4008"/>
                    </a:lnTo>
                    <a:lnTo>
                      <a:pt x="2691" y="4337"/>
                    </a:lnTo>
                    <a:cubicBezTo>
                      <a:pt x="2691" y="4557"/>
                      <a:pt x="2744" y="4776"/>
                      <a:pt x="2744" y="4996"/>
                    </a:cubicBezTo>
                    <a:lnTo>
                      <a:pt x="2744" y="5544"/>
                    </a:lnTo>
                    <a:lnTo>
                      <a:pt x="2744" y="6036"/>
                    </a:lnTo>
                    <a:cubicBezTo>
                      <a:pt x="2744" y="6256"/>
                      <a:pt x="2744" y="6422"/>
                      <a:pt x="2691" y="6585"/>
                    </a:cubicBezTo>
                    <a:cubicBezTo>
                      <a:pt x="2691" y="6642"/>
                      <a:pt x="2691" y="6694"/>
                      <a:pt x="2634" y="6751"/>
                    </a:cubicBezTo>
                    <a:lnTo>
                      <a:pt x="2582" y="6804"/>
                    </a:lnTo>
                    <a:lnTo>
                      <a:pt x="2472" y="6804"/>
                    </a:lnTo>
                    <a:cubicBezTo>
                      <a:pt x="2415" y="6751"/>
                      <a:pt x="2362" y="6751"/>
                      <a:pt x="2305" y="6694"/>
                    </a:cubicBezTo>
                    <a:cubicBezTo>
                      <a:pt x="2195" y="6642"/>
                      <a:pt x="2143" y="6585"/>
                      <a:pt x="2033" y="6532"/>
                    </a:cubicBezTo>
                    <a:lnTo>
                      <a:pt x="1814" y="6313"/>
                    </a:lnTo>
                    <a:cubicBezTo>
                      <a:pt x="1647" y="6203"/>
                      <a:pt x="1537" y="6036"/>
                      <a:pt x="1375" y="5926"/>
                    </a:cubicBezTo>
                    <a:cubicBezTo>
                      <a:pt x="1318" y="5817"/>
                      <a:pt x="1208" y="5817"/>
                      <a:pt x="1098" y="5764"/>
                    </a:cubicBezTo>
                    <a:cubicBezTo>
                      <a:pt x="1045" y="5707"/>
                      <a:pt x="988" y="5707"/>
                      <a:pt x="936" y="5707"/>
                    </a:cubicBezTo>
                    <a:cubicBezTo>
                      <a:pt x="936" y="5707"/>
                      <a:pt x="879" y="5654"/>
                      <a:pt x="826" y="5654"/>
                    </a:cubicBezTo>
                    <a:cubicBezTo>
                      <a:pt x="769" y="5654"/>
                      <a:pt x="659" y="5654"/>
                      <a:pt x="607" y="5707"/>
                    </a:cubicBezTo>
                    <a:cubicBezTo>
                      <a:pt x="549" y="5707"/>
                      <a:pt x="497" y="5707"/>
                      <a:pt x="497" y="5764"/>
                    </a:cubicBezTo>
                    <a:cubicBezTo>
                      <a:pt x="440" y="5764"/>
                      <a:pt x="387" y="5817"/>
                      <a:pt x="387" y="5817"/>
                    </a:cubicBezTo>
                    <a:cubicBezTo>
                      <a:pt x="330" y="5874"/>
                      <a:pt x="330" y="5874"/>
                      <a:pt x="330" y="5926"/>
                    </a:cubicBezTo>
                    <a:cubicBezTo>
                      <a:pt x="277" y="5926"/>
                      <a:pt x="277" y="5983"/>
                      <a:pt x="220" y="6036"/>
                    </a:cubicBezTo>
                    <a:cubicBezTo>
                      <a:pt x="220" y="6146"/>
                      <a:pt x="168" y="6203"/>
                      <a:pt x="168" y="6256"/>
                    </a:cubicBezTo>
                    <a:cubicBezTo>
                      <a:pt x="111" y="6313"/>
                      <a:pt x="111" y="6422"/>
                      <a:pt x="111" y="6475"/>
                    </a:cubicBezTo>
                    <a:cubicBezTo>
                      <a:pt x="111" y="6585"/>
                      <a:pt x="58" y="6694"/>
                      <a:pt x="58" y="6804"/>
                    </a:cubicBezTo>
                    <a:cubicBezTo>
                      <a:pt x="58" y="6861"/>
                      <a:pt x="58" y="6971"/>
                      <a:pt x="1" y="7081"/>
                    </a:cubicBezTo>
                    <a:lnTo>
                      <a:pt x="1" y="7243"/>
                    </a:lnTo>
                    <a:lnTo>
                      <a:pt x="1" y="7410"/>
                    </a:lnTo>
                    <a:cubicBezTo>
                      <a:pt x="1" y="7520"/>
                      <a:pt x="1" y="7629"/>
                      <a:pt x="58" y="7739"/>
                    </a:cubicBezTo>
                    <a:cubicBezTo>
                      <a:pt x="58" y="7959"/>
                      <a:pt x="111" y="8178"/>
                      <a:pt x="111" y="8340"/>
                    </a:cubicBezTo>
                    <a:cubicBezTo>
                      <a:pt x="168" y="8560"/>
                      <a:pt x="277" y="8779"/>
                      <a:pt x="330" y="8999"/>
                    </a:cubicBezTo>
                    <a:cubicBezTo>
                      <a:pt x="387" y="9166"/>
                      <a:pt x="440" y="9328"/>
                      <a:pt x="549" y="9495"/>
                    </a:cubicBezTo>
                    <a:cubicBezTo>
                      <a:pt x="607" y="9657"/>
                      <a:pt x="659" y="9824"/>
                      <a:pt x="716" y="9934"/>
                    </a:cubicBezTo>
                    <a:cubicBezTo>
                      <a:pt x="879" y="10316"/>
                      <a:pt x="1098" y="10645"/>
                      <a:pt x="1265" y="10974"/>
                    </a:cubicBezTo>
                    <a:cubicBezTo>
                      <a:pt x="1375" y="11250"/>
                      <a:pt x="1537" y="11523"/>
                      <a:pt x="1647" y="11852"/>
                    </a:cubicBezTo>
                    <a:cubicBezTo>
                      <a:pt x="1814" y="12128"/>
                      <a:pt x="1976" y="12457"/>
                      <a:pt x="2143" y="12730"/>
                    </a:cubicBezTo>
                    <a:cubicBezTo>
                      <a:pt x="2253" y="12949"/>
                      <a:pt x="2362" y="13116"/>
                      <a:pt x="2415" y="13335"/>
                    </a:cubicBezTo>
                    <a:cubicBezTo>
                      <a:pt x="2472" y="13555"/>
                      <a:pt x="2582" y="13717"/>
                      <a:pt x="2634" y="13937"/>
                    </a:cubicBezTo>
                    <a:lnTo>
                      <a:pt x="2634" y="14156"/>
                    </a:lnTo>
                    <a:lnTo>
                      <a:pt x="2634" y="14213"/>
                    </a:lnTo>
                    <a:lnTo>
                      <a:pt x="2634" y="14266"/>
                    </a:lnTo>
                    <a:cubicBezTo>
                      <a:pt x="2582" y="14213"/>
                      <a:pt x="2582" y="14213"/>
                      <a:pt x="2525" y="14213"/>
                    </a:cubicBezTo>
                    <a:cubicBezTo>
                      <a:pt x="2472" y="14213"/>
                      <a:pt x="2362" y="14156"/>
                      <a:pt x="2253" y="14103"/>
                    </a:cubicBezTo>
                    <a:cubicBezTo>
                      <a:pt x="2086" y="13994"/>
                      <a:pt x="1923" y="13884"/>
                      <a:pt x="1757" y="13717"/>
                    </a:cubicBezTo>
                    <a:cubicBezTo>
                      <a:pt x="1704" y="13717"/>
                      <a:pt x="1704" y="13664"/>
                      <a:pt x="1647" y="13664"/>
                    </a:cubicBezTo>
                    <a:cubicBezTo>
                      <a:pt x="1594" y="13607"/>
                      <a:pt x="1537" y="13555"/>
                      <a:pt x="1484" y="13555"/>
                    </a:cubicBezTo>
                    <a:cubicBezTo>
                      <a:pt x="1427" y="13498"/>
                      <a:pt x="1375" y="13388"/>
                      <a:pt x="1265" y="13388"/>
                    </a:cubicBezTo>
                    <a:cubicBezTo>
                      <a:pt x="1208" y="13335"/>
                      <a:pt x="1155" y="13278"/>
                      <a:pt x="1098" y="13278"/>
                    </a:cubicBezTo>
                    <a:cubicBezTo>
                      <a:pt x="1043" y="13252"/>
                      <a:pt x="988" y="13239"/>
                      <a:pt x="934" y="13239"/>
                    </a:cubicBezTo>
                    <a:cubicBezTo>
                      <a:pt x="879" y="13239"/>
                      <a:pt x="824" y="13252"/>
                      <a:pt x="769" y="13278"/>
                    </a:cubicBezTo>
                    <a:cubicBezTo>
                      <a:pt x="607" y="13335"/>
                      <a:pt x="497" y="13555"/>
                      <a:pt x="440" y="13717"/>
                    </a:cubicBezTo>
                    <a:cubicBezTo>
                      <a:pt x="440" y="13827"/>
                      <a:pt x="440" y="13884"/>
                      <a:pt x="387" y="13994"/>
                    </a:cubicBezTo>
                    <a:lnTo>
                      <a:pt x="387" y="14323"/>
                    </a:lnTo>
                    <a:cubicBezTo>
                      <a:pt x="387" y="14485"/>
                      <a:pt x="440" y="14652"/>
                      <a:pt x="497" y="14762"/>
                    </a:cubicBezTo>
                    <a:cubicBezTo>
                      <a:pt x="497" y="14871"/>
                      <a:pt x="549" y="14924"/>
                      <a:pt x="549" y="14981"/>
                    </a:cubicBezTo>
                    <a:cubicBezTo>
                      <a:pt x="607" y="15091"/>
                      <a:pt x="607" y="15144"/>
                      <a:pt x="659" y="15253"/>
                    </a:cubicBezTo>
                    <a:lnTo>
                      <a:pt x="659" y="15201"/>
                    </a:lnTo>
                    <a:cubicBezTo>
                      <a:pt x="659" y="15201"/>
                      <a:pt x="659" y="15253"/>
                      <a:pt x="716" y="15253"/>
                    </a:cubicBezTo>
                    <a:cubicBezTo>
                      <a:pt x="716" y="15363"/>
                      <a:pt x="769" y="15473"/>
                      <a:pt x="826" y="15583"/>
                    </a:cubicBezTo>
                    <a:cubicBezTo>
                      <a:pt x="879" y="15640"/>
                      <a:pt x="936" y="15749"/>
                      <a:pt x="988" y="15859"/>
                    </a:cubicBezTo>
                    <a:cubicBezTo>
                      <a:pt x="1098" y="16021"/>
                      <a:pt x="1208" y="16241"/>
                      <a:pt x="1375" y="16408"/>
                    </a:cubicBezTo>
                    <a:cubicBezTo>
                      <a:pt x="1427" y="16517"/>
                      <a:pt x="1484" y="16570"/>
                      <a:pt x="1537" y="16680"/>
                    </a:cubicBezTo>
                    <a:cubicBezTo>
                      <a:pt x="1594" y="16737"/>
                      <a:pt x="1647" y="16847"/>
                      <a:pt x="1704" y="16899"/>
                    </a:cubicBezTo>
                    <a:cubicBezTo>
                      <a:pt x="1757" y="17009"/>
                      <a:pt x="1814" y="17066"/>
                      <a:pt x="1923" y="17176"/>
                    </a:cubicBezTo>
                    <a:cubicBezTo>
                      <a:pt x="1976" y="17228"/>
                      <a:pt x="2033" y="17338"/>
                      <a:pt x="2143" y="17395"/>
                    </a:cubicBezTo>
                    <a:cubicBezTo>
                      <a:pt x="2253" y="17558"/>
                      <a:pt x="2415" y="17724"/>
                      <a:pt x="2582" y="17834"/>
                    </a:cubicBezTo>
                    <a:cubicBezTo>
                      <a:pt x="2634" y="17944"/>
                      <a:pt x="2691" y="17997"/>
                      <a:pt x="2801" y="18054"/>
                    </a:cubicBezTo>
                    <a:cubicBezTo>
                      <a:pt x="2854" y="18163"/>
                      <a:pt x="2964" y="18216"/>
                      <a:pt x="3021" y="18326"/>
                    </a:cubicBezTo>
                    <a:cubicBezTo>
                      <a:pt x="3183" y="18435"/>
                      <a:pt x="3350" y="18602"/>
                      <a:pt x="3512" y="18765"/>
                    </a:cubicBezTo>
                    <a:cubicBezTo>
                      <a:pt x="3622" y="18874"/>
                      <a:pt x="3789" y="18984"/>
                      <a:pt x="3951" y="19151"/>
                    </a:cubicBezTo>
                    <a:cubicBezTo>
                      <a:pt x="4008" y="19204"/>
                      <a:pt x="4118" y="19261"/>
                      <a:pt x="4171" y="19313"/>
                    </a:cubicBezTo>
                    <a:cubicBezTo>
                      <a:pt x="4280" y="19370"/>
                      <a:pt x="4337" y="19423"/>
                      <a:pt x="4447" y="19480"/>
                    </a:cubicBezTo>
                    <a:cubicBezTo>
                      <a:pt x="4610" y="19643"/>
                      <a:pt x="4776" y="19752"/>
                      <a:pt x="4939" y="19919"/>
                    </a:cubicBezTo>
                    <a:lnTo>
                      <a:pt x="5378" y="20358"/>
                    </a:lnTo>
                    <a:cubicBezTo>
                      <a:pt x="5435" y="20411"/>
                      <a:pt x="5544" y="20468"/>
                      <a:pt x="5597" y="20520"/>
                    </a:cubicBezTo>
                    <a:cubicBezTo>
                      <a:pt x="5707" y="20630"/>
                      <a:pt x="5764" y="20687"/>
                      <a:pt x="5874" y="20740"/>
                    </a:cubicBezTo>
                    <a:cubicBezTo>
                      <a:pt x="5926" y="20850"/>
                      <a:pt x="5983" y="20907"/>
                      <a:pt x="6093" y="20959"/>
                    </a:cubicBezTo>
                    <a:cubicBezTo>
                      <a:pt x="6146" y="21069"/>
                      <a:pt x="6203" y="21126"/>
                      <a:pt x="6313" y="21179"/>
                    </a:cubicBezTo>
                    <a:cubicBezTo>
                      <a:pt x="6475" y="21346"/>
                      <a:pt x="6585" y="21508"/>
                      <a:pt x="6751" y="21618"/>
                    </a:cubicBezTo>
                    <a:cubicBezTo>
                      <a:pt x="6804" y="21727"/>
                      <a:pt x="6914" y="21784"/>
                      <a:pt x="6971" y="21837"/>
                    </a:cubicBezTo>
                    <a:cubicBezTo>
                      <a:pt x="7081" y="21894"/>
                      <a:pt x="7133" y="22004"/>
                      <a:pt x="7190" y="22057"/>
                    </a:cubicBezTo>
                    <a:cubicBezTo>
                      <a:pt x="7300" y="22114"/>
                      <a:pt x="7353" y="22223"/>
                      <a:pt x="7410" y="22276"/>
                    </a:cubicBezTo>
                    <a:cubicBezTo>
                      <a:pt x="7520" y="22333"/>
                      <a:pt x="7572" y="22386"/>
                      <a:pt x="7629" y="22495"/>
                    </a:cubicBezTo>
                    <a:lnTo>
                      <a:pt x="7682" y="22495"/>
                    </a:lnTo>
                    <a:cubicBezTo>
                      <a:pt x="7739" y="22605"/>
                      <a:pt x="7849" y="22662"/>
                      <a:pt x="7958" y="22772"/>
                    </a:cubicBezTo>
                    <a:lnTo>
                      <a:pt x="7958" y="22825"/>
                    </a:lnTo>
                    <a:cubicBezTo>
                      <a:pt x="8011" y="22882"/>
                      <a:pt x="8068" y="22934"/>
                      <a:pt x="8178" y="22991"/>
                    </a:cubicBezTo>
                    <a:cubicBezTo>
                      <a:pt x="8178" y="23044"/>
                      <a:pt x="8231" y="23044"/>
                      <a:pt x="8231" y="23101"/>
                    </a:cubicBezTo>
                    <a:cubicBezTo>
                      <a:pt x="8259" y="23128"/>
                      <a:pt x="8301" y="23141"/>
                      <a:pt x="8342" y="23141"/>
                    </a:cubicBezTo>
                    <a:cubicBezTo>
                      <a:pt x="8383" y="23141"/>
                      <a:pt x="8424" y="23128"/>
                      <a:pt x="8450" y="23101"/>
                    </a:cubicBezTo>
                    <a:cubicBezTo>
                      <a:pt x="8507" y="23044"/>
                      <a:pt x="8507" y="22991"/>
                      <a:pt x="8507" y="22934"/>
                    </a:cubicBezTo>
                    <a:lnTo>
                      <a:pt x="8507" y="22715"/>
                    </a:lnTo>
                    <a:cubicBezTo>
                      <a:pt x="8507" y="22662"/>
                      <a:pt x="8507" y="22553"/>
                      <a:pt x="8560" y="22443"/>
                    </a:cubicBezTo>
                    <a:cubicBezTo>
                      <a:pt x="8560" y="22223"/>
                      <a:pt x="8617" y="22004"/>
                      <a:pt x="8670" y="21784"/>
                    </a:cubicBezTo>
                    <a:cubicBezTo>
                      <a:pt x="8670" y="21565"/>
                      <a:pt x="8727" y="21398"/>
                      <a:pt x="8779" y="21179"/>
                    </a:cubicBezTo>
                    <a:lnTo>
                      <a:pt x="8946" y="20520"/>
                    </a:lnTo>
                    <a:cubicBezTo>
                      <a:pt x="8999" y="20468"/>
                      <a:pt x="8999" y="20358"/>
                      <a:pt x="9056" y="20301"/>
                    </a:cubicBezTo>
                    <a:lnTo>
                      <a:pt x="8999" y="20301"/>
                    </a:lnTo>
                    <a:cubicBezTo>
                      <a:pt x="9165" y="19919"/>
                      <a:pt x="9275" y="19533"/>
                      <a:pt x="9438" y="19151"/>
                    </a:cubicBezTo>
                    <a:cubicBezTo>
                      <a:pt x="9495" y="18931"/>
                      <a:pt x="9604" y="18712"/>
                      <a:pt x="9657" y="18493"/>
                    </a:cubicBezTo>
                    <a:cubicBezTo>
                      <a:pt x="9714" y="18273"/>
                      <a:pt x="9824" y="18106"/>
                      <a:pt x="9877" y="17887"/>
                    </a:cubicBezTo>
                    <a:cubicBezTo>
                      <a:pt x="9934" y="17777"/>
                      <a:pt x="9986" y="17667"/>
                      <a:pt x="10043" y="17615"/>
                    </a:cubicBezTo>
                    <a:cubicBezTo>
                      <a:pt x="10096" y="17505"/>
                      <a:pt x="10096" y="17395"/>
                      <a:pt x="10153" y="17286"/>
                    </a:cubicBezTo>
                    <a:cubicBezTo>
                      <a:pt x="10263" y="17119"/>
                      <a:pt x="10373" y="16899"/>
                      <a:pt x="10425" y="16680"/>
                    </a:cubicBezTo>
                    <a:lnTo>
                      <a:pt x="10921" y="15530"/>
                    </a:lnTo>
                    <a:cubicBezTo>
                      <a:pt x="11031" y="15310"/>
                      <a:pt x="11084" y="15091"/>
                      <a:pt x="11193" y="14924"/>
                    </a:cubicBezTo>
                    <a:cubicBezTo>
                      <a:pt x="11303" y="14705"/>
                      <a:pt x="11360" y="14542"/>
                      <a:pt x="11470" y="14323"/>
                    </a:cubicBezTo>
                    <a:cubicBezTo>
                      <a:pt x="11580" y="14156"/>
                      <a:pt x="11632" y="13937"/>
                      <a:pt x="11742" y="13717"/>
                    </a:cubicBezTo>
                    <a:cubicBezTo>
                      <a:pt x="11799" y="13555"/>
                      <a:pt x="11909" y="13335"/>
                      <a:pt x="12018" y="13168"/>
                    </a:cubicBezTo>
                    <a:lnTo>
                      <a:pt x="12181" y="12510"/>
                    </a:lnTo>
                    <a:lnTo>
                      <a:pt x="12181" y="12348"/>
                    </a:lnTo>
                    <a:lnTo>
                      <a:pt x="12181" y="12181"/>
                    </a:lnTo>
                    <a:cubicBezTo>
                      <a:pt x="12181" y="12128"/>
                      <a:pt x="12181" y="12071"/>
                      <a:pt x="12128" y="11961"/>
                    </a:cubicBezTo>
                    <a:cubicBezTo>
                      <a:pt x="12128" y="11852"/>
                      <a:pt x="12071" y="11742"/>
                      <a:pt x="11961" y="11689"/>
                    </a:cubicBezTo>
                    <a:cubicBezTo>
                      <a:pt x="11852" y="11580"/>
                      <a:pt x="11742" y="11523"/>
                      <a:pt x="11580" y="11523"/>
                    </a:cubicBezTo>
                    <a:lnTo>
                      <a:pt x="11250" y="11523"/>
                    </a:lnTo>
                    <a:cubicBezTo>
                      <a:pt x="11193" y="11523"/>
                      <a:pt x="11084" y="11523"/>
                      <a:pt x="10974" y="11580"/>
                    </a:cubicBezTo>
                    <a:cubicBezTo>
                      <a:pt x="10864" y="11632"/>
                      <a:pt x="10754" y="11632"/>
                      <a:pt x="10702" y="11689"/>
                    </a:cubicBezTo>
                    <a:lnTo>
                      <a:pt x="10043" y="12019"/>
                    </a:lnTo>
                    <a:cubicBezTo>
                      <a:pt x="10043" y="12002"/>
                      <a:pt x="10048" y="11991"/>
                      <a:pt x="10054" y="11982"/>
                    </a:cubicBezTo>
                    <a:lnTo>
                      <a:pt x="10054" y="11982"/>
                    </a:lnTo>
                    <a:cubicBezTo>
                      <a:pt x="9948" y="12032"/>
                      <a:pt x="9811" y="12085"/>
                      <a:pt x="9714" y="12181"/>
                    </a:cubicBezTo>
                    <a:cubicBezTo>
                      <a:pt x="9657" y="12181"/>
                      <a:pt x="9604" y="12238"/>
                      <a:pt x="9547" y="12238"/>
                    </a:cubicBezTo>
                    <a:lnTo>
                      <a:pt x="9547" y="12128"/>
                    </a:lnTo>
                    <a:cubicBezTo>
                      <a:pt x="9604" y="11961"/>
                      <a:pt x="9604" y="11852"/>
                      <a:pt x="9657" y="11742"/>
                    </a:cubicBezTo>
                    <a:cubicBezTo>
                      <a:pt x="9714" y="11689"/>
                      <a:pt x="9714" y="11580"/>
                      <a:pt x="9714" y="11523"/>
                    </a:cubicBezTo>
                    <a:lnTo>
                      <a:pt x="9877" y="11193"/>
                    </a:lnTo>
                    <a:cubicBezTo>
                      <a:pt x="9877" y="11084"/>
                      <a:pt x="9934" y="10974"/>
                      <a:pt x="9986" y="10864"/>
                    </a:cubicBezTo>
                    <a:cubicBezTo>
                      <a:pt x="9986" y="10811"/>
                      <a:pt x="10043" y="10702"/>
                      <a:pt x="10043" y="10592"/>
                    </a:cubicBezTo>
                    <a:lnTo>
                      <a:pt x="10206" y="9934"/>
                    </a:lnTo>
                    <a:cubicBezTo>
                      <a:pt x="10263" y="9714"/>
                      <a:pt x="10373" y="9547"/>
                      <a:pt x="10373" y="9328"/>
                    </a:cubicBezTo>
                    <a:cubicBezTo>
                      <a:pt x="10425" y="9108"/>
                      <a:pt x="10482" y="8946"/>
                      <a:pt x="10535" y="8727"/>
                    </a:cubicBezTo>
                    <a:cubicBezTo>
                      <a:pt x="10592" y="8507"/>
                      <a:pt x="10645" y="8288"/>
                      <a:pt x="10645" y="8068"/>
                    </a:cubicBezTo>
                    <a:cubicBezTo>
                      <a:pt x="10702" y="7629"/>
                      <a:pt x="10702" y="7190"/>
                      <a:pt x="10645" y="6751"/>
                    </a:cubicBezTo>
                    <a:cubicBezTo>
                      <a:pt x="10645" y="6532"/>
                      <a:pt x="10592" y="6313"/>
                      <a:pt x="10535" y="6093"/>
                    </a:cubicBezTo>
                    <a:cubicBezTo>
                      <a:pt x="10535" y="5874"/>
                      <a:pt x="10482" y="5654"/>
                      <a:pt x="10425" y="5435"/>
                    </a:cubicBezTo>
                    <a:cubicBezTo>
                      <a:pt x="10373" y="5325"/>
                      <a:pt x="10315" y="5215"/>
                      <a:pt x="10315" y="5158"/>
                    </a:cubicBezTo>
                    <a:lnTo>
                      <a:pt x="10153" y="4829"/>
                    </a:lnTo>
                    <a:cubicBezTo>
                      <a:pt x="10153" y="4776"/>
                      <a:pt x="10096" y="4719"/>
                      <a:pt x="10096" y="4667"/>
                    </a:cubicBezTo>
                    <a:cubicBezTo>
                      <a:pt x="10096" y="4667"/>
                      <a:pt x="10043" y="4610"/>
                      <a:pt x="10043" y="4557"/>
                    </a:cubicBezTo>
                    <a:cubicBezTo>
                      <a:pt x="9934" y="4447"/>
                      <a:pt x="9877" y="4337"/>
                      <a:pt x="9714" y="4280"/>
                    </a:cubicBezTo>
                    <a:cubicBezTo>
                      <a:pt x="9657" y="4228"/>
                      <a:pt x="9547" y="4171"/>
                      <a:pt x="9495" y="4171"/>
                    </a:cubicBezTo>
                    <a:lnTo>
                      <a:pt x="9218" y="4171"/>
                    </a:lnTo>
                    <a:lnTo>
                      <a:pt x="8889" y="4337"/>
                    </a:lnTo>
                    <a:cubicBezTo>
                      <a:pt x="8727" y="4447"/>
                      <a:pt x="8560" y="4557"/>
                      <a:pt x="8450" y="4719"/>
                    </a:cubicBezTo>
                    <a:cubicBezTo>
                      <a:pt x="8340" y="4776"/>
                      <a:pt x="8288" y="4886"/>
                      <a:pt x="8231" y="4939"/>
                    </a:cubicBezTo>
                    <a:cubicBezTo>
                      <a:pt x="8178" y="5048"/>
                      <a:pt x="8121" y="5158"/>
                      <a:pt x="8068" y="5215"/>
                    </a:cubicBezTo>
                    <a:cubicBezTo>
                      <a:pt x="7958" y="5435"/>
                      <a:pt x="7901" y="5597"/>
                      <a:pt x="7792" y="5764"/>
                    </a:cubicBezTo>
                    <a:cubicBezTo>
                      <a:pt x="7739" y="5926"/>
                      <a:pt x="7629" y="6093"/>
                      <a:pt x="7572" y="6256"/>
                    </a:cubicBezTo>
                    <a:cubicBezTo>
                      <a:pt x="7520" y="6146"/>
                      <a:pt x="7520" y="6093"/>
                      <a:pt x="7520" y="6036"/>
                    </a:cubicBezTo>
                    <a:cubicBezTo>
                      <a:pt x="7462" y="5817"/>
                      <a:pt x="7410" y="5654"/>
                      <a:pt x="7410" y="5435"/>
                    </a:cubicBezTo>
                    <a:cubicBezTo>
                      <a:pt x="7353" y="5268"/>
                      <a:pt x="7300" y="5048"/>
                      <a:pt x="7243" y="4829"/>
                    </a:cubicBezTo>
                    <a:cubicBezTo>
                      <a:pt x="7190" y="4610"/>
                      <a:pt x="7133" y="4447"/>
                      <a:pt x="7081" y="4228"/>
                    </a:cubicBezTo>
                    <a:cubicBezTo>
                      <a:pt x="7024" y="4008"/>
                      <a:pt x="6971" y="3841"/>
                      <a:pt x="6914" y="3622"/>
                    </a:cubicBezTo>
                    <a:cubicBezTo>
                      <a:pt x="6804" y="3460"/>
                      <a:pt x="6751" y="3240"/>
                      <a:pt x="6694" y="3073"/>
                    </a:cubicBezTo>
                    <a:cubicBezTo>
                      <a:pt x="6642" y="2854"/>
                      <a:pt x="6532" y="2692"/>
                      <a:pt x="6475" y="2525"/>
                    </a:cubicBezTo>
                    <a:cubicBezTo>
                      <a:pt x="6365" y="2305"/>
                      <a:pt x="6255" y="2086"/>
                      <a:pt x="6146" y="1923"/>
                    </a:cubicBezTo>
                    <a:cubicBezTo>
                      <a:pt x="6093" y="1704"/>
                      <a:pt x="5983" y="1537"/>
                      <a:pt x="5874" y="1318"/>
                    </a:cubicBezTo>
                    <a:cubicBezTo>
                      <a:pt x="5817" y="1265"/>
                      <a:pt x="5764" y="1155"/>
                      <a:pt x="5707" y="1098"/>
                    </a:cubicBezTo>
                    <a:cubicBezTo>
                      <a:pt x="5654" y="989"/>
                      <a:pt x="5597" y="936"/>
                      <a:pt x="5487" y="826"/>
                    </a:cubicBezTo>
                    <a:cubicBezTo>
                      <a:pt x="5378" y="659"/>
                      <a:pt x="5215" y="497"/>
                      <a:pt x="4996" y="387"/>
                    </a:cubicBezTo>
                    <a:cubicBezTo>
                      <a:pt x="4939" y="330"/>
                      <a:pt x="4829" y="277"/>
                      <a:pt x="4719" y="220"/>
                    </a:cubicBezTo>
                    <a:cubicBezTo>
                      <a:pt x="4667" y="220"/>
                      <a:pt x="4667" y="168"/>
                      <a:pt x="4610" y="168"/>
                    </a:cubicBezTo>
                    <a:cubicBezTo>
                      <a:pt x="4557" y="111"/>
                      <a:pt x="4447" y="111"/>
                      <a:pt x="4390" y="111"/>
                    </a:cubicBezTo>
                    <a:cubicBezTo>
                      <a:pt x="4337" y="58"/>
                      <a:pt x="4228" y="58"/>
                      <a:pt x="4118" y="58"/>
                    </a:cubicBezTo>
                    <a:cubicBezTo>
                      <a:pt x="4008" y="1"/>
                      <a:pt x="3898" y="1"/>
                      <a:pt x="3789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5" name="Google Shape;1725;p30"/>
              <p:cNvSpPr/>
              <p:nvPr/>
            </p:nvSpPr>
            <p:spPr>
              <a:xfrm>
                <a:off x="1848950" y="2578975"/>
                <a:ext cx="191500" cy="213775"/>
              </a:xfrm>
              <a:custGeom>
                <a:avLst/>
                <a:gdLst/>
                <a:ahLst/>
                <a:cxnLst/>
                <a:rect l="l" t="t" r="r" b="b"/>
                <a:pathLst>
                  <a:path w="7660" h="8551" extrusionOk="0">
                    <a:moveTo>
                      <a:pt x="1789" y="1737"/>
                    </a:moveTo>
                    <a:lnTo>
                      <a:pt x="1789" y="1737"/>
                    </a:lnTo>
                    <a:cubicBezTo>
                      <a:pt x="2394" y="1835"/>
                      <a:pt x="2856" y="2297"/>
                      <a:pt x="3270" y="2711"/>
                    </a:cubicBezTo>
                    <a:cubicBezTo>
                      <a:pt x="3766" y="3260"/>
                      <a:pt x="4258" y="3865"/>
                      <a:pt x="4697" y="4467"/>
                    </a:cubicBezTo>
                    <a:cubicBezTo>
                      <a:pt x="5143" y="5053"/>
                      <a:pt x="5575" y="5653"/>
                      <a:pt x="5985" y="6266"/>
                    </a:cubicBezTo>
                    <a:lnTo>
                      <a:pt x="5985" y="6266"/>
                    </a:lnTo>
                    <a:cubicBezTo>
                      <a:pt x="5353" y="5596"/>
                      <a:pt x="4711" y="4933"/>
                      <a:pt x="4039" y="4304"/>
                    </a:cubicBezTo>
                    <a:cubicBezTo>
                      <a:pt x="3192" y="3509"/>
                      <a:pt x="2297" y="2820"/>
                      <a:pt x="1789" y="1737"/>
                    </a:cubicBezTo>
                    <a:close/>
                    <a:moveTo>
                      <a:pt x="341" y="0"/>
                    </a:moveTo>
                    <a:cubicBezTo>
                      <a:pt x="1" y="0"/>
                      <a:pt x="99" y="601"/>
                      <a:pt x="198" y="846"/>
                    </a:cubicBezTo>
                    <a:cubicBezTo>
                      <a:pt x="417" y="1504"/>
                      <a:pt x="966" y="2110"/>
                      <a:pt x="1462" y="2601"/>
                    </a:cubicBezTo>
                    <a:lnTo>
                      <a:pt x="3270" y="4414"/>
                    </a:lnTo>
                    <a:cubicBezTo>
                      <a:pt x="3986" y="5125"/>
                      <a:pt x="4644" y="5841"/>
                      <a:pt x="5303" y="6499"/>
                    </a:cubicBezTo>
                    <a:cubicBezTo>
                      <a:pt x="5684" y="6881"/>
                      <a:pt x="6071" y="7210"/>
                      <a:pt x="6400" y="7596"/>
                    </a:cubicBezTo>
                    <a:cubicBezTo>
                      <a:pt x="6619" y="7816"/>
                      <a:pt x="6839" y="8088"/>
                      <a:pt x="7168" y="8145"/>
                    </a:cubicBezTo>
                    <a:cubicBezTo>
                      <a:pt x="7221" y="8145"/>
                      <a:pt x="7278" y="8088"/>
                      <a:pt x="7221" y="8035"/>
                    </a:cubicBezTo>
                    <a:cubicBezTo>
                      <a:pt x="7017" y="7657"/>
                      <a:pt x="6802" y="7283"/>
                      <a:pt x="6578" y="6913"/>
                    </a:cubicBezTo>
                    <a:lnTo>
                      <a:pt x="6578" y="6913"/>
                    </a:lnTo>
                    <a:cubicBezTo>
                      <a:pt x="6576" y="6901"/>
                      <a:pt x="6571" y="6890"/>
                      <a:pt x="6562" y="6881"/>
                    </a:cubicBezTo>
                    <a:cubicBezTo>
                      <a:pt x="6558" y="6876"/>
                      <a:pt x="6554" y="6872"/>
                      <a:pt x="6550" y="6868"/>
                    </a:cubicBezTo>
                    <a:lnTo>
                      <a:pt x="6550" y="6868"/>
                    </a:lnTo>
                    <a:cubicBezTo>
                      <a:pt x="5935" y="5859"/>
                      <a:pt x="5250" y="4887"/>
                      <a:pt x="4534" y="3975"/>
                    </a:cubicBezTo>
                    <a:cubicBezTo>
                      <a:pt x="4096" y="3369"/>
                      <a:pt x="3600" y="2821"/>
                      <a:pt x="3108" y="2329"/>
                    </a:cubicBezTo>
                    <a:cubicBezTo>
                      <a:pt x="2722" y="1943"/>
                      <a:pt x="2230" y="1614"/>
                      <a:pt x="1682" y="1561"/>
                    </a:cubicBezTo>
                    <a:cubicBezTo>
                      <a:pt x="1624" y="1561"/>
                      <a:pt x="1572" y="1614"/>
                      <a:pt x="1624" y="1671"/>
                    </a:cubicBezTo>
                    <a:cubicBezTo>
                      <a:pt x="2011" y="2768"/>
                      <a:pt x="2889" y="3479"/>
                      <a:pt x="3709" y="4247"/>
                    </a:cubicBezTo>
                    <a:cubicBezTo>
                      <a:pt x="4644" y="5125"/>
                      <a:pt x="5575" y="6060"/>
                      <a:pt x="6453" y="6991"/>
                    </a:cubicBezTo>
                    <a:cubicBezTo>
                      <a:pt x="6459" y="7002"/>
                      <a:pt x="6465" y="7011"/>
                      <a:pt x="6472" y="7017"/>
                    </a:cubicBezTo>
                    <a:lnTo>
                      <a:pt x="6472" y="7017"/>
                    </a:lnTo>
                    <a:cubicBezTo>
                      <a:pt x="6660" y="7316"/>
                      <a:pt x="6842" y="7619"/>
                      <a:pt x="7018" y="7924"/>
                    </a:cubicBezTo>
                    <a:lnTo>
                      <a:pt x="7018" y="7924"/>
                    </a:lnTo>
                    <a:cubicBezTo>
                      <a:pt x="6794" y="7809"/>
                      <a:pt x="6579" y="7556"/>
                      <a:pt x="6400" y="7377"/>
                    </a:cubicBezTo>
                    <a:lnTo>
                      <a:pt x="5575" y="6552"/>
                    </a:lnTo>
                    <a:cubicBezTo>
                      <a:pt x="5083" y="6003"/>
                      <a:pt x="4587" y="5511"/>
                      <a:pt x="4039" y="4963"/>
                    </a:cubicBezTo>
                    <a:cubicBezTo>
                      <a:pt x="2998" y="3918"/>
                      <a:pt x="1901" y="2931"/>
                      <a:pt x="966" y="1781"/>
                    </a:cubicBezTo>
                    <a:cubicBezTo>
                      <a:pt x="747" y="1504"/>
                      <a:pt x="527" y="1175"/>
                      <a:pt x="365" y="846"/>
                    </a:cubicBezTo>
                    <a:cubicBezTo>
                      <a:pt x="365" y="736"/>
                      <a:pt x="198" y="407"/>
                      <a:pt x="255" y="297"/>
                    </a:cubicBezTo>
                    <a:cubicBezTo>
                      <a:pt x="282" y="243"/>
                      <a:pt x="322" y="222"/>
                      <a:pt x="369" y="222"/>
                    </a:cubicBezTo>
                    <a:cubicBezTo>
                      <a:pt x="513" y="222"/>
                      <a:pt x="721" y="421"/>
                      <a:pt x="804" y="464"/>
                    </a:cubicBezTo>
                    <a:cubicBezTo>
                      <a:pt x="1295" y="846"/>
                      <a:pt x="1734" y="1175"/>
                      <a:pt x="2283" y="1451"/>
                    </a:cubicBezTo>
                    <a:cubicBezTo>
                      <a:pt x="2889" y="1781"/>
                      <a:pt x="3437" y="2110"/>
                      <a:pt x="3929" y="2549"/>
                    </a:cubicBezTo>
                    <a:cubicBezTo>
                      <a:pt x="4425" y="3040"/>
                      <a:pt x="4807" y="3646"/>
                      <a:pt x="5246" y="4195"/>
                    </a:cubicBezTo>
                    <a:cubicBezTo>
                      <a:pt x="6180" y="5511"/>
                      <a:pt x="6949" y="6991"/>
                      <a:pt x="7550" y="8527"/>
                    </a:cubicBezTo>
                    <a:cubicBezTo>
                      <a:pt x="7567" y="8544"/>
                      <a:pt x="7583" y="8550"/>
                      <a:pt x="7598" y="8550"/>
                    </a:cubicBezTo>
                    <a:cubicBezTo>
                      <a:pt x="7633" y="8550"/>
                      <a:pt x="7660" y="8511"/>
                      <a:pt x="7660" y="8474"/>
                    </a:cubicBezTo>
                    <a:cubicBezTo>
                      <a:pt x="7111" y="6938"/>
                      <a:pt x="6400" y="5511"/>
                      <a:pt x="5465" y="4195"/>
                    </a:cubicBezTo>
                    <a:cubicBezTo>
                      <a:pt x="5026" y="3589"/>
                      <a:pt x="4534" y="2988"/>
                      <a:pt x="4039" y="2439"/>
                    </a:cubicBezTo>
                    <a:cubicBezTo>
                      <a:pt x="3490" y="1943"/>
                      <a:pt x="2889" y="1614"/>
                      <a:pt x="2230" y="1285"/>
                    </a:cubicBezTo>
                    <a:cubicBezTo>
                      <a:pt x="1901" y="1065"/>
                      <a:pt x="1572" y="903"/>
                      <a:pt x="1243" y="626"/>
                    </a:cubicBezTo>
                    <a:cubicBezTo>
                      <a:pt x="1023" y="407"/>
                      <a:pt x="747" y="135"/>
                      <a:pt x="474" y="25"/>
                    </a:cubicBezTo>
                    <a:cubicBezTo>
                      <a:pt x="424" y="8"/>
                      <a:pt x="379" y="0"/>
                      <a:pt x="341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6" name="Google Shape;1726;p30"/>
              <p:cNvSpPr/>
              <p:nvPr/>
            </p:nvSpPr>
            <p:spPr>
              <a:xfrm>
                <a:off x="1848400" y="2390800"/>
                <a:ext cx="193475" cy="398275"/>
              </a:xfrm>
              <a:custGeom>
                <a:avLst/>
                <a:gdLst/>
                <a:ahLst/>
                <a:cxnLst/>
                <a:rect l="l" t="t" r="r" b="b"/>
                <a:pathLst>
                  <a:path w="7739" h="15931" extrusionOk="0">
                    <a:moveTo>
                      <a:pt x="2527" y="3298"/>
                    </a:moveTo>
                    <a:cubicBezTo>
                      <a:pt x="2759" y="3421"/>
                      <a:pt x="2861" y="3674"/>
                      <a:pt x="2963" y="3931"/>
                    </a:cubicBezTo>
                    <a:cubicBezTo>
                      <a:pt x="3130" y="4260"/>
                      <a:pt x="3240" y="4532"/>
                      <a:pt x="3402" y="4861"/>
                    </a:cubicBezTo>
                    <a:cubicBezTo>
                      <a:pt x="3622" y="5410"/>
                      <a:pt x="3841" y="5959"/>
                      <a:pt x="4118" y="6507"/>
                    </a:cubicBezTo>
                    <a:cubicBezTo>
                      <a:pt x="4176" y="6661"/>
                      <a:pt x="4235" y="6813"/>
                      <a:pt x="4295" y="6964"/>
                    </a:cubicBezTo>
                    <a:lnTo>
                      <a:pt x="4295" y="6964"/>
                    </a:lnTo>
                    <a:cubicBezTo>
                      <a:pt x="4033" y="6393"/>
                      <a:pt x="3772" y="5818"/>
                      <a:pt x="3459" y="5248"/>
                    </a:cubicBezTo>
                    <a:cubicBezTo>
                      <a:pt x="3143" y="4615"/>
                      <a:pt x="2571" y="3982"/>
                      <a:pt x="2527" y="3298"/>
                    </a:cubicBezTo>
                    <a:close/>
                    <a:moveTo>
                      <a:pt x="4860" y="8349"/>
                    </a:moveTo>
                    <a:cubicBezTo>
                      <a:pt x="5073" y="8865"/>
                      <a:pt x="5286" y="9382"/>
                      <a:pt x="5487" y="9909"/>
                    </a:cubicBezTo>
                    <a:cubicBezTo>
                      <a:pt x="5535" y="10003"/>
                      <a:pt x="5580" y="10099"/>
                      <a:pt x="5625" y="10196"/>
                    </a:cubicBezTo>
                    <a:lnTo>
                      <a:pt x="5625" y="10196"/>
                    </a:lnTo>
                    <a:cubicBezTo>
                      <a:pt x="5402" y="9839"/>
                      <a:pt x="5243" y="9446"/>
                      <a:pt x="5105" y="9031"/>
                    </a:cubicBezTo>
                    <a:cubicBezTo>
                      <a:pt x="5029" y="8804"/>
                      <a:pt x="4947" y="8577"/>
                      <a:pt x="4860" y="8349"/>
                    </a:cubicBezTo>
                    <a:close/>
                    <a:moveTo>
                      <a:pt x="463" y="232"/>
                    </a:moveTo>
                    <a:cubicBezTo>
                      <a:pt x="501" y="232"/>
                      <a:pt x="548" y="239"/>
                      <a:pt x="606" y="253"/>
                    </a:cubicBezTo>
                    <a:cubicBezTo>
                      <a:pt x="659" y="253"/>
                      <a:pt x="716" y="310"/>
                      <a:pt x="826" y="310"/>
                    </a:cubicBezTo>
                    <a:cubicBezTo>
                      <a:pt x="1704" y="749"/>
                      <a:pt x="2362" y="1517"/>
                      <a:pt x="2963" y="2285"/>
                    </a:cubicBezTo>
                    <a:cubicBezTo>
                      <a:pt x="4227" y="4093"/>
                      <a:pt x="5215" y="6235"/>
                      <a:pt x="5926" y="8320"/>
                    </a:cubicBezTo>
                    <a:cubicBezTo>
                      <a:pt x="6439" y="9854"/>
                      <a:pt x="6823" y="11409"/>
                      <a:pt x="7133" y="12987"/>
                    </a:cubicBezTo>
                    <a:lnTo>
                      <a:pt x="7133" y="12987"/>
                    </a:lnTo>
                    <a:cubicBezTo>
                      <a:pt x="6577" y="10864"/>
                      <a:pt x="5875" y="8807"/>
                      <a:pt x="4995" y="6784"/>
                    </a:cubicBezTo>
                    <a:cubicBezTo>
                      <a:pt x="4447" y="5577"/>
                      <a:pt x="3841" y="4422"/>
                      <a:pt x="3240" y="3272"/>
                    </a:cubicBezTo>
                    <a:cubicBezTo>
                      <a:pt x="2744" y="2447"/>
                      <a:pt x="2195" y="1679"/>
                      <a:pt x="1265" y="1350"/>
                    </a:cubicBezTo>
                    <a:cubicBezTo>
                      <a:pt x="1208" y="1350"/>
                      <a:pt x="1155" y="1350"/>
                      <a:pt x="1155" y="1407"/>
                    </a:cubicBezTo>
                    <a:cubicBezTo>
                      <a:pt x="988" y="1789"/>
                      <a:pt x="1208" y="2175"/>
                      <a:pt x="1374" y="2557"/>
                    </a:cubicBezTo>
                    <a:cubicBezTo>
                      <a:pt x="1594" y="3053"/>
                      <a:pt x="1866" y="3602"/>
                      <a:pt x="2085" y="4150"/>
                    </a:cubicBezTo>
                    <a:cubicBezTo>
                      <a:pt x="2581" y="5248"/>
                      <a:pt x="3073" y="6345"/>
                      <a:pt x="3622" y="7495"/>
                    </a:cubicBezTo>
                    <a:lnTo>
                      <a:pt x="5105" y="10787"/>
                    </a:lnTo>
                    <a:cubicBezTo>
                      <a:pt x="5377" y="11392"/>
                      <a:pt x="5654" y="12599"/>
                      <a:pt x="6475" y="12652"/>
                    </a:cubicBezTo>
                    <a:cubicBezTo>
                      <a:pt x="6532" y="12652"/>
                      <a:pt x="6584" y="12652"/>
                      <a:pt x="6584" y="12599"/>
                    </a:cubicBezTo>
                    <a:cubicBezTo>
                      <a:pt x="6751" y="12323"/>
                      <a:pt x="6532" y="12051"/>
                      <a:pt x="6475" y="11774"/>
                    </a:cubicBezTo>
                    <a:cubicBezTo>
                      <a:pt x="6331" y="11487"/>
                      <a:pt x="6212" y="11178"/>
                      <a:pt x="6085" y="10875"/>
                    </a:cubicBezTo>
                    <a:lnTo>
                      <a:pt x="6085" y="10875"/>
                    </a:lnTo>
                    <a:cubicBezTo>
                      <a:pt x="6107" y="10848"/>
                      <a:pt x="6116" y="10812"/>
                      <a:pt x="6093" y="10787"/>
                    </a:cubicBezTo>
                    <a:cubicBezTo>
                      <a:pt x="6065" y="10759"/>
                      <a:pt x="6038" y="10732"/>
                      <a:pt x="6012" y="10704"/>
                    </a:cubicBezTo>
                    <a:lnTo>
                      <a:pt x="6012" y="10704"/>
                    </a:lnTo>
                    <a:cubicBezTo>
                      <a:pt x="5968" y="10602"/>
                      <a:pt x="5922" y="10502"/>
                      <a:pt x="5873" y="10405"/>
                    </a:cubicBezTo>
                    <a:lnTo>
                      <a:pt x="4719" y="7605"/>
                    </a:lnTo>
                    <a:cubicBezTo>
                      <a:pt x="4337" y="6674"/>
                      <a:pt x="3951" y="5796"/>
                      <a:pt x="3569" y="4861"/>
                    </a:cubicBezTo>
                    <a:cubicBezTo>
                      <a:pt x="3402" y="4479"/>
                      <a:pt x="3240" y="4041"/>
                      <a:pt x="3020" y="3654"/>
                    </a:cubicBezTo>
                    <a:cubicBezTo>
                      <a:pt x="2911" y="3382"/>
                      <a:pt x="2744" y="3215"/>
                      <a:pt x="2472" y="3106"/>
                    </a:cubicBezTo>
                    <a:cubicBezTo>
                      <a:pt x="2415" y="3106"/>
                      <a:pt x="2415" y="3163"/>
                      <a:pt x="2415" y="3215"/>
                    </a:cubicBezTo>
                    <a:cubicBezTo>
                      <a:pt x="2415" y="3874"/>
                      <a:pt x="2853" y="4422"/>
                      <a:pt x="3130" y="5028"/>
                    </a:cubicBezTo>
                    <a:cubicBezTo>
                      <a:pt x="3512" y="5739"/>
                      <a:pt x="3898" y="6507"/>
                      <a:pt x="4227" y="7223"/>
                    </a:cubicBezTo>
                    <a:cubicBezTo>
                      <a:pt x="4499" y="7934"/>
                      <a:pt x="4776" y="8649"/>
                      <a:pt x="4995" y="9308"/>
                    </a:cubicBezTo>
                    <a:cubicBezTo>
                      <a:pt x="5200" y="9868"/>
                      <a:pt x="5450" y="10382"/>
                      <a:pt x="5884" y="10805"/>
                    </a:cubicBezTo>
                    <a:lnTo>
                      <a:pt x="5884" y="10805"/>
                    </a:lnTo>
                    <a:cubicBezTo>
                      <a:pt x="5994" y="11078"/>
                      <a:pt x="6098" y="11352"/>
                      <a:pt x="6202" y="11612"/>
                    </a:cubicBezTo>
                    <a:cubicBezTo>
                      <a:pt x="6255" y="11722"/>
                      <a:pt x="6584" y="12433"/>
                      <a:pt x="6422" y="12490"/>
                    </a:cubicBezTo>
                    <a:cubicBezTo>
                      <a:pt x="6406" y="12500"/>
                      <a:pt x="6388" y="12505"/>
                      <a:pt x="6369" y="12505"/>
                    </a:cubicBezTo>
                    <a:cubicBezTo>
                      <a:pt x="6193" y="12505"/>
                      <a:pt x="5915" y="12088"/>
                      <a:pt x="5816" y="11941"/>
                    </a:cubicBezTo>
                    <a:cubicBezTo>
                      <a:pt x="5544" y="11445"/>
                      <a:pt x="5325" y="10844"/>
                      <a:pt x="5048" y="10295"/>
                    </a:cubicBezTo>
                    <a:cubicBezTo>
                      <a:pt x="4829" y="9747"/>
                      <a:pt x="4556" y="9141"/>
                      <a:pt x="4280" y="8592"/>
                    </a:cubicBezTo>
                    <a:cubicBezTo>
                      <a:pt x="3788" y="7495"/>
                      <a:pt x="3292" y="6345"/>
                      <a:pt x="2744" y="5191"/>
                    </a:cubicBezTo>
                    <a:cubicBezTo>
                      <a:pt x="2524" y="4642"/>
                      <a:pt x="2252" y="4041"/>
                      <a:pt x="1976" y="3492"/>
                    </a:cubicBezTo>
                    <a:cubicBezTo>
                      <a:pt x="1756" y="2996"/>
                      <a:pt x="1427" y="2447"/>
                      <a:pt x="1317" y="1899"/>
                    </a:cubicBezTo>
                    <a:cubicBezTo>
                      <a:pt x="1276" y="1773"/>
                      <a:pt x="1299" y="1644"/>
                      <a:pt x="1414" y="1644"/>
                    </a:cubicBezTo>
                    <a:cubicBezTo>
                      <a:pt x="1447" y="1644"/>
                      <a:pt x="1488" y="1655"/>
                      <a:pt x="1537" y="1679"/>
                    </a:cubicBezTo>
                    <a:lnTo>
                      <a:pt x="1866" y="1846"/>
                    </a:lnTo>
                    <a:cubicBezTo>
                      <a:pt x="2085" y="2008"/>
                      <a:pt x="2252" y="2175"/>
                      <a:pt x="2415" y="2395"/>
                    </a:cubicBezTo>
                    <a:cubicBezTo>
                      <a:pt x="2691" y="2776"/>
                      <a:pt x="2963" y="3163"/>
                      <a:pt x="3183" y="3602"/>
                    </a:cubicBezTo>
                    <a:cubicBezTo>
                      <a:pt x="3788" y="4699"/>
                      <a:pt x="4337" y="5796"/>
                      <a:pt x="4829" y="6946"/>
                    </a:cubicBezTo>
                    <a:cubicBezTo>
                      <a:pt x="5877" y="9308"/>
                      <a:pt x="6725" y="11765"/>
                      <a:pt x="7277" y="14277"/>
                    </a:cubicBezTo>
                    <a:lnTo>
                      <a:pt x="7277" y="14277"/>
                    </a:lnTo>
                    <a:cubicBezTo>
                      <a:pt x="5933" y="12619"/>
                      <a:pt x="4613" y="10942"/>
                      <a:pt x="3731" y="8921"/>
                    </a:cubicBezTo>
                    <a:cubicBezTo>
                      <a:pt x="3292" y="7934"/>
                      <a:pt x="2853" y="6946"/>
                      <a:pt x="2305" y="5959"/>
                    </a:cubicBezTo>
                    <a:cubicBezTo>
                      <a:pt x="1704" y="5028"/>
                      <a:pt x="1098" y="4093"/>
                      <a:pt x="716" y="3106"/>
                    </a:cubicBezTo>
                    <a:cubicBezTo>
                      <a:pt x="496" y="2614"/>
                      <a:pt x="330" y="2118"/>
                      <a:pt x="277" y="1569"/>
                    </a:cubicBezTo>
                    <a:lnTo>
                      <a:pt x="277" y="858"/>
                    </a:lnTo>
                    <a:cubicBezTo>
                      <a:pt x="277" y="749"/>
                      <a:pt x="277" y="472"/>
                      <a:pt x="330" y="362"/>
                    </a:cubicBezTo>
                    <a:cubicBezTo>
                      <a:pt x="330" y="282"/>
                      <a:pt x="360" y="232"/>
                      <a:pt x="463" y="232"/>
                    </a:cubicBezTo>
                    <a:close/>
                    <a:moveTo>
                      <a:pt x="445" y="0"/>
                    </a:moveTo>
                    <a:cubicBezTo>
                      <a:pt x="353" y="0"/>
                      <a:pt x="273" y="39"/>
                      <a:pt x="220" y="143"/>
                    </a:cubicBezTo>
                    <a:cubicBezTo>
                      <a:pt x="0" y="472"/>
                      <a:pt x="58" y="1188"/>
                      <a:pt x="110" y="1517"/>
                    </a:cubicBezTo>
                    <a:cubicBezTo>
                      <a:pt x="330" y="3874"/>
                      <a:pt x="2085" y="5629"/>
                      <a:pt x="3020" y="7714"/>
                    </a:cubicBezTo>
                    <a:cubicBezTo>
                      <a:pt x="3622" y="8978"/>
                      <a:pt x="4118" y="10238"/>
                      <a:pt x="4829" y="11392"/>
                    </a:cubicBezTo>
                    <a:cubicBezTo>
                      <a:pt x="5576" y="12512"/>
                      <a:pt x="6428" y="13531"/>
                      <a:pt x="7335" y="14544"/>
                    </a:cubicBezTo>
                    <a:lnTo>
                      <a:pt x="7335" y="14544"/>
                    </a:lnTo>
                    <a:cubicBezTo>
                      <a:pt x="7341" y="14572"/>
                      <a:pt x="7347" y="14600"/>
                      <a:pt x="7352" y="14627"/>
                    </a:cubicBezTo>
                    <a:cubicBezTo>
                      <a:pt x="7364" y="14617"/>
                      <a:pt x="7375" y="14608"/>
                      <a:pt x="7386" y="14601"/>
                    </a:cubicBezTo>
                    <a:lnTo>
                      <a:pt x="7386" y="14601"/>
                    </a:lnTo>
                    <a:cubicBezTo>
                      <a:pt x="7394" y="14610"/>
                      <a:pt x="7402" y="14619"/>
                      <a:pt x="7409" y="14627"/>
                    </a:cubicBezTo>
                    <a:cubicBezTo>
                      <a:pt x="7417" y="14644"/>
                      <a:pt x="7426" y="14656"/>
                      <a:pt x="7436" y="14666"/>
                    </a:cubicBezTo>
                    <a:lnTo>
                      <a:pt x="7436" y="14666"/>
                    </a:lnTo>
                    <a:cubicBezTo>
                      <a:pt x="7504" y="15073"/>
                      <a:pt x="7568" y="15481"/>
                      <a:pt x="7629" y="15891"/>
                    </a:cubicBezTo>
                    <a:cubicBezTo>
                      <a:pt x="7629" y="15918"/>
                      <a:pt x="7656" y="15931"/>
                      <a:pt x="7684" y="15931"/>
                    </a:cubicBezTo>
                    <a:cubicBezTo>
                      <a:pt x="7711" y="15931"/>
                      <a:pt x="7739" y="15918"/>
                      <a:pt x="7739" y="15891"/>
                    </a:cubicBezTo>
                    <a:cubicBezTo>
                      <a:pt x="7462" y="13420"/>
                      <a:pt x="7023" y="11006"/>
                      <a:pt x="6255" y="8649"/>
                    </a:cubicBezTo>
                    <a:cubicBezTo>
                      <a:pt x="5487" y="6398"/>
                      <a:pt x="4499" y="4150"/>
                      <a:pt x="3130" y="2228"/>
                    </a:cubicBezTo>
                    <a:cubicBezTo>
                      <a:pt x="2581" y="1460"/>
                      <a:pt x="1866" y="692"/>
                      <a:pt x="1045" y="253"/>
                    </a:cubicBezTo>
                    <a:cubicBezTo>
                      <a:pt x="895" y="178"/>
                      <a:pt x="643" y="0"/>
                      <a:pt x="445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7" name="Google Shape;1727;p30"/>
              <p:cNvSpPr/>
              <p:nvPr/>
            </p:nvSpPr>
            <p:spPr>
              <a:xfrm>
                <a:off x="1901500" y="2249450"/>
                <a:ext cx="152675" cy="509450"/>
              </a:xfrm>
              <a:custGeom>
                <a:avLst/>
                <a:gdLst/>
                <a:ahLst/>
                <a:cxnLst/>
                <a:rect l="l" t="t" r="r" b="b"/>
                <a:pathLst>
                  <a:path w="6107" h="20378" extrusionOk="0">
                    <a:moveTo>
                      <a:pt x="1311" y="188"/>
                    </a:moveTo>
                    <a:cubicBezTo>
                      <a:pt x="1483" y="188"/>
                      <a:pt x="1662" y="257"/>
                      <a:pt x="1827" y="368"/>
                    </a:cubicBezTo>
                    <a:cubicBezTo>
                      <a:pt x="2266" y="749"/>
                      <a:pt x="2595" y="1245"/>
                      <a:pt x="2814" y="1737"/>
                    </a:cubicBezTo>
                    <a:cubicBezTo>
                      <a:pt x="3363" y="2834"/>
                      <a:pt x="3640" y="4041"/>
                      <a:pt x="3912" y="5196"/>
                    </a:cubicBezTo>
                    <a:cubicBezTo>
                      <a:pt x="4517" y="7610"/>
                      <a:pt x="4956" y="10024"/>
                      <a:pt x="5228" y="12438"/>
                    </a:cubicBezTo>
                    <a:cubicBezTo>
                      <a:pt x="5448" y="13807"/>
                      <a:pt x="5558" y="15124"/>
                      <a:pt x="5667" y="16441"/>
                    </a:cubicBezTo>
                    <a:cubicBezTo>
                      <a:pt x="5768" y="17606"/>
                      <a:pt x="5918" y="18860"/>
                      <a:pt x="5639" y="19994"/>
                    </a:cubicBezTo>
                    <a:lnTo>
                      <a:pt x="5639" y="19994"/>
                    </a:lnTo>
                    <a:cubicBezTo>
                      <a:pt x="4948" y="17682"/>
                      <a:pt x="4275" y="15352"/>
                      <a:pt x="3628" y="13005"/>
                    </a:cubicBezTo>
                    <a:lnTo>
                      <a:pt x="3628" y="13005"/>
                    </a:lnTo>
                    <a:cubicBezTo>
                      <a:pt x="3826" y="13488"/>
                      <a:pt x="4015" y="13974"/>
                      <a:pt x="4188" y="14466"/>
                    </a:cubicBezTo>
                    <a:cubicBezTo>
                      <a:pt x="4214" y="14494"/>
                      <a:pt x="4242" y="14508"/>
                      <a:pt x="4263" y="14508"/>
                    </a:cubicBezTo>
                    <a:cubicBezTo>
                      <a:pt x="4284" y="14508"/>
                      <a:pt x="4298" y="14494"/>
                      <a:pt x="4298" y="14466"/>
                    </a:cubicBezTo>
                    <a:cubicBezTo>
                      <a:pt x="4030" y="13621"/>
                      <a:pt x="3695" y="12780"/>
                      <a:pt x="3336" y="11938"/>
                    </a:cubicBezTo>
                    <a:lnTo>
                      <a:pt x="3336" y="11938"/>
                    </a:lnTo>
                    <a:cubicBezTo>
                      <a:pt x="2931" y="10447"/>
                      <a:pt x="2537" y="8948"/>
                      <a:pt x="2156" y="7443"/>
                    </a:cubicBezTo>
                    <a:cubicBezTo>
                      <a:pt x="1884" y="6403"/>
                      <a:pt x="1607" y="5358"/>
                      <a:pt x="1388" y="4318"/>
                    </a:cubicBezTo>
                    <a:cubicBezTo>
                      <a:pt x="1278" y="3822"/>
                      <a:pt x="1225" y="3273"/>
                      <a:pt x="1168" y="2725"/>
                    </a:cubicBezTo>
                    <a:cubicBezTo>
                      <a:pt x="1116" y="2452"/>
                      <a:pt x="1116" y="2176"/>
                      <a:pt x="1116" y="1904"/>
                    </a:cubicBezTo>
                    <a:cubicBezTo>
                      <a:pt x="1116" y="1684"/>
                      <a:pt x="1059" y="1627"/>
                      <a:pt x="1278" y="1575"/>
                    </a:cubicBezTo>
                    <a:cubicBezTo>
                      <a:pt x="1333" y="1520"/>
                      <a:pt x="1388" y="1492"/>
                      <a:pt x="1436" y="1492"/>
                    </a:cubicBezTo>
                    <a:cubicBezTo>
                      <a:pt x="1484" y="1492"/>
                      <a:pt x="1526" y="1520"/>
                      <a:pt x="1555" y="1575"/>
                    </a:cubicBezTo>
                    <a:cubicBezTo>
                      <a:pt x="1664" y="1627"/>
                      <a:pt x="1717" y="1737"/>
                      <a:pt x="1774" y="1794"/>
                    </a:cubicBezTo>
                    <a:cubicBezTo>
                      <a:pt x="2432" y="2562"/>
                      <a:pt x="2652" y="3550"/>
                      <a:pt x="2871" y="4480"/>
                    </a:cubicBezTo>
                    <a:cubicBezTo>
                      <a:pt x="3144" y="5525"/>
                      <a:pt x="3363" y="6622"/>
                      <a:pt x="3582" y="7662"/>
                    </a:cubicBezTo>
                    <a:cubicBezTo>
                      <a:pt x="3859" y="8926"/>
                      <a:pt x="4188" y="10133"/>
                      <a:pt x="4460" y="11341"/>
                    </a:cubicBezTo>
                    <a:cubicBezTo>
                      <a:pt x="4658" y="12376"/>
                      <a:pt x="4902" y="13414"/>
                      <a:pt x="4907" y="14492"/>
                    </a:cubicBezTo>
                    <a:lnTo>
                      <a:pt x="4907" y="14492"/>
                    </a:lnTo>
                    <a:cubicBezTo>
                      <a:pt x="3781" y="11912"/>
                      <a:pt x="2957" y="9236"/>
                      <a:pt x="2432" y="6455"/>
                    </a:cubicBezTo>
                    <a:cubicBezTo>
                      <a:pt x="2323" y="5744"/>
                      <a:pt x="2156" y="5086"/>
                      <a:pt x="2103" y="4370"/>
                    </a:cubicBezTo>
                    <a:cubicBezTo>
                      <a:pt x="2046" y="4208"/>
                      <a:pt x="1994" y="3989"/>
                      <a:pt x="1994" y="3822"/>
                    </a:cubicBezTo>
                    <a:cubicBezTo>
                      <a:pt x="1962" y="3733"/>
                      <a:pt x="1965" y="3693"/>
                      <a:pt x="2001" y="3693"/>
                    </a:cubicBezTo>
                    <a:cubicBezTo>
                      <a:pt x="2031" y="3693"/>
                      <a:pt x="2083" y="3720"/>
                      <a:pt x="2156" y="3769"/>
                    </a:cubicBezTo>
                    <a:cubicBezTo>
                      <a:pt x="2156" y="3879"/>
                      <a:pt x="2213" y="3932"/>
                      <a:pt x="2213" y="4041"/>
                    </a:cubicBezTo>
                    <a:cubicBezTo>
                      <a:pt x="2323" y="4370"/>
                      <a:pt x="2432" y="4757"/>
                      <a:pt x="2542" y="5086"/>
                    </a:cubicBezTo>
                    <a:cubicBezTo>
                      <a:pt x="2981" y="6512"/>
                      <a:pt x="3201" y="7992"/>
                      <a:pt x="3363" y="9418"/>
                    </a:cubicBezTo>
                    <a:cubicBezTo>
                      <a:pt x="3363" y="9473"/>
                      <a:pt x="3405" y="9500"/>
                      <a:pt x="3446" y="9500"/>
                    </a:cubicBezTo>
                    <a:cubicBezTo>
                      <a:pt x="3488" y="9500"/>
                      <a:pt x="3530" y="9473"/>
                      <a:pt x="3530" y="9418"/>
                    </a:cubicBezTo>
                    <a:cubicBezTo>
                      <a:pt x="3420" y="8158"/>
                      <a:pt x="3201" y="6951"/>
                      <a:pt x="2871" y="5687"/>
                    </a:cubicBezTo>
                    <a:cubicBezTo>
                      <a:pt x="2762" y="5086"/>
                      <a:pt x="2542" y="4480"/>
                      <a:pt x="2323" y="3822"/>
                    </a:cubicBezTo>
                    <a:cubicBezTo>
                      <a:pt x="2276" y="3690"/>
                      <a:pt x="2161" y="3449"/>
                      <a:pt x="2002" y="3449"/>
                    </a:cubicBezTo>
                    <a:cubicBezTo>
                      <a:pt x="1965" y="3449"/>
                      <a:pt x="1925" y="3462"/>
                      <a:pt x="1884" y="3493"/>
                    </a:cubicBezTo>
                    <a:cubicBezTo>
                      <a:pt x="1827" y="3493"/>
                      <a:pt x="1827" y="3550"/>
                      <a:pt x="1827" y="3550"/>
                    </a:cubicBezTo>
                    <a:cubicBezTo>
                      <a:pt x="2266" y="7443"/>
                      <a:pt x="3310" y="11283"/>
                      <a:pt x="4899" y="14905"/>
                    </a:cubicBezTo>
                    <a:cubicBezTo>
                      <a:pt x="4923" y="14928"/>
                      <a:pt x="4956" y="14942"/>
                      <a:pt x="4987" y="14942"/>
                    </a:cubicBezTo>
                    <a:cubicBezTo>
                      <a:pt x="5029" y="14942"/>
                      <a:pt x="5066" y="14916"/>
                      <a:pt x="5066" y="14852"/>
                    </a:cubicBezTo>
                    <a:cubicBezTo>
                      <a:pt x="5119" y="13755"/>
                      <a:pt x="4899" y="12657"/>
                      <a:pt x="4680" y="11613"/>
                    </a:cubicBezTo>
                    <a:cubicBezTo>
                      <a:pt x="4408" y="10463"/>
                      <a:pt x="4131" y="9256"/>
                      <a:pt x="3859" y="8101"/>
                    </a:cubicBezTo>
                    <a:cubicBezTo>
                      <a:pt x="3582" y="6894"/>
                      <a:pt x="3363" y="5744"/>
                      <a:pt x="3091" y="4537"/>
                    </a:cubicBezTo>
                    <a:cubicBezTo>
                      <a:pt x="2871" y="3550"/>
                      <a:pt x="2595" y="2562"/>
                      <a:pt x="1994" y="1737"/>
                    </a:cubicBezTo>
                    <a:cubicBezTo>
                      <a:pt x="1845" y="1592"/>
                      <a:pt x="1567" y="1228"/>
                      <a:pt x="1316" y="1228"/>
                    </a:cubicBezTo>
                    <a:cubicBezTo>
                      <a:pt x="1285" y="1228"/>
                      <a:pt x="1255" y="1233"/>
                      <a:pt x="1225" y="1245"/>
                    </a:cubicBezTo>
                    <a:cubicBezTo>
                      <a:pt x="949" y="1355"/>
                      <a:pt x="949" y="1794"/>
                      <a:pt x="949" y="2014"/>
                    </a:cubicBezTo>
                    <a:cubicBezTo>
                      <a:pt x="1006" y="3111"/>
                      <a:pt x="1225" y="4208"/>
                      <a:pt x="1445" y="5305"/>
                    </a:cubicBezTo>
                    <a:cubicBezTo>
                      <a:pt x="1937" y="7232"/>
                      <a:pt x="2431" y="9162"/>
                      <a:pt x="2955" y="11061"/>
                    </a:cubicBezTo>
                    <a:lnTo>
                      <a:pt x="2955" y="11061"/>
                    </a:lnTo>
                    <a:cubicBezTo>
                      <a:pt x="1551" y="7875"/>
                      <a:pt x="1" y="4653"/>
                      <a:pt x="567" y="1136"/>
                    </a:cubicBezTo>
                    <a:cubicBezTo>
                      <a:pt x="620" y="859"/>
                      <a:pt x="677" y="640"/>
                      <a:pt x="839" y="420"/>
                    </a:cubicBezTo>
                    <a:cubicBezTo>
                      <a:pt x="977" y="256"/>
                      <a:pt x="1141" y="188"/>
                      <a:pt x="1311" y="188"/>
                    </a:cubicBezTo>
                    <a:close/>
                    <a:moveTo>
                      <a:pt x="1302" y="0"/>
                    </a:moveTo>
                    <a:cubicBezTo>
                      <a:pt x="1186" y="0"/>
                      <a:pt x="1067" y="28"/>
                      <a:pt x="949" y="91"/>
                    </a:cubicBezTo>
                    <a:cubicBezTo>
                      <a:pt x="620" y="311"/>
                      <a:pt x="457" y="749"/>
                      <a:pt x="400" y="1079"/>
                    </a:cubicBezTo>
                    <a:cubicBezTo>
                      <a:pt x="348" y="1627"/>
                      <a:pt x="291" y="2233"/>
                      <a:pt x="291" y="2782"/>
                    </a:cubicBezTo>
                    <a:cubicBezTo>
                      <a:pt x="348" y="3932"/>
                      <a:pt x="567" y="5086"/>
                      <a:pt x="896" y="6183"/>
                    </a:cubicBezTo>
                    <a:cubicBezTo>
                      <a:pt x="1481" y="8217"/>
                      <a:pt x="2403" y="10139"/>
                      <a:pt x="3242" y="12087"/>
                    </a:cubicBezTo>
                    <a:lnTo>
                      <a:pt x="3242" y="12087"/>
                    </a:lnTo>
                    <a:cubicBezTo>
                      <a:pt x="3265" y="12168"/>
                      <a:pt x="3287" y="12248"/>
                      <a:pt x="3310" y="12328"/>
                    </a:cubicBezTo>
                    <a:cubicBezTo>
                      <a:pt x="4021" y="15014"/>
                      <a:pt x="4847" y="17648"/>
                      <a:pt x="5558" y="20338"/>
                    </a:cubicBezTo>
                    <a:cubicBezTo>
                      <a:pt x="5586" y="20365"/>
                      <a:pt x="5628" y="20378"/>
                      <a:pt x="5662" y="20378"/>
                    </a:cubicBezTo>
                    <a:cubicBezTo>
                      <a:pt x="5697" y="20378"/>
                      <a:pt x="5724" y="20365"/>
                      <a:pt x="5724" y="20338"/>
                    </a:cubicBezTo>
                    <a:cubicBezTo>
                      <a:pt x="6106" y="19184"/>
                      <a:pt x="5944" y="17977"/>
                      <a:pt x="5887" y="16770"/>
                    </a:cubicBezTo>
                    <a:cubicBezTo>
                      <a:pt x="5777" y="15453"/>
                      <a:pt x="5667" y="14193"/>
                      <a:pt x="5505" y="12877"/>
                    </a:cubicBezTo>
                    <a:cubicBezTo>
                      <a:pt x="5176" y="10243"/>
                      <a:pt x="4737" y="7662"/>
                      <a:pt x="4131" y="5139"/>
                    </a:cubicBezTo>
                    <a:cubicBezTo>
                      <a:pt x="3802" y="3879"/>
                      <a:pt x="3530" y="2615"/>
                      <a:pt x="2871" y="1465"/>
                    </a:cubicBezTo>
                    <a:cubicBezTo>
                      <a:pt x="2635" y="995"/>
                      <a:pt x="1998" y="0"/>
                      <a:pt x="1302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8" name="Google Shape;1728;p30"/>
              <p:cNvSpPr/>
              <p:nvPr/>
            </p:nvSpPr>
            <p:spPr>
              <a:xfrm>
                <a:off x="2044600" y="2534500"/>
                <a:ext cx="80900" cy="216500"/>
              </a:xfrm>
              <a:custGeom>
                <a:avLst/>
                <a:gdLst/>
                <a:ahLst/>
                <a:cxnLst/>
                <a:rect l="l" t="t" r="r" b="b"/>
                <a:pathLst>
                  <a:path w="3236" h="8660" extrusionOk="0">
                    <a:moveTo>
                      <a:pt x="2640" y="1"/>
                    </a:moveTo>
                    <a:cubicBezTo>
                      <a:pt x="2162" y="1"/>
                      <a:pt x="1539" y="848"/>
                      <a:pt x="1370" y="1146"/>
                    </a:cubicBezTo>
                    <a:cubicBezTo>
                      <a:pt x="878" y="2076"/>
                      <a:pt x="711" y="3230"/>
                      <a:pt x="549" y="4218"/>
                    </a:cubicBezTo>
                    <a:cubicBezTo>
                      <a:pt x="330" y="5697"/>
                      <a:pt x="110" y="7181"/>
                      <a:pt x="0" y="8607"/>
                    </a:cubicBezTo>
                    <a:cubicBezTo>
                      <a:pt x="0" y="8660"/>
                      <a:pt x="53" y="8660"/>
                      <a:pt x="53" y="8660"/>
                    </a:cubicBezTo>
                    <a:cubicBezTo>
                      <a:pt x="273" y="7233"/>
                      <a:pt x="439" y="5864"/>
                      <a:pt x="711" y="4490"/>
                    </a:cubicBezTo>
                    <a:cubicBezTo>
                      <a:pt x="878" y="3340"/>
                      <a:pt x="1041" y="2076"/>
                      <a:pt x="1646" y="1088"/>
                    </a:cubicBezTo>
                    <a:cubicBezTo>
                      <a:pt x="1809" y="816"/>
                      <a:pt x="2028" y="597"/>
                      <a:pt x="2248" y="377"/>
                    </a:cubicBezTo>
                    <a:cubicBezTo>
                      <a:pt x="2305" y="320"/>
                      <a:pt x="2357" y="320"/>
                      <a:pt x="2414" y="268"/>
                    </a:cubicBezTo>
                    <a:cubicBezTo>
                      <a:pt x="2796" y="268"/>
                      <a:pt x="2963" y="430"/>
                      <a:pt x="2906" y="650"/>
                    </a:cubicBezTo>
                    <a:cubicBezTo>
                      <a:pt x="2906" y="816"/>
                      <a:pt x="2853" y="979"/>
                      <a:pt x="2796" y="1146"/>
                    </a:cubicBezTo>
                    <a:cubicBezTo>
                      <a:pt x="2634" y="1747"/>
                      <a:pt x="2414" y="2405"/>
                      <a:pt x="2195" y="3064"/>
                    </a:cubicBezTo>
                    <a:cubicBezTo>
                      <a:pt x="1730" y="4145"/>
                      <a:pt x="1220" y="5222"/>
                      <a:pt x="616" y="6256"/>
                    </a:cubicBezTo>
                    <a:lnTo>
                      <a:pt x="616" y="6256"/>
                    </a:lnTo>
                    <a:cubicBezTo>
                      <a:pt x="748" y="4534"/>
                      <a:pt x="1254" y="2907"/>
                      <a:pt x="2047" y="1423"/>
                    </a:cubicBezTo>
                    <a:lnTo>
                      <a:pt x="2047" y="1423"/>
                    </a:lnTo>
                    <a:cubicBezTo>
                      <a:pt x="2063" y="2106"/>
                      <a:pt x="1718" y="2741"/>
                      <a:pt x="1370" y="3283"/>
                    </a:cubicBezTo>
                    <a:cubicBezTo>
                      <a:pt x="1331" y="3363"/>
                      <a:pt x="1408" y="3415"/>
                      <a:pt x="1474" y="3415"/>
                    </a:cubicBezTo>
                    <a:cubicBezTo>
                      <a:pt x="1498" y="3415"/>
                      <a:pt x="1521" y="3408"/>
                      <a:pt x="1537" y="3393"/>
                    </a:cubicBezTo>
                    <a:cubicBezTo>
                      <a:pt x="1918" y="2734"/>
                      <a:pt x="2305" y="1966"/>
                      <a:pt x="2195" y="1146"/>
                    </a:cubicBezTo>
                    <a:cubicBezTo>
                      <a:pt x="2166" y="1117"/>
                      <a:pt x="2125" y="1103"/>
                      <a:pt x="2090" y="1103"/>
                    </a:cubicBezTo>
                    <a:cubicBezTo>
                      <a:pt x="2056" y="1103"/>
                      <a:pt x="2028" y="1117"/>
                      <a:pt x="2028" y="1146"/>
                    </a:cubicBezTo>
                    <a:cubicBezTo>
                      <a:pt x="1098" y="2791"/>
                      <a:pt x="549" y="4600"/>
                      <a:pt x="439" y="6465"/>
                    </a:cubicBezTo>
                    <a:cubicBezTo>
                      <a:pt x="439" y="6530"/>
                      <a:pt x="496" y="6557"/>
                      <a:pt x="542" y="6557"/>
                    </a:cubicBezTo>
                    <a:cubicBezTo>
                      <a:pt x="574" y="6557"/>
                      <a:pt x="602" y="6544"/>
                      <a:pt x="602" y="6522"/>
                    </a:cubicBezTo>
                    <a:cubicBezTo>
                      <a:pt x="1260" y="5478"/>
                      <a:pt x="1809" y="4437"/>
                      <a:pt x="2248" y="3283"/>
                    </a:cubicBezTo>
                    <a:cubicBezTo>
                      <a:pt x="2467" y="2791"/>
                      <a:pt x="2634" y="2243"/>
                      <a:pt x="2796" y="1694"/>
                    </a:cubicBezTo>
                    <a:cubicBezTo>
                      <a:pt x="2906" y="1308"/>
                      <a:pt x="3235" y="650"/>
                      <a:pt x="3016" y="268"/>
                    </a:cubicBezTo>
                    <a:cubicBezTo>
                      <a:pt x="2914" y="77"/>
                      <a:pt x="2784" y="1"/>
                      <a:pt x="2640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9" name="Google Shape;1729;p30"/>
              <p:cNvSpPr/>
              <p:nvPr/>
            </p:nvSpPr>
            <p:spPr>
              <a:xfrm>
                <a:off x="2021225" y="2346325"/>
                <a:ext cx="60375" cy="333025"/>
              </a:xfrm>
              <a:custGeom>
                <a:avLst/>
                <a:gdLst/>
                <a:ahLst/>
                <a:cxnLst/>
                <a:rect l="l" t="t" r="r" b="b"/>
                <a:pathLst>
                  <a:path w="2415" h="13321" extrusionOk="0">
                    <a:moveTo>
                      <a:pt x="1717" y="0"/>
                    </a:moveTo>
                    <a:cubicBezTo>
                      <a:pt x="1694" y="0"/>
                      <a:pt x="1671" y="1"/>
                      <a:pt x="1646" y="4"/>
                    </a:cubicBezTo>
                    <a:cubicBezTo>
                      <a:pt x="1045" y="57"/>
                      <a:pt x="826" y="882"/>
                      <a:pt x="716" y="1373"/>
                    </a:cubicBezTo>
                    <a:cubicBezTo>
                      <a:pt x="439" y="2032"/>
                      <a:pt x="277" y="2747"/>
                      <a:pt x="220" y="3458"/>
                    </a:cubicBezTo>
                    <a:cubicBezTo>
                      <a:pt x="0" y="5104"/>
                      <a:pt x="167" y="6807"/>
                      <a:pt x="716" y="8396"/>
                    </a:cubicBezTo>
                    <a:cubicBezTo>
                      <a:pt x="716" y="8453"/>
                      <a:pt x="716" y="8453"/>
                      <a:pt x="769" y="8453"/>
                    </a:cubicBezTo>
                    <a:cubicBezTo>
                      <a:pt x="1208" y="8396"/>
                      <a:pt x="1208" y="7847"/>
                      <a:pt x="1265" y="7518"/>
                    </a:cubicBezTo>
                    <a:cubicBezTo>
                      <a:pt x="1374" y="6860"/>
                      <a:pt x="1484" y="6149"/>
                      <a:pt x="1537" y="5490"/>
                    </a:cubicBezTo>
                    <a:cubicBezTo>
                      <a:pt x="1594" y="4885"/>
                      <a:pt x="1646" y="4283"/>
                      <a:pt x="1646" y="3678"/>
                    </a:cubicBezTo>
                    <a:cubicBezTo>
                      <a:pt x="1703" y="3348"/>
                      <a:pt x="1703" y="2967"/>
                      <a:pt x="1703" y="2580"/>
                    </a:cubicBezTo>
                    <a:cubicBezTo>
                      <a:pt x="1703" y="2361"/>
                      <a:pt x="1703" y="2089"/>
                      <a:pt x="1646" y="1869"/>
                    </a:cubicBezTo>
                    <a:cubicBezTo>
                      <a:pt x="1607" y="1707"/>
                      <a:pt x="1477" y="1512"/>
                      <a:pt x="1322" y="1512"/>
                    </a:cubicBezTo>
                    <a:cubicBezTo>
                      <a:pt x="1268" y="1512"/>
                      <a:pt x="1212" y="1536"/>
                      <a:pt x="1155" y="1593"/>
                    </a:cubicBezTo>
                    <a:cubicBezTo>
                      <a:pt x="988" y="1760"/>
                      <a:pt x="935" y="2032"/>
                      <a:pt x="878" y="2198"/>
                    </a:cubicBezTo>
                    <a:lnTo>
                      <a:pt x="716" y="3019"/>
                    </a:lnTo>
                    <a:cubicBezTo>
                      <a:pt x="496" y="4174"/>
                      <a:pt x="549" y="5381"/>
                      <a:pt x="878" y="6478"/>
                    </a:cubicBezTo>
                    <a:cubicBezTo>
                      <a:pt x="878" y="6519"/>
                      <a:pt x="902" y="6537"/>
                      <a:pt x="932" y="6537"/>
                    </a:cubicBezTo>
                    <a:cubicBezTo>
                      <a:pt x="981" y="6537"/>
                      <a:pt x="1045" y="6489"/>
                      <a:pt x="1045" y="6421"/>
                    </a:cubicBezTo>
                    <a:cubicBezTo>
                      <a:pt x="716" y="5381"/>
                      <a:pt x="659" y="4283"/>
                      <a:pt x="826" y="3186"/>
                    </a:cubicBezTo>
                    <a:cubicBezTo>
                      <a:pt x="878" y="2967"/>
                      <a:pt x="935" y="2690"/>
                      <a:pt x="988" y="2471"/>
                    </a:cubicBezTo>
                    <a:cubicBezTo>
                      <a:pt x="1045" y="2361"/>
                      <a:pt x="1098" y="2251"/>
                      <a:pt x="1098" y="2141"/>
                    </a:cubicBezTo>
                    <a:cubicBezTo>
                      <a:pt x="1155" y="2032"/>
                      <a:pt x="1155" y="1979"/>
                      <a:pt x="1208" y="1922"/>
                    </a:cubicBezTo>
                    <a:cubicBezTo>
                      <a:pt x="1277" y="1854"/>
                      <a:pt x="1337" y="1824"/>
                      <a:pt x="1383" y="1824"/>
                    </a:cubicBezTo>
                    <a:cubicBezTo>
                      <a:pt x="1447" y="1824"/>
                      <a:pt x="1484" y="1882"/>
                      <a:pt x="1484" y="1979"/>
                    </a:cubicBezTo>
                    <a:cubicBezTo>
                      <a:pt x="1537" y="2198"/>
                      <a:pt x="1484" y="2418"/>
                      <a:pt x="1484" y="2637"/>
                    </a:cubicBezTo>
                    <a:lnTo>
                      <a:pt x="1484" y="3568"/>
                    </a:lnTo>
                    <a:cubicBezTo>
                      <a:pt x="1427" y="4775"/>
                      <a:pt x="1317" y="5929"/>
                      <a:pt x="1155" y="7079"/>
                    </a:cubicBezTo>
                    <a:cubicBezTo>
                      <a:pt x="1155" y="7356"/>
                      <a:pt x="1098" y="7628"/>
                      <a:pt x="1045" y="7904"/>
                    </a:cubicBezTo>
                    <a:cubicBezTo>
                      <a:pt x="1045" y="8005"/>
                      <a:pt x="998" y="8240"/>
                      <a:pt x="866" y="8240"/>
                    </a:cubicBezTo>
                    <a:cubicBezTo>
                      <a:pt x="853" y="8240"/>
                      <a:pt x="840" y="8238"/>
                      <a:pt x="826" y="8234"/>
                    </a:cubicBezTo>
                    <a:cubicBezTo>
                      <a:pt x="769" y="8234"/>
                      <a:pt x="716" y="8014"/>
                      <a:pt x="716" y="8014"/>
                    </a:cubicBezTo>
                    <a:cubicBezTo>
                      <a:pt x="549" y="7466"/>
                      <a:pt x="439" y="6917"/>
                      <a:pt x="387" y="6368"/>
                    </a:cubicBezTo>
                    <a:cubicBezTo>
                      <a:pt x="220" y="5324"/>
                      <a:pt x="220" y="4283"/>
                      <a:pt x="387" y="3296"/>
                    </a:cubicBezTo>
                    <a:cubicBezTo>
                      <a:pt x="439" y="2857"/>
                      <a:pt x="549" y="2418"/>
                      <a:pt x="659" y="1979"/>
                    </a:cubicBezTo>
                    <a:cubicBezTo>
                      <a:pt x="826" y="1483"/>
                      <a:pt x="988" y="825"/>
                      <a:pt x="1317" y="386"/>
                    </a:cubicBezTo>
                    <a:cubicBezTo>
                      <a:pt x="1424" y="238"/>
                      <a:pt x="1556" y="171"/>
                      <a:pt x="1684" y="171"/>
                    </a:cubicBezTo>
                    <a:cubicBezTo>
                      <a:pt x="1885" y="171"/>
                      <a:pt x="2075" y="337"/>
                      <a:pt x="2142" y="605"/>
                    </a:cubicBezTo>
                    <a:cubicBezTo>
                      <a:pt x="2195" y="825"/>
                      <a:pt x="2195" y="1101"/>
                      <a:pt x="2195" y="1321"/>
                    </a:cubicBezTo>
                    <a:cubicBezTo>
                      <a:pt x="2252" y="1869"/>
                      <a:pt x="2195" y="2418"/>
                      <a:pt x="2142" y="2967"/>
                    </a:cubicBezTo>
                    <a:cubicBezTo>
                      <a:pt x="2085" y="4007"/>
                      <a:pt x="1866" y="5051"/>
                      <a:pt x="1646" y="6092"/>
                    </a:cubicBezTo>
                    <a:cubicBezTo>
                      <a:pt x="1208" y="8506"/>
                      <a:pt x="935" y="10867"/>
                      <a:pt x="1045" y="13281"/>
                    </a:cubicBezTo>
                    <a:cubicBezTo>
                      <a:pt x="1045" y="13308"/>
                      <a:pt x="1058" y="13321"/>
                      <a:pt x="1071" y="13321"/>
                    </a:cubicBezTo>
                    <a:cubicBezTo>
                      <a:pt x="1085" y="13321"/>
                      <a:pt x="1098" y="13308"/>
                      <a:pt x="1098" y="13281"/>
                    </a:cubicBezTo>
                    <a:cubicBezTo>
                      <a:pt x="1098" y="11526"/>
                      <a:pt x="1208" y="9770"/>
                      <a:pt x="1484" y="8014"/>
                    </a:cubicBezTo>
                    <a:cubicBezTo>
                      <a:pt x="1756" y="6421"/>
                      <a:pt x="2142" y="4885"/>
                      <a:pt x="2305" y="3239"/>
                    </a:cubicBezTo>
                    <a:cubicBezTo>
                      <a:pt x="2415" y="2471"/>
                      <a:pt x="2415" y="1703"/>
                      <a:pt x="2362" y="934"/>
                    </a:cubicBezTo>
                    <a:cubicBezTo>
                      <a:pt x="2307" y="569"/>
                      <a:pt x="2205" y="0"/>
                      <a:pt x="1717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30" name="Google Shape;1730;p30"/>
            <p:cNvGrpSpPr/>
            <p:nvPr/>
          </p:nvGrpSpPr>
          <p:grpSpPr>
            <a:xfrm rot="9899748" flipH="1">
              <a:off x="8860867" y="2233506"/>
              <a:ext cx="333839" cy="676480"/>
              <a:chOff x="7904450" y="2397175"/>
              <a:chExt cx="1061762" cy="2151519"/>
            </a:xfrm>
          </p:grpSpPr>
          <p:sp>
            <p:nvSpPr>
              <p:cNvPr id="1731" name="Google Shape;1731;p30"/>
              <p:cNvSpPr/>
              <p:nvPr/>
            </p:nvSpPr>
            <p:spPr>
              <a:xfrm>
                <a:off x="7904450" y="2397175"/>
                <a:ext cx="1061762" cy="2151519"/>
              </a:xfrm>
              <a:custGeom>
                <a:avLst/>
                <a:gdLst/>
                <a:ahLst/>
                <a:cxnLst/>
                <a:rect l="l" t="t" r="r" b="b"/>
                <a:pathLst>
                  <a:path w="12563" h="25458" extrusionOk="0">
                    <a:moveTo>
                      <a:pt x="12562" y="0"/>
                    </a:moveTo>
                    <a:cubicBezTo>
                      <a:pt x="12233" y="0"/>
                      <a:pt x="11904" y="57"/>
                      <a:pt x="11575" y="110"/>
                    </a:cubicBezTo>
                    <a:cubicBezTo>
                      <a:pt x="9328" y="439"/>
                      <a:pt x="7133" y="1593"/>
                      <a:pt x="5487" y="3020"/>
                    </a:cubicBezTo>
                    <a:cubicBezTo>
                      <a:pt x="5430" y="3073"/>
                      <a:pt x="5430" y="3073"/>
                      <a:pt x="5377" y="3073"/>
                    </a:cubicBezTo>
                    <a:lnTo>
                      <a:pt x="4881" y="3568"/>
                    </a:lnTo>
                    <a:cubicBezTo>
                      <a:pt x="3841" y="4609"/>
                      <a:pt x="3016" y="5816"/>
                      <a:pt x="2415" y="7133"/>
                    </a:cubicBezTo>
                    <a:cubicBezTo>
                      <a:pt x="2305" y="7299"/>
                      <a:pt x="2248" y="7462"/>
                      <a:pt x="2138" y="7681"/>
                    </a:cubicBezTo>
                    <a:cubicBezTo>
                      <a:pt x="1866" y="8340"/>
                      <a:pt x="1647" y="8998"/>
                      <a:pt x="1480" y="9713"/>
                    </a:cubicBezTo>
                    <a:cubicBezTo>
                      <a:pt x="1370" y="10262"/>
                      <a:pt x="1317" y="10863"/>
                      <a:pt x="1260" y="11412"/>
                    </a:cubicBezTo>
                    <a:cubicBezTo>
                      <a:pt x="1208" y="11579"/>
                      <a:pt x="1208" y="11741"/>
                      <a:pt x="1208" y="11851"/>
                    </a:cubicBezTo>
                    <a:cubicBezTo>
                      <a:pt x="1098" y="12948"/>
                      <a:pt x="1151" y="14045"/>
                      <a:pt x="1151" y="15200"/>
                    </a:cubicBezTo>
                    <a:cubicBezTo>
                      <a:pt x="1151" y="15310"/>
                      <a:pt x="1208" y="15472"/>
                      <a:pt x="1208" y="15582"/>
                    </a:cubicBezTo>
                    <a:cubicBezTo>
                      <a:pt x="1208" y="16297"/>
                      <a:pt x="1260" y="16955"/>
                      <a:pt x="1260" y="17667"/>
                    </a:cubicBezTo>
                    <a:cubicBezTo>
                      <a:pt x="1317" y="18163"/>
                      <a:pt x="1317" y="18601"/>
                      <a:pt x="1317" y="19093"/>
                    </a:cubicBezTo>
                    <a:lnTo>
                      <a:pt x="1317" y="19532"/>
                    </a:lnTo>
                    <a:cubicBezTo>
                      <a:pt x="1260" y="21288"/>
                      <a:pt x="1041" y="23100"/>
                      <a:pt x="330" y="24689"/>
                    </a:cubicBezTo>
                    <a:cubicBezTo>
                      <a:pt x="273" y="24966"/>
                      <a:pt x="110" y="25238"/>
                      <a:pt x="1" y="25457"/>
                    </a:cubicBezTo>
                    <a:cubicBezTo>
                      <a:pt x="220" y="25295"/>
                      <a:pt x="440" y="25075"/>
                      <a:pt x="659" y="24856"/>
                    </a:cubicBezTo>
                    <a:cubicBezTo>
                      <a:pt x="2138" y="23539"/>
                      <a:pt x="3565" y="22223"/>
                      <a:pt x="4829" y="20686"/>
                    </a:cubicBezTo>
                    <a:cubicBezTo>
                      <a:pt x="4881" y="20577"/>
                      <a:pt x="4938" y="20520"/>
                      <a:pt x="4991" y="20467"/>
                    </a:cubicBezTo>
                    <a:lnTo>
                      <a:pt x="5101" y="20357"/>
                    </a:lnTo>
                    <a:cubicBezTo>
                      <a:pt x="5869" y="19370"/>
                      <a:pt x="6584" y="18325"/>
                      <a:pt x="7133" y="17175"/>
                    </a:cubicBezTo>
                    <a:cubicBezTo>
                      <a:pt x="7186" y="17065"/>
                      <a:pt x="7243" y="16955"/>
                      <a:pt x="7295" y="16789"/>
                    </a:cubicBezTo>
                    <a:cubicBezTo>
                      <a:pt x="7682" y="15968"/>
                      <a:pt x="8011" y="15090"/>
                      <a:pt x="8173" y="14212"/>
                    </a:cubicBezTo>
                    <a:cubicBezTo>
                      <a:pt x="8230" y="13993"/>
                      <a:pt x="8283" y="13773"/>
                      <a:pt x="8283" y="13554"/>
                    </a:cubicBezTo>
                    <a:cubicBezTo>
                      <a:pt x="8340" y="13334"/>
                      <a:pt x="8340" y="13168"/>
                      <a:pt x="8393" y="12948"/>
                    </a:cubicBezTo>
                    <a:cubicBezTo>
                      <a:pt x="8502" y="11741"/>
                      <a:pt x="8450" y="10481"/>
                      <a:pt x="8393" y="9217"/>
                    </a:cubicBezTo>
                    <a:cubicBezTo>
                      <a:pt x="8393" y="8945"/>
                      <a:pt x="8393" y="8669"/>
                      <a:pt x="8340" y="8340"/>
                    </a:cubicBezTo>
                    <a:lnTo>
                      <a:pt x="8340" y="7628"/>
                    </a:lnTo>
                    <a:cubicBezTo>
                      <a:pt x="8283" y="6641"/>
                      <a:pt x="8340" y="5653"/>
                      <a:pt x="8502" y="4666"/>
                    </a:cubicBezTo>
                    <a:lnTo>
                      <a:pt x="8669" y="4007"/>
                    </a:lnTo>
                    <a:lnTo>
                      <a:pt x="8832" y="3511"/>
                    </a:lnTo>
                    <a:cubicBezTo>
                      <a:pt x="9437" y="2032"/>
                      <a:pt x="10587" y="1154"/>
                      <a:pt x="12014" y="329"/>
                    </a:cubicBezTo>
                    <a:cubicBezTo>
                      <a:pt x="12181" y="220"/>
                      <a:pt x="12343" y="110"/>
                      <a:pt x="1256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2" name="Google Shape;1732;p30"/>
              <p:cNvSpPr/>
              <p:nvPr/>
            </p:nvSpPr>
            <p:spPr>
              <a:xfrm>
                <a:off x="7904450" y="2397175"/>
                <a:ext cx="1061762" cy="2151519"/>
              </a:xfrm>
              <a:custGeom>
                <a:avLst/>
                <a:gdLst/>
                <a:ahLst/>
                <a:cxnLst/>
                <a:rect l="l" t="t" r="r" b="b"/>
                <a:pathLst>
                  <a:path w="12563" h="25458" extrusionOk="0">
                    <a:moveTo>
                      <a:pt x="12562" y="0"/>
                    </a:moveTo>
                    <a:cubicBezTo>
                      <a:pt x="12233" y="0"/>
                      <a:pt x="11904" y="57"/>
                      <a:pt x="11575" y="110"/>
                    </a:cubicBezTo>
                    <a:cubicBezTo>
                      <a:pt x="10974" y="329"/>
                      <a:pt x="10315" y="606"/>
                      <a:pt x="9767" y="988"/>
                    </a:cubicBezTo>
                    <a:cubicBezTo>
                      <a:pt x="9108" y="1374"/>
                      <a:pt x="8560" y="1865"/>
                      <a:pt x="8064" y="2414"/>
                    </a:cubicBezTo>
                    <a:lnTo>
                      <a:pt x="5377" y="3073"/>
                    </a:lnTo>
                    <a:lnTo>
                      <a:pt x="4881" y="3568"/>
                    </a:lnTo>
                    <a:lnTo>
                      <a:pt x="7682" y="2853"/>
                    </a:lnTo>
                    <a:lnTo>
                      <a:pt x="7682" y="2853"/>
                    </a:lnTo>
                    <a:cubicBezTo>
                      <a:pt x="7295" y="3349"/>
                      <a:pt x="6966" y="3898"/>
                      <a:pt x="6694" y="4446"/>
                    </a:cubicBezTo>
                    <a:lnTo>
                      <a:pt x="6637" y="4389"/>
                    </a:lnTo>
                    <a:lnTo>
                      <a:pt x="2415" y="7133"/>
                    </a:lnTo>
                    <a:cubicBezTo>
                      <a:pt x="2305" y="7299"/>
                      <a:pt x="2248" y="7462"/>
                      <a:pt x="2138" y="7681"/>
                    </a:cubicBezTo>
                    <a:lnTo>
                      <a:pt x="6418" y="4938"/>
                    </a:lnTo>
                    <a:lnTo>
                      <a:pt x="6418" y="4938"/>
                    </a:lnTo>
                    <a:cubicBezTo>
                      <a:pt x="6255" y="5377"/>
                      <a:pt x="6088" y="5816"/>
                      <a:pt x="5926" y="6202"/>
                    </a:cubicBezTo>
                    <a:cubicBezTo>
                      <a:pt x="5707" y="6860"/>
                      <a:pt x="5540" y="7571"/>
                      <a:pt x="5377" y="8230"/>
                    </a:cubicBezTo>
                    <a:lnTo>
                      <a:pt x="1260" y="11412"/>
                    </a:lnTo>
                    <a:cubicBezTo>
                      <a:pt x="1208" y="11579"/>
                      <a:pt x="1208" y="11741"/>
                      <a:pt x="1208" y="11851"/>
                    </a:cubicBezTo>
                    <a:lnTo>
                      <a:pt x="5268" y="8778"/>
                    </a:lnTo>
                    <a:lnTo>
                      <a:pt x="5268" y="8778"/>
                    </a:lnTo>
                    <a:cubicBezTo>
                      <a:pt x="5101" y="9766"/>
                      <a:pt x="4938" y="10754"/>
                      <a:pt x="4829" y="11741"/>
                    </a:cubicBezTo>
                    <a:cubicBezTo>
                      <a:pt x="4772" y="11908"/>
                      <a:pt x="4772" y="12018"/>
                      <a:pt x="4772" y="12180"/>
                    </a:cubicBezTo>
                    <a:cubicBezTo>
                      <a:pt x="3565" y="13225"/>
                      <a:pt x="2415" y="14212"/>
                      <a:pt x="1151" y="15200"/>
                    </a:cubicBezTo>
                    <a:cubicBezTo>
                      <a:pt x="1151" y="15310"/>
                      <a:pt x="1208" y="15472"/>
                      <a:pt x="1208" y="15582"/>
                    </a:cubicBezTo>
                    <a:cubicBezTo>
                      <a:pt x="2358" y="14651"/>
                      <a:pt x="3565" y="13716"/>
                      <a:pt x="4662" y="12729"/>
                    </a:cubicBezTo>
                    <a:lnTo>
                      <a:pt x="4662" y="12729"/>
                    </a:lnTo>
                    <a:cubicBezTo>
                      <a:pt x="4500" y="13993"/>
                      <a:pt x="4280" y="15419"/>
                      <a:pt x="3894" y="16846"/>
                    </a:cubicBezTo>
                    <a:cubicBezTo>
                      <a:pt x="3073" y="17614"/>
                      <a:pt x="2195" y="18382"/>
                      <a:pt x="1317" y="19093"/>
                    </a:cubicBezTo>
                    <a:lnTo>
                      <a:pt x="1317" y="19532"/>
                    </a:lnTo>
                    <a:cubicBezTo>
                      <a:pt x="2138" y="18874"/>
                      <a:pt x="2963" y="18163"/>
                      <a:pt x="3784" y="17447"/>
                    </a:cubicBezTo>
                    <a:lnTo>
                      <a:pt x="3784" y="17447"/>
                    </a:lnTo>
                    <a:cubicBezTo>
                      <a:pt x="3622" y="18163"/>
                      <a:pt x="3402" y="18874"/>
                      <a:pt x="3126" y="19532"/>
                    </a:cubicBezTo>
                    <a:cubicBezTo>
                      <a:pt x="2467" y="21564"/>
                      <a:pt x="1480" y="23320"/>
                      <a:pt x="330" y="24689"/>
                    </a:cubicBezTo>
                    <a:cubicBezTo>
                      <a:pt x="273" y="24966"/>
                      <a:pt x="110" y="25238"/>
                      <a:pt x="1" y="25457"/>
                    </a:cubicBezTo>
                    <a:cubicBezTo>
                      <a:pt x="220" y="25295"/>
                      <a:pt x="440" y="25075"/>
                      <a:pt x="659" y="24856"/>
                    </a:cubicBezTo>
                    <a:cubicBezTo>
                      <a:pt x="1809" y="23430"/>
                      <a:pt x="2744" y="21674"/>
                      <a:pt x="3455" y="19642"/>
                    </a:cubicBezTo>
                    <a:cubicBezTo>
                      <a:pt x="3731" y="18983"/>
                      <a:pt x="3894" y="18272"/>
                      <a:pt x="4113" y="17557"/>
                    </a:cubicBezTo>
                    <a:cubicBezTo>
                      <a:pt x="4333" y="18544"/>
                      <a:pt x="4552" y="19589"/>
                      <a:pt x="4829" y="20686"/>
                    </a:cubicBezTo>
                    <a:cubicBezTo>
                      <a:pt x="4881" y="20577"/>
                      <a:pt x="4938" y="20520"/>
                      <a:pt x="4991" y="20467"/>
                    </a:cubicBezTo>
                    <a:lnTo>
                      <a:pt x="5101" y="20357"/>
                    </a:lnTo>
                    <a:cubicBezTo>
                      <a:pt x="4772" y="19093"/>
                      <a:pt x="4500" y="17996"/>
                      <a:pt x="4280" y="16898"/>
                    </a:cubicBezTo>
                    <a:lnTo>
                      <a:pt x="4280" y="16846"/>
                    </a:lnTo>
                    <a:cubicBezTo>
                      <a:pt x="4609" y="15472"/>
                      <a:pt x="4829" y="14155"/>
                      <a:pt x="4991" y="12896"/>
                    </a:cubicBezTo>
                    <a:cubicBezTo>
                      <a:pt x="5649" y="14322"/>
                      <a:pt x="6365" y="15801"/>
                      <a:pt x="7133" y="17175"/>
                    </a:cubicBezTo>
                    <a:cubicBezTo>
                      <a:pt x="7186" y="17065"/>
                      <a:pt x="7243" y="16955"/>
                      <a:pt x="7295" y="16789"/>
                    </a:cubicBezTo>
                    <a:cubicBezTo>
                      <a:pt x="6527" y="15310"/>
                      <a:pt x="5759" y="13826"/>
                      <a:pt x="5101" y="12290"/>
                    </a:cubicBezTo>
                    <a:cubicBezTo>
                      <a:pt x="5101" y="12127"/>
                      <a:pt x="5101" y="11961"/>
                      <a:pt x="5158" y="11798"/>
                    </a:cubicBezTo>
                    <a:cubicBezTo>
                      <a:pt x="5268" y="10701"/>
                      <a:pt x="5430" y="9604"/>
                      <a:pt x="5649" y="8506"/>
                    </a:cubicBezTo>
                    <a:lnTo>
                      <a:pt x="8283" y="13554"/>
                    </a:lnTo>
                    <a:cubicBezTo>
                      <a:pt x="8340" y="13334"/>
                      <a:pt x="8340" y="13168"/>
                      <a:pt x="8393" y="12948"/>
                    </a:cubicBezTo>
                    <a:lnTo>
                      <a:pt x="5759" y="8010"/>
                    </a:lnTo>
                    <a:cubicBezTo>
                      <a:pt x="5926" y="7409"/>
                      <a:pt x="6088" y="6860"/>
                      <a:pt x="6255" y="6312"/>
                    </a:cubicBezTo>
                    <a:cubicBezTo>
                      <a:pt x="6365" y="5983"/>
                      <a:pt x="6527" y="5596"/>
                      <a:pt x="6694" y="5214"/>
                    </a:cubicBezTo>
                    <a:cubicBezTo>
                      <a:pt x="7186" y="6312"/>
                      <a:pt x="7791" y="7352"/>
                      <a:pt x="8340" y="8340"/>
                    </a:cubicBezTo>
                    <a:lnTo>
                      <a:pt x="8340" y="7628"/>
                    </a:lnTo>
                    <a:cubicBezTo>
                      <a:pt x="7791" y="6694"/>
                      <a:pt x="7352" y="5763"/>
                      <a:pt x="6857" y="4828"/>
                    </a:cubicBezTo>
                    <a:cubicBezTo>
                      <a:pt x="7186" y="4170"/>
                      <a:pt x="7625" y="3459"/>
                      <a:pt x="8173" y="2800"/>
                    </a:cubicBezTo>
                    <a:lnTo>
                      <a:pt x="8669" y="4007"/>
                    </a:lnTo>
                    <a:lnTo>
                      <a:pt x="8832" y="3511"/>
                    </a:lnTo>
                    <a:lnTo>
                      <a:pt x="8450" y="2524"/>
                    </a:lnTo>
                    <a:cubicBezTo>
                      <a:pt x="8832" y="2032"/>
                      <a:pt x="9328" y="1646"/>
                      <a:pt x="9929" y="1264"/>
                    </a:cubicBezTo>
                    <a:cubicBezTo>
                      <a:pt x="10587" y="878"/>
                      <a:pt x="11303" y="606"/>
                      <a:pt x="12014" y="329"/>
                    </a:cubicBezTo>
                    <a:cubicBezTo>
                      <a:pt x="12181" y="220"/>
                      <a:pt x="12343" y="110"/>
                      <a:pt x="12562" y="0"/>
                    </a:cubicBezTo>
                    <a:close/>
                  </a:path>
                </a:pathLst>
              </a:custGeom>
              <a:solidFill>
                <a:srgbClr val="2A42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33" name="Google Shape;1733;p30"/>
          <p:cNvSpPr txBox="1">
            <a:spLocks noGrp="1"/>
          </p:cNvSpPr>
          <p:nvPr>
            <p:ph type="ctrTitle"/>
          </p:nvPr>
        </p:nvSpPr>
        <p:spPr>
          <a:xfrm flipH="1">
            <a:off x="720000" y="540000"/>
            <a:ext cx="7704000" cy="120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96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734" name="Google Shape;1734;p30"/>
          <p:cNvSpPr txBox="1">
            <a:spLocks noGrp="1"/>
          </p:cNvSpPr>
          <p:nvPr>
            <p:ph type="subTitle" idx="1"/>
          </p:nvPr>
        </p:nvSpPr>
        <p:spPr>
          <a:xfrm flipH="1">
            <a:off x="720000" y="1745925"/>
            <a:ext cx="770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2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735" name="Google Shape;1735;p30"/>
          <p:cNvSpPr txBox="1"/>
          <p:nvPr/>
        </p:nvSpPr>
        <p:spPr>
          <a:xfrm>
            <a:off x="2860050" y="3499675"/>
            <a:ext cx="3423900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CREDITS: </a:t>
            </a:r>
            <a:endParaRPr sz="900" b="1"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This presentation template was created by </a:t>
            </a:r>
            <a:r>
              <a:rPr lang="en" sz="900" b="1">
                <a:solidFill>
                  <a:schemeClr val="dk2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, including icons by </a:t>
            </a:r>
            <a:r>
              <a:rPr lang="en" sz="900" b="1">
                <a:solidFill>
                  <a:schemeClr val="accent5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, infographics &amp; images by </a:t>
            </a:r>
            <a:r>
              <a:rPr lang="en" sz="900" b="1">
                <a:solidFill>
                  <a:schemeClr val="dk2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lang="en" sz="900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900">
              <a:solidFill>
                <a:schemeClr val="l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36" name="Google Shape;1736;p30"/>
          <p:cNvSpPr txBox="1">
            <a:spLocks noGrp="1"/>
          </p:cNvSpPr>
          <p:nvPr>
            <p:ph type="subTitle" idx="2"/>
          </p:nvPr>
        </p:nvSpPr>
        <p:spPr>
          <a:xfrm flipH="1">
            <a:off x="3006000" y="2355750"/>
            <a:ext cx="3132000" cy="77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50">
    <p:spTree>
      <p:nvGrpSpPr>
        <p:cNvPr id="1" name="Shape 1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8" name="Google Shape;1738;p31"/>
          <p:cNvGrpSpPr/>
          <p:nvPr/>
        </p:nvGrpSpPr>
        <p:grpSpPr>
          <a:xfrm>
            <a:off x="-683787" y="-576595"/>
            <a:ext cx="10270542" cy="6060044"/>
            <a:chOff x="-683787" y="-576595"/>
            <a:chExt cx="10270542" cy="6060044"/>
          </a:xfrm>
        </p:grpSpPr>
        <p:sp>
          <p:nvSpPr>
            <p:cNvPr id="1739" name="Google Shape;1739;p31"/>
            <p:cNvSpPr/>
            <p:nvPr/>
          </p:nvSpPr>
          <p:spPr>
            <a:xfrm rot="10800000">
              <a:off x="5508040" y="-29017"/>
              <a:ext cx="3623534" cy="2450717"/>
            </a:xfrm>
            <a:custGeom>
              <a:avLst/>
              <a:gdLst/>
              <a:ahLst/>
              <a:cxnLst/>
              <a:rect l="l" t="t" r="r" b="b"/>
              <a:pathLst>
                <a:path w="42414" h="28686" extrusionOk="0">
                  <a:moveTo>
                    <a:pt x="5989" y="0"/>
                  </a:moveTo>
                  <a:cubicBezTo>
                    <a:pt x="3933" y="0"/>
                    <a:pt x="1867" y="453"/>
                    <a:pt x="1" y="1305"/>
                  </a:cubicBezTo>
                  <a:lnTo>
                    <a:pt x="1" y="28685"/>
                  </a:lnTo>
                  <a:lnTo>
                    <a:pt x="42413" y="28685"/>
                  </a:lnTo>
                  <a:cubicBezTo>
                    <a:pt x="42084" y="25832"/>
                    <a:pt x="40491" y="22922"/>
                    <a:pt x="38187" y="20947"/>
                  </a:cubicBezTo>
                  <a:cubicBezTo>
                    <a:pt x="33745" y="17164"/>
                    <a:pt x="27433" y="19468"/>
                    <a:pt x="23044" y="16286"/>
                  </a:cubicBezTo>
                  <a:cubicBezTo>
                    <a:pt x="20081" y="14420"/>
                    <a:pt x="19919" y="10632"/>
                    <a:pt x="18216" y="7889"/>
                  </a:cubicBezTo>
                  <a:cubicBezTo>
                    <a:pt x="16517" y="4926"/>
                    <a:pt x="13388" y="1801"/>
                    <a:pt x="10425" y="757"/>
                  </a:cubicBezTo>
                  <a:cubicBezTo>
                    <a:pt x="9008" y="245"/>
                    <a:pt x="7501" y="0"/>
                    <a:pt x="5989" y="0"/>
                  </a:cubicBezTo>
                  <a:close/>
                </a:path>
              </a:pathLst>
            </a:custGeom>
            <a:solidFill>
              <a:srgbClr val="2A4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31"/>
            <p:cNvSpPr/>
            <p:nvPr/>
          </p:nvSpPr>
          <p:spPr>
            <a:xfrm rot="10800000">
              <a:off x="-25226" y="2063568"/>
              <a:ext cx="4785126" cy="3076332"/>
            </a:xfrm>
            <a:custGeom>
              <a:avLst/>
              <a:gdLst/>
              <a:ahLst/>
              <a:cxnLst/>
              <a:rect l="l" t="t" r="r" b="b"/>
              <a:pathLst>
                <a:path w="59145" h="38024" extrusionOk="0">
                  <a:moveTo>
                    <a:pt x="0" y="0"/>
                  </a:moveTo>
                  <a:cubicBezTo>
                    <a:pt x="1264" y="7901"/>
                    <a:pt x="10425" y="15362"/>
                    <a:pt x="17175" y="17666"/>
                  </a:cubicBezTo>
                  <a:cubicBezTo>
                    <a:pt x="25787" y="20576"/>
                    <a:pt x="35281" y="16187"/>
                    <a:pt x="42194" y="23759"/>
                  </a:cubicBezTo>
                  <a:cubicBezTo>
                    <a:pt x="47074" y="28969"/>
                    <a:pt x="51793" y="36540"/>
                    <a:pt x="59145" y="38023"/>
                  </a:cubicBezTo>
                  <a:lnTo>
                    <a:pt x="59145" y="0"/>
                  </a:lnTo>
                  <a:close/>
                </a:path>
              </a:pathLst>
            </a:custGeom>
            <a:solidFill>
              <a:srgbClr val="2A4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31"/>
            <p:cNvSpPr/>
            <p:nvPr/>
          </p:nvSpPr>
          <p:spPr>
            <a:xfrm rot="-4529195">
              <a:off x="3410925" y="4403360"/>
              <a:ext cx="1249561" cy="760031"/>
            </a:xfrm>
            <a:custGeom>
              <a:avLst/>
              <a:gdLst/>
              <a:ahLst/>
              <a:cxnLst/>
              <a:rect l="l" t="t" r="r" b="b"/>
              <a:pathLst>
                <a:path w="22553" h="13717" extrusionOk="0">
                  <a:moveTo>
                    <a:pt x="7901" y="1"/>
                  </a:moveTo>
                  <a:cubicBezTo>
                    <a:pt x="7462" y="58"/>
                    <a:pt x="7080" y="110"/>
                    <a:pt x="6694" y="167"/>
                  </a:cubicBezTo>
                  <a:lnTo>
                    <a:pt x="6475" y="167"/>
                  </a:lnTo>
                  <a:lnTo>
                    <a:pt x="6093" y="220"/>
                  </a:lnTo>
                  <a:cubicBezTo>
                    <a:pt x="6036" y="220"/>
                    <a:pt x="5926" y="220"/>
                    <a:pt x="5816" y="277"/>
                  </a:cubicBezTo>
                  <a:lnTo>
                    <a:pt x="5654" y="277"/>
                  </a:lnTo>
                  <a:lnTo>
                    <a:pt x="5544" y="330"/>
                  </a:lnTo>
                  <a:cubicBezTo>
                    <a:pt x="5158" y="387"/>
                    <a:pt x="4776" y="440"/>
                    <a:pt x="4390" y="659"/>
                  </a:cubicBezTo>
                  <a:lnTo>
                    <a:pt x="4061" y="826"/>
                  </a:lnTo>
                  <a:cubicBezTo>
                    <a:pt x="4008" y="878"/>
                    <a:pt x="3951" y="935"/>
                    <a:pt x="3898" y="935"/>
                  </a:cubicBezTo>
                  <a:cubicBezTo>
                    <a:pt x="3731" y="1045"/>
                    <a:pt x="3569" y="1208"/>
                    <a:pt x="3459" y="1317"/>
                  </a:cubicBezTo>
                  <a:cubicBezTo>
                    <a:pt x="3350" y="1427"/>
                    <a:pt x="3293" y="1537"/>
                    <a:pt x="3183" y="1647"/>
                  </a:cubicBezTo>
                  <a:cubicBezTo>
                    <a:pt x="3130" y="1704"/>
                    <a:pt x="3130" y="1756"/>
                    <a:pt x="3073" y="1813"/>
                  </a:cubicBezTo>
                  <a:cubicBezTo>
                    <a:pt x="3020" y="1866"/>
                    <a:pt x="3020" y="1923"/>
                    <a:pt x="2963" y="1976"/>
                  </a:cubicBezTo>
                  <a:lnTo>
                    <a:pt x="2911" y="2033"/>
                  </a:lnTo>
                  <a:cubicBezTo>
                    <a:pt x="2801" y="2252"/>
                    <a:pt x="2634" y="2472"/>
                    <a:pt x="2524" y="2634"/>
                  </a:cubicBezTo>
                  <a:lnTo>
                    <a:pt x="2252" y="2911"/>
                  </a:lnTo>
                  <a:lnTo>
                    <a:pt x="2033" y="3130"/>
                  </a:lnTo>
                  <a:cubicBezTo>
                    <a:pt x="1923" y="3183"/>
                    <a:pt x="1813" y="3240"/>
                    <a:pt x="1756" y="3292"/>
                  </a:cubicBezTo>
                  <a:cubicBezTo>
                    <a:pt x="1704" y="3350"/>
                    <a:pt x="1647" y="3350"/>
                    <a:pt x="1594" y="3350"/>
                  </a:cubicBezTo>
                  <a:cubicBezTo>
                    <a:pt x="1537" y="3402"/>
                    <a:pt x="1484" y="3402"/>
                    <a:pt x="1427" y="3402"/>
                  </a:cubicBezTo>
                  <a:lnTo>
                    <a:pt x="1155" y="3402"/>
                  </a:lnTo>
                  <a:cubicBezTo>
                    <a:pt x="1045" y="3350"/>
                    <a:pt x="988" y="3350"/>
                    <a:pt x="878" y="3350"/>
                  </a:cubicBezTo>
                  <a:cubicBezTo>
                    <a:pt x="685" y="3309"/>
                    <a:pt x="490" y="3271"/>
                    <a:pt x="296" y="3271"/>
                  </a:cubicBezTo>
                  <a:cubicBezTo>
                    <a:pt x="216" y="3271"/>
                    <a:pt x="137" y="3277"/>
                    <a:pt x="58" y="3292"/>
                  </a:cubicBezTo>
                  <a:lnTo>
                    <a:pt x="1" y="3292"/>
                  </a:lnTo>
                  <a:lnTo>
                    <a:pt x="58" y="3512"/>
                  </a:lnTo>
                  <a:lnTo>
                    <a:pt x="58" y="3459"/>
                  </a:lnTo>
                  <a:cubicBezTo>
                    <a:pt x="330" y="3459"/>
                    <a:pt x="549" y="3459"/>
                    <a:pt x="878" y="3512"/>
                  </a:cubicBezTo>
                  <a:cubicBezTo>
                    <a:pt x="936" y="3569"/>
                    <a:pt x="1045" y="3569"/>
                    <a:pt x="1098" y="3569"/>
                  </a:cubicBezTo>
                  <a:cubicBezTo>
                    <a:pt x="1208" y="3622"/>
                    <a:pt x="1374" y="3622"/>
                    <a:pt x="1484" y="3622"/>
                  </a:cubicBezTo>
                  <a:lnTo>
                    <a:pt x="1647" y="3731"/>
                  </a:lnTo>
                  <a:cubicBezTo>
                    <a:pt x="1704" y="3731"/>
                    <a:pt x="1756" y="3788"/>
                    <a:pt x="1813" y="3788"/>
                  </a:cubicBezTo>
                  <a:cubicBezTo>
                    <a:pt x="1923" y="3898"/>
                    <a:pt x="2033" y="3951"/>
                    <a:pt x="2085" y="4008"/>
                  </a:cubicBezTo>
                  <a:cubicBezTo>
                    <a:pt x="2195" y="4118"/>
                    <a:pt x="2305" y="4170"/>
                    <a:pt x="2415" y="4280"/>
                  </a:cubicBezTo>
                  <a:cubicBezTo>
                    <a:pt x="2472" y="4337"/>
                    <a:pt x="2581" y="4447"/>
                    <a:pt x="2634" y="4557"/>
                  </a:cubicBezTo>
                  <a:lnTo>
                    <a:pt x="2963" y="5048"/>
                  </a:lnTo>
                  <a:cubicBezTo>
                    <a:pt x="3020" y="5105"/>
                    <a:pt x="3073" y="5215"/>
                    <a:pt x="3130" y="5268"/>
                  </a:cubicBezTo>
                  <a:lnTo>
                    <a:pt x="3293" y="5487"/>
                  </a:lnTo>
                  <a:cubicBezTo>
                    <a:pt x="3402" y="5654"/>
                    <a:pt x="3512" y="5764"/>
                    <a:pt x="3622" y="5873"/>
                  </a:cubicBezTo>
                  <a:cubicBezTo>
                    <a:pt x="3679" y="5983"/>
                    <a:pt x="3731" y="6036"/>
                    <a:pt x="3788" y="6093"/>
                  </a:cubicBezTo>
                  <a:lnTo>
                    <a:pt x="3951" y="6255"/>
                  </a:lnTo>
                  <a:cubicBezTo>
                    <a:pt x="4227" y="6532"/>
                    <a:pt x="4557" y="6751"/>
                    <a:pt x="4776" y="6971"/>
                  </a:cubicBezTo>
                  <a:cubicBezTo>
                    <a:pt x="5158" y="7190"/>
                    <a:pt x="5377" y="7352"/>
                    <a:pt x="5654" y="7462"/>
                  </a:cubicBezTo>
                  <a:lnTo>
                    <a:pt x="5983" y="7629"/>
                  </a:lnTo>
                  <a:lnTo>
                    <a:pt x="6255" y="7739"/>
                  </a:lnTo>
                  <a:lnTo>
                    <a:pt x="6312" y="7791"/>
                  </a:lnTo>
                  <a:lnTo>
                    <a:pt x="6641" y="7958"/>
                  </a:lnTo>
                  <a:cubicBezTo>
                    <a:pt x="6694" y="8011"/>
                    <a:pt x="6751" y="8011"/>
                    <a:pt x="6804" y="8068"/>
                  </a:cubicBezTo>
                  <a:lnTo>
                    <a:pt x="6914" y="8178"/>
                  </a:lnTo>
                  <a:lnTo>
                    <a:pt x="7133" y="8340"/>
                  </a:lnTo>
                  <a:lnTo>
                    <a:pt x="6971" y="8121"/>
                  </a:lnTo>
                  <a:cubicBezTo>
                    <a:pt x="6861" y="7958"/>
                    <a:pt x="6694" y="7682"/>
                    <a:pt x="6584" y="7410"/>
                  </a:cubicBezTo>
                  <a:cubicBezTo>
                    <a:pt x="6532" y="7243"/>
                    <a:pt x="6475" y="7133"/>
                    <a:pt x="6422" y="6971"/>
                  </a:cubicBezTo>
                  <a:lnTo>
                    <a:pt x="6255" y="6475"/>
                  </a:lnTo>
                  <a:cubicBezTo>
                    <a:pt x="6145" y="6145"/>
                    <a:pt x="6036" y="5873"/>
                    <a:pt x="5926" y="5544"/>
                  </a:cubicBezTo>
                  <a:cubicBezTo>
                    <a:pt x="5764" y="5215"/>
                    <a:pt x="5597" y="4938"/>
                    <a:pt x="5434" y="4719"/>
                  </a:cubicBezTo>
                  <a:cubicBezTo>
                    <a:pt x="5325" y="4609"/>
                    <a:pt x="5268" y="4557"/>
                    <a:pt x="5105" y="4447"/>
                  </a:cubicBezTo>
                  <a:cubicBezTo>
                    <a:pt x="5048" y="4337"/>
                    <a:pt x="4886" y="4280"/>
                    <a:pt x="4776" y="4170"/>
                  </a:cubicBezTo>
                  <a:cubicBezTo>
                    <a:pt x="4719" y="4118"/>
                    <a:pt x="4666" y="4118"/>
                    <a:pt x="4609" y="4061"/>
                  </a:cubicBezTo>
                  <a:cubicBezTo>
                    <a:pt x="4557" y="4061"/>
                    <a:pt x="4500" y="4008"/>
                    <a:pt x="4447" y="4008"/>
                  </a:cubicBezTo>
                  <a:cubicBezTo>
                    <a:pt x="4337" y="3951"/>
                    <a:pt x="4170" y="3898"/>
                    <a:pt x="4061" y="3841"/>
                  </a:cubicBezTo>
                  <a:cubicBezTo>
                    <a:pt x="3899" y="3789"/>
                    <a:pt x="3789" y="3732"/>
                    <a:pt x="3680" y="3679"/>
                  </a:cubicBezTo>
                  <a:lnTo>
                    <a:pt x="3680" y="3679"/>
                  </a:lnTo>
                  <a:cubicBezTo>
                    <a:pt x="4546" y="3685"/>
                    <a:pt x="5317" y="3738"/>
                    <a:pt x="6093" y="3841"/>
                  </a:cubicBezTo>
                  <a:cubicBezTo>
                    <a:pt x="6475" y="4170"/>
                    <a:pt x="6804" y="4557"/>
                    <a:pt x="6971" y="4995"/>
                  </a:cubicBezTo>
                  <a:cubicBezTo>
                    <a:pt x="7243" y="5816"/>
                    <a:pt x="7462" y="6422"/>
                    <a:pt x="7791" y="6971"/>
                  </a:cubicBezTo>
                  <a:lnTo>
                    <a:pt x="8121" y="7462"/>
                  </a:lnTo>
                  <a:cubicBezTo>
                    <a:pt x="8230" y="7572"/>
                    <a:pt x="8340" y="7739"/>
                    <a:pt x="8450" y="7848"/>
                  </a:cubicBezTo>
                  <a:cubicBezTo>
                    <a:pt x="8507" y="7901"/>
                    <a:pt x="8560" y="8011"/>
                    <a:pt x="8617" y="8068"/>
                  </a:cubicBezTo>
                  <a:cubicBezTo>
                    <a:pt x="8669" y="8121"/>
                    <a:pt x="8779" y="8178"/>
                    <a:pt x="8836" y="8230"/>
                  </a:cubicBezTo>
                  <a:lnTo>
                    <a:pt x="9165" y="8559"/>
                  </a:lnTo>
                  <a:cubicBezTo>
                    <a:pt x="9275" y="8617"/>
                    <a:pt x="9328" y="8669"/>
                    <a:pt x="9437" y="8779"/>
                  </a:cubicBezTo>
                  <a:cubicBezTo>
                    <a:pt x="9714" y="8998"/>
                    <a:pt x="9986" y="9218"/>
                    <a:pt x="10205" y="9547"/>
                  </a:cubicBezTo>
                  <a:lnTo>
                    <a:pt x="10372" y="9767"/>
                  </a:lnTo>
                  <a:lnTo>
                    <a:pt x="10263" y="9547"/>
                  </a:lnTo>
                  <a:cubicBezTo>
                    <a:pt x="10263" y="9437"/>
                    <a:pt x="10205" y="9275"/>
                    <a:pt x="10153" y="9165"/>
                  </a:cubicBezTo>
                  <a:cubicBezTo>
                    <a:pt x="10153" y="8998"/>
                    <a:pt x="10096" y="8889"/>
                    <a:pt x="10096" y="8726"/>
                  </a:cubicBezTo>
                  <a:cubicBezTo>
                    <a:pt x="10096" y="8559"/>
                    <a:pt x="10043" y="8450"/>
                    <a:pt x="10043" y="8230"/>
                  </a:cubicBezTo>
                  <a:lnTo>
                    <a:pt x="9986" y="7739"/>
                  </a:lnTo>
                  <a:cubicBezTo>
                    <a:pt x="9986" y="7462"/>
                    <a:pt x="9933" y="7080"/>
                    <a:pt x="9876" y="6751"/>
                  </a:cubicBezTo>
                  <a:cubicBezTo>
                    <a:pt x="9824" y="6422"/>
                    <a:pt x="9714" y="6145"/>
                    <a:pt x="9604" y="5873"/>
                  </a:cubicBezTo>
                  <a:cubicBezTo>
                    <a:pt x="9547" y="5816"/>
                    <a:pt x="9547" y="5707"/>
                    <a:pt x="9494" y="5654"/>
                  </a:cubicBezTo>
                  <a:cubicBezTo>
                    <a:pt x="9494" y="5597"/>
                    <a:pt x="9437" y="5544"/>
                    <a:pt x="9385" y="5487"/>
                  </a:cubicBezTo>
                  <a:cubicBezTo>
                    <a:pt x="9328" y="5377"/>
                    <a:pt x="9218" y="5268"/>
                    <a:pt x="9108" y="5158"/>
                  </a:cubicBezTo>
                  <a:cubicBezTo>
                    <a:pt x="8946" y="4938"/>
                    <a:pt x="8726" y="4776"/>
                    <a:pt x="8507" y="4666"/>
                  </a:cubicBezTo>
                  <a:cubicBezTo>
                    <a:pt x="8450" y="4609"/>
                    <a:pt x="8397" y="4609"/>
                    <a:pt x="8340" y="4557"/>
                  </a:cubicBezTo>
                  <a:lnTo>
                    <a:pt x="8287" y="4500"/>
                  </a:lnTo>
                  <a:lnTo>
                    <a:pt x="8230" y="4447"/>
                  </a:lnTo>
                  <a:cubicBezTo>
                    <a:pt x="8121" y="4447"/>
                    <a:pt x="8011" y="4390"/>
                    <a:pt x="7958" y="4337"/>
                  </a:cubicBezTo>
                  <a:lnTo>
                    <a:pt x="7629" y="4170"/>
                  </a:lnTo>
                  <a:lnTo>
                    <a:pt x="7572" y="4118"/>
                  </a:lnTo>
                  <a:lnTo>
                    <a:pt x="7682" y="4118"/>
                  </a:lnTo>
                  <a:cubicBezTo>
                    <a:pt x="7791" y="4170"/>
                    <a:pt x="7901" y="4170"/>
                    <a:pt x="8011" y="4170"/>
                  </a:cubicBezTo>
                  <a:lnTo>
                    <a:pt x="8230" y="4227"/>
                  </a:lnTo>
                  <a:lnTo>
                    <a:pt x="8450" y="4227"/>
                  </a:lnTo>
                  <a:lnTo>
                    <a:pt x="9108" y="4390"/>
                  </a:lnTo>
                  <a:lnTo>
                    <a:pt x="9714" y="4609"/>
                  </a:lnTo>
                  <a:cubicBezTo>
                    <a:pt x="9767" y="4609"/>
                    <a:pt x="9824" y="4609"/>
                    <a:pt x="9876" y="4666"/>
                  </a:cubicBezTo>
                  <a:lnTo>
                    <a:pt x="10205" y="4719"/>
                  </a:lnTo>
                  <a:lnTo>
                    <a:pt x="10263" y="4776"/>
                  </a:lnTo>
                  <a:cubicBezTo>
                    <a:pt x="10315" y="4829"/>
                    <a:pt x="10315" y="4829"/>
                    <a:pt x="10315" y="4886"/>
                  </a:cubicBezTo>
                  <a:cubicBezTo>
                    <a:pt x="10372" y="4938"/>
                    <a:pt x="10425" y="4995"/>
                    <a:pt x="10482" y="5105"/>
                  </a:cubicBezTo>
                  <a:lnTo>
                    <a:pt x="10644" y="5434"/>
                  </a:lnTo>
                  <a:lnTo>
                    <a:pt x="10811" y="5764"/>
                  </a:lnTo>
                  <a:cubicBezTo>
                    <a:pt x="10811" y="5816"/>
                    <a:pt x="10811" y="5873"/>
                    <a:pt x="10864" y="5926"/>
                  </a:cubicBezTo>
                  <a:lnTo>
                    <a:pt x="10864" y="6145"/>
                  </a:lnTo>
                  <a:cubicBezTo>
                    <a:pt x="10921" y="6584"/>
                    <a:pt x="10974" y="6914"/>
                    <a:pt x="11031" y="7243"/>
                  </a:cubicBezTo>
                  <a:cubicBezTo>
                    <a:pt x="11083" y="7629"/>
                    <a:pt x="11140" y="7958"/>
                    <a:pt x="11250" y="8230"/>
                  </a:cubicBezTo>
                  <a:cubicBezTo>
                    <a:pt x="11360" y="8450"/>
                    <a:pt x="11413" y="8617"/>
                    <a:pt x="11470" y="8779"/>
                  </a:cubicBezTo>
                  <a:cubicBezTo>
                    <a:pt x="11522" y="8836"/>
                    <a:pt x="11579" y="8946"/>
                    <a:pt x="11579" y="8998"/>
                  </a:cubicBezTo>
                  <a:cubicBezTo>
                    <a:pt x="11632" y="9108"/>
                    <a:pt x="11689" y="9165"/>
                    <a:pt x="11742" y="9218"/>
                  </a:cubicBezTo>
                  <a:cubicBezTo>
                    <a:pt x="11799" y="9385"/>
                    <a:pt x="11909" y="9547"/>
                    <a:pt x="12018" y="9657"/>
                  </a:cubicBezTo>
                  <a:cubicBezTo>
                    <a:pt x="12071" y="9824"/>
                    <a:pt x="12181" y="9933"/>
                    <a:pt x="12290" y="10096"/>
                  </a:cubicBezTo>
                  <a:lnTo>
                    <a:pt x="12729" y="10644"/>
                  </a:lnTo>
                  <a:cubicBezTo>
                    <a:pt x="12839" y="10754"/>
                    <a:pt x="12896" y="10864"/>
                    <a:pt x="12949" y="10974"/>
                  </a:cubicBezTo>
                  <a:cubicBezTo>
                    <a:pt x="13006" y="11083"/>
                    <a:pt x="13116" y="11193"/>
                    <a:pt x="13116" y="11303"/>
                  </a:cubicBezTo>
                  <a:lnTo>
                    <a:pt x="13225" y="11579"/>
                  </a:lnTo>
                  <a:lnTo>
                    <a:pt x="13168" y="11303"/>
                  </a:lnTo>
                  <a:lnTo>
                    <a:pt x="13168" y="10864"/>
                  </a:lnTo>
                  <a:lnTo>
                    <a:pt x="13168" y="10425"/>
                  </a:lnTo>
                  <a:cubicBezTo>
                    <a:pt x="13168" y="10153"/>
                    <a:pt x="13225" y="9876"/>
                    <a:pt x="13278" y="9547"/>
                  </a:cubicBezTo>
                  <a:lnTo>
                    <a:pt x="13278" y="9494"/>
                  </a:lnTo>
                  <a:cubicBezTo>
                    <a:pt x="13278" y="9328"/>
                    <a:pt x="13335" y="9165"/>
                    <a:pt x="13335" y="8998"/>
                  </a:cubicBezTo>
                  <a:lnTo>
                    <a:pt x="13335" y="8726"/>
                  </a:lnTo>
                  <a:lnTo>
                    <a:pt x="13335" y="8507"/>
                  </a:lnTo>
                  <a:cubicBezTo>
                    <a:pt x="13388" y="8121"/>
                    <a:pt x="13335" y="7791"/>
                    <a:pt x="13278" y="7519"/>
                  </a:cubicBezTo>
                  <a:cubicBezTo>
                    <a:pt x="13225" y="7300"/>
                    <a:pt x="13116" y="7023"/>
                    <a:pt x="12949" y="6751"/>
                  </a:cubicBezTo>
                  <a:cubicBezTo>
                    <a:pt x="12839" y="6532"/>
                    <a:pt x="12677" y="6365"/>
                    <a:pt x="12457" y="6093"/>
                  </a:cubicBezTo>
                  <a:lnTo>
                    <a:pt x="12071" y="5707"/>
                  </a:lnTo>
                  <a:cubicBezTo>
                    <a:pt x="12018" y="5654"/>
                    <a:pt x="11909" y="5597"/>
                    <a:pt x="11851" y="5544"/>
                  </a:cubicBezTo>
                  <a:cubicBezTo>
                    <a:pt x="11799" y="5544"/>
                    <a:pt x="11799" y="5487"/>
                    <a:pt x="11799" y="5487"/>
                  </a:cubicBezTo>
                  <a:lnTo>
                    <a:pt x="11799" y="5487"/>
                  </a:lnTo>
                  <a:cubicBezTo>
                    <a:pt x="11961" y="5544"/>
                    <a:pt x="12238" y="5597"/>
                    <a:pt x="12457" y="5654"/>
                  </a:cubicBezTo>
                  <a:lnTo>
                    <a:pt x="12510" y="5654"/>
                  </a:lnTo>
                  <a:cubicBezTo>
                    <a:pt x="12567" y="5707"/>
                    <a:pt x="12620" y="5707"/>
                    <a:pt x="12620" y="5764"/>
                  </a:cubicBezTo>
                  <a:lnTo>
                    <a:pt x="13168" y="6036"/>
                  </a:lnTo>
                  <a:cubicBezTo>
                    <a:pt x="13278" y="6036"/>
                    <a:pt x="13335" y="6093"/>
                    <a:pt x="13388" y="6145"/>
                  </a:cubicBezTo>
                  <a:lnTo>
                    <a:pt x="13884" y="6422"/>
                  </a:lnTo>
                  <a:lnTo>
                    <a:pt x="13936" y="6475"/>
                  </a:lnTo>
                  <a:cubicBezTo>
                    <a:pt x="14103" y="6914"/>
                    <a:pt x="14266" y="7410"/>
                    <a:pt x="14213" y="7901"/>
                  </a:cubicBezTo>
                  <a:cubicBezTo>
                    <a:pt x="14156" y="8287"/>
                    <a:pt x="14156" y="8669"/>
                    <a:pt x="14156" y="8998"/>
                  </a:cubicBezTo>
                  <a:lnTo>
                    <a:pt x="14156" y="9547"/>
                  </a:lnTo>
                  <a:lnTo>
                    <a:pt x="14156" y="9767"/>
                  </a:lnTo>
                  <a:cubicBezTo>
                    <a:pt x="14213" y="9876"/>
                    <a:pt x="14213" y="9933"/>
                    <a:pt x="14213" y="10043"/>
                  </a:cubicBezTo>
                  <a:cubicBezTo>
                    <a:pt x="14213" y="10205"/>
                    <a:pt x="14266" y="10425"/>
                    <a:pt x="14323" y="10592"/>
                  </a:cubicBezTo>
                  <a:cubicBezTo>
                    <a:pt x="14375" y="10811"/>
                    <a:pt x="14432" y="10974"/>
                    <a:pt x="14485" y="11140"/>
                  </a:cubicBezTo>
                  <a:cubicBezTo>
                    <a:pt x="14485" y="11193"/>
                    <a:pt x="14542" y="11250"/>
                    <a:pt x="14595" y="11360"/>
                  </a:cubicBezTo>
                  <a:cubicBezTo>
                    <a:pt x="14595" y="11412"/>
                    <a:pt x="14652" y="11522"/>
                    <a:pt x="14652" y="11579"/>
                  </a:cubicBezTo>
                  <a:cubicBezTo>
                    <a:pt x="14704" y="11689"/>
                    <a:pt x="14761" y="11742"/>
                    <a:pt x="14761" y="11851"/>
                  </a:cubicBezTo>
                  <a:lnTo>
                    <a:pt x="14871" y="12071"/>
                  </a:lnTo>
                  <a:cubicBezTo>
                    <a:pt x="14924" y="12181"/>
                    <a:pt x="15034" y="12290"/>
                    <a:pt x="15091" y="12400"/>
                  </a:cubicBezTo>
                  <a:lnTo>
                    <a:pt x="15143" y="12567"/>
                  </a:lnTo>
                  <a:lnTo>
                    <a:pt x="15253" y="12729"/>
                  </a:lnTo>
                  <a:lnTo>
                    <a:pt x="15420" y="13058"/>
                  </a:lnTo>
                  <a:cubicBezTo>
                    <a:pt x="15420" y="13115"/>
                    <a:pt x="15473" y="13168"/>
                    <a:pt x="15473" y="13225"/>
                  </a:cubicBezTo>
                  <a:cubicBezTo>
                    <a:pt x="15473" y="13278"/>
                    <a:pt x="15530" y="13388"/>
                    <a:pt x="15530" y="13445"/>
                  </a:cubicBezTo>
                  <a:lnTo>
                    <a:pt x="15582" y="13717"/>
                  </a:lnTo>
                  <a:lnTo>
                    <a:pt x="15582" y="13445"/>
                  </a:lnTo>
                  <a:cubicBezTo>
                    <a:pt x="15582" y="13278"/>
                    <a:pt x="15582" y="13168"/>
                    <a:pt x="15639" y="13006"/>
                  </a:cubicBezTo>
                  <a:cubicBezTo>
                    <a:pt x="15639" y="12896"/>
                    <a:pt x="15639" y="12729"/>
                    <a:pt x="15692" y="12567"/>
                  </a:cubicBezTo>
                  <a:cubicBezTo>
                    <a:pt x="15749" y="12457"/>
                    <a:pt x="15802" y="12290"/>
                    <a:pt x="15802" y="12128"/>
                  </a:cubicBezTo>
                  <a:lnTo>
                    <a:pt x="15969" y="11632"/>
                  </a:lnTo>
                  <a:cubicBezTo>
                    <a:pt x="16078" y="11303"/>
                    <a:pt x="16188" y="11031"/>
                    <a:pt x="16241" y="10701"/>
                  </a:cubicBezTo>
                  <a:cubicBezTo>
                    <a:pt x="16241" y="10535"/>
                    <a:pt x="16298" y="10372"/>
                    <a:pt x="16298" y="10205"/>
                  </a:cubicBezTo>
                  <a:cubicBezTo>
                    <a:pt x="16350" y="10043"/>
                    <a:pt x="16350" y="9876"/>
                    <a:pt x="16298" y="9714"/>
                  </a:cubicBezTo>
                  <a:cubicBezTo>
                    <a:pt x="16298" y="9494"/>
                    <a:pt x="16241" y="9218"/>
                    <a:pt x="16131" y="8889"/>
                  </a:cubicBezTo>
                  <a:cubicBezTo>
                    <a:pt x="16078" y="8617"/>
                    <a:pt x="15911" y="8340"/>
                    <a:pt x="15802" y="8178"/>
                  </a:cubicBezTo>
                  <a:cubicBezTo>
                    <a:pt x="15749" y="8068"/>
                    <a:pt x="15692" y="8011"/>
                    <a:pt x="15639" y="7958"/>
                  </a:cubicBezTo>
                  <a:cubicBezTo>
                    <a:pt x="15582" y="7848"/>
                    <a:pt x="15530" y="7791"/>
                    <a:pt x="15473" y="7739"/>
                  </a:cubicBezTo>
                  <a:cubicBezTo>
                    <a:pt x="15363" y="7629"/>
                    <a:pt x="15310" y="7519"/>
                    <a:pt x="15200" y="7410"/>
                  </a:cubicBezTo>
                  <a:lnTo>
                    <a:pt x="15200" y="7410"/>
                  </a:lnTo>
                  <a:cubicBezTo>
                    <a:pt x="15310" y="7462"/>
                    <a:pt x="15363" y="7519"/>
                    <a:pt x="15420" y="7519"/>
                  </a:cubicBezTo>
                  <a:cubicBezTo>
                    <a:pt x="15911" y="7901"/>
                    <a:pt x="16350" y="8340"/>
                    <a:pt x="16846" y="8836"/>
                  </a:cubicBezTo>
                  <a:cubicBezTo>
                    <a:pt x="16899" y="8998"/>
                    <a:pt x="16956" y="9108"/>
                    <a:pt x="17009" y="9275"/>
                  </a:cubicBezTo>
                  <a:lnTo>
                    <a:pt x="17176" y="9604"/>
                  </a:lnTo>
                  <a:lnTo>
                    <a:pt x="17228" y="9657"/>
                  </a:lnTo>
                  <a:cubicBezTo>
                    <a:pt x="17338" y="9933"/>
                    <a:pt x="17505" y="10153"/>
                    <a:pt x="17724" y="10425"/>
                  </a:cubicBezTo>
                  <a:cubicBezTo>
                    <a:pt x="17834" y="10535"/>
                    <a:pt x="17944" y="10644"/>
                    <a:pt x="18053" y="10701"/>
                  </a:cubicBezTo>
                  <a:cubicBezTo>
                    <a:pt x="18163" y="10811"/>
                    <a:pt x="18273" y="10921"/>
                    <a:pt x="18383" y="10974"/>
                  </a:cubicBezTo>
                  <a:lnTo>
                    <a:pt x="18545" y="11140"/>
                  </a:lnTo>
                  <a:cubicBezTo>
                    <a:pt x="18602" y="11140"/>
                    <a:pt x="18712" y="11193"/>
                    <a:pt x="18764" y="11250"/>
                  </a:cubicBezTo>
                  <a:cubicBezTo>
                    <a:pt x="18874" y="11303"/>
                    <a:pt x="19041" y="11360"/>
                    <a:pt x="19151" y="11412"/>
                  </a:cubicBezTo>
                  <a:cubicBezTo>
                    <a:pt x="19423" y="11522"/>
                    <a:pt x="19642" y="11579"/>
                    <a:pt x="19919" y="11632"/>
                  </a:cubicBezTo>
                  <a:cubicBezTo>
                    <a:pt x="20081" y="11632"/>
                    <a:pt x="20191" y="11689"/>
                    <a:pt x="20358" y="11689"/>
                  </a:cubicBezTo>
                  <a:lnTo>
                    <a:pt x="20849" y="11742"/>
                  </a:lnTo>
                  <a:cubicBezTo>
                    <a:pt x="21126" y="11799"/>
                    <a:pt x="21345" y="11851"/>
                    <a:pt x="21617" y="11908"/>
                  </a:cubicBezTo>
                  <a:cubicBezTo>
                    <a:pt x="21894" y="11961"/>
                    <a:pt x="22166" y="12018"/>
                    <a:pt x="22443" y="12128"/>
                  </a:cubicBezTo>
                  <a:lnTo>
                    <a:pt x="22552" y="12181"/>
                  </a:lnTo>
                  <a:lnTo>
                    <a:pt x="22443" y="12071"/>
                  </a:lnTo>
                  <a:lnTo>
                    <a:pt x="21947" y="11412"/>
                  </a:lnTo>
                  <a:lnTo>
                    <a:pt x="21784" y="11250"/>
                  </a:lnTo>
                  <a:cubicBezTo>
                    <a:pt x="21784" y="11193"/>
                    <a:pt x="21727" y="11140"/>
                    <a:pt x="21674" y="11031"/>
                  </a:cubicBezTo>
                  <a:cubicBezTo>
                    <a:pt x="21617" y="10974"/>
                    <a:pt x="21565" y="10864"/>
                    <a:pt x="21508" y="10811"/>
                  </a:cubicBezTo>
                  <a:cubicBezTo>
                    <a:pt x="21398" y="10701"/>
                    <a:pt x="21288" y="10535"/>
                    <a:pt x="21178" y="10372"/>
                  </a:cubicBezTo>
                  <a:lnTo>
                    <a:pt x="21126" y="10372"/>
                  </a:lnTo>
                  <a:cubicBezTo>
                    <a:pt x="21069" y="10315"/>
                    <a:pt x="21069" y="10205"/>
                    <a:pt x="21016" y="10153"/>
                  </a:cubicBezTo>
                  <a:cubicBezTo>
                    <a:pt x="20906" y="10096"/>
                    <a:pt x="20849" y="10043"/>
                    <a:pt x="20797" y="9986"/>
                  </a:cubicBezTo>
                  <a:lnTo>
                    <a:pt x="20410" y="9604"/>
                  </a:lnTo>
                  <a:cubicBezTo>
                    <a:pt x="20248" y="9494"/>
                    <a:pt x="20081" y="9437"/>
                    <a:pt x="19919" y="9328"/>
                  </a:cubicBezTo>
                  <a:cubicBezTo>
                    <a:pt x="19809" y="9328"/>
                    <a:pt x="19752" y="9275"/>
                    <a:pt x="19642" y="9275"/>
                  </a:cubicBezTo>
                  <a:cubicBezTo>
                    <a:pt x="19590" y="9218"/>
                    <a:pt x="19480" y="9218"/>
                    <a:pt x="19370" y="9165"/>
                  </a:cubicBezTo>
                  <a:cubicBezTo>
                    <a:pt x="19151" y="9108"/>
                    <a:pt x="18874" y="9108"/>
                    <a:pt x="18655" y="9108"/>
                  </a:cubicBezTo>
                  <a:lnTo>
                    <a:pt x="18602" y="9108"/>
                  </a:lnTo>
                  <a:cubicBezTo>
                    <a:pt x="18383" y="9108"/>
                    <a:pt x="18163" y="9108"/>
                    <a:pt x="17944" y="9055"/>
                  </a:cubicBezTo>
                  <a:cubicBezTo>
                    <a:pt x="17777" y="9055"/>
                    <a:pt x="17667" y="8998"/>
                    <a:pt x="17557" y="8998"/>
                  </a:cubicBezTo>
                  <a:cubicBezTo>
                    <a:pt x="17448" y="8946"/>
                    <a:pt x="17338" y="8889"/>
                    <a:pt x="17285" y="8836"/>
                  </a:cubicBezTo>
                  <a:lnTo>
                    <a:pt x="16956" y="8669"/>
                  </a:lnTo>
                  <a:lnTo>
                    <a:pt x="16737" y="8450"/>
                  </a:lnTo>
                  <a:lnTo>
                    <a:pt x="16627" y="8287"/>
                  </a:lnTo>
                  <a:lnTo>
                    <a:pt x="16627" y="8340"/>
                  </a:lnTo>
                  <a:lnTo>
                    <a:pt x="16407" y="8121"/>
                  </a:lnTo>
                  <a:lnTo>
                    <a:pt x="16298" y="8068"/>
                  </a:lnTo>
                  <a:cubicBezTo>
                    <a:pt x="16188" y="7958"/>
                    <a:pt x="16131" y="7848"/>
                    <a:pt x="16021" y="7739"/>
                  </a:cubicBezTo>
                  <a:lnTo>
                    <a:pt x="16021" y="7739"/>
                  </a:lnTo>
                  <a:cubicBezTo>
                    <a:pt x="16188" y="7791"/>
                    <a:pt x="16407" y="7848"/>
                    <a:pt x="16570" y="7901"/>
                  </a:cubicBezTo>
                  <a:cubicBezTo>
                    <a:pt x="16846" y="7958"/>
                    <a:pt x="17118" y="7958"/>
                    <a:pt x="17395" y="7958"/>
                  </a:cubicBezTo>
                  <a:cubicBezTo>
                    <a:pt x="17944" y="7901"/>
                    <a:pt x="18435" y="7791"/>
                    <a:pt x="18984" y="7682"/>
                  </a:cubicBezTo>
                  <a:cubicBezTo>
                    <a:pt x="19642" y="7572"/>
                    <a:pt x="20301" y="7410"/>
                    <a:pt x="20959" y="7410"/>
                  </a:cubicBezTo>
                  <a:lnTo>
                    <a:pt x="21126" y="7410"/>
                  </a:lnTo>
                  <a:lnTo>
                    <a:pt x="20959" y="7352"/>
                  </a:lnTo>
                  <a:cubicBezTo>
                    <a:pt x="20906" y="7352"/>
                    <a:pt x="20797" y="7300"/>
                    <a:pt x="20687" y="7243"/>
                  </a:cubicBezTo>
                  <a:lnTo>
                    <a:pt x="20467" y="7133"/>
                  </a:lnTo>
                  <a:lnTo>
                    <a:pt x="19971" y="6804"/>
                  </a:lnTo>
                  <a:cubicBezTo>
                    <a:pt x="19862" y="6751"/>
                    <a:pt x="19699" y="6694"/>
                    <a:pt x="19590" y="6641"/>
                  </a:cubicBezTo>
                  <a:cubicBezTo>
                    <a:pt x="19533" y="6584"/>
                    <a:pt x="19480" y="6584"/>
                    <a:pt x="19480" y="6532"/>
                  </a:cubicBezTo>
                  <a:cubicBezTo>
                    <a:pt x="19370" y="6475"/>
                    <a:pt x="19313" y="6422"/>
                    <a:pt x="19203" y="6422"/>
                  </a:cubicBezTo>
                  <a:lnTo>
                    <a:pt x="19203" y="6365"/>
                  </a:lnTo>
                  <a:cubicBezTo>
                    <a:pt x="19094" y="6365"/>
                    <a:pt x="19041" y="6312"/>
                    <a:pt x="18931" y="6255"/>
                  </a:cubicBezTo>
                  <a:cubicBezTo>
                    <a:pt x="18764" y="6203"/>
                    <a:pt x="18602" y="6093"/>
                    <a:pt x="18435" y="6036"/>
                  </a:cubicBezTo>
                  <a:cubicBezTo>
                    <a:pt x="18326" y="6036"/>
                    <a:pt x="18216" y="5983"/>
                    <a:pt x="18163" y="5983"/>
                  </a:cubicBezTo>
                  <a:cubicBezTo>
                    <a:pt x="18053" y="5926"/>
                    <a:pt x="17944" y="5926"/>
                    <a:pt x="17887" y="5873"/>
                  </a:cubicBezTo>
                  <a:cubicBezTo>
                    <a:pt x="17667" y="5873"/>
                    <a:pt x="17448" y="5816"/>
                    <a:pt x="17285" y="5816"/>
                  </a:cubicBezTo>
                  <a:cubicBezTo>
                    <a:pt x="17118" y="5816"/>
                    <a:pt x="16899" y="5816"/>
                    <a:pt x="16680" y="5873"/>
                  </a:cubicBezTo>
                  <a:cubicBezTo>
                    <a:pt x="16407" y="5926"/>
                    <a:pt x="16188" y="6036"/>
                    <a:pt x="15969" y="6093"/>
                  </a:cubicBezTo>
                  <a:lnTo>
                    <a:pt x="15911" y="6093"/>
                  </a:lnTo>
                  <a:cubicBezTo>
                    <a:pt x="15639" y="6203"/>
                    <a:pt x="15420" y="6255"/>
                    <a:pt x="15200" y="6312"/>
                  </a:cubicBezTo>
                  <a:cubicBezTo>
                    <a:pt x="14976" y="6376"/>
                    <a:pt x="14753" y="6403"/>
                    <a:pt x="14551" y="6403"/>
                  </a:cubicBezTo>
                  <a:cubicBezTo>
                    <a:pt x="14406" y="6403"/>
                    <a:pt x="14272" y="6389"/>
                    <a:pt x="14156" y="6365"/>
                  </a:cubicBezTo>
                  <a:lnTo>
                    <a:pt x="13993" y="6312"/>
                  </a:lnTo>
                  <a:lnTo>
                    <a:pt x="13884" y="6203"/>
                  </a:lnTo>
                  <a:lnTo>
                    <a:pt x="13774" y="6145"/>
                  </a:lnTo>
                  <a:lnTo>
                    <a:pt x="13388" y="5926"/>
                  </a:lnTo>
                  <a:lnTo>
                    <a:pt x="12949" y="5707"/>
                  </a:lnTo>
                  <a:cubicBezTo>
                    <a:pt x="13116" y="5707"/>
                    <a:pt x="13278" y="5707"/>
                    <a:pt x="13388" y="5654"/>
                  </a:cubicBezTo>
                  <a:lnTo>
                    <a:pt x="13717" y="5654"/>
                  </a:lnTo>
                  <a:cubicBezTo>
                    <a:pt x="13827" y="5654"/>
                    <a:pt x="13884" y="5597"/>
                    <a:pt x="13993" y="5597"/>
                  </a:cubicBezTo>
                  <a:cubicBezTo>
                    <a:pt x="14485" y="5487"/>
                    <a:pt x="14981" y="5268"/>
                    <a:pt x="15530" y="5048"/>
                  </a:cubicBezTo>
                  <a:cubicBezTo>
                    <a:pt x="16131" y="4829"/>
                    <a:pt x="16737" y="4557"/>
                    <a:pt x="17395" y="4447"/>
                  </a:cubicBezTo>
                  <a:lnTo>
                    <a:pt x="17557" y="4447"/>
                  </a:lnTo>
                  <a:lnTo>
                    <a:pt x="17118" y="4280"/>
                  </a:lnTo>
                  <a:cubicBezTo>
                    <a:pt x="17066" y="4280"/>
                    <a:pt x="16956" y="4227"/>
                    <a:pt x="16846" y="4227"/>
                  </a:cubicBezTo>
                  <a:cubicBezTo>
                    <a:pt x="16789" y="4170"/>
                    <a:pt x="16680" y="4170"/>
                    <a:pt x="16570" y="4118"/>
                  </a:cubicBezTo>
                  <a:cubicBezTo>
                    <a:pt x="16570" y="4118"/>
                    <a:pt x="16517" y="4118"/>
                    <a:pt x="16517" y="4061"/>
                  </a:cubicBezTo>
                  <a:cubicBezTo>
                    <a:pt x="16407" y="4061"/>
                    <a:pt x="16350" y="4061"/>
                    <a:pt x="16298" y="4008"/>
                  </a:cubicBezTo>
                  <a:cubicBezTo>
                    <a:pt x="16241" y="4008"/>
                    <a:pt x="16131" y="3951"/>
                    <a:pt x="16021" y="3898"/>
                  </a:cubicBezTo>
                  <a:cubicBezTo>
                    <a:pt x="15749" y="3841"/>
                    <a:pt x="15473" y="3731"/>
                    <a:pt x="15200" y="3679"/>
                  </a:cubicBezTo>
                  <a:cubicBezTo>
                    <a:pt x="14981" y="3622"/>
                    <a:pt x="14814" y="3569"/>
                    <a:pt x="14652" y="3512"/>
                  </a:cubicBezTo>
                  <a:cubicBezTo>
                    <a:pt x="14432" y="3512"/>
                    <a:pt x="14266" y="3459"/>
                    <a:pt x="14103" y="3459"/>
                  </a:cubicBezTo>
                  <a:lnTo>
                    <a:pt x="13774" y="3459"/>
                  </a:lnTo>
                  <a:cubicBezTo>
                    <a:pt x="13717" y="3512"/>
                    <a:pt x="13607" y="3512"/>
                    <a:pt x="13497" y="3512"/>
                  </a:cubicBezTo>
                  <a:cubicBezTo>
                    <a:pt x="13278" y="3569"/>
                    <a:pt x="13116" y="3622"/>
                    <a:pt x="12949" y="3679"/>
                  </a:cubicBezTo>
                  <a:cubicBezTo>
                    <a:pt x="12786" y="3731"/>
                    <a:pt x="12677" y="3788"/>
                    <a:pt x="12567" y="3841"/>
                  </a:cubicBezTo>
                  <a:cubicBezTo>
                    <a:pt x="12457" y="3898"/>
                    <a:pt x="12347" y="4008"/>
                    <a:pt x="12238" y="4061"/>
                  </a:cubicBezTo>
                  <a:lnTo>
                    <a:pt x="12181" y="4061"/>
                  </a:lnTo>
                  <a:cubicBezTo>
                    <a:pt x="11961" y="4227"/>
                    <a:pt x="11742" y="4337"/>
                    <a:pt x="11522" y="4447"/>
                  </a:cubicBezTo>
                  <a:cubicBezTo>
                    <a:pt x="11193" y="4557"/>
                    <a:pt x="10921" y="4666"/>
                    <a:pt x="10592" y="4666"/>
                  </a:cubicBezTo>
                  <a:lnTo>
                    <a:pt x="9986" y="4447"/>
                  </a:lnTo>
                  <a:cubicBezTo>
                    <a:pt x="9933" y="4447"/>
                    <a:pt x="9876" y="4447"/>
                    <a:pt x="9767" y="4390"/>
                  </a:cubicBezTo>
                  <a:lnTo>
                    <a:pt x="9165" y="4227"/>
                  </a:lnTo>
                  <a:lnTo>
                    <a:pt x="8669" y="4118"/>
                  </a:lnTo>
                  <a:cubicBezTo>
                    <a:pt x="8836" y="4061"/>
                    <a:pt x="8998" y="4061"/>
                    <a:pt x="9165" y="4008"/>
                  </a:cubicBezTo>
                  <a:cubicBezTo>
                    <a:pt x="9437" y="3898"/>
                    <a:pt x="9657" y="3841"/>
                    <a:pt x="9876" y="3731"/>
                  </a:cubicBezTo>
                  <a:cubicBezTo>
                    <a:pt x="9986" y="3679"/>
                    <a:pt x="10096" y="3622"/>
                    <a:pt x="10263" y="3512"/>
                  </a:cubicBezTo>
                  <a:cubicBezTo>
                    <a:pt x="10372" y="3459"/>
                    <a:pt x="10482" y="3402"/>
                    <a:pt x="10592" y="3292"/>
                  </a:cubicBezTo>
                  <a:cubicBezTo>
                    <a:pt x="10811" y="3183"/>
                    <a:pt x="10974" y="3073"/>
                    <a:pt x="11193" y="2911"/>
                  </a:cubicBezTo>
                  <a:cubicBezTo>
                    <a:pt x="11250" y="2854"/>
                    <a:pt x="11303" y="2854"/>
                    <a:pt x="11360" y="2801"/>
                  </a:cubicBezTo>
                  <a:cubicBezTo>
                    <a:pt x="11632" y="2634"/>
                    <a:pt x="11851" y="2472"/>
                    <a:pt x="12128" y="2305"/>
                  </a:cubicBezTo>
                  <a:cubicBezTo>
                    <a:pt x="12290" y="2195"/>
                    <a:pt x="12400" y="2143"/>
                    <a:pt x="12567" y="2085"/>
                  </a:cubicBezTo>
                  <a:cubicBezTo>
                    <a:pt x="12677" y="1976"/>
                    <a:pt x="12839" y="1923"/>
                    <a:pt x="12949" y="1866"/>
                  </a:cubicBezTo>
                  <a:lnTo>
                    <a:pt x="13116" y="1813"/>
                  </a:lnTo>
                  <a:lnTo>
                    <a:pt x="12567" y="1813"/>
                  </a:lnTo>
                  <a:cubicBezTo>
                    <a:pt x="12510" y="1813"/>
                    <a:pt x="12400" y="1756"/>
                    <a:pt x="12347" y="1756"/>
                  </a:cubicBezTo>
                  <a:cubicBezTo>
                    <a:pt x="12181" y="1756"/>
                    <a:pt x="12018" y="1756"/>
                    <a:pt x="11799" y="1704"/>
                  </a:cubicBezTo>
                  <a:cubicBezTo>
                    <a:pt x="11632" y="1704"/>
                    <a:pt x="11470" y="1647"/>
                    <a:pt x="11360" y="1647"/>
                  </a:cubicBezTo>
                  <a:lnTo>
                    <a:pt x="11140" y="1647"/>
                  </a:lnTo>
                  <a:cubicBezTo>
                    <a:pt x="10974" y="1594"/>
                    <a:pt x="10811" y="1594"/>
                    <a:pt x="10644" y="1594"/>
                  </a:cubicBezTo>
                  <a:lnTo>
                    <a:pt x="9767" y="1594"/>
                  </a:lnTo>
                  <a:cubicBezTo>
                    <a:pt x="9657" y="1647"/>
                    <a:pt x="9547" y="1647"/>
                    <a:pt x="9437" y="1647"/>
                  </a:cubicBezTo>
                  <a:cubicBezTo>
                    <a:pt x="9275" y="1704"/>
                    <a:pt x="9056" y="1756"/>
                    <a:pt x="8889" y="1813"/>
                  </a:cubicBezTo>
                  <a:cubicBezTo>
                    <a:pt x="8726" y="1923"/>
                    <a:pt x="8560" y="1976"/>
                    <a:pt x="8397" y="2143"/>
                  </a:cubicBezTo>
                  <a:cubicBezTo>
                    <a:pt x="8287" y="2195"/>
                    <a:pt x="8178" y="2252"/>
                    <a:pt x="8068" y="2362"/>
                  </a:cubicBezTo>
                  <a:cubicBezTo>
                    <a:pt x="8011" y="2415"/>
                    <a:pt x="7958" y="2472"/>
                    <a:pt x="7901" y="2472"/>
                  </a:cubicBezTo>
                  <a:lnTo>
                    <a:pt x="7739" y="2691"/>
                  </a:lnTo>
                  <a:cubicBezTo>
                    <a:pt x="7572" y="2854"/>
                    <a:pt x="7353" y="3020"/>
                    <a:pt x="7190" y="3130"/>
                  </a:cubicBezTo>
                  <a:cubicBezTo>
                    <a:pt x="7133" y="3183"/>
                    <a:pt x="7023" y="3240"/>
                    <a:pt x="6914" y="3350"/>
                  </a:cubicBezTo>
                  <a:cubicBezTo>
                    <a:pt x="6861" y="3402"/>
                    <a:pt x="6751" y="3459"/>
                    <a:pt x="6641" y="3459"/>
                  </a:cubicBezTo>
                  <a:cubicBezTo>
                    <a:pt x="6532" y="3512"/>
                    <a:pt x="6475" y="3569"/>
                    <a:pt x="6365" y="3569"/>
                  </a:cubicBezTo>
                  <a:cubicBezTo>
                    <a:pt x="6255" y="3622"/>
                    <a:pt x="6203" y="3622"/>
                    <a:pt x="6093" y="3622"/>
                  </a:cubicBezTo>
                  <a:lnTo>
                    <a:pt x="5873" y="3622"/>
                  </a:lnTo>
                  <a:cubicBezTo>
                    <a:pt x="5048" y="3512"/>
                    <a:pt x="4170" y="3459"/>
                    <a:pt x="3293" y="3459"/>
                  </a:cubicBezTo>
                  <a:cubicBezTo>
                    <a:pt x="3350" y="3459"/>
                    <a:pt x="3459" y="3459"/>
                    <a:pt x="3512" y="3402"/>
                  </a:cubicBezTo>
                  <a:cubicBezTo>
                    <a:pt x="3731" y="3402"/>
                    <a:pt x="3898" y="3292"/>
                    <a:pt x="4118" y="3240"/>
                  </a:cubicBezTo>
                  <a:cubicBezTo>
                    <a:pt x="4337" y="3183"/>
                    <a:pt x="4500" y="3073"/>
                    <a:pt x="4719" y="2963"/>
                  </a:cubicBezTo>
                  <a:cubicBezTo>
                    <a:pt x="4886" y="2854"/>
                    <a:pt x="5105" y="2744"/>
                    <a:pt x="5268" y="2581"/>
                  </a:cubicBezTo>
                  <a:lnTo>
                    <a:pt x="5434" y="2415"/>
                  </a:lnTo>
                  <a:lnTo>
                    <a:pt x="5597" y="2305"/>
                  </a:lnTo>
                  <a:lnTo>
                    <a:pt x="5926" y="1976"/>
                  </a:lnTo>
                  <a:cubicBezTo>
                    <a:pt x="6093" y="1813"/>
                    <a:pt x="6203" y="1647"/>
                    <a:pt x="6365" y="1537"/>
                  </a:cubicBezTo>
                  <a:cubicBezTo>
                    <a:pt x="6422" y="1427"/>
                    <a:pt x="6475" y="1374"/>
                    <a:pt x="6532" y="1317"/>
                  </a:cubicBezTo>
                  <a:lnTo>
                    <a:pt x="7190" y="659"/>
                  </a:lnTo>
                  <a:cubicBezTo>
                    <a:pt x="7353" y="497"/>
                    <a:pt x="7462" y="440"/>
                    <a:pt x="7519" y="330"/>
                  </a:cubicBezTo>
                  <a:cubicBezTo>
                    <a:pt x="7682" y="220"/>
                    <a:pt x="7791" y="167"/>
                    <a:pt x="7901" y="58"/>
                  </a:cubicBezTo>
                  <a:lnTo>
                    <a:pt x="8011" y="1"/>
                  </a:ln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42" name="Google Shape;1742;p31"/>
            <p:cNvGrpSpPr/>
            <p:nvPr/>
          </p:nvGrpSpPr>
          <p:grpSpPr>
            <a:xfrm flipH="1">
              <a:off x="-308819" y="-117905"/>
              <a:ext cx="1061762" cy="2151519"/>
              <a:chOff x="7904450" y="2397175"/>
              <a:chExt cx="1061762" cy="2151519"/>
            </a:xfrm>
          </p:grpSpPr>
          <p:sp>
            <p:nvSpPr>
              <p:cNvPr id="1743" name="Google Shape;1743;p31"/>
              <p:cNvSpPr/>
              <p:nvPr/>
            </p:nvSpPr>
            <p:spPr>
              <a:xfrm>
                <a:off x="7904450" y="2397175"/>
                <a:ext cx="1061762" cy="2151519"/>
              </a:xfrm>
              <a:custGeom>
                <a:avLst/>
                <a:gdLst/>
                <a:ahLst/>
                <a:cxnLst/>
                <a:rect l="l" t="t" r="r" b="b"/>
                <a:pathLst>
                  <a:path w="12563" h="25458" extrusionOk="0">
                    <a:moveTo>
                      <a:pt x="12562" y="0"/>
                    </a:moveTo>
                    <a:cubicBezTo>
                      <a:pt x="12233" y="0"/>
                      <a:pt x="11904" y="57"/>
                      <a:pt x="11575" y="110"/>
                    </a:cubicBezTo>
                    <a:cubicBezTo>
                      <a:pt x="9328" y="439"/>
                      <a:pt x="7133" y="1593"/>
                      <a:pt x="5487" y="3020"/>
                    </a:cubicBezTo>
                    <a:cubicBezTo>
                      <a:pt x="5430" y="3073"/>
                      <a:pt x="5430" y="3073"/>
                      <a:pt x="5377" y="3073"/>
                    </a:cubicBezTo>
                    <a:lnTo>
                      <a:pt x="4881" y="3568"/>
                    </a:lnTo>
                    <a:cubicBezTo>
                      <a:pt x="3841" y="4609"/>
                      <a:pt x="3016" y="5816"/>
                      <a:pt x="2415" y="7133"/>
                    </a:cubicBezTo>
                    <a:cubicBezTo>
                      <a:pt x="2305" y="7299"/>
                      <a:pt x="2248" y="7462"/>
                      <a:pt x="2138" y="7681"/>
                    </a:cubicBezTo>
                    <a:cubicBezTo>
                      <a:pt x="1866" y="8340"/>
                      <a:pt x="1647" y="8998"/>
                      <a:pt x="1480" y="9713"/>
                    </a:cubicBezTo>
                    <a:cubicBezTo>
                      <a:pt x="1370" y="10262"/>
                      <a:pt x="1317" y="10863"/>
                      <a:pt x="1260" y="11412"/>
                    </a:cubicBezTo>
                    <a:cubicBezTo>
                      <a:pt x="1208" y="11579"/>
                      <a:pt x="1208" y="11741"/>
                      <a:pt x="1208" y="11851"/>
                    </a:cubicBezTo>
                    <a:cubicBezTo>
                      <a:pt x="1098" y="12948"/>
                      <a:pt x="1151" y="14045"/>
                      <a:pt x="1151" y="15200"/>
                    </a:cubicBezTo>
                    <a:cubicBezTo>
                      <a:pt x="1151" y="15310"/>
                      <a:pt x="1208" y="15472"/>
                      <a:pt x="1208" y="15582"/>
                    </a:cubicBezTo>
                    <a:cubicBezTo>
                      <a:pt x="1208" y="16297"/>
                      <a:pt x="1260" y="16955"/>
                      <a:pt x="1260" y="17667"/>
                    </a:cubicBezTo>
                    <a:cubicBezTo>
                      <a:pt x="1317" y="18163"/>
                      <a:pt x="1317" y="18601"/>
                      <a:pt x="1317" y="19093"/>
                    </a:cubicBezTo>
                    <a:lnTo>
                      <a:pt x="1317" y="19532"/>
                    </a:lnTo>
                    <a:cubicBezTo>
                      <a:pt x="1260" y="21288"/>
                      <a:pt x="1041" y="23100"/>
                      <a:pt x="330" y="24689"/>
                    </a:cubicBezTo>
                    <a:cubicBezTo>
                      <a:pt x="273" y="24966"/>
                      <a:pt x="110" y="25238"/>
                      <a:pt x="1" y="25457"/>
                    </a:cubicBezTo>
                    <a:cubicBezTo>
                      <a:pt x="220" y="25295"/>
                      <a:pt x="440" y="25075"/>
                      <a:pt x="659" y="24856"/>
                    </a:cubicBezTo>
                    <a:cubicBezTo>
                      <a:pt x="2138" y="23539"/>
                      <a:pt x="3565" y="22223"/>
                      <a:pt x="4829" y="20686"/>
                    </a:cubicBezTo>
                    <a:cubicBezTo>
                      <a:pt x="4881" y="20577"/>
                      <a:pt x="4938" y="20520"/>
                      <a:pt x="4991" y="20467"/>
                    </a:cubicBezTo>
                    <a:lnTo>
                      <a:pt x="5101" y="20357"/>
                    </a:lnTo>
                    <a:cubicBezTo>
                      <a:pt x="5869" y="19370"/>
                      <a:pt x="6584" y="18325"/>
                      <a:pt x="7133" y="17175"/>
                    </a:cubicBezTo>
                    <a:cubicBezTo>
                      <a:pt x="7186" y="17065"/>
                      <a:pt x="7243" y="16955"/>
                      <a:pt x="7295" y="16789"/>
                    </a:cubicBezTo>
                    <a:cubicBezTo>
                      <a:pt x="7682" y="15968"/>
                      <a:pt x="8011" y="15090"/>
                      <a:pt x="8173" y="14212"/>
                    </a:cubicBezTo>
                    <a:cubicBezTo>
                      <a:pt x="8230" y="13993"/>
                      <a:pt x="8283" y="13773"/>
                      <a:pt x="8283" y="13554"/>
                    </a:cubicBezTo>
                    <a:cubicBezTo>
                      <a:pt x="8340" y="13334"/>
                      <a:pt x="8340" y="13168"/>
                      <a:pt x="8393" y="12948"/>
                    </a:cubicBezTo>
                    <a:cubicBezTo>
                      <a:pt x="8502" y="11741"/>
                      <a:pt x="8450" y="10481"/>
                      <a:pt x="8393" y="9217"/>
                    </a:cubicBezTo>
                    <a:cubicBezTo>
                      <a:pt x="8393" y="8945"/>
                      <a:pt x="8393" y="8669"/>
                      <a:pt x="8340" y="8340"/>
                    </a:cubicBezTo>
                    <a:lnTo>
                      <a:pt x="8340" y="7628"/>
                    </a:lnTo>
                    <a:cubicBezTo>
                      <a:pt x="8283" y="6641"/>
                      <a:pt x="8340" y="5653"/>
                      <a:pt x="8502" y="4666"/>
                    </a:cubicBezTo>
                    <a:lnTo>
                      <a:pt x="8669" y="4007"/>
                    </a:lnTo>
                    <a:lnTo>
                      <a:pt x="8832" y="3511"/>
                    </a:lnTo>
                    <a:cubicBezTo>
                      <a:pt x="9437" y="2032"/>
                      <a:pt x="10587" y="1154"/>
                      <a:pt x="12014" y="329"/>
                    </a:cubicBezTo>
                    <a:cubicBezTo>
                      <a:pt x="12181" y="220"/>
                      <a:pt x="12343" y="110"/>
                      <a:pt x="12562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4" name="Google Shape;1744;p31"/>
              <p:cNvSpPr/>
              <p:nvPr/>
            </p:nvSpPr>
            <p:spPr>
              <a:xfrm>
                <a:off x="7904450" y="2397175"/>
                <a:ext cx="1061762" cy="2151519"/>
              </a:xfrm>
              <a:custGeom>
                <a:avLst/>
                <a:gdLst/>
                <a:ahLst/>
                <a:cxnLst/>
                <a:rect l="l" t="t" r="r" b="b"/>
                <a:pathLst>
                  <a:path w="12563" h="25458" extrusionOk="0">
                    <a:moveTo>
                      <a:pt x="12562" y="0"/>
                    </a:moveTo>
                    <a:cubicBezTo>
                      <a:pt x="12233" y="0"/>
                      <a:pt x="11904" y="57"/>
                      <a:pt x="11575" y="110"/>
                    </a:cubicBezTo>
                    <a:cubicBezTo>
                      <a:pt x="10974" y="329"/>
                      <a:pt x="10315" y="606"/>
                      <a:pt x="9767" y="988"/>
                    </a:cubicBezTo>
                    <a:cubicBezTo>
                      <a:pt x="9108" y="1374"/>
                      <a:pt x="8560" y="1865"/>
                      <a:pt x="8064" y="2414"/>
                    </a:cubicBezTo>
                    <a:lnTo>
                      <a:pt x="5377" y="3073"/>
                    </a:lnTo>
                    <a:lnTo>
                      <a:pt x="4881" y="3568"/>
                    </a:lnTo>
                    <a:lnTo>
                      <a:pt x="7682" y="2853"/>
                    </a:lnTo>
                    <a:lnTo>
                      <a:pt x="7682" y="2853"/>
                    </a:lnTo>
                    <a:cubicBezTo>
                      <a:pt x="7295" y="3349"/>
                      <a:pt x="6966" y="3898"/>
                      <a:pt x="6694" y="4446"/>
                    </a:cubicBezTo>
                    <a:lnTo>
                      <a:pt x="6637" y="4389"/>
                    </a:lnTo>
                    <a:lnTo>
                      <a:pt x="2415" y="7133"/>
                    </a:lnTo>
                    <a:cubicBezTo>
                      <a:pt x="2305" y="7299"/>
                      <a:pt x="2248" y="7462"/>
                      <a:pt x="2138" y="7681"/>
                    </a:cubicBezTo>
                    <a:lnTo>
                      <a:pt x="6418" y="4938"/>
                    </a:lnTo>
                    <a:lnTo>
                      <a:pt x="6418" y="4938"/>
                    </a:lnTo>
                    <a:cubicBezTo>
                      <a:pt x="6255" y="5377"/>
                      <a:pt x="6088" y="5816"/>
                      <a:pt x="5926" y="6202"/>
                    </a:cubicBezTo>
                    <a:cubicBezTo>
                      <a:pt x="5707" y="6860"/>
                      <a:pt x="5540" y="7571"/>
                      <a:pt x="5377" y="8230"/>
                    </a:cubicBezTo>
                    <a:lnTo>
                      <a:pt x="1260" y="11412"/>
                    </a:lnTo>
                    <a:cubicBezTo>
                      <a:pt x="1208" y="11579"/>
                      <a:pt x="1208" y="11741"/>
                      <a:pt x="1208" y="11851"/>
                    </a:cubicBezTo>
                    <a:lnTo>
                      <a:pt x="5268" y="8778"/>
                    </a:lnTo>
                    <a:lnTo>
                      <a:pt x="5268" y="8778"/>
                    </a:lnTo>
                    <a:cubicBezTo>
                      <a:pt x="5101" y="9766"/>
                      <a:pt x="4938" y="10754"/>
                      <a:pt x="4829" y="11741"/>
                    </a:cubicBezTo>
                    <a:cubicBezTo>
                      <a:pt x="4772" y="11908"/>
                      <a:pt x="4772" y="12018"/>
                      <a:pt x="4772" y="12180"/>
                    </a:cubicBezTo>
                    <a:cubicBezTo>
                      <a:pt x="3565" y="13225"/>
                      <a:pt x="2415" y="14212"/>
                      <a:pt x="1151" y="15200"/>
                    </a:cubicBezTo>
                    <a:cubicBezTo>
                      <a:pt x="1151" y="15310"/>
                      <a:pt x="1208" y="15472"/>
                      <a:pt x="1208" y="15582"/>
                    </a:cubicBezTo>
                    <a:cubicBezTo>
                      <a:pt x="2358" y="14651"/>
                      <a:pt x="3565" y="13716"/>
                      <a:pt x="4662" y="12729"/>
                    </a:cubicBezTo>
                    <a:lnTo>
                      <a:pt x="4662" y="12729"/>
                    </a:lnTo>
                    <a:cubicBezTo>
                      <a:pt x="4500" y="13993"/>
                      <a:pt x="4280" y="15419"/>
                      <a:pt x="3894" y="16846"/>
                    </a:cubicBezTo>
                    <a:cubicBezTo>
                      <a:pt x="3073" y="17614"/>
                      <a:pt x="2195" y="18382"/>
                      <a:pt x="1317" y="19093"/>
                    </a:cubicBezTo>
                    <a:lnTo>
                      <a:pt x="1317" y="19532"/>
                    </a:lnTo>
                    <a:cubicBezTo>
                      <a:pt x="2138" y="18874"/>
                      <a:pt x="2963" y="18163"/>
                      <a:pt x="3784" y="17447"/>
                    </a:cubicBezTo>
                    <a:lnTo>
                      <a:pt x="3784" y="17447"/>
                    </a:lnTo>
                    <a:cubicBezTo>
                      <a:pt x="3622" y="18163"/>
                      <a:pt x="3402" y="18874"/>
                      <a:pt x="3126" y="19532"/>
                    </a:cubicBezTo>
                    <a:cubicBezTo>
                      <a:pt x="2467" y="21564"/>
                      <a:pt x="1480" y="23320"/>
                      <a:pt x="330" y="24689"/>
                    </a:cubicBezTo>
                    <a:cubicBezTo>
                      <a:pt x="273" y="24966"/>
                      <a:pt x="110" y="25238"/>
                      <a:pt x="1" y="25457"/>
                    </a:cubicBezTo>
                    <a:cubicBezTo>
                      <a:pt x="220" y="25295"/>
                      <a:pt x="440" y="25075"/>
                      <a:pt x="659" y="24856"/>
                    </a:cubicBezTo>
                    <a:cubicBezTo>
                      <a:pt x="1809" y="23430"/>
                      <a:pt x="2744" y="21674"/>
                      <a:pt x="3455" y="19642"/>
                    </a:cubicBezTo>
                    <a:cubicBezTo>
                      <a:pt x="3731" y="18983"/>
                      <a:pt x="3894" y="18272"/>
                      <a:pt x="4113" y="17557"/>
                    </a:cubicBezTo>
                    <a:cubicBezTo>
                      <a:pt x="4333" y="18544"/>
                      <a:pt x="4552" y="19589"/>
                      <a:pt x="4829" y="20686"/>
                    </a:cubicBezTo>
                    <a:cubicBezTo>
                      <a:pt x="4881" y="20577"/>
                      <a:pt x="4938" y="20520"/>
                      <a:pt x="4991" y="20467"/>
                    </a:cubicBezTo>
                    <a:lnTo>
                      <a:pt x="5101" y="20357"/>
                    </a:lnTo>
                    <a:cubicBezTo>
                      <a:pt x="4772" y="19093"/>
                      <a:pt x="4500" y="17996"/>
                      <a:pt x="4280" y="16898"/>
                    </a:cubicBezTo>
                    <a:lnTo>
                      <a:pt x="4280" y="16846"/>
                    </a:lnTo>
                    <a:cubicBezTo>
                      <a:pt x="4609" y="15472"/>
                      <a:pt x="4829" y="14155"/>
                      <a:pt x="4991" y="12896"/>
                    </a:cubicBezTo>
                    <a:cubicBezTo>
                      <a:pt x="5649" y="14322"/>
                      <a:pt x="6365" y="15801"/>
                      <a:pt x="7133" y="17175"/>
                    </a:cubicBezTo>
                    <a:cubicBezTo>
                      <a:pt x="7186" y="17065"/>
                      <a:pt x="7243" y="16955"/>
                      <a:pt x="7295" y="16789"/>
                    </a:cubicBezTo>
                    <a:cubicBezTo>
                      <a:pt x="6527" y="15310"/>
                      <a:pt x="5759" y="13826"/>
                      <a:pt x="5101" y="12290"/>
                    </a:cubicBezTo>
                    <a:cubicBezTo>
                      <a:pt x="5101" y="12127"/>
                      <a:pt x="5101" y="11961"/>
                      <a:pt x="5158" y="11798"/>
                    </a:cubicBezTo>
                    <a:cubicBezTo>
                      <a:pt x="5268" y="10701"/>
                      <a:pt x="5430" y="9604"/>
                      <a:pt x="5649" y="8506"/>
                    </a:cubicBezTo>
                    <a:lnTo>
                      <a:pt x="8283" y="13554"/>
                    </a:lnTo>
                    <a:cubicBezTo>
                      <a:pt x="8340" y="13334"/>
                      <a:pt x="8340" y="13168"/>
                      <a:pt x="8393" y="12948"/>
                    </a:cubicBezTo>
                    <a:lnTo>
                      <a:pt x="5759" y="8010"/>
                    </a:lnTo>
                    <a:cubicBezTo>
                      <a:pt x="5926" y="7409"/>
                      <a:pt x="6088" y="6860"/>
                      <a:pt x="6255" y="6312"/>
                    </a:cubicBezTo>
                    <a:cubicBezTo>
                      <a:pt x="6365" y="5983"/>
                      <a:pt x="6527" y="5596"/>
                      <a:pt x="6694" y="5214"/>
                    </a:cubicBezTo>
                    <a:cubicBezTo>
                      <a:pt x="7186" y="6312"/>
                      <a:pt x="7791" y="7352"/>
                      <a:pt x="8340" y="8340"/>
                    </a:cubicBezTo>
                    <a:lnTo>
                      <a:pt x="8340" y="7628"/>
                    </a:lnTo>
                    <a:cubicBezTo>
                      <a:pt x="7791" y="6694"/>
                      <a:pt x="7352" y="5763"/>
                      <a:pt x="6857" y="4828"/>
                    </a:cubicBezTo>
                    <a:cubicBezTo>
                      <a:pt x="7186" y="4170"/>
                      <a:pt x="7625" y="3459"/>
                      <a:pt x="8173" y="2800"/>
                    </a:cubicBezTo>
                    <a:lnTo>
                      <a:pt x="8669" y="4007"/>
                    </a:lnTo>
                    <a:lnTo>
                      <a:pt x="8832" y="3511"/>
                    </a:lnTo>
                    <a:lnTo>
                      <a:pt x="8450" y="2524"/>
                    </a:lnTo>
                    <a:cubicBezTo>
                      <a:pt x="8832" y="2032"/>
                      <a:pt x="9328" y="1646"/>
                      <a:pt x="9929" y="1264"/>
                    </a:cubicBezTo>
                    <a:cubicBezTo>
                      <a:pt x="10587" y="878"/>
                      <a:pt x="11303" y="606"/>
                      <a:pt x="12014" y="329"/>
                    </a:cubicBezTo>
                    <a:cubicBezTo>
                      <a:pt x="12181" y="220"/>
                      <a:pt x="12343" y="110"/>
                      <a:pt x="12562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5" name="Google Shape;1745;p31"/>
            <p:cNvGrpSpPr/>
            <p:nvPr/>
          </p:nvGrpSpPr>
          <p:grpSpPr>
            <a:xfrm rot="10800000" flipH="1">
              <a:off x="8691178" y="-135925"/>
              <a:ext cx="606404" cy="1446613"/>
              <a:chOff x="6274675" y="519350"/>
              <a:chExt cx="1231027" cy="2936690"/>
            </a:xfrm>
          </p:grpSpPr>
          <p:sp>
            <p:nvSpPr>
              <p:cNvPr id="1746" name="Google Shape;1746;p31"/>
              <p:cNvSpPr/>
              <p:nvPr/>
            </p:nvSpPr>
            <p:spPr>
              <a:xfrm>
                <a:off x="6274675" y="519350"/>
                <a:ext cx="1231027" cy="2936690"/>
              </a:xfrm>
              <a:custGeom>
                <a:avLst/>
                <a:gdLst/>
                <a:ahLst/>
                <a:cxnLst/>
                <a:rect l="l" t="t" r="r" b="b"/>
                <a:pathLst>
                  <a:path w="7244" h="17281" extrusionOk="0">
                    <a:moveTo>
                      <a:pt x="1" y="0"/>
                    </a:moveTo>
                    <a:lnTo>
                      <a:pt x="1" y="53"/>
                    </a:lnTo>
                    <a:cubicBezTo>
                      <a:pt x="1261" y="3950"/>
                      <a:pt x="220" y="8282"/>
                      <a:pt x="1866" y="12070"/>
                    </a:cubicBezTo>
                    <a:cubicBezTo>
                      <a:pt x="2854" y="14208"/>
                      <a:pt x="5049" y="15744"/>
                      <a:pt x="7076" y="17171"/>
                    </a:cubicBezTo>
                    <a:cubicBezTo>
                      <a:pt x="7133" y="17228"/>
                      <a:pt x="7186" y="17228"/>
                      <a:pt x="7243" y="17280"/>
                    </a:cubicBezTo>
                    <a:cubicBezTo>
                      <a:pt x="6308" y="16130"/>
                      <a:pt x="5979" y="14814"/>
                      <a:pt x="5926" y="13387"/>
                    </a:cubicBezTo>
                    <a:cubicBezTo>
                      <a:pt x="5869" y="12013"/>
                      <a:pt x="5979" y="10587"/>
                      <a:pt x="5817" y="9217"/>
                    </a:cubicBezTo>
                    <a:cubicBezTo>
                      <a:pt x="5650" y="7791"/>
                      <a:pt x="5101" y="6417"/>
                      <a:pt x="4333" y="5210"/>
                    </a:cubicBezTo>
                    <a:cubicBezTo>
                      <a:pt x="3126" y="3345"/>
                      <a:pt x="1318" y="1808"/>
                      <a:pt x="1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7" name="Google Shape;1747;p31"/>
              <p:cNvSpPr/>
              <p:nvPr/>
            </p:nvSpPr>
            <p:spPr>
              <a:xfrm>
                <a:off x="6274675" y="528187"/>
                <a:ext cx="1202648" cy="2909160"/>
              </a:xfrm>
              <a:custGeom>
                <a:avLst/>
                <a:gdLst/>
                <a:ahLst/>
                <a:cxnLst/>
                <a:rect l="l" t="t" r="r" b="b"/>
                <a:pathLst>
                  <a:path w="7077" h="17119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261" y="3898"/>
                      <a:pt x="220" y="8230"/>
                      <a:pt x="1866" y="12018"/>
                    </a:cubicBezTo>
                    <a:cubicBezTo>
                      <a:pt x="2854" y="14156"/>
                      <a:pt x="5049" y="15692"/>
                      <a:pt x="7076" y="17119"/>
                    </a:cubicBezTo>
                    <a:cubicBezTo>
                      <a:pt x="5597" y="15034"/>
                      <a:pt x="4719" y="12567"/>
                      <a:pt x="4061" y="10153"/>
                    </a:cubicBezTo>
                    <a:cubicBezTo>
                      <a:pt x="3675" y="8946"/>
                      <a:pt x="3403" y="7739"/>
                      <a:pt x="3016" y="6532"/>
                    </a:cubicBezTo>
                    <a:cubicBezTo>
                      <a:pt x="2415" y="4447"/>
                      <a:pt x="1647" y="2362"/>
                      <a:pt x="383" y="497"/>
                    </a:cubicBezTo>
                    <a:cubicBezTo>
                      <a:pt x="273" y="330"/>
                      <a:pt x="163" y="168"/>
                      <a:pt x="1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8" name="Google Shape;1748;p31"/>
            <p:cNvGrpSpPr/>
            <p:nvPr/>
          </p:nvGrpSpPr>
          <p:grpSpPr>
            <a:xfrm rot="-5400000">
              <a:off x="1023754" y="95135"/>
              <a:ext cx="1827590" cy="1454572"/>
              <a:chOff x="6559975" y="2244900"/>
              <a:chExt cx="1567670" cy="1247596"/>
            </a:xfrm>
          </p:grpSpPr>
          <p:sp>
            <p:nvSpPr>
              <p:cNvPr id="1749" name="Google Shape;1749;p31"/>
              <p:cNvSpPr/>
              <p:nvPr/>
            </p:nvSpPr>
            <p:spPr>
              <a:xfrm>
                <a:off x="6559975" y="2244900"/>
                <a:ext cx="1567670" cy="1247596"/>
              </a:xfrm>
              <a:custGeom>
                <a:avLst/>
                <a:gdLst/>
                <a:ahLst/>
                <a:cxnLst/>
                <a:rect l="l" t="t" r="r" b="b"/>
                <a:pathLst>
                  <a:path w="8341" h="6638" extrusionOk="0">
                    <a:moveTo>
                      <a:pt x="111" y="1"/>
                    </a:moveTo>
                    <a:cubicBezTo>
                      <a:pt x="111" y="111"/>
                      <a:pt x="54" y="220"/>
                      <a:pt x="54" y="273"/>
                    </a:cubicBezTo>
                    <a:cubicBezTo>
                      <a:pt x="54" y="440"/>
                      <a:pt x="1" y="550"/>
                      <a:pt x="1" y="659"/>
                    </a:cubicBezTo>
                    <a:lnTo>
                      <a:pt x="1" y="822"/>
                    </a:lnTo>
                    <a:cubicBezTo>
                      <a:pt x="54" y="1151"/>
                      <a:pt x="111" y="1427"/>
                      <a:pt x="273" y="1647"/>
                    </a:cubicBezTo>
                    <a:cubicBezTo>
                      <a:pt x="273" y="1647"/>
                      <a:pt x="330" y="1700"/>
                      <a:pt x="330" y="1757"/>
                    </a:cubicBezTo>
                    <a:cubicBezTo>
                      <a:pt x="383" y="1809"/>
                      <a:pt x="440" y="1866"/>
                      <a:pt x="493" y="1866"/>
                    </a:cubicBezTo>
                    <a:cubicBezTo>
                      <a:pt x="659" y="1976"/>
                      <a:pt x="822" y="2086"/>
                      <a:pt x="1041" y="2086"/>
                    </a:cubicBezTo>
                    <a:cubicBezTo>
                      <a:pt x="1098" y="2138"/>
                      <a:pt x="1208" y="2138"/>
                      <a:pt x="1261" y="2196"/>
                    </a:cubicBezTo>
                    <a:cubicBezTo>
                      <a:pt x="1480" y="2248"/>
                      <a:pt x="1700" y="2305"/>
                      <a:pt x="1866" y="2525"/>
                    </a:cubicBezTo>
                    <a:cubicBezTo>
                      <a:pt x="1866" y="2577"/>
                      <a:pt x="1919" y="2577"/>
                      <a:pt x="1919" y="2634"/>
                    </a:cubicBezTo>
                    <a:cubicBezTo>
                      <a:pt x="2029" y="2797"/>
                      <a:pt x="2029" y="2964"/>
                      <a:pt x="2086" y="3126"/>
                    </a:cubicBezTo>
                    <a:lnTo>
                      <a:pt x="2086" y="3293"/>
                    </a:lnTo>
                    <a:cubicBezTo>
                      <a:pt x="2138" y="3565"/>
                      <a:pt x="2138" y="3894"/>
                      <a:pt x="2196" y="4171"/>
                    </a:cubicBezTo>
                    <a:cubicBezTo>
                      <a:pt x="2196" y="4223"/>
                      <a:pt x="2248" y="4280"/>
                      <a:pt x="2248" y="4280"/>
                    </a:cubicBezTo>
                    <a:lnTo>
                      <a:pt x="2248" y="4333"/>
                    </a:lnTo>
                    <a:cubicBezTo>
                      <a:pt x="2358" y="4552"/>
                      <a:pt x="2525" y="4719"/>
                      <a:pt x="2687" y="4829"/>
                    </a:cubicBezTo>
                    <a:cubicBezTo>
                      <a:pt x="2744" y="4829"/>
                      <a:pt x="2854" y="4882"/>
                      <a:pt x="2907" y="4882"/>
                    </a:cubicBezTo>
                    <a:cubicBezTo>
                      <a:pt x="2990" y="4896"/>
                      <a:pt x="3073" y="4903"/>
                      <a:pt x="3156" y="4903"/>
                    </a:cubicBezTo>
                    <a:cubicBezTo>
                      <a:pt x="3402" y="4903"/>
                      <a:pt x="3648" y="4841"/>
                      <a:pt x="3894" y="4719"/>
                    </a:cubicBezTo>
                    <a:cubicBezTo>
                      <a:pt x="4061" y="4610"/>
                      <a:pt x="4223" y="4552"/>
                      <a:pt x="4333" y="4552"/>
                    </a:cubicBezTo>
                    <a:cubicBezTo>
                      <a:pt x="4443" y="4610"/>
                      <a:pt x="4500" y="4719"/>
                      <a:pt x="4553" y="4829"/>
                    </a:cubicBezTo>
                    <a:cubicBezTo>
                      <a:pt x="4610" y="4882"/>
                      <a:pt x="4662" y="4991"/>
                      <a:pt x="4662" y="5101"/>
                    </a:cubicBezTo>
                    <a:cubicBezTo>
                      <a:pt x="4719" y="5158"/>
                      <a:pt x="4719" y="5211"/>
                      <a:pt x="4719" y="5268"/>
                    </a:cubicBezTo>
                    <a:cubicBezTo>
                      <a:pt x="4772" y="5540"/>
                      <a:pt x="4829" y="5817"/>
                      <a:pt x="4882" y="6036"/>
                    </a:cubicBezTo>
                    <a:cubicBezTo>
                      <a:pt x="4939" y="6089"/>
                      <a:pt x="4939" y="6146"/>
                      <a:pt x="4939" y="6198"/>
                    </a:cubicBezTo>
                    <a:cubicBezTo>
                      <a:pt x="4991" y="6255"/>
                      <a:pt x="5048" y="6308"/>
                      <a:pt x="5048" y="6365"/>
                    </a:cubicBezTo>
                    <a:cubicBezTo>
                      <a:pt x="5158" y="6475"/>
                      <a:pt x="5321" y="6585"/>
                      <a:pt x="5487" y="6585"/>
                    </a:cubicBezTo>
                    <a:cubicBezTo>
                      <a:pt x="5540" y="6637"/>
                      <a:pt x="5597" y="6637"/>
                      <a:pt x="5707" y="6637"/>
                    </a:cubicBezTo>
                    <a:cubicBezTo>
                      <a:pt x="5869" y="6637"/>
                      <a:pt x="6036" y="6585"/>
                      <a:pt x="6198" y="6585"/>
                    </a:cubicBezTo>
                    <a:cubicBezTo>
                      <a:pt x="6694" y="6475"/>
                      <a:pt x="7463" y="6198"/>
                      <a:pt x="7901" y="5760"/>
                    </a:cubicBezTo>
                    <a:cubicBezTo>
                      <a:pt x="8011" y="5597"/>
                      <a:pt x="8064" y="5487"/>
                      <a:pt x="8174" y="5321"/>
                    </a:cubicBezTo>
                    <a:cubicBezTo>
                      <a:pt x="8174" y="5268"/>
                      <a:pt x="8174" y="5211"/>
                      <a:pt x="8231" y="5158"/>
                    </a:cubicBezTo>
                    <a:cubicBezTo>
                      <a:pt x="8340" y="4719"/>
                      <a:pt x="8340" y="4223"/>
                      <a:pt x="8231" y="3894"/>
                    </a:cubicBezTo>
                    <a:cubicBezTo>
                      <a:pt x="8121" y="3455"/>
                      <a:pt x="7901" y="3126"/>
                      <a:pt x="7625" y="2854"/>
                    </a:cubicBezTo>
                    <a:lnTo>
                      <a:pt x="7515" y="2744"/>
                    </a:lnTo>
                    <a:cubicBezTo>
                      <a:pt x="7463" y="2744"/>
                      <a:pt x="7463" y="2687"/>
                      <a:pt x="7463" y="2687"/>
                    </a:cubicBezTo>
                    <a:cubicBezTo>
                      <a:pt x="7243" y="2468"/>
                      <a:pt x="6967" y="2248"/>
                      <a:pt x="6637" y="2196"/>
                    </a:cubicBezTo>
                    <a:cubicBezTo>
                      <a:pt x="6585" y="2138"/>
                      <a:pt x="6585" y="2138"/>
                      <a:pt x="6528" y="2138"/>
                    </a:cubicBezTo>
                    <a:lnTo>
                      <a:pt x="6475" y="2138"/>
                    </a:lnTo>
                    <a:cubicBezTo>
                      <a:pt x="6308" y="2138"/>
                      <a:pt x="6089" y="2196"/>
                      <a:pt x="5926" y="2248"/>
                    </a:cubicBezTo>
                    <a:lnTo>
                      <a:pt x="5817" y="2248"/>
                    </a:lnTo>
                    <a:cubicBezTo>
                      <a:pt x="5650" y="2305"/>
                      <a:pt x="5487" y="2358"/>
                      <a:pt x="5321" y="2358"/>
                    </a:cubicBezTo>
                    <a:lnTo>
                      <a:pt x="5158" y="2358"/>
                    </a:lnTo>
                    <a:cubicBezTo>
                      <a:pt x="5101" y="2305"/>
                      <a:pt x="5048" y="2305"/>
                      <a:pt x="4939" y="2305"/>
                    </a:cubicBezTo>
                    <a:cubicBezTo>
                      <a:pt x="4939" y="2248"/>
                      <a:pt x="4882" y="2248"/>
                      <a:pt x="4882" y="2248"/>
                    </a:cubicBezTo>
                    <a:lnTo>
                      <a:pt x="4719" y="2086"/>
                    </a:lnTo>
                    <a:cubicBezTo>
                      <a:pt x="4280" y="1590"/>
                      <a:pt x="4223" y="550"/>
                      <a:pt x="3622" y="383"/>
                    </a:cubicBezTo>
                    <a:lnTo>
                      <a:pt x="3565" y="330"/>
                    </a:lnTo>
                    <a:lnTo>
                      <a:pt x="3455" y="330"/>
                    </a:lnTo>
                    <a:cubicBezTo>
                      <a:pt x="3236" y="330"/>
                      <a:pt x="3016" y="493"/>
                      <a:pt x="2744" y="602"/>
                    </a:cubicBezTo>
                    <a:cubicBezTo>
                      <a:pt x="2687" y="659"/>
                      <a:pt x="2634" y="659"/>
                      <a:pt x="2634" y="712"/>
                    </a:cubicBezTo>
                    <a:cubicBezTo>
                      <a:pt x="2305" y="879"/>
                      <a:pt x="2029" y="1098"/>
                      <a:pt x="1757" y="1151"/>
                    </a:cubicBezTo>
                    <a:lnTo>
                      <a:pt x="1590" y="1151"/>
                    </a:lnTo>
                    <a:cubicBezTo>
                      <a:pt x="1553" y="1159"/>
                      <a:pt x="1517" y="1162"/>
                      <a:pt x="1480" y="1162"/>
                    </a:cubicBezTo>
                    <a:cubicBezTo>
                      <a:pt x="1244" y="1162"/>
                      <a:pt x="1012" y="1012"/>
                      <a:pt x="822" y="822"/>
                    </a:cubicBezTo>
                    <a:lnTo>
                      <a:pt x="659" y="659"/>
                    </a:lnTo>
                    <a:cubicBezTo>
                      <a:pt x="659" y="602"/>
                      <a:pt x="602" y="602"/>
                      <a:pt x="602" y="550"/>
                    </a:cubicBezTo>
                    <a:lnTo>
                      <a:pt x="330" y="273"/>
                    </a:lnTo>
                    <a:cubicBezTo>
                      <a:pt x="330" y="220"/>
                      <a:pt x="273" y="163"/>
                      <a:pt x="220" y="111"/>
                    </a:cubicBezTo>
                    <a:lnTo>
                      <a:pt x="163" y="54"/>
                    </a:lnTo>
                    <a:cubicBezTo>
                      <a:pt x="111" y="54"/>
                      <a:pt x="111" y="1"/>
                      <a:pt x="111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0" name="Google Shape;1750;p31"/>
              <p:cNvSpPr/>
              <p:nvPr/>
            </p:nvSpPr>
            <p:spPr>
              <a:xfrm>
                <a:off x="6559975" y="2244900"/>
                <a:ext cx="1546996" cy="1247596"/>
              </a:xfrm>
              <a:custGeom>
                <a:avLst/>
                <a:gdLst/>
                <a:ahLst/>
                <a:cxnLst/>
                <a:rect l="l" t="t" r="r" b="b"/>
                <a:pathLst>
                  <a:path w="8231" h="6638" extrusionOk="0">
                    <a:moveTo>
                      <a:pt x="111" y="1"/>
                    </a:moveTo>
                    <a:cubicBezTo>
                      <a:pt x="111" y="111"/>
                      <a:pt x="54" y="220"/>
                      <a:pt x="54" y="273"/>
                    </a:cubicBezTo>
                    <a:cubicBezTo>
                      <a:pt x="111" y="383"/>
                      <a:pt x="111" y="550"/>
                      <a:pt x="163" y="602"/>
                    </a:cubicBezTo>
                    <a:lnTo>
                      <a:pt x="1" y="659"/>
                    </a:lnTo>
                    <a:lnTo>
                      <a:pt x="1" y="822"/>
                    </a:lnTo>
                    <a:lnTo>
                      <a:pt x="273" y="769"/>
                    </a:lnTo>
                    <a:cubicBezTo>
                      <a:pt x="383" y="1041"/>
                      <a:pt x="602" y="1261"/>
                      <a:pt x="769" y="1427"/>
                    </a:cubicBezTo>
                    <a:cubicBezTo>
                      <a:pt x="602" y="1480"/>
                      <a:pt x="440" y="1537"/>
                      <a:pt x="273" y="1647"/>
                    </a:cubicBezTo>
                    <a:cubicBezTo>
                      <a:pt x="273" y="1647"/>
                      <a:pt x="330" y="1700"/>
                      <a:pt x="330" y="1757"/>
                    </a:cubicBezTo>
                    <a:cubicBezTo>
                      <a:pt x="550" y="1647"/>
                      <a:pt x="712" y="1590"/>
                      <a:pt x="879" y="1590"/>
                    </a:cubicBezTo>
                    <a:lnTo>
                      <a:pt x="988" y="1537"/>
                    </a:lnTo>
                    <a:cubicBezTo>
                      <a:pt x="1151" y="1700"/>
                      <a:pt x="1370" y="1809"/>
                      <a:pt x="1590" y="1866"/>
                    </a:cubicBezTo>
                    <a:cubicBezTo>
                      <a:pt x="1427" y="1919"/>
                      <a:pt x="1208" y="2029"/>
                      <a:pt x="1041" y="2086"/>
                    </a:cubicBezTo>
                    <a:cubicBezTo>
                      <a:pt x="1098" y="2138"/>
                      <a:pt x="1208" y="2138"/>
                      <a:pt x="1261" y="2196"/>
                    </a:cubicBezTo>
                    <a:cubicBezTo>
                      <a:pt x="1480" y="2086"/>
                      <a:pt x="1647" y="2029"/>
                      <a:pt x="1866" y="1976"/>
                    </a:cubicBezTo>
                    <a:cubicBezTo>
                      <a:pt x="2086" y="2029"/>
                      <a:pt x="2358" y="2086"/>
                      <a:pt x="2577" y="2138"/>
                    </a:cubicBezTo>
                    <a:cubicBezTo>
                      <a:pt x="2634" y="2196"/>
                      <a:pt x="2687" y="2196"/>
                      <a:pt x="2744" y="2196"/>
                    </a:cubicBezTo>
                    <a:lnTo>
                      <a:pt x="1866" y="2525"/>
                    </a:lnTo>
                    <a:cubicBezTo>
                      <a:pt x="1866" y="2577"/>
                      <a:pt x="1919" y="2577"/>
                      <a:pt x="1919" y="2634"/>
                    </a:cubicBezTo>
                    <a:lnTo>
                      <a:pt x="3016" y="2248"/>
                    </a:lnTo>
                    <a:cubicBezTo>
                      <a:pt x="3293" y="2358"/>
                      <a:pt x="3622" y="2415"/>
                      <a:pt x="3894" y="2577"/>
                    </a:cubicBezTo>
                    <a:cubicBezTo>
                      <a:pt x="3293" y="2744"/>
                      <a:pt x="2687" y="2907"/>
                      <a:pt x="2086" y="3126"/>
                    </a:cubicBezTo>
                    <a:lnTo>
                      <a:pt x="2086" y="3293"/>
                    </a:lnTo>
                    <a:cubicBezTo>
                      <a:pt x="2744" y="3073"/>
                      <a:pt x="3403" y="2854"/>
                      <a:pt x="4114" y="2687"/>
                    </a:cubicBezTo>
                    <a:cubicBezTo>
                      <a:pt x="4114" y="2687"/>
                      <a:pt x="4171" y="2687"/>
                      <a:pt x="4171" y="2744"/>
                    </a:cubicBezTo>
                    <a:cubicBezTo>
                      <a:pt x="4390" y="2854"/>
                      <a:pt x="4553" y="3016"/>
                      <a:pt x="4719" y="3183"/>
                    </a:cubicBezTo>
                    <a:lnTo>
                      <a:pt x="2854" y="3951"/>
                    </a:lnTo>
                    <a:cubicBezTo>
                      <a:pt x="2634" y="4004"/>
                      <a:pt x="2415" y="4114"/>
                      <a:pt x="2196" y="4171"/>
                    </a:cubicBezTo>
                    <a:cubicBezTo>
                      <a:pt x="2196" y="4223"/>
                      <a:pt x="2248" y="4280"/>
                      <a:pt x="2248" y="4280"/>
                    </a:cubicBezTo>
                    <a:lnTo>
                      <a:pt x="2248" y="4333"/>
                    </a:lnTo>
                    <a:cubicBezTo>
                      <a:pt x="2415" y="4280"/>
                      <a:pt x="2634" y="4171"/>
                      <a:pt x="2854" y="4114"/>
                    </a:cubicBezTo>
                    <a:lnTo>
                      <a:pt x="4882" y="3345"/>
                    </a:lnTo>
                    <a:cubicBezTo>
                      <a:pt x="4939" y="3403"/>
                      <a:pt x="5048" y="3512"/>
                      <a:pt x="5101" y="3622"/>
                    </a:cubicBezTo>
                    <a:lnTo>
                      <a:pt x="5158" y="3622"/>
                    </a:lnTo>
                    <a:cubicBezTo>
                      <a:pt x="4333" y="4061"/>
                      <a:pt x="3512" y="4443"/>
                      <a:pt x="2687" y="4829"/>
                    </a:cubicBezTo>
                    <a:cubicBezTo>
                      <a:pt x="2744" y="4829"/>
                      <a:pt x="2854" y="4882"/>
                      <a:pt x="2907" y="4882"/>
                    </a:cubicBezTo>
                    <a:cubicBezTo>
                      <a:pt x="3675" y="4552"/>
                      <a:pt x="4500" y="4171"/>
                      <a:pt x="5268" y="3732"/>
                    </a:cubicBezTo>
                    <a:cubicBezTo>
                      <a:pt x="5378" y="3894"/>
                      <a:pt x="5540" y="4061"/>
                      <a:pt x="5650" y="4171"/>
                    </a:cubicBezTo>
                    <a:cubicBezTo>
                      <a:pt x="5760" y="4280"/>
                      <a:pt x="5869" y="4333"/>
                      <a:pt x="5979" y="4443"/>
                    </a:cubicBezTo>
                    <a:lnTo>
                      <a:pt x="4662" y="5101"/>
                    </a:lnTo>
                    <a:cubicBezTo>
                      <a:pt x="4719" y="5158"/>
                      <a:pt x="4719" y="5211"/>
                      <a:pt x="4719" y="5268"/>
                    </a:cubicBezTo>
                    <a:lnTo>
                      <a:pt x="6089" y="4552"/>
                    </a:lnTo>
                    <a:cubicBezTo>
                      <a:pt x="6308" y="4662"/>
                      <a:pt x="6475" y="4772"/>
                      <a:pt x="6694" y="4882"/>
                    </a:cubicBezTo>
                    <a:lnTo>
                      <a:pt x="4882" y="6036"/>
                    </a:lnTo>
                    <a:cubicBezTo>
                      <a:pt x="4939" y="6089"/>
                      <a:pt x="4939" y="6146"/>
                      <a:pt x="4939" y="6198"/>
                    </a:cubicBezTo>
                    <a:lnTo>
                      <a:pt x="6857" y="4991"/>
                    </a:lnTo>
                    <a:cubicBezTo>
                      <a:pt x="7076" y="5048"/>
                      <a:pt x="7296" y="5158"/>
                      <a:pt x="7515" y="5211"/>
                    </a:cubicBezTo>
                    <a:lnTo>
                      <a:pt x="5487" y="6585"/>
                    </a:lnTo>
                    <a:cubicBezTo>
                      <a:pt x="5540" y="6637"/>
                      <a:pt x="5597" y="6637"/>
                      <a:pt x="5707" y="6637"/>
                    </a:cubicBezTo>
                    <a:lnTo>
                      <a:pt x="7735" y="5268"/>
                    </a:lnTo>
                    <a:cubicBezTo>
                      <a:pt x="7844" y="5268"/>
                      <a:pt x="8011" y="5321"/>
                      <a:pt x="8174" y="5321"/>
                    </a:cubicBezTo>
                    <a:cubicBezTo>
                      <a:pt x="8174" y="5268"/>
                      <a:pt x="8174" y="5211"/>
                      <a:pt x="8231" y="5158"/>
                    </a:cubicBezTo>
                    <a:cubicBezTo>
                      <a:pt x="8064" y="5101"/>
                      <a:pt x="7954" y="5101"/>
                      <a:pt x="7844" y="5101"/>
                    </a:cubicBezTo>
                    <a:lnTo>
                      <a:pt x="7844" y="5048"/>
                    </a:lnTo>
                    <a:cubicBezTo>
                      <a:pt x="7792" y="4333"/>
                      <a:pt x="7682" y="3622"/>
                      <a:pt x="7625" y="2854"/>
                    </a:cubicBezTo>
                    <a:lnTo>
                      <a:pt x="7515" y="2744"/>
                    </a:lnTo>
                    <a:lnTo>
                      <a:pt x="7515" y="2744"/>
                    </a:lnTo>
                    <a:cubicBezTo>
                      <a:pt x="7572" y="3512"/>
                      <a:pt x="7625" y="4280"/>
                      <a:pt x="7735" y="5048"/>
                    </a:cubicBezTo>
                    <a:cubicBezTo>
                      <a:pt x="7463" y="4991"/>
                      <a:pt x="7243" y="4939"/>
                      <a:pt x="7024" y="4829"/>
                    </a:cubicBezTo>
                    <a:lnTo>
                      <a:pt x="7024" y="4772"/>
                    </a:lnTo>
                    <a:cubicBezTo>
                      <a:pt x="6857" y="3951"/>
                      <a:pt x="6747" y="3073"/>
                      <a:pt x="6637" y="2196"/>
                    </a:cubicBezTo>
                    <a:cubicBezTo>
                      <a:pt x="6585" y="2138"/>
                      <a:pt x="6585" y="2138"/>
                      <a:pt x="6528" y="2138"/>
                    </a:cubicBezTo>
                    <a:cubicBezTo>
                      <a:pt x="6585" y="3073"/>
                      <a:pt x="6694" y="3894"/>
                      <a:pt x="6857" y="4772"/>
                    </a:cubicBezTo>
                    <a:cubicBezTo>
                      <a:pt x="6637" y="4662"/>
                      <a:pt x="6418" y="4552"/>
                      <a:pt x="6198" y="4390"/>
                    </a:cubicBezTo>
                    <a:lnTo>
                      <a:pt x="6198" y="4280"/>
                    </a:lnTo>
                    <a:cubicBezTo>
                      <a:pt x="6089" y="3622"/>
                      <a:pt x="5979" y="2907"/>
                      <a:pt x="5926" y="2248"/>
                    </a:cubicBezTo>
                    <a:lnTo>
                      <a:pt x="5817" y="2248"/>
                    </a:lnTo>
                    <a:cubicBezTo>
                      <a:pt x="5869" y="2964"/>
                      <a:pt x="5979" y="3622"/>
                      <a:pt x="6089" y="4280"/>
                    </a:cubicBezTo>
                    <a:cubicBezTo>
                      <a:pt x="5979" y="4223"/>
                      <a:pt x="5869" y="4114"/>
                      <a:pt x="5760" y="4004"/>
                    </a:cubicBezTo>
                    <a:cubicBezTo>
                      <a:pt x="5650" y="3894"/>
                      <a:pt x="5540" y="3784"/>
                      <a:pt x="5378" y="3675"/>
                    </a:cubicBezTo>
                    <a:lnTo>
                      <a:pt x="5430" y="3622"/>
                    </a:lnTo>
                    <a:lnTo>
                      <a:pt x="5430" y="3565"/>
                    </a:lnTo>
                    <a:cubicBezTo>
                      <a:pt x="5378" y="3183"/>
                      <a:pt x="5321" y="2744"/>
                      <a:pt x="5321" y="2358"/>
                    </a:cubicBezTo>
                    <a:lnTo>
                      <a:pt x="5158" y="2358"/>
                    </a:lnTo>
                    <a:cubicBezTo>
                      <a:pt x="5211" y="2744"/>
                      <a:pt x="5268" y="3126"/>
                      <a:pt x="5268" y="3512"/>
                    </a:cubicBezTo>
                    <a:lnTo>
                      <a:pt x="5211" y="3455"/>
                    </a:lnTo>
                    <a:cubicBezTo>
                      <a:pt x="5158" y="3403"/>
                      <a:pt x="5048" y="3293"/>
                      <a:pt x="4991" y="3183"/>
                    </a:cubicBezTo>
                    <a:lnTo>
                      <a:pt x="4882" y="2248"/>
                    </a:lnTo>
                    <a:lnTo>
                      <a:pt x="4719" y="2086"/>
                    </a:lnTo>
                    <a:lnTo>
                      <a:pt x="4829" y="3016"/>
                    </a:lnTo>
                    <a:cubicBezTo>
                      <a:pt x="4662" y="2854"/>
                      <a:pt x="4443" y="2687"/>
                      <a:pt x="4280" y="2577"/>
                    </a:cubicBezTo>
                    <a:cubicBezTo>
                      <a:pt x="4223" y="2525"/>
                      <a:pt x="4171" y="2525"/>
                      <a:pt x="4171" y="2468"/>
                    </a:cubicBezTo>
                    <a:cubicBezTo>
                      <a:pt x="3951" y="1809"/>
                      <a:pt x="3784" y="1098"/>
                      <a:pt x="3622" y="383"/>
                    </a:cubicBezTo>
                    <a:lnTo>
                      <a:pt x="3565" y="330"/>
                    </a:lnTo>
                    <a:lnTo>
                      <a:pt x="3455" y="330"/>
                    </a:lnTo>
                    <a:cubicBezTo>
                      <a:pt x="3622" y="1041"/>
                      <a:pt x="3784" y="1757"/>
                      <a:pt x="3951" y="2415"/>
                    </a:cubicBezTo>
                    <a:cubicBezTo>
                      <a:pt x="3675" y="2248"/>
                      <a:pt x="3403" y="2196"/>
                      <a:pt x="3126" y="2086"/>
                    </a:cubicBezTo>
                    <a:cubicBezTo>
                      <a:pt x="2964" y="1647"/>
                      <a:pt x="2854" y="1151"/>
                      <a:pt x="2744" y="602"/>
                    </a:cubicBezTo>
                    <a:cubicBezTo>
                      <a:pt x="2687" y="659"/>
                      <a:pt x="2634" y="659"/>
                      <a:pt x="2634" y="712"/>
                    </a:cubicBezTo>
                    <a:cubicBezTo>
                      <a:pt x="2744" y="1151"/>
                      <a:pt x="2854" y="1590"/>
                      <a:pt x="2964" y="2086"/>
                    </a:cubicBezTo>
                    <a:cubicBezTo>
                      <a:pt x="2854" y="2029"/>
                      <a:pt x="2744" y="2029"/>
                      <a:pt x="2634" y="1976"/>
                    </a:cubicBezTo>
                    <a:cubicBezTo>
                      <a:pt x="2415" y="1919"/>
                      <a:pt x="2138" y="1866"/>
                      <a:pt x="1919" y="1809"/>
                    </a:cubicBezTo>
                    <a:lnTo>
                      <a:pt x="1757" y="1151"/>
                    </a:lnTo>
                    <a:lnTo>
                      <a:pt x="1590" y="1151"/>
                    </a:lnTo>
                    <a:lnTo>
                      <a:pt x="1757" y="1757"/>
                    </a:lnTo>
                    <a:cubicBezTo>
                      <a:pt x="1480" y="1647"/>
                      <a:pt x="1208" y="1480"/>
                      <a:pt x="931" y="1318"/>
                    </a:cubicBezTo>
                    <a:cubicBezTo>
                      <a:pt x="879" y="1151"/>
                      <a:pt x="879" y="988"/>
                      <a:pt x="822" y="822"/>
                    </a:cubicBezTo>
                    <a:lnTo>
                      <a:pt x="659" y="659"/>
                    </a:lnTo>
                    <a:lnTo>
                      <a:pt x="659" y="659"/>
                    </a:lnTo>
                    <a:cubicBezTo>
                      <a:pt x="712" y="822"/>
                      <a:pt x="712" y="988"/>
                      <a:pt x="769" y="1151"/>
                    </a:cubicBezTo>
                    <a:cubicBezTo>
                      <a:pt x="602" y="988"/>
                      <a:pt x="440" y="822"/>
                      <a:pt x="330" y="602"/>
                    </a:cubicBezTo>
                    <a:lnTo>
                      <a:pt x="330" y="273"/>
                    </a:lnTo>
                    <a:cubicBezTo>
                      <a:pt x="330" y="220"/>
                      <a:pt x="273" y="163"/>
                      <a:pt x="220" y="111"/>
                    </a:cubicBezTo>
                    <a:lnTo>
                      <a:pt x="220" y="330"/>
                    </a:lnTo>
                    <a:cubicBezTo>
                      <a:pt x="163" y="220"/>
                      <a:pt x="163" y="163"/>
                      <a:pt x="163" y="54"/>
                    </a:cubicBezTo>
                    <a:cubicBezTo>
                      <a:pt x="111" y="54"/>
                      <a:pt x="111" y="1"/>
                      <a:pt x="111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51" name="Google Shape;1751;p31"/>
            <p:cNvGrpSpPr/>
            <p:nvPr/>
          </p:nvGrpSpPr>
          <p:grpSpPr>
            <a:xfrm rot="10800000">
              <a:off x="8493198" y="3016439"/>
              <a:ext cx="496293" cy="517248"/>
              <a:chOff x="5898850" y="2516424"/>
              <a:chExt cx="584424" cy="609100"/>
            </a:xfrm>
          </p:grpSpPr>
          <p:sp>
            <p:nvSpPr>
              <p:cNvPr id="1752" name="Google Shape;1752;p31"/>
              <p:cNvSpPr/>
              <p:nvPr/>
            </p:nvSpPr>
            <p:spPr>
              <a:xfrm>
                <a:off x="6088158" y="2783960"/>
                <a:ext cx="186156" cy="168831"/>
              </a:xfrm>
              <a:custGeom>
                <a:avLst/>
                <a:gdLst/>
                <a:ahLst/>
                <a:cxnLst/>
                <a:rect l="l" t="t" r="r" b="b"/>
                <a:pathLst>
                  <a:path w="2482" h="2251" extrusionOk="0">
                    <a:moveTo>
                      <a:pt x="1084" y="1"/>
                    </a:moveTo>
                    <a:cubicBezTo>
                      <a:pt x="829" y="1"/>
                      <a:pt x="574" y="128"/>
                      <a:pt x="383" y="436"/>
                    </a:cubicBezTo>
                    <a:cubicBezTo>
                      <a:pt x="163" y="822"/>
                      <a:pt x="1" y="1643"/>
                      <a:pt x="330" y="2029"/>
                    </a:cubicBezTo>
                    <a:cubicBezTo>
                      <a:pt x="486" y="2185"/>
                      <a:pt x="698" y="2251"/>
                      <a:pt x="918" y="2251"/>
                    </a:cubicBezTo>
                    <a:cubicBezTo>
                      <a:pt x="1317" y="2251"/>
                      <a:pt x="1744" y="2036"/>
                      <a:pt x="1919" y="1753"/>
                    </a:cubicBezTo>
                    <a:cubicBezTo>
                      <a:pt x="2481" y="950"/>
                      <a:pt x="1780" y="1"/>
                      <a:pt x="1084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3" name="Google Shape;1753;p31"/>
              <p:cNvSpPr/>
              <p:nvPr/>
            </p:nvSpPr>
            <p:spPr>
              <a:xfrm>
                <a:off x="6129335" y="2601928"/>
                <a:ext cx="139955" cy="146630"/>
              </a:xfrm>
              <a:custGeom>
                <a:avLst/>
                <a:gdLst/>
                <a:ahLst/>
                <a:cxnLst/>
                <a:rect l="l" t="t" r="r" b="b"/>
                <a:pathLst>
                  <a:path w="1866" h="1955" extrusionOk="0">
                    <a:moveTo>
                      <a:pt x="968" y="0"/>
                    </a:moveTo>
                    <a:cubicBezTo>
                      <a:pt x="837" y="0"/>
                      <a:pt x="707" y="36"/>
                      <a:pt x="602" y="120"/>
                    </a:cubicBezTo>
                    <a:lnTo>
                      <a:pt x="273" y="668"/>
                    </a:lnTo>
                    <a:cubicBezTo>
                      <a:pt x="110" y="888"/>
                      <a:pt x="0" y="1164"/>
                      <a:pt x="53" y="1437"/>
                    </a:cubicBezTo>
                    <a:cubicBezTo>
                      <a:pt x="110" y="1603"/>
                      <a:pt x="220" y="1823"/>
                      <a:pt x="439" y="1933"/>
                    </a:cubicBezTo>
                    <a:cubicBezTo>
                      <a:pt x="487" y="1948"/>
                      <a:pt x="534" y="1954"/>
                      <a:pt x="582" y="1954"/>
                    </a:cubicBezTo>
                    <a:cubicBezTo>
                      <a:pt x="698" y="1954"/>
                      <a:pt x="816" y="1916"/>
                      <a:pt x="931" y="1875"/>
                    </a:cubicBezTo>
                    <a:cubicBezTo>
                      <a:pt x="1260" y="1766"/>
                      <a:pt x="1589" y="1546"/>
                      <a:pt x="1699" y="1217"/>
                    </a:cubicBezTo>
                    <a:cubicBezTo>
                      <a:pt x="1866" y="888"/>
                      <a:pt x="1809" y="506"/>
                      <a:pt x="1537" y="230"/>
                    </a:cubicBezTo>
                    <a:cubicBezTo>
                      <a:pt x="1401" y="94"/>
                      <a:pt x="1182" y="0"/>
                      <a:pt x="968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4" name="Google Shape;1754;p31"/>
              <p:cNvSpPr/>
              <p:nvPr/>
            </p:nvSpPr>
            <p:spPr>
              <a:xfrm>
                <a:off x="6239665" y="2702057"/>
                <a:ext cx="148955" cy="112054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1494" extrusionOk="0">
                    <a:moveTo>
                      <a:pt x="1017" y="1"/>
                    </a:moveTo>
                    <a:cubicBezTo>
                      <a:pt x="856" y="1"/>
                      <a:pt x="694" y="49"/>
                      <a:pt x="557" y="159"/>
                    </a:cubicBezTo>
                    <a:cubicBezTo>
                      <a:pt x="1" y="614"/>
                      <a:pt x="380" y="1493"/>
                      <a:pt x="1049" y="1493"/>
                    </a:cubicBezTo>
                    <a:cubicBezTo>
                      <a:pt x="1103" y="1493"/>
                      <a:pt x="1158" y="1487"/>
                      <a:pt x="1216" y="1475"/>
                    </a:cubicBezTo>
                    <a:cubicBezTo>
                      <a:pt x="1492" y="1366"/>
                      <a:pt x="1712" y="1199"/>
                      <a:pt x="1821" y="927"/>
                    </a:cubicBezTo>
                    <a:cubicBezTo>
                      <a:pt x="1986" y="433"/>
                      <a:pt x="1501" y="1"/>
                      <a:pt x="1017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5" name="Google Shape;1755;p31"/>
              <p:cNvSpPr/>
              <p:nvPr/>
            </p:nvSpPr>
            <p:spPr>
              <a:xfrm>
                <a:off x="6009855" y="2711282"/>
                <a:ext cx="90603" cy="89853"/>
              </a:xfrm>
              <a:custGeom>
                <a:avLst/>
                <a:gdLst/>
                <a:ahLst/>
                <a:cxnLst/>
                <a:rect l="l" t="t" r="r" b="b"/>
                <a:pathLst>
                  <a:path w="1208" h="1198" extrusionOk="0">
                    <a:moveTo>
                      <a:pt x="647" y="0"/>
                    </a:moveTo>
                    <a:cubicBezTo>
                      <a:pt x="596" y="0"/>
                      <a:pt x="545" y="11"/>
                      <a:pt x="496" y="36"/>
                    </a:cubicBezTo>
                    <a:lnTo>
                      <a:pt x="329" y="88"/>
                    </a:lnTo>
                    <a:cubicBezTo>
                      <a:pt x="110" y="255"/>
                      <a:pt x="0" y="584"/>
                      <a:pt x="110" y="856"/>
                    </a:cubicBezTo>
                    <a:cubicBezTo>
                      <a:pt x="189" y="1057"/>
                      <a:pt x="415" y="1198"/>
                      <a:pt x="616" y="1198"/>
                    </a:cubicBezTo>
                    <a:cubicBezTo>
                      <a:pt x="692" y="1198"/>
                      <a:pt x="765" y="1177"/>
                      <a:pt x="825" y="1133"/>
                    </a:cubicBezTo>
                    <a:lnTo>
                      <a:pt x="988" y="966"/>
                    </a:lnTo>
                    <a:cubicBezTo>
                      <a:pt x="1097" y="804"/>
                      <a:pt x="1207" y="527"/>
                      <a:pt x="1097" y="308"/>
                    </a:cubicBezTo>
                    <a:cubicBezTo>
                      <a:pt x="1012" y="137"/>
                      <a:pt x="828" y="0"/>
                      <a:pt x="647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6" name="Google Shape;1756;p31"/>
              <p:cNvSpPr/>
              <p:nvPr/>
            </p:nvSpPr>
            <p:spPr>
              <a:xfrm>
                <a:off x="5959228" y="2563076"/>
                <a:ext cx="184131" cy="116554"/>
              </a:xfrm>
              <a:custGeom>
                <a:avLst/>
                <a:gdLst/>
                <a:ahLst/>
                <a:cxnLst/>
                <a:rect l="l" t="t" r="r" b="b"/>
                <a:pathLst>
                  <a:path w="2455" h="1554" extrusionOk="0">
                    <a:moveTo>
                      <a:pt x="1954" y="1"/>
                    </a:moveTo>
                    <a:cubicBezTo>
                      <a:pt x="1266" y="1"/>
                      <a:pt x="1" y="1137"/>
                      <a:pt x="1061" y="1516"/>
                    </a:cubicBezTo>
                    <a:cubicBezTo>
                      <a:pt x="1153" y="1540"/>
                      <a:pt x="1245" y="1553"/>
                      <a:pt x="1337" y="1553"/>
                    </a:cubicBezTo>
                    <a:cubicBezTo>
                      <a:pt x="1465" y="1553"/>
                      <a:pt x="1592" y="1527"/>
                      <a:pt x="1720" y="1463"/>
                    </a:cubicBezTo>
                    <a:cubicBezTo>
                      <a:pt x="1830" y="1463"/>
                      <a:pt x="1882" y="1406"/>
                      <a:pt x="1939" y="1353"/>
                    </a:cubicBezTo>
                    <a:cubicBezTo>
                      <a:pt x="2102" y="1186"/>
                      <a:pt x="2211" y="1024"/>
                      <a:pt x="2268" y="857"/>
                    </a:cubicBezTo>
                    <a:cubicBezTo>
                      <a:pt x="2455" y="229"/>
                      <a:pt x="2262" y="1"/>
                      <a:pt x="1954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7" name="Google Shape;1757;p31"/>
              <p:cNvSpPr/>
              <p:nvPr/>
            </p:nvSpPr>
            <p:spPr>
              <a:xfrm>
                <a:off x="5964703" y="2845013"/>
                <a:ext cx="98853" cy="99453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326" extrusionOk="0">
                    <a:moveTo>
                      <a:pt x="638" y="1"/>
                    </a:moveTo>
                    <a:cubicBezTo>
                      <a:pt x="608" y="1"/>
                      <a:pt x="579" y="3"/>
                      <a:pt x="549" y="8"/>
                    </a:cubicBezTo>
                    <a:lnTo>
                      <a:pt x="330" y="171"/>
                    </a:lnTo>
                    <a:cubicBezTo>
                      <a:pt x="111" y="390"/>
                      <a:pt x="1" y="719"/>
                      <a:pt x="163" y="996"/>
                    </a:cubicBezTo>
                    <a:cubicBezTo>
                      <a:pt x="220" y="1158"/>
                      <a:pt x="330" y="1268"/>
                      <a:pt x="492" y="1325"/>
                    </a:cubicBezTo>
                    <a:cubicBezTo>
                      <a:pt x="549" y="1325"/>
                      <a:pt x="659" y="1325"/>
                      <a:pt x="769" y="1268"/>
                    </a:cubicBezTo>
                    <a:cubicBezTo>
                      <a:pt x="1041" y="1158"/>
                      <a:pt x="1318" y="829"/>
                      <a:pt x="1261" y="500"/>
                    </a:cubicBezTo>
                    <a:cubicBezTo>
                      <a:pt x="1213" y="252"/>
                      <a:pt x="935" y="1"/>
                      <a:pt x="638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8" name="Google Shape;1758;p31"/>
              <p:cNvSpPr/>
              <p:nvPr/>
            </p:nvSpPr>
            <p:spPr>
              <a:xfrm>
                <a:off x="5898850" y="2730408"/>
                <a:ext cx="90678" cy="108904"/>
              </a:xfrm>
              <a:custGeom>
                <a:avLst/>
                <a:gdLst/>
                <a:ahLst/>
                <a:cxnLst/>
                <a:rect l="l" t="t" r="r" b="b"/>
                <a:pathLst>
                  <a:path w="1209" h="1452" extrusionOk="0">
                    <a:moveTo>
                      <a:pt x="712" y="0"/>
                    </a:moveTo>
                    <a:cubicBezTo>
                      <a:pt x="493" y="0"/>
                      <a:pt x="330" y="162"/>
                      <a:pt x="163" y="329"/>
                    </a:cubicBezTo>
                    <a:lnTo>
                      <a:pt x="54" y="492"/>
                    </a:lnTo>
                    <a:cubicBezTo>
                      <a:pt x="54" y="658"/>
                      <a:pt x="1" y="821"/>
                      <a:pt x="54" y="988"/>
                    </a:cubicBezTo>
                    <a:cubicBezTo>
                      <a:pt x="54" y="1150"/>
                      <a:pt x="163" y="1317"/>
                      <a:pt x="273" y="1369"/>
                    </a:cubicBezTo>
                    <a:cubicBezTo>
                      <a:pt x="357" y="1424"/>
                      <a:pt x="439" y="1452"/>
                      <a:pt x="521" y="1452"/>
                    </a:cubicBezTo>
                    <a:cubicBezTo>
                      <a:pt x="603" y="1452"/>
                      <a:pt x="686" y="1424"/>
                      <a:pt x="769" y="1369"/>
                    </a:cubicBezTo>
                    <a:cubicBezTo>
                      <a:pt x="931" y="1317"/>
                      <a:pt x="1098" y="1150"/>
                      <a:pt x="1151" y="931"/>
                    </a:cubicBezTo>
                    <a:cubicBezTo>
                      <a:pt x="1208" y="711"/>
                      <a:pt x="1208" y="492"/>
                      <a:pt x="1098" y="272"/>
                    </a:cubicBezTo>
                    <a:cubicBezTo>
                      <a:pt x="989" y="162"/>
                      <a:pt x="879" y="53"/>
                      <a:pt x="712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9" name="Google Shape;1759;p31"/>
              <p:cNvSpPr/>
              <p:nvPr/>
            </p:nvSpPr>
            <p:spPr>
              <a:xfrm>
                <a:off x="6005880" y="3011145"/>
                <a:ext cx="214057" cy="114379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1525" extrusionOk="0">
                    <a:moveTo>
                      <a:pt x="1235" y="0"/>
                    </a:moveTo>
                    <a:cubicBezTo>
                      <a:pt x="796" y="0"/>
                      <a:pt x="325" y="126"/>
                      <a:pt x="220" y="479"/>
                    </a:cubicBezTo>
                    <a:cubicBezTo>
                      <a:pt x="0" y="1028"/>
                      <a:pt x="769" y="1524"/>
                      <a:pt x="1208" y="1524"/>
                    </a:cubicBezTo>
                    <a:lnTo>
                      <a:pt x="1260" y="1524"/>
                    </a:lnTo>
                    <a:cubicBezTo>
                      <a:pt x="2085" y="1524"/>
                      <a:pt x="2853" y="427"/>
                      <a:pt x="1866" y="98"/>
                    </a:cubicBezTo>
                    <a:cubicBezTo>
                      <a:pt x="1710" y="38"/>
                      <a:pt x="1477" y="0"/>
                      <a:pt x="1235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0" name="Google Shape;1760;p31"/>
              <p:cNvSpPr/>
              <p:nvPr/>
            </p:nvSpPr>
            <p:spPr>
              <a:xfrm>
                <a:off x="6182662" y="2911616"/>
                <a:ext cx="236558" cy="166206"/>
              </a:xfrm>
              <a:custGeom>
                <a:avLst/>
                <a:gdLst/>
                <a:ahLst/>
                <a:cxnLst/>
                <a:rect l="l" t="t" r="r" b="b"/>
                <a:pathLst>
                  <a:path w="3154" h="2216" extrusionOk="0">
                    <a:moveTo>
                      <a:pt x="1797" y="1"/>
                    </a:moveTo>
                    <a:cubicBezTo>
                      <a:pt x="1697" y="1"/>
                      <a:pt x="1592" y="17"/>
                      <a:pt x="1484" y="51"/>
                    </a:cubicBezTo>
                    <a:cubicBezTo>
                      <a:pt x="769" y="218"/>
                      <a:pt x="0" y="1148"/>
                      <a:pt x="496" y="1864"/>
                    </a:cubicBezTo>
                    <a:cubicBezTo>
                      <a:pt x="697" y="2114"/>
                      <a:pt x="1011" y="2215"/>
                      <a:pt x="1341" y="2215"/>
                    </a:cubicBezTo>
                    <a:cubicBezTo>
                      <a:pt x="1733" y="2215"/>
                      <a:pt x="2147" y="2071"/>
                      <a:pt x="2415" y="1864"/>
                    </a:cubicBezTo>
                    <a:cubicBezTo>
                      <a:pt x="3154" y="1175"/>
                      <a:pt x="2656" y="1"/>
                      <a:pt x="1797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1" name="Google Shape;1761;p31"/>
              <p:cNvSpPr/>
              <p:nvPr/>
            </p:nvSpPr>
            <p:spPr>
              <a:xfrm>
                <a:off x="6363345" y="2784110"/>
                <a:ext cx="119929" cy="119179"/>
              </a:xfrm>
              <a:custGeom>
                <a:avLst/>
                <a:gdLst/>
                <a:ahLst/>
                <a:cxnLst/>
                <a:rect l="l" t="t" r="r" b="b"/>
                <a:pathLst>
                  <a:path w="1599" h="1589" extrusionOk="0">
                    <a:moveTo>
                      <a:pt x="833" y="0"/>
                    </a:moveTo>
                    <a:cubicBezTo>
                      <a:pt x="215" y="0"/>
                      <a:pt x="0" y="1115"/>
                      <a:pt x="502" y="1479"/>
                    </a:cubicBezTo>
                    <a:cubicBezTo>
                      <a:pt x="611" y="1588"/>
                      <a:pt x="831" y="1588"/>
                      <a:pt x="993" y="1588"/>
                    </a:cubicBezTo>
                    <a:cubicBezTo>
                      <a:pt x="1270" y="1479"/>
                      <a:pt x="1489" y="1259"/>
                      <a:pt x="1542" y="930"/>
                    </a:cubicBezTo>
                    <a:cubicBezTo>
                      <a:pt x="1599" y="653"/>
                      <a:pt x="1489" y="324"/>
                      <a:pt x="1270" y="162"/>
                    </a:cubicBezTo>
                    <a:cubicBezTo>
                      <a:pt x="1109" y="48"/>
                      <a:pt x="962" y="0"/>
                      <a:pt x="833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2" name="Google Shape;1762;p31"/>
              <p:cNvSpPr/>
              <p:nvPr/>
            </p:nvSpPr>
            <p:spPr>
              <a:xfrm>
                <a:off x="6338294" y="2612128"/>
                <a:ext cx="141455" cy="80103"/>
              </a:xfrm>
              <a:custGeom>
                <a:avLst/>
                <a:gdLst/>
                <a:ahLst/>
                <a:cxnLst/>
                <a:rect l="l" t="t" r="r" b="b"/>
                <a:pathLst>
                  <a:path w="1886" h="1068" extrusionOk="0">
                    <a:moveTo>
                      <a:pt x="1489" y="1"/>
                    </a:moveTo>
                    <a:cubicBezTo>
                      <a:pt x="951" y="1"/>
                      <a:pt x="0" y="725"/>
                      <a:pt x="836" y="1028"/>
                    </a:cubicBezTo>
                    <a:cubicBezTo>
                      <a:pt x="890" y="1055"/>
                      <a:pt x="958" y="1068"/>
                      <a:pt x="1034" y="1068"/>
                    </a:cubicBezTo>
                    <a:cubicBezTo>
                      <a:pt x="1109" y="1068"/>
                      <a:pt x="1191" y="1055"/>
                      <a:pt x="1274" y="1028"/>
                    </a:cubicBezTo>
                    <a:cubicBezTo>
                      <a:pt x="1327" y="1028"/>
                      <a:pt x="1327" y="971"/>
                      <a:pt x="1384" y="971"/>
                    </a:cubicBezTo>
                    <a:cubicBezTo>
                      <a:pt x="1547" y="862"/>
                      <a:pt x="1713" y="699"/>
                      <a:pt x="1766" y="532"/>
                    </a:cubicBezTo>
                    <a:cubicBezTo>
                      <a:pt x="1885" y="144"/>
                      <a:pt x="1728" y="1"/>
                      <a:pt x="1489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3" name="Google Shape;1763;p31"/>
              <p:cNvSpPr/>
              <p:nvPr/>
            </p:nvSpPr>
            <p:spPr>
              <a:xfrm>
                <a:off x="6252790" y="2516424"/>
                <a:ext cx="98853" cy="84228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123" extrusionOk="0">
                    <a:moveTo>
                      <a:pt x="821" y="0"/>
                    </a:moveTo>
                    <a:lnTo>
                      <a:pt x="163" y="329"/>
                    </a:lnTo>
                    <a:cubicBezTo>
                      <a:pt x="0" y="549"/>
                      <a:pt x="0" y="878"/>
                      <a:pt x="273" y="1040"/>
                    </a:cubicBezTo>
                    <a:cubicBezTo>
                      <a:pt x="356" y="1095"/>
                      <a:pt x="452" y="1123"/>
                      <a:pt x="548" y="1123"/>
                    </a:cubicBezTo>
                    <a:cubicBezTo>
                      <a:pt x="644" y="1123"/>
                      <a:pt x="740" y="1095"/>
                      <a:pt x="821" y="1040"/>
                    </a:cubicBezTo>
                    <a:cubicBezTo>
                      <a:pt x="988" y="988"/>
                      <a:pt x="1098" y="821"/>
                      <a:pt x="1207" y="658"/>
                    </a:cubicBezTo>
                    <a:cubicBezTo>
                      <a:pt x="1260" y="549"/>
                      <a:pt x="1317" y="382"/>
                      <a:pt x="1260" y="272"/>
                    </a:cubicBezTo>
                    <a:cubicBezTo>
                      <a:pt x="1207" y="110"/>
                      <a:pt x="988" y="53"/>
                      <a:pt x="821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4" name="Google Shape;1764;p31"/>
              <p:cNvSpPr/>
              <p:nvPr/>
            </p:nvSpPr>
            <p:spPr>
              <a:xfrm>
                <a:off x="5907100" y="2960818"/>
                <a:ext cx="98853" cy="107029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427" extrusionOk="0">
                    <a:moveTo>
                      <a:pt x="879" y="0"/>
                    </a:moveTo>
                    <a:lnTo>
                      <a:pt x="383" y="163"/>
                    </a:lnTo>
                    <a:cubicBezTo>
                      <a:pt x="163" y="330"/>
                      <a:pt x="53" y="549"/>
                      <a:pt x="53" y="769"/>
                    </a:cubicBezTo>
                    <a:cubicBezTo>
                      <a:pt x="1" y="988"/>
                      <a:pt x="1" y="1208"/>
                      <a:pt x="163" y="1317"/>
                    </a:cubicBezTo>
                    <a:cubicBezTo>
                      <a:pt x="220" y="1370"/>
                      <a:pt x="330" y="1427"/>
                      <a:pt x="383" y="1427"/>
                    </a:cubicBezTo>
                    <a:cubicBezTo>
                      <a:pt x="659" y="1427"/>
                      <a:pt x="879" y="1260"/>
                      <a:pt x="1041" y="1041"/>
                    </a:cubicBezTo>
                    <a:cubicBezTo>
                      <a:pt x="1208" y="878"/>
                      <a:pt x="1317" y="659"/>
                      <a:pt x="1260" y="439"/>
                    </a:cubicBezTo>
                    <a:cubicBezTo>
                      <a:pt x="1260" y="220"/>
                      <a:pt x="1098" y="0"/>
                      <a:pt x="879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5" name="Google Shape;1765;p31"/>
            <p:cNvGrpSpPr/>
            <p:nvPr/>
          </p:nvGrpSpPr>
          <p:grpSpPr>
            <a:xfrm rot="10800000">
              <a:off x="2699174" y="-79260"/>
              <a:ext cx="1061780" cy="1269096"/>
              <a:chOff x="4375200" y="1477731"/>
              <a:chExt cx="1494834" cy="1786704"/>
            </a:xfrm>
          </p:grpSpPr>
          <p:sp>
            <p:nvSpPr>
              <p:cNvPr id="1766" name="Google Shape;1766;p31"/>
              <p:cNvSpPr/>
              <p:nvPr/>
            </p:nvSpPr>
            <p:spPr>
              <a:xfrm>
                <a:off x="4375200" y="1477731"/>
                <a:ext cx="1494834" cy="1786704"/>
              </a:xfrm>
              <a:custGeom>
                <a:avLst/>
                <a:gdLst/>
                <a:ahLst/>
                <a:cxnLst/>
                <a:rect l="l" t="t" r="r" b="b"/>
                <a:pathLst>
                  <a:path w="22499" h="26892" extrusionOk="0">
                    <a:moveTo>
                      <a:pt x="7632" y="0"/>
                    </a:moveTo>
                    <a:cubicBezTo>
                      <a:pt x="7626" y="0"/>
                      <a:pt x="7624" y="3"/>
                      <a:pt x="7626" y="8"/>
                    </a:cubicBezTo>
                    <a:lnTo>
                      <a:pt x="7626" y="8"/>
                    </a:lnTo>
                    <a:cubicBezTo>
                      <a:pt x="7630" y="3"/>
                      <a:pt x="7632" y="0"/>
                      <a:pt x="7632" y="0"/>
                    </a:cubicBezTo>
                    <a:close/>
                    <a:moveTo>
                      <a:pt x="7626" y="8"/>
                    </a:moveTo>
                    <a:cubicBezTo>
                      <a:pt x="7379" y="306"/>
                      <a:pt x="0" y="9348"/>
                      <a:pt x="2914" y="20410"/>
                    </a:cubicBezTo>
                    <a:cubicBezTo>
                      <a:pt x="4278" y="25498"/>
                      <a:pt x="6238" y="26891"/>
                      <a:pt x="7976" y="26891"/>
                    </a:cubicBezTo>
                    <a:cubicBezTo>
                      <a:pt x="10078" y="26891"/>
                      <a:pt x="11854" y="24852"/>
                      <a:pt x="11854" y="24852"/>
                    </a:cubicBezTo>
                    <a:cubicBezTo>
                      <a:pt x="11854" y="24852"/>
                      <a:pt x="13300" y="25333"/>
                      <a:pt x="14899" y="25333"/>
                    </a:cubicBezTo>
                    <a:cubicBezTo>
                      <a:pt x="16156" y="25333"/>
                      <a:pt x="17508" y="25036"/>
                      <a:pt x="18328" y="23974"/>
                    </a:cubicBezTo>
                    <a:cubicBezTo>
                      <a:pt x="19974" y="21889"/>
                      <a:pt x="22498" y="18926"/>
                      <a:pt x="19154" y="12452"/>
                    </a:cubicBezTo>
                    <a:cubicBezTo>
                      <a:pt x="15450" y="5370"/>
                      <a:pt x="7708" y="232"/>
                      <a:pt x="7626" y="8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7" name="Google Shape;1767;p31"/>
              <p:cNvSpPr/>
              <p:nvPr/>
            </p:nvSpPr>
            <p:spPr>
              <a:xfrm>
                <a:off x="4874959" y="1517462"/>
                <a:ext cx="323297" cy="1641600"/>
              </a:xfrm>
              <a:custGeom>
                <a:avLst/>
                <a:gdLst/>
                <a:ahLst/>
                <a:cxnLst/>
                <a:rect l="l" t="t" r="r" b="b"/>
                <a:pathLst>
                  <a:path w="4866" h="24708" extrusionOk="0">
                    <a:moveTo>
                      <a:pt x="122" y="0"/>
                    </a:moveTo>
                    <a:cubicBezTo>
                      <a:pt x="61" y="0"/>
                      <a:pt x="0" y="46"/>
                      <a:pt x="0" y="113"/>
                    </a:cubicBezTo>
                    <a:cubicBezTo>
                      <a:pt x="110" y="1816"/>
                      <a:pt x="329" y="3462"/>
                      <a:pt x="492" y="5161"/>
                    </a:cubicBezTo>
                    <a:cubicBezTo>
                      <a:pt x="659" y="6864"/>
                      <a:pt x="878" y="8562"/>
                      <a:pt x="1040" y="10265"/>
                    </a:cubicBezTo>
                    <a:cubicBezTo>
                      <a:pt x="1427" y="13448"/>
                      <a:pt x="1918" y="16573"/>
                      <a:pt x="2796" y="19645"/>
                    </a:cubicBezTo>
                    <a:cubicBezTo>
                      <a:pt x="3235" y="21348"/>
                      <a:pt x="3841" y="23047"/>
                      <a:pt x="4609" y="24640"/>
                    </a:cubicBezTo>
                    <a:cubicBezTo>
                      <a:pt x="4624" y="24687"/>
                      <a:pt x="4654" y="24707"/>
                      <a:pt x="4687" y="24707"/>
                    </a:cubicBezTo>
                    <a:cubicBezTo>
                      <a:pt x="4767" y="24707"/>
                      <a:pt x="4866" y="24591"/>
                      <a:pt x="4828" y="24473"/>
                    </a:cubicBezTo>
                    <a:cubicBezTo>
                      <a:pt x="3564" y="21568"/>
                      <a:pt x="2686" y="18495"/>
                      <a:pt x="2138" y="15423"/>
                    </a:cubicBezTo>
                    <a:cubicBezTo>
                      <a:pt x="1589" y="12131"/>
                      <a:pt x="1317" y="8839"/>
                      <a:pt x="988" y="5600"/>
                    </a:cubicBezTo>
                    <a:cubicBezTo>
                      <a:pt x="768" y="3734"/>
                      <a:pt x="659" y="1869"/>
                      <a:pt x="220" y="61"/>
                    </a:cubicBezTo>
                    <a:cubicBezTo>
                      <a:pt x="198" y="18"/>
                      <a:pt x="160" y="0"/>
                      <a:pt x="122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8" name="Google Shape;1768;p31"/>
              <p:cNvSpPr/>
              <p:nvPr/>
            </p:nvSpPr>
            <p:spPr>
              <a:xfrm>
                <a:off x="5079061" y="2485155"/>
                <a:ext cx="605202" cy="322898"/>
              </a:xfrm>
              <a:custGeom>
                <a:avLst/>
                <a:gdLst/>
                <a:ahLst/>
                <a:cxnLst/>
                <a:rect l="l" t="t" r="r" b="b"/>
                <a:pathLst>
                  <a:path w="9109" h="4860" extrusionOk="0">
                    <a:moveTo>
                      <a:pt x="7646" y="1"/>
                    </a:moveTo>
                    <a:cubicBezTo>
                      <a:pt x="7529" y="1"/>
                      <a:pt x="7411" y="12"/>
                      <a:pt x="7296" y="33"/>
                    </a:cubicBezTo>
                    <a:cubicBezTo>
                      <a:pt x="5869" y="199"/>
                      <a:pt x="4390" y="748"/>
                      <a:pt x="3073" y="1459"/>
                    </a:cubicBezTo>
                    <a:cubicBezTo>
                      <a:pt x="2358" y="1845"/>
                      <a:pt x="1647" y="2337"/>
                      <a:pt x="988" y="2886"/>
                    </a:cubicBezTo>
                    <a:cubicBezTo>
                      <a:pt x="440" y="3324"/>
                      <a:pt x="1" y="3930"/>
                      <a:pt x="330" y="4641"/>
                    </a:cubicBezTo>
                    <a:cubicBezTo>
                      <a:pt x="383" y="4698"/>
                      <a:pt x="440" y="4698"/>
                      <a:pt x="492" y="4698"/>
                    </a:cubicBezTo>
                    <a:cubicBezTo>
                      <a:pt x="492" y="4751"/>
                      <a:pt x="549" y="4751"/>
                      <a:pt x="549" y="4751"/>
                    </a:cubicBezTo>
                    <a:cubicBezTo>
                      <a:pt x="956" y="4824"/>
                      <a:pt x="1368" y="4859"/>
                      <a:pt x="1782" y="4859"/>
                    </a:cubicBezTo>
                    <a:cubicBezTo>
                      <a:pt x="4163" y="4859"/>
                      <a:pt x="6601" y="3707"/>
                      <a:pt x="8283" y="2117"/>
                    </a:cubicBezTo>
                    <a:cubicBezTo>
                      <a:pt x="8669" y="1736"/>
                      <a:pt x="9108" y="1240"/>
                      <a:pt x="8832" y="638"/>
                    </a:cubicBezTo>
                    <a:cubicBezTo>
                      <a:pt x="8612" y="195"/>
                      <a:pt x="8139" y="1"/>
                      <a:pt x="7646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9" name="Google Shape;1769;p31"/>
              <p:cNvSpPr/>
              <p:nvPr/>
            </p:nvSpPr>
            <p:spPr>
              <a:xfrm>
                <a:off x="5038799" y="2259659"/>
                <a:ext cx="546868" cy="308547"/>
              </a:xfrm>
              <a:custGeom>
                <a:avLst/>
                <a:gdLst/>
                <a:ahLst/>
                <a:cxnLst/>
                <a:rect l="l" t="t" r="r" b="b"/>
                <a:pathLst>
                  <a:path w="8231" h="4644" extrusionOk="0">
                    <a:moveTo>
                      <a:pt x="6558" y="0"/>
                    </a:moveTo>
                    <a:cubicBezTo>
                      <a:pt x="6398" y="0"/>
                      <a:pt x="6242" y="11"/>
                      <a:pt x="6093" y="25"/>
                    </a:cubicBezTo>
                    <a:cubicBezTo>
                      <a:pt x="4776" y="192"/>
                      <a:pt x="3403" y="903"/>
                      <a:pt x="2305" y="1671"/>
                    </a:cubicBezTo>
                    <a:cubicBezTo>
                      <a:pt x="1704" y="2110"/>
                      <a:pt x="1098" y="2549"/>
                      <a:pt x="607" y="3097"/>
                    </a:cubicBezTo>
                    <a:cubicBezTo>
                      <a:pt x="220" y="3536"/>
                      <a:pt x="1" y="4142"/>
                      <a:pt x="440" y="4581"/>
                    </a:cubicBezTo>
                    <a:cubicBezTo>
                      <a:pt x="486" y="4627"/>
                      <a:pt x="532" y="4644"/>
                      <a:pt x="574" y="4644"/>
                    </a:cubicBezTo>
                    <a:cubicBezTo>
                      <a:pt x="632" y="4644"/>
                      <a:pt x="683" y="4611"/>
                      <a:pt x="716" y="4581"/>
                    </a:cubicBezTo>
                    <a:lnTo>
                      <a:pt x="769" y="4581"/>
                    </a:lnTo>
                    <a:cubicBezTo>
                      <a:pt x="873" y="4590"/>
                      <a:pt x="981" y="4594"/>
                      <a:pt x="1091" y="4594"/>
                    </a:cubicBezTo>
                    <a:cubicBezTo>
                      <a:pt x="1618" y="4594"/>
                      <a:pt x="2199" y="4496"/>
                      <a:pt x="2744" y="4361"/>
                    </a:cubicBezTo>
                    <a:cubicBezTo>
                      <a:pt x="3403" y="4195"/>
                      <a:pt x="4061" y="3975"/>
                      <a:pt x="4719" y="3703"/>
                    </a:cubicBezTo>
                    <a:cubicBezTo>
                      <a:pt x="5378" y="3427"/>
                      <a:pt x="5983" y="3154"/>
                      <a:pt x="6585" y="2768"/>
                    </a:cubicBezTo>
                    <a:cubicBezTo>
                      <a:pt x="7024" y="2439"/>
                      <a:pt x="7682" y="2057"/>
                      <a:pt x="7959" y="1561"/>
                    </a:cubicBezTo>
                    <a:cubicBezTo>
                      <a:pt x="8231" y="1122"/>
                      <a:pt x="8178" y="631"/>
                      <a:pt x="7792" y="354"/>
                    </a:cubicBezTo>
                    <a:cubicBezTo>
                      <a:pt x="7433" y="76"/>
                      <a:pt x="6986" y="0"/>
                      <a:pt x="6558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0" name="Google Shape;1770;p31"/>
              <p:cNvSpPr/>
              <p:nvPr/>
            </p:nvSpPr>
            <p:spPr>
              <a:xfrm>
                <a:off x="5009698" y="2074956"/>
                <a:ext cx="430199" cy="269879"/>
              </a:xfrm>
              <a:custGeom>
                <a:avLst/>
                <a:gdLst/>
                <a:ahLst/>
                <a:cxnLst/>
                <a:rect l="l" t="t" r="r" b="b"/>
                <a:pathLst>
                  <a:path w="6475" h="4062" extrusionOk="0">
                    <a:moveTo>
                      <a:pt x="5406" y="0"/>
                    </a:moveTo>
                    <a:cubicBezTo>
                      <a:pt x="5359" y="0"/>
                      <a:pt x="5313" y="3"/>
                      <a:pt x="5267" y="9"/>
                    </a:cubicBezTo>
                    <a:cubicBezTo>
                      <a:pt x="4775" y="9"/>
                      <a:pt x="4227" y="228"/>
                      <a:pt x="3731" y="448"/>
                    </a:cubicBezTo>
                    <a:cubicBezTo>
                      <a:pt x="3182" y="667"/>
                      <a:pt x="2691" y="940"/>
                      <a:pt x="2195" y="1216"/>
                    </a:cubicBezTo>
                    <a:cubicBezTo>
                      <a:pt x="1374" y="1765"/>
                      <a:pt x="0" y="2643"/>
                      <a:pt x="220" y="3793"/>
                    </a:cubicBezTo>
                    <a:cubicBezTo>
                      <a:pt x="220" y="3873"/>
                      <a:pt x="308" y="3925"/>
                      <a:pt x="399" y="3925"/>
                    </a:cubicBezTo>
                    <a:cubicBezTo>
                      <a:pt x="433" y="3925"/>
                      <a:pt x="466" y="3918"/>
                      <a:pt x="496" y="3902"/>
                    </a:cubicBezTo>
                    <a:cubicBezTo>
                      <a:pt x="595" y="4028"/>
                      <a:pt x="751" y="4062"/>
                      <a:pt x="917" y="4062"/>
                    </a:cubicBezTo>
                    <a:cubicBezTo>
                      <a:pt x="1117" y="4062"/>
                      <a:pt x="1332" y="4012"/>
                      <a:pt x="1484" y="4012"/>
                    </a:cubicBezTo>
                    <a:cubicBezTo>
                      <a:pt x="2085" y="3902"/>
                      <a:pt x="2634" y="3740"/>
                      <a:pt x="3130" y="3520"/>
                    </a:cubicBezTo>
                    <a:cubicBezTo>
                      <a:pt x="3678" y="3301"/>
                      <a:pt x="4170" y="3024"/>
                      <a:pt x="4666" y="2695"/>
                    </a:cubicBezTo>
                    <a:cubicBezTo>
                      <a:pt x="5105" y="2423"/>
                      <a:pt x="5653" y="2094"/>
                      <a:pt x="6035" y="1708"/>
                    </a:cubicBezTo>
                    <a:cubicBezTo>
                      <a:pt x="6255" y="1378"/>
                      <a:pt x="6474" y="997"/>
                      <a:pt x="6312" y="610"/>
                    </a:cubicBezTo>
                    <a:cubicBezTo>
                      <a:pt x="6213" y="217"/>
                      <a:pt x="5805" y="0"/>
                      <a:pt x="5406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1" name="Google Shape;1771;p31"/>
              <p:cNvSpPr/>
              <p:nvPr/>
            </p:nvSpPr>
            <p:spPr>
              <a:xfrm>
                <a:off x="4969702" y="1890653"/>
                <a:ext cx="357314" cy="214070"/>
              </a:xfrm>
              <a:custGeom>
                <a:avLst/>
                <a:gdLst/>
                <a:ahLst/>
                <a:cxnLst/>
                <a:rect l="l" t="t" r="r" b="b"/>
                <a:pathLst>
                  <a:path w="5378" h="3222" extrusionOk="0">
                    <a:moveTo>
                      <a:pt x="4084" y="0"/>
                    </a:moveTo>
                    <a:cubicBezTo>
                      <a:pt x="3422" y="0"/>
                      <a:pt x="2606" y="424"/>
                      <a:pt x="2195" y="698"/>
                    </a:cubicBezTo>
                    <a:cubicBezTo>
                      <a:pt x="1699" y="970"/>
                      <a:pt x="1" y="2177"/>
                      <a:pt x="712" y="2945"/>
                    </a:cubicBezTo>
                    <a:cubicBezTo>
                      <a:pt x="659" y="3112"/>
                      <a:pt x="988" y="3222"/>
                      <a:pt x="1208" y="3222"/>
                    </a:cubicBezTo>
                    <a:cubicBezTo>
                      <a:pt x="1809" y="3165"/>
                      <a:pt x="2415" y="3002"/>
                      <a:pt x="2963" y="2783"/>
                    </a:cubicBezTo>
                    <a:cubicBezTo>
                      <a:pt x="3732" y="2454"/>
                      <a:pt x="5377" y="1629"/>
                      <a:pt x="4991" y="588"/>
                    </a:cubicBezTo>
                    <a:cubicBezTo>
                      <a:pt x="4826" y="154"/>
                      <a:pt x="4483" y="0"/>
                      <a:pt x="4084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2" name="Google Shape;1772;p31"/>
              <p:cNvSpPr/>
              <p:nvPr/>
            </p:nvSpPr>
            <p:spPr>
              <a:xfrm>
                <a:off x="4951364" y="1752326"/>
                <a:ext cx="229816" cy="146168"/>
              </a:xfrm>
              <a:custGeom>
                <a:avLst/>
                <a:gdLst/>
                <a:ahLst/>
                <a:cxnLst/>
                <a:rect l="l" t="t" r="r" b="b"/>
                <a:pathLst>
                  <a:path w="3459" h="2200" extrusionOk="0">
                    <a:moveTo>
                      <a:pt x="2337" y="1"/>
                    </a:moveTo>
                    <a:cubicBezTo>
                      <a:pt x="1756" y="1"/>
                      <a:pt x="1142" y="382"/>
                      <a:pt x="768" y="805"/>
                    </a:cubicBezTo>
                    <a:cubicBezTo>
                      <a:pt x="386" y="1187"/>
                      <a:pt x="0" y="1902"/>
                      <a:pt x="716" y="2174"/>
                    </a:cubicBezTo>
                    <a:cubicBezTo>
                      <a:pt x="733" y="2193"/>
                      <a:pt x="751" y="2200"/>
                      <a:pt x="769" y="2200"/>
                    </a:cubicBezTo>
                    <a:cubicBezTo>
                      <a:pt x="806" y="2200"/>
                      <a:pt x="843" y="2174"/>
                      <a:pt x="878" y="2174"/>
                    </a:cubicBezTo>
                    <a:cubicBezTo>
                      <a:pt x="1593" y="2122"/>
                      <a:pt x="2362" y="1845"/>
                      <a:pt x="2910" y="1406"/>
                    </a:cubicBezTo>
                    <a:cubicBezTo>
                      <a:pt x="3459" y="967"/>
                      <a:pt x="3402" y="199"/>
                      <a:pt x="2634" y="37"/>
                    </a:cubicBezTo>
                    <a:cubicBezTo>
                      <a:pt x="2537" y="12"/>
                      <a:pt x="2437" y="1"/>
                      <a:pt x="2337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3" name="Google Shape;1773;p31"/>
              <p:cNvSpPr/>
              <p:nvPr/>
            </p:nvSpPr>
            <p:spPr>
              <a:xfrm>
                <a:off x="5214997" y="2727859"/>
                <a:ext cx="578626" cy="307617"/>
              </a:xfrm>
              <a:custGeom>
                <a:avLst/>
                <a:gdLst/>
                <a:ahLst/>
                <a:cxnLst/>
                <a:rect l="l" t="t" r="r" b="b"/>
                <a:pathLst>
                  <a:path w="8709" h="4630" extrusionOk="0">
                    <a:moveTo>
                      <a:pt x="7391" y="1"/>
                    </a:moveTo>
                    <a:cubicBezTo>
                      <a:pt x="7282" y="1"/>
                      <a:pt x="7225" y="1"/>
                      <a:pt x="7172" y="58"/>
                    </a:cubicBezTo>
                    <a:lnTo>
                      <a:pt x="6786" y="58"/>
                    </a:lnTo>
                    <a:cubicBezTo>
                      <a:pt x="6127" y="167"/>
                      <a:pt x="5469" y="387"/>
                      <a:pt x="4868" y="549"/>
                    </a:cubicBezTo>
                    <a:cubicBezTo>
                      <a:pt x="4152" y="826"/>
                      <a:pt x="3441" y="1045"/>
                      <a:pt x="2726" y="1374"/>
                    </a:cubicBezTo>
                    <a:cubicBezTo>
                      <a:pt x="1795" y="1756"/>
                      <a:pt x="149" y="2305"/>
                      <a:pt x="40" y="3569"/>
                    </a:cubicBezTo>
                    <a:cubicBezTo>
                      <a:pt x="0" y="4437"/>
                      <a:pt x="822" y="4630"/>
                      <a:pt x="1588" y="4630"/>
                    </a:cubicBezTo>
                    <a:cubicBezTo>
                      <a:pt x="1933" y="4630"/>
                      <a:pt x="2268" y="4591"/>
                      <a:pt x="2506" y="4557"/>
                    </a:cubicBezTo>
                    <a:cubicBezTo>
                      <a:pt x="3823" y="4280"/>
                      <a:pt x="5140" y="3731"/>
                      <a:pt x="6237" y="2911"/>
                    </a:cubicBezTo>
                    <a:cubicBezTo>
                      <a:pt x="6843" y="2472"/>
                      <a:pt x="8708" y="659"/>
                      <a:pt x="7391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4" name="Google Shape;1774;p31"/>
              <p:cNvSpPr/>
              <p:nvPr/>
            </p:nvSpPr>
            <p:spPr>
              <a:xfrm>
                <a:off x="4809316" y="3008898"/>
                <a:ext cx="326951" cy="185633"/>
              </a:xfrm>
              <a:custGeom>
                <a:avLst/>
                <a:gdLst/>
                <a:ahLst/>
                <a:cxnLst/>
                <a:rect l="l" t="t" r="r" b="b"/>
                <a:pathLst>
                  <a:path w="4921" h="2794" extrusionOk="0">
                    <a:moveTo>
                      <a:pt x="3514" y="1"/>
                    </a:moveTo>
                    <a:cubicBezTo>
                      <a:pt x="3097" y="1"/>
                      <a:pt x="2651" y="206"/>
                      <a:pt x="2305" y="379"/>
                    </a:cubicBezTo>
                    <a:cubicBezTo>
                      <a:pt x="1756" y="599"/>
                      <a:pt x="1208" y="875"/>
                      <a:pt x="769" y="1204"/>
                    </a:cubicBezTo>
                    <a:cubicBezTo>
                      <a:pt x="440" y="1477"/>
                      <a:pt x="1" y="1753"/>
                      <a:pt x="53" y="2245"/>
                    </a:cubicBezTo>
                    <a:cubicBezTo>
                      <a:pt x="53" y="2684"/>
                      <a:pt x="492" y="2793"/>
                      <a:pt x="879" y="2793"/>
                    </a:cubicBezTo>
                    <a:cubicBezTo>
                      <a:pt x="1866" y="2793"/>
                      <a:pt x="2906" y="2464"/>
                      <a:pt x="3731" y="1806"/>
                    </a:cubicBezTo>
                    <a:cubicBezTo>
                      <a:pt x="4061" y="1534"/>
                      <a:pt x="4552" y="1147"/>
                      <a:pt x="4719" y="708"/>
                    </a:cubicBezTo>
                    <a:cubicBezTo>
                      <a:pt x="4920" y="306"/>
                      <a:pt x="4568" y="44"/>
                      <a:pt x="4210" y="44"/>
                    </a:cubicBezTo>
                    <a:cubicBezTo>
                      <a:pt x="4178" y="44"/>
                      <a:pt x="4145" y="46"/>
                      <a:pt x="4113" y="50"/>
                    </a:cubicBezTo>
                    <a:cubicBezTo>
                      <a:pt x="4004" y="50"/>
                      <a:pt x="3951" y="50"/>
                      <a:pt x="3951" y="107"/>
                    </a:cubicBezTo>
                    <a:cubicBezTo>
                      <a:pt x="3894" y="50"/>
                      <a:pt x="3894" y="50"/>
                      <a:pt x="3841" y="50"/>
                    </a:cubicBezTo>
                    <a:cubicBezTo>
                      <a:pt x="3736" y="16"/>
                      <a:pt x="3626" y="1"/>
                      <a:pt x="3514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5" name="Google Shape;1775;p31"/>
              <p:cNvSpPr/>
              <p:nvPr/>
            </p:nvSpPr>
            <p:spPr>
              <a:xfrm>
                <a:off x="4605214" y="2794630"/>
                <a:ext cx="462821" cy="186630"/>
              </a:xfrm>
              <a:custGeom>
                <a:avLst/>
                <a:gdLst/>
                <a:ahLst/>
                <a:cxnLst/>
                <a:rect l="l" t="t" r="r" b="b"/>
                <a:pathLst>
                  <a:path w="6966" h="2809" extrusionOk="0">
                    <a:moveTo>
                      <a:pt x="5312" y="0"/>
                    </a:moveTo>
                    <a:cubicBezTo>
                      <a:pt x="5117" y="0"/>
                      <a:pt x="4927" y="20"/>
                      <a:pt x="4771" y="40"/>
                    </a:cubicBezTo>
                    <a:cubicBezTo>
                      <a:pt x="4113" y="150"/>
                      <a:pt x="3512" y="260"/>
                      <a:pt x="2853" y="479"/>
                    </a:cubicBezTo>
                    <a:cubicBezTo>
                      <a:pt x="2305" y="642"/>
                      <a:pt x="0" y="1410"/>
                      <a:pt x="821" y="2345"/>
                    </a:cubicBezTo>
                    <a:cubicBezTo>
                      <a:pt x="878" y="2397"/>
                      <a:pt x="931" y="2397"/>
                      <a:pt x="988" y="2397"/>
                    </a:cubicBezTo>
                    <a:lnTo>
                      <a:pt x="1150" y="2507"/>
                    </a:lnTo>
                    <a:lnTo>
                      <a:pt x="1207" y="2507"/>
                    </a:lnTo>
                    <a:cubicBezTo>
                      <a:pt x="1260" y="2564"/>
                      <a:pt x="1370" y="2617"/>
                      <a:pt x="1427" y="2617"/>
                    </a:cubicBezTo>
                    <a:lnTo>
                      <a:pt x="1536" y="2674"/>
                    </a:lnTo>
                    <a:cubicBezTo>
                      <a:pt x="1854" y="2767"/>
                      <a:pt x="2198" y="2809"/>
                      <a:pt x="2548" y="2809"/>
                    </a:cubicBezTo>
                    <a:cubicBezTo>
                      <a:pt x="3223" y="2809"/>
                      <a:pt x="3921" y="2652"/>
                      <a:pt x="4499" y="2397"/>
                    </a:cubicBezTo>
                    <a:cubicBezTo>
                      <a:pt x="5100" y="2178"/>
                      <a:pt x="6966" y="1190"/>
                      <a:pt x="6255" y="312"/>
                    </a:cubicBezTo>
                    <a:cubicBezTo>
                      <a:pt x="6042" y="66"/>
                      <a:pt x="5669" y="0"/>
                      <a:pt x="5312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6" name="Google Shape;1776;p31"/>
              <p:cNvSpPr/>
              <p:nvPr/>
            </p:nvSpPr>
            <p:spPr>
              <a:xfrm>
                <a:off x="4579502" y="2582489"/>
                <a:ext cx="379173" cy="166499"/>
              </a:xfrm>
              <a:custGeom>
                <a:avLst/>
                <a:gdLst/>
                <a:ahLst/>
                <a:cxnLst/>
                <a:rect l="l" t="t" r="r" b="b"/>
                <a:pathLst>
                  <a:path w="5707" h="2506" extrusionOk="0">
                    <a:moveTo>
                      <a:pt x="3992" y="1"/>
                    </a:moveTo>
                    <a:cubicBezTo>
                      <a:pt x="3631" y="1"/>
                      <a:pt x="3271" y="44"/>
                      <a:pt x="2911" y="104"/>
                    </a:cubicBezTo>
                    <a:cubicBezTo>
                      <a:pt x="2305" y="213"/>
                      <a:pt x="1704" y="323"/>
                      <a:pt x="1155" y="543"/>
                    </a:cubicBezTo>
                    <a:cubicBezTo>
                      <a:pt x="769" y="709"/>
                      <a:pt x="330" y="982"/>
                      <a:pt x="168" y="1421"/>
                    </a:cubicBezTo>
                    <a:cubicBezTo>
                      <a:pt x="1" y="1750"/>
                      <a:pt x="58" y="2189"/>
                      <a:pt x="440" y="2298"/>
                    </a:cubicBezTo>
                    <a:lnTo>
                      <a:pt x="497" y="2298"/>
                    </a:lnTo>
                    <a:lnTo>
                      <a:pt x="550" y="2355"/>
                    </a:lnTo>
                    <a:cubicBezTo>
                      <a:pt x="905" y="2464"/>
                      <a:pt x="1259" y="2505"/>
                      <a:pt x="1613" y="2505"/>
                    </a:cubicBezTo>
                    <a:cubicBezTo>
                      <a:pt x="1972" y="2505"/>
                      <a:pt x="2331" y="2463"/>
                      <a:pt x="2692" y="2408"/>
                    </a:cubicBezTo>
                    <a:cubicBezTo>
                      <a:pt x="3293" y="2355"/>
                      <a:pt x="3899" y="2246"/>
                      <a:pt x="4447" y="2026"/>
                    </a:cubicBezTo>
                    <a:cubicBezTo>
                      <a:pt x="4886" y="1807"/>
                      <a:pt x="5435" y="1530"/>
                      <a:pt x="5545" y="1039"/>
                    </a:cubicBezTo>
                    <a:cubicBezTo>
                      <a:pt x="5707" y="490"/>
                      <a:pt x="5378" y="161"/>
                      <a:pt x="4886" y="104"/>
                    </a:cubicBezTo>
                    <a:cubicBezTo>
                      <a:pt x="4588" y="30"/>
                      <a:pt x="4290" y="1"/>
                      <a:pt x="3992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7" name="Google Shape;1777;p31"/>
              <p:cNvSpPr/>
              <p:nvPr/>
            </p:nvSpPr>
            <p:spPr>
              <a:xfrm>
                <a:off x="4564952" y="2350681"/>
                <a:ext cx="386481" cy="155669"/>
              </a:xfrm>
              <a:custGeom>
                <a:avLst/>
                <a:gdLst/>
                <a:ahLst/>
                <a:cxnLst/>
                <a:rect l="l" t="t" r="r" b="b"/>
                <a:pathLst>
                  <a:path w="5817" h="2343" extrusionOk="0">
                    <a:moveTo>
                      <a:pt x="4184" y="0"/>
                    </a:moveTo>
                    <a:cubicBezTo>
                      <a:pt x="4011" y="0"/>
                      <a:pt x="3840" y="12"/>
                      <a:pt x="3679" y="29"/>
                    </a:cubicBezTo>
                    <a:cubicBezTo>
                      <a:pt x="3020" y="29"/>
                      <a:pt x="2415" y="138"/>
                      <a:pt x="1756" y="301"/>
                    </a:cubicBezTo>
                    <a:cubicBezTo>
                      <a:pt x="1265" y="358"/>
                      <a:pt x="716" y="520"/>
                      <a:pt x="330" y="959"/>
                    </a:cubicBezTo>
                    <a:cubicBezTo>
                      <a:pt x="58" y="1288"/>
                      <a:pt x="1" y="1675"/>
                      <a:pt x="277" y="2057"/>
                    </a:cubicBezTo>
                    <a:cubicBezTo>
                      <a:pt x="330" y="2057"/>
                      <a:pt x="387" y="2114"/>
                      <a:pt x="439" y="2114"/>
                    </a:cubicBezTo>
                    <a:lnTo>
                      <a:pt x="497" y="2166"/>
                    </a:lnTo>
                    <a:cubicBezTo>
                      <a:pt x="1040" y="2286"/>
                      <a:pt x="1626" y="2343"/>
                      <a:pt x="2221" y="2343"/>
                    </a:cubicBezTo>
                    <a:cubicBezTo>
                      <a:pt x="3006" y="2343"/>
                      <a:pt x="3808" y="2244"/>
                      <a:pt x="4557" y="2057"/>
                    </a:cubicBezTo>
                    <a:cubicBezTo>
                      <a:pt x="4938" y="1947"/>
                      <a:pt x="5377" y="1727"/>
                      <a:pt x="5597" y="1398"/>
                    </a:cubicBezTo>
                    <a:cubicBezTo>
                      <a:pt x="5816" y="1016"/>
                      <a:pt x="5706" y="577"/>
                      <a:pt x="5377" y="301"/>
                    </a:cubicBezTo>
                    <a:cubicBezTo>
                      <a:pt x="5030" y="68"/>
                      <a:pt x="4600" y="0"/>
                      <a:pt x="4184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8" name="Google Shape;1778;p31"/>
              <p:cNvSpPr/>
              <p:nvPr/>
            </p:nvSpPr>
            <p:spPr>
              <a:xfrm>
                <a:off x="4605214" y="2130035"/>
                <a:ext cx="309743" cy="140653"/>
              </a:xfrm>
              <a:custGeom>
                <a:avLst/>
                <a:gdLst/>
                <a:ahLst/>
                <a:cxnLst/>
                <a:rect l="l" t="t" r="r" b="b"/>
                <a:pathLst>
                  <a:path w="4662" h="2117" extrusionOk="0">
                    <a:moveTo>
                      <a:pt x="3016" y="1"/>
                    </a:moveTo>
                    <a:cubicBezTo>
                      <a:pt x="2467" y="1"/>
                      <a:pt x="1866" y="58"/>
                      <a:pt x="1317" y="220"/>
                    </a:cubicBezTo>
                    <a:cubicBezTo>
                      <a:pt x="931" y="277"/>
                      <a:pt x="439" y="440"/>
                      <a:pt x="220" y="769"/>
                    </a:cubicBezTo>
                    <a:cubicBezTo>
                      <a:pt x="0" y="1045"/>
                      <a:pt x="110" y="1427"/>
                      <a:pt x="329" y="1647"/>
                    </a:cubicBezTo>
                    <a:lnTo>
                      <a:pt x="382" y="1704"/>
                    </a:lnTo>
                    <a:cubicBezTo>
                      <a:pt x="943" y="1998"/>
                      <a:pt x="1640" y="2117"/>
                      <a:pt x="2322" y="2117"/>
                    </a:cubicBezTo>
                    <a:cubicBezTo>
                      <a:pt x="2777" y="2117"/>
                      <a:pt x="3226" y="2064"/>
                      <a:pt x="3621" y="1976"/>
                    </a:cubicBezTo>
                    <a:cubicBezTo>
                      <a:pt x="3951" y="1866"/>
                      <a:pt x="4332" y="1704"/>
                      <a:pt x="4499" y="1375"/>
                    </a:cubicBezTo>
                    <a:cubicBezTo>
                      <a:pt x="4662" y="1045"/>
                      <a:pt x="4499" y="659"/>
                      <a:pt x="4280" y="387"/>
                    </a:cubicBezTo>
                    <a:cubicBezTo>
                      <a:pt x="3951" y="111"/>
                      <a:pt x="3455" y="58"/>
                      <a:pt x="3016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9" name="Google Shape;1779;p31"/>
              <p:cNvSpPr/>
              <p:nvPr/>
            </p:nvSpPr>
            <p:spPr>
              <a:xfrm>
                <a:off x="4667003" y="1917827"/>
                <a:ext cx="244433" cy="121718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1832" extrusionOk="0">
                    <a:moveTo>
                      <a:pt x="1942" y="1"/>
                    </a:moveTo>
                    <a:cubicBezTo>
                      <a:pt x="1524" y="1"/>
                      <a:pt x="1098" y="96"/>
                      <a:pt x="769" y="232"/>
                    </a:cubicBezTo>
                    <a:cubicBezTo>
                      <a:pt x="497" y="289"/>
                      <a:pt x="220" y="452"/>
                      <a:pt x="110" y="728"/>
                    </a:cubicBezTo>
                    <a:cubicBezTo>
                      <a:pt x="1" y="1000"/>
                      <a:pt x="110" y="1220"/>
                      <a:pt x="330" y="1329"/>
                    </a:cubicBezTo>
                    <a:cubicBezTo>
                      <a:pt x="277" y="1386"/>
                      <a:pt x="330" y="1439"/>
                      <a:pt x="330" y="1496"/>
                    </a:cubicBezTo>
                    <a:cubicBezTo>
                      <a:pt x="747" y="1719"/>
                      <a:pt x="1257" y="1831"/>
                      <a:pt x="1762" y="1831"/>
                    </a:cubicBezTo>
                    <a:cubicBezTo>
                      <a:pt x="2123" y="1831"/>
                      <a:pt x="2481" y="1774"/>
                      <a:pt x="2801" y="1659"/>
                    </a:cubicBezTo>
                    <a:cubicBezTo>
                      <a:pt x="3402" y="1439"/>
                      <a:pt x="3679" y="781"/>
                      <a:pt x="3073" y="342"/>
                    </a:cubicBezTo>
                    <a:cubicBezTo>
                      <a:pt x="2773" y="96"/>
                      <a:pt x="2361" y="1"/>
                      <a:pt x="1942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0" name="Google Shape;1780;p31"/>
              <p:cNvSpPr/>
              <p:nvPr/>
            </p:nvSpPr>
            <p:spPr>
              <a:xfrm>
                <a:off x="4736432" y="1753522"/>
                <a:ext cx="165901" cy="86505"/>
              </a:xfrm>
              <a:custGeom>
                <a:avLst/>
                <a:gdLst/>
                <a:ahLst/>
                <a:cxnLst/>
                <a:rect l="l" t="t" r="r" b="b"/>
                <a:pathLst>
                  <a:path w="2497" h="1302" extrusionOk="0">
                    <a:moveTo>
                      <a:pt x="1213" y="1"/>
                    </a:moveTo>
                    <a:cubicBezTo>
                      <a:pt x="1115" y="1"/>
                      <a:pt x="1020" y="7"/>
                      <a:pt x="931" y="19"/>
                    </a:cubicBezTo>
                    <a:cubicBezTo>
                      <a:pt x="492" y="19"/>
                      <a:pt x="0" y="348"/>
                      <a:pt x="53" y="840"/>
                    </a:cubicBezTo>
                    <a:cubicBezTo>
                      <a:pt x="53" y="949"/>
                      <a:pt x="110" y="1006"/>
                      <a:pt x="163" y="1006"/>
                    </a:cubicBezTo>
                    <a:cubicBezTo>
                      <a:pt x="163" y="1059"/>
                      <a:pt x="163" y="1116"/>
                      <a:pt x="220" y="1116"/>
                    </a:cubicBezTo>
                    <a:cubicBezTo>
                      <a:pt x="389" y="1221"/>
                      <a:pt x="795" y="1302"/>
                      <a:pt x="1201" y="1302"/>
                    </a:cubicBezTo>
                    <a:cubicBezTo>
                      <a:pt x="1848" y="1302"/>
                      <a:pt x="2497" y="1097"/>
                      <a:pt x="2195" y="458"/>
                    </a:cubicBezTo>
                    <a:cubicBezTo>
                      <a:pt x="2020" y="108"/>
                      <a:pt x="1599" y="1"/>
                      <a:pt x="1213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1" name="Google Shape;1781;p31"/>
              <p:cNvSpPr/>
              <p:nvPr/>
            </p:nvSpPr>
            <p:spPr>
              <a:xfrm>
                <a:off x="4937811" y="1646820"/>
                <a:ext cx="101055" cy="81123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1221" extrusionOk="0">
                    <a:moveTo>
                      <a:pt x="1087" y="0"/>
                    </a:moveTo>
                    <a:cubicBezTo>
                      <a:pt x="970" y="0"/>
                      <a:pt x="848" y="31"/>
                      <a:pt x="753" y="89"/>
                    </a:cubicBezTo>
                    <a:cubicBezTo>
                      <a:pt x="424" y="251"/>
                      <a:pt x="152" y="580"/>
                      <a:pt x="42" y="909"/>
                    </a:cubicBezTo>
                    <a:cubicBezTo>
                      <a:pt x="0" y="1070"/>
                      <a:pt x="106" y="1172"/>
                      <a:pt x="232" y="1172"/>
                    </a:cubicBezTo>
                    <a:cubicBezTo>
                      <a:pt x="278" y="1172"/>
                      <a:pt x="326" y="1158"/>
                      <a:pt x="371" y="1129"/>
                    </a:cubicBezTo>
                    <a:cubicBezTo>
                      <a:pt x="402" y="1194"/>
                      <a:pt x="511" y="1220"/>
                      <a:pt x="618" y="1220"/>
                    </a:cubicBezTo>
                    <a:cubicBezTo>
                      <a:pt x="692" y="1220"/>
                      <a:pt x="765" y="1208"/>
                      <a:pt x="810" y="1186"/>
                    </a:cubicBezTo>
                    <a:cubicBezTo>
                      <a:pt x="972" y="1076"/>
                      <a:pt x="1139" y="967"/>
                      <a:pt x="1249" y="857"/>
                    </a:cubicBezTo>
                    <a:cubicBezTo>
                      <a:pt x="1359" y="690"/>
                      <a:pt x="1468" y="580"/>
                      <a:pt x="1521" y="361"/>
                    </a:cubicBezTo>
                    <a:cubicBezTo>
                      <a:pt x="1521" y="111"/>
                      <a:pt x="1310" y="0"/>
                      <a:pt x="1087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2" name="Google Shape;1782;p31"/>
              <p:cNvSpPr/>
              <p:nvPr/>
            </p:nvSpPr>
            <p:spPr>
              <a:xfrm>
                <a:off x="4802008" y="1657716"/>
                <a:ext cx="73018" cy="54215"/>
              </a:xfrm>
              <a:custGeom>
                <a:avLst/>
                <a:gdLst/>
                <a:ahLst/>
                <a:cxnLst/>
                <a:rect l="l" t="t" r="r" b="b"/>
                <a:pathLst>
                  <a:path w="1099" h="816" extrusionOk="0">
                    <a:moveTo>
                      <a:pt x="463" y="0"/>
                    </a:moveTo>
                    <a:cubicBezTo>
                      <a:pt x="382" y="0"/>
                      <a:pt x="301" y="13"/>
                      <a:pt x="220" y="34"/>
                    </a:cubicBezTo>
                    <a:cubicBezTo>
                      <a:pt x="54" y="87"/>
                      <a:pt x="54" y="254"/>
                      <a:pt x="163" y="364"/>
                    </a:cubicBezTo>
                    <a:cubicBezTo>
                      <a:pt x="111" y="364"/>
                      <a:pt x="1" y="416"/>
                      <a:pt x="54" y="473"/>
                    </a:cubicBezTo>
                    <a:cubicBezTo>
                      <a:pt x="220" y="636"/>
                      <a:pt x="330" y="803"/>
                      <a:pt x="550" y="803"/>
                    </a:cubicBezTo>
                    <a:cubicBezTo>
                      <a:pt x="578" y="812"/>
                      <a:pt x="606" y="816"/>
                      <a:pt x="634" y="816"/>
                    </a:cubicBezTo>
                    <a:cubicBezTo>
                      <a:pt x="768" y="816"/>
                      <a:pt x="898" y="718"/>
                      <a:pt x="989" y="583"/>
                    </a:cubicBezTo>
                    <a:cubicBezTo>
                      <a:pt x="1098" y="416"/>
                      <a:pt x="989" y="254"/>
                      <a:pt x="879" y="144"/>
                    </a:cubicBezTo>
                    <a:cubicBezTo>
                      <a:pt x="740" y="39"/>
                      <a:pt x="602" y="0"/>
                      <a:pt x="463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3" name="Google Shape;1783;p31"/>
            <p:cNvGrpSpPr/>
            <p:nvPr/>
          </p:nvGrpSpPr>
          <p:grpSpPr>
            <a:xfrm rot="-9899966">
              <a:off x="700369" y="-125143"/>
              <a:ext cx="653457" cy="1241412"/>
              <a:chOff x="1834675" y="2232500"/>
              <a:chExt cx="304525" cy="578525"/>
            </a:xfrm>
          </p:grpSpPr>
          <p:sp>
            <p:nvSpPr>
              <p:cNvPr id="1784" name="Google Shape;1784;p31"/>
              <p:cNvSpPr/>
              <p:nvPr/>
            </p:nvSpPr>
            <p:spPr>
              <a:xfrm>
                <a:off x="1834675" y="2232500"/>
                <a:ext cx="304525" cy="578525"/>
              </a:xfrm>
              <a:custGeom>
                <a:avLst/>
                <a:gdLst/>
                <a:ahLst/>
                <a:cxnLst/>
                <a:rect l="l" t="t" r="r" b="b"/>
                <a:pathLst>
                  <a:path w="12181" h="23141" extrusionOk="0">
                    <a:moveTo>
                      <a:pt x="10096" y="11961"/>
                    </a:moveTo>
                    <a:cubicBezTo>
                      <a:pt x="10096" y="11961"/>
                      <a:pt x="10069" y="11961"/>
                      <a:pt x="10054" y="11982"/>
                    </a:cubicBezTo>
                    <a:lnTo>
                      <a:pt x="10054" y="11982"/>
                    </a:lnTo>
                    <a:cubicBezTo>
                      <a:pt x="10069" y="11975"/>
                      <a:pt x="10083" y="11968"/>
                      <a:pt x="10096" y="11961"/>
                    </a:cubicBezTo>
                    <a:close/>
                    <a:moveTo>
                      <a:pt x="3789" y="1"/>
                    </a:moveTo>
                    <a:cubicBezTo>
                      <a:pt x="3569" y="58"/>
                      <a:pt x="3402" y="111"/>
                      <a:pt x="3293" y="277"/>
                    </a:cubicBezTo>
                    <a:cubicBezTo>
                      <a:pt x="3240" y="277"/>
                      <a:pt x="3183" y="330"/>
                      <a:pt x="3183" y="387"/>
                    </a:cubicBezTo>
                    <a:cubicBezTo>
                      <a:pt x="3073" y="440"/>
                      <a:pt x="3021" y="550"/>
                      <a:pt x="2964" y="659"/>
                    </a:cubicBezTo>
                    <a:cubicBezTo>
                      <a:pt x="2911" y="769"/>
                      <a:pt x="2854" y="826"/>
                      <a:pt x="2801" y="989"/>
                    </a:cubicBezTo>
                    <a:cubicBezTo>
                      <a:pt x="2744" y="1098"/>
                      <a:pt x="2744" y="1208"/>
                      <a:pt x="2691" y="1375"/>
                    </a:cubicBezTo>
                    <a:lnTo>
                      <a:pt x="2691" y="1647"/>
                    </a:lnTo>
                    <a:cubicBezTo>
                      <a:pt x="2691" y="1866"/>
                      <a:pt x="2634" y="2143"/>
                      <a:pt x="2634" y="2362"/>
                    </a:cubicBezTo>
                    <a:cubicBezTo>
                      <a:pt x="2691" y="2582"/>
                      <a:pt x="2691" y="2801"/>
                      <a:pt x="2691" y="2964"/>
                    </a:cubicBezTo>
                    <a:lnTo>
                      <a:pt x="2691" y="3679"/>
                    </a:lnTo>
                    <a:lnTo>
                      <a:pt x="2691" y="4008"/>
                    </a:lnTo>
                    <a:lnTo>
                      <a:pt x="2691" y="4337"/>
                    </a:lnTo>
                    <a:cubicBezTo>
                      <a:pt x="2691" y="4557"/>
                      <a:pt x="2744" y="4776"/>
                      <a:pt x="2744" y="4996"/>
                    </a:cubicBezTo>
                    <a:lnTo>
                      <a:pt x="2744" y="5544"/>
                    </a:lnTo>
                    <a:lnTo>
                      <a:pt x="2744" y="6036"/>
                    </a:lnTo>
                    <a:cubicBezTo>
                      <a:pt x="2744" y="6256"/>
                      <a:pt x="2744" y="6422"/>
                      <a:pt x="2691" y="6585"/>
                    </a:cubicBezTo>
                    <a:cubicBezTo>
                      <a:pt x="2691" y="6642"/>
                      <a:pt x="2691" y="6694"/>
                      <a:pt x="2634" y="6751"/>
                    </a:cubicBezTo>
                    <a:lnTo>
                      <a:pt x="2582" y="6804"/>
                    </a:lnTo>
                    <a:lnTo>
                      <a:pt x="2472" y="6804"/>
                    </a:lnTo>
                    <a:cubicBezTo>
                      <a:pt x="2415" y="6751"/>
                      <a:pt x="2362" y="6751"/>
                      <a:pt x="2305" y="6694"/>
                    </a:cubicBezTo>
                    <a:cubicBezTo>
                      <a:pt x="2195" y="6642"/>
                      <a:pt x="2143" y="6585"/>
                      <a:pt x="2033" y="6532"/>
                    </a:cubicBezTo>
                    <a:lnTo>
                      <a:pt x="1814" y="6313"/>
                    </a:lnTo>
                    <a:cubicBezTo>
                      <a:pt x="1647" y="6203"/>
                      <a:pt x="1537" y="6036"/>
                      <a:pt x="1375" y="5926"/>
                    </a:cubicBezTo>
                    <a:cubicBezTo>
                      <a:pt x="1318" y="5817"/>
                      <a:pt x="1208" y="5817"/>
                      <a:pt x="1098" y="5764"/>
                    </a:cubicBezTo>
                    <a:cubicBezTo>
                      <a:pt x="1045" y="5707"/>
                      <a:pt x="988" y="5707"/>
                      <a:pt x="936" y="5707"/>
                    </a:cubicBezTo>
                    <a:cubicBezTo>
                      <a:pt x="936" y="5707"/>
                      <a:pt x="879" y="5654"/>
                      <a:pt x="826" y="5654"/>
                    </a:cubicBezTo>
                    <a:cubicBezTo>
                      <a:pt x="769" y="5654"/>
                      <a:pt x="659" y="5654"/>
                      <a:pt x="607" y="5707"/>
                    </a:cubicBezTo>
                    <a:cubicBezTo>
                      <a:pt x="549" y="5707"/>
                      <a:pt x="497" y="5707"/>
                      <a:pt x="497" y="5764"/>
                    </a:cubicBezTo>
                    <a:cubicBezTo>
                      <a:pt x="440" y="5764"/>
                      <a:pt x="387" y="5817"/>
                      <a:pt x="387" y="5817"/>
                    </a:cubicBezTo>
                    <a:cubicBezTo>
                      <a:pt x="330" y="5874"/>
                      <a:pt x="330" y="5874"/>
                      <a:pt x="330" y="5926"/>
                    </a:cubicBezTo>
                    <a:cubicBezTo>
                      <a:pt x="277" y="5926"/>
                      <a:pt x="277" y="5983"/>
                      <a:pt x="220" y="6036"/>
                    </a:cubicBezTo>
                    <a:cubicBezTo>
                      <a:pt x="220" y="6146"/>
                      <a:pt x="168" y="6203"/>
                      <a:pt x="168" y="6256"/>
                    </a:cubicBezTo>
                    <a:cubicBezTo>
                      <a:pt x="111" y="6313"/>
                      <a:pt x="111" y="6422"/>
                      <a:pt x="111" y="6475"/>
                    </a:cubicBezTo>
                    <a:cubicBezTo>
                      <a:pt x="111" y="6585"/>
                      <a:pt x="58" y="6694"/>
                      <a:pt x="58" y="6804"/>
                    </a:cubicBezTo>
                    <a:cubicBezTo>
                      <a:pt x="58" y="6861"/>
                      <a:pt x="58" y="6971"/>
                      <a:pt x="1" y="7081"/>
                    </a:cubicBezTo>
                    <a:lnTo>
                      <a:pt x="1" y="7243"/>
                    </a:lnTo>
                    <a:lnTo>
                      <a:pt x="1" y="7410"/>
                    </a:lnTo>
                    <a:cubicBezTo>
                      <a:pt x="1" y="7520"/>
                      <a:pt x="1" y="7629"/>
                      <a:pt x="58" y="7739"/>
                    </a:cubicBezTo>
                    <a:cubicBezTo>
                      <a:pt x="58" y="7959"/>
                      <a:pt x="111" y="8178"/>
                      <a:pt x="111" y="8340"/>
                    </a:cubicBezTo>
                    <a:cubicBezTo>
                      <a:pt x="168" y="8560"/>
                      <a:pt x="277" y="8779"/>
                      <a:pt x="330" y="8999"/>
                    </a:cubicBezTo>
                    <a:cubicBezTo>
                      <a:pt x="387" y="9166"/>
                      <a:pt x="440" y="9328"/>
                      <a:pt x="549" y="9495"/>
                    </a:cubicBezTo>
                    <a:cubicBezTo>
                      <a:pt x="607" y="9657"/>
                      <a:pt x="659" y="9824"/>
                      <a:pt x="716" y="9934"/>
                    </a:cubicBezTo>
                    <a:cubicBezTo>
                      <a:pt x="879" y="10316"/>
                      <a:pt x="1098" y="10645"/>
                      <a:pt x="1265" y="10974"/>
                    </a:cubicBezTo>
                    <a:cubicBezTo>
                      <a:pt x="1375" y="11250"/>
                      <a:pt x="1537" y="11523"/>
                      <a:pt x="1647" y="11852"/>
                    </a:cubicBezTo>
                    <a:cubicBezTo>
                      <a:pt x="1814" y="12128"/>
                      <a:pt x="1976" y="12457"/>
                      <a:pt x="2143" y="12730"/>
                    </a:cubicBezTo>
                    <a:cubicBezTo>
                      <a:pt x="2253" y="12949"/>
                      <a:pt x="2362" y="13116"/>
                      <a:pt x="2415" y="13335"/>
                    </a:cubicBezTo>
                    <a:cubicBezTo>
                      <a:pt x="2472" y="13555"/>
                      <a:pt x="2582" y="13717"/>
                      <a:pt x="2634" y="13937"/>
                    </a:cubicBezTo>
                    <a:lnTo>
                      <a:pt x="2634" y="14156"/>
                    </a:lnTo>
                    <a:lnTo>
                      <a:pt x="2634" y="14213"/>
                    </a:lnTo>
                    <a:lnTo>
                      <a:pt x="2634" y="14266"/>
                    </a:lnTo>
                    <a:cubicBezTo>
                      <a:pt x="2582" y="14213"/>
                      <a:pt x="2582" y="14213"/>
                      <a:pt x="2525" y="14213"/>
                    </a:cubicBezTo>
                    <a:cubicBezTo>
                      <a:pt x="2472" y="14213"/>
                      <a:pt x="2362" y="14156"/>
                      <a:pt x="2253" y="14103"/>
                    </a:cubicBezTo>
                    <a:cubicBezTo>
                      <a:pt x="2086" y="13994"/>
                      <a:pt x="1923" y="13884"/>
                      <a:pt x="1757" y="13717"/>
                    </a:cubicBezTo>
                    <a:cubicBezTo>
                      <a:pt x="1704" y="13717"/>
                      <a:pt x="1704" y="13664"/>
                      <a:pt x="1647" y="13664"/>
                    </a:cubicBezTo>
                    <a:cubicBezTo>
                      <a:pt x="1594" y="13607"/>
                      <a:pt x="1537" y="13555"/>
                      <a:pt x="1484" y="13555"/>
                    </a:cubicBezTo>
                    <a:cubicBezTo>
                      <a:pt x="1427" y="13498"/>
                      <a:pt x="1375" y="13388"/>
                      <a:pt x="1265" y="13388"/>
                    </a:cubicBezTo>
                    <a:cubicBezTo>
                      <a:pt x="1208" y="13335"/>
                      <a:pt x="1155" y="13278"/>
                      <a:pt x="1098" y="13278"/>
                    </a:cubicBezTo>
                    <a:cubicBezTo>
                      <a:pt x="1043" y="13252"/>
                      <a:pt x="988" y="13239"/>
                      <a:pt x="934" y="13239"/>
                    </a:cubicBezTo>
                    <a:cubicBezTo>
                      <a:pt x="879" y="13239"/>
                      <a:pt x="824" y="13252"/>
                      <a:pt x="769" y="13278"/>
                    </a:cubicBezTo>
                    <a:cubicBezTo>
                      <a:pt x="607" y="13335"/>
                      <a:pt x="497" y="13555"/>
                      <a:pt x="440" y="13717"/>
                    </a:cubicBezTo>
                    <a:cubicBezTo>
                      <a:pt x="440" y="13827"/>
                      <a:pt x="440" y="13884"/>
                      <a:pt x="387" y="13994"/>
                    </a:cubicBezTo>
                    <a:lnTo>
                      <a:pt x="387" y="14323"/>
                    </a:lnTo>
                    <a:cubicBezTo>
                      <a:pt x="387" y="14485"/>
                      <a:pt x="440" y="14652"/>
                      <a:pt x="497" y="14762"/>
                    </a:cubicBezTo>
                    <a:cubicBezTo>
                      <a:pt x="497" y="14871"/>
                      <a:pt x="549" y="14924"/>
                      <a:pt x="549" y="14981"/>
                    </a:cubicBezTo>
                    <a:cubicBezTo>
                      <a:pt x="607" y="15091"/>
                      <a:pt x="607" y="15144"/>
                      <a:pt x="659" y="15253"/>
                    </a:cubicBezTo>
                    <a:lnTo>
                      <a:pt x="659" y="15201"/>
                    </a:lnTo>
                    <a:cubicBezTo>
                      <a:pt x="659" y="15201"/>
                      <a:pt x="659" y="15253"/>
                      <a:pt x="716" y="15253"/>
                    </a:cubicBezTo>
                    <a:cubicBezTo>
                      <a:pt x="716" y="15363"/>
                      <a:pt x="769" y="15473"/>
                      <a:pt x="826" y="15583"/>
                    </a:cubicBezTo>
                    <a:cubicBezTo>
                      <a:pt x="879" y="15640"/>
                      <a:pt x="936" y="15749"/>
                      <a:pt x="988" y="15859"/>
                    </a:cubicBezTo>
                    <a:cubicBezTo>
                      <a:pt x="1098" y="16021"/>
                      <a:pt x="1208" y="16241"/>
                      <a:pt x="1375" y="16408"/>
                    </a:cubicBezTo>
                    <a:cubicBezTo>
                      <a:pt x="1427" y="16517"/>
                      <a:pt x="1484" y="16570"/>
                      <a:pt x="1537" y="16680"/>
                    </a:cubicBezTo>
                    <a:cubicBezTo>
                      <a:pt x="1594" y="16737"/>
                      <a:pt x="1647" y="16847"/>
                      <a:pt x="1704" y="16899"/>
                    </a:cubicBezTo>
                    <a:cubicBezTo>
                      <a:pt x="1757" y="17009"/>
                      <a:pt x="1814" y="17066"/>
                      <a:pt x="1923" y="17176"/>
                    </a:cubicBezTo>
                    <a:cubicBezTo>
                      <a:pt x="1976" y="17228"/>
                      <a:pt x="2033" y="17338"/>
                      <a:pt x="2143" y="17395"/>
                    </a:cubicBezTo>
                    <a:cubicBezTo>
                      <a:pt x="2253" y="17558"/>
                      <a:pt x="2415" y="17724"/>
                      <a:pt x="2582" y="17834"/>
                    </a:cubicBezTo>
                    <a:cubicBezTo>
                      <a:pt x="2634" y="17944"/>
                      <a:pt x="2691" y="17997"/>
                      <a:pt x="2801" y="18054"/>
                    </a:cubicBezTo>
                    <a:cubicBezTo>
                      <a:pt x="2854" y="18163"/>
                      <a:pt x="2964" y="18216"/>
                      <a:pt x="3021" y="18326"/>
                    </a:cubicBezTo>
                    <a:cubicBezTo>
                      <a:pt x="3183" y="18435"/>
                      <a:pt x="3350" y="18602"/>
                      <a:pt x="3512" y="18765"/>
                    </a:cubicBezTo>
                    <a:cubicBezTo>
                      <a:pt x="3622" y="18874"/>
                      <a:pt x="3789" y="18984"/>
                      <a:pt x="3951" y="19151"/>
                    </a:cubicBezTo>
                    <a:cubicBezTo>
                      <a:pt x="4008" y="19204"/>
                      <a:pt x="4118" y="19261"/>
                      <a:pt x="4171" y="19313"/>
                    </a:cubicBezTo>
                    <a:cubicBezTo>
                      <a:pt x="4280" y="19370"/>
                      <a:pt x="4337" y="19423"/>
                      <a:pt x="4447" y="19480"/>
                    </a:cubicBezTo>
                    <a:cubicBezTo>
                      <a:pt x="4610" y="19643"/>
                      <a:pt x="4776" y="19752"/>
                      <a:pt x="4939" y="19919"/>
                    </a:cubicBezTo>
                    <a:lnTo>
                      <a:pt x="5378" y="20358"/>
                    </a:lnTo>
                    <a:cubicBezTo>
                      <a:pt x="5435" y="20411"/>
                      <a:pt x="5544" y="20468"/>
                      <a:pt x="5597" y="20520"/>
                    </a:cubicBezTo>
                    <a:cubicBezTo>
                      <a:pt x="5707" y="20630"/>
                      <a:pt x="5764" y="20687"/>
                      <a:pt x="5874" y="20740"/>
                    </a:cubicBezTo>
                    <a:cubicBezTo>
                      <a:pt x="5926" y="20850"/>
                      <a:pt x="5983" y="20907"/>
                      <a:pt x="6093" y="20959"/>
                    </a:cubicBezTo>
                    <a:cubicBezTo>
                      <a:pt x="6146" y="21069"/>
                      <a:pt x="6203" y="21126"/>
                      <a:pt x="6313" y="21179"/>
                    </a:cubicBezTo>
                    <a:cubicBezTo>
                      <a:pt x="6475" y="21346"/>
                      <a:pt x="6585" y="21508"/>
                      <a:pt x="6751" y="21618"/>
                    </a:cubicBezTo>
                    <a:cubicBezTo>
                      <a:pt x="6804" y="21727"/>
                      <a:pt x="6914" y="21784"/>
                      <a:pt x="6971" y="21837"/>
                    </a:cubicBezTo>
                    <a:cubicBezTo>
                      <a:pt x="7081" y="21894"/>
                      <a:pt x="7133" y="22004"/>
                      <a:pt x="7190" y="22057"/>
                    </a:cubicBezTo>
                    <a:cubicBezTo>
                      <a:pt x="7300" y="22114"/>
                      <a:pt x="7353" y="22223"/>
                      <a:pt x="7410" y="22276"/>
                    </a:cubicBezTo>
                    <a:cubicBezTo>
                      <a:pt x="7520" y="22333"/>
                      <a:pt x="7572" y="22386"/>
                      <a:pt x="7629" y="22495"/>
                    </a:cubicBezTo>
                    <a:lnTo>
                      <a:pt x="7682" y="22495"/>
                    </a:lnTo>
                    <a:cubicBezTo>
                      <a:pt x="7739" y="22605"/>
                      <a:pt x="7849" y="22662"/>
                      <a:pt x="7958" y="22772"/>
                    </a:cubicBezTo>
                    <a:lnTo>
                      <a:pt x="7958" y="22825"/>
                    </a:lnTo>
                    <a:cubicBezTo>
                      <a:pt x="8011" y="22882"/>
                      <a:pt x="8068" y="22934"/>
                      <a:pt x="8178" y="22991"/>
                    </a:cubicBezTo>
                    <a:cubicBezTo>
                      <a:pt x="8178" y="23044"/>
                      <a:pt x="8231" y="23044"/>
                      <a:pt x="8231" y="23101"/>
                    </a:cubicBezTo>
                    <a:cubicBezTo>
                      <a:pt x="8259" y="23128"/>
                      <a:pt x="8301" y="23141"/>
                      <a:pt x="8342" y="23141"/>
                    </a:cubicBezTo>
                    <a:cubicBezTo>
                      <a:pt x="8383" y="23141"/>
                      <a:pt x="8424" y="23128"/>
                      <a:pt x="8450" y="23101"/>
                    </a:cubicBezTo>
                    <a:cubicBezTo>
                      <a:pt x="8507" y="23044"/>
                      <a:pt x="8507" y="22991"/>
                      <a:pt x="8507" y="22934"/>
                    </a:cubicBezTo>
                    <a:lnTo>
                      <a:pt x="8507" y="22715"/>
                    </a:lnTo>
                    <a:cubicBezTo>
                      <a:pt x="8507" y="22662"/>
                      <a:pt x="8507" y="22553"/>
                      <a:pt x="8560" y="22443"/>
                    </a:cubicBezTo>
                    <a:cubicBezTo>
                      <a:pt x="8560" y="22223"/>
                      <a:pt x="8617" y="22004"/>
                      <a:pt x="8670" y="21784"/>
                    </a:cubicBezTo>
                    <a:cubicBezTo>
                      <a:pt x="8670" y="21565"/>
                      <a:pt x="8727" y="21398"/>
                      <a:pt x="8779" y="21179"/>
                    </a:cubicBezTo>
                    <a:lnTo>
                      <a:pt x="8946" y="20520"/>
                    </a:lnTo>
                    <a:cubicBezTo>
                      <a:pt x="8999" y="20468"/>
                      <a:pt x="8999" y="20358"/>
                      <a:pt x="9056" y="20301"/>
                    </a:cubicBezTo>
                    <a:lnTo>
                      <a:pt x="8999" y="20301"/>
                    </a:lnTo>
                    <a:cubicBezTo>
                      <a:pt x="9165" y="19919"/>
                      <a:pt x="9275" y="19533"/>
                      <a:pt x="9438" y="19151"/>
                    </a:cubicBezTo>
                    <a:cubicBezTo>
                      <a:pt x="9495" y="18931"/>
                      <a:pt x="9604" y="18712"/>
                      <a:pt x="9657" y="18493"/>
                    </a:cubicBezTo>
                    <a:cubicBezTo>
                      <a:pt x="9714" y="18273"/>
                      <a:pt x="9824" y="18106"/>
                      <a:pt x="9877" y="17887"/>
                    </a:cubicBezTo>
                    <a:cubicBezTo>
                      <a:pt x="9934" y="17777"/>
                      <a:pt x="9986" y="17667"/>
                      <a:pt x="10043" y="17615"/>
                    </a:cubicBezTo>
                    <a:cubicBezTo>
                      <a:pt x="10096" y="17505"/>
                      <a:pt x="10096" y="17395"/>
                      <a:pt x="10153" y="17286"/>
                    </a:cubicBezTo>
                    <a:cubicBezTo>
                      <a:pt x="10263" y="17119"/>
                      <a:pt x="10373" y="16899"/>
                      <a:pt x="10425" y="16680"/>
                    </a:cubicBezTo>
                    <a:lnTo>
                      <a:pt x="10921" y="15530"/>
                    </a:lnTo>
                    <a:cubicBezTo>
                      <a:pt x="11031" y="15310"/>
                      <a:pt x="11084" y="15091"/>
                      <a:pt x="11193" y="14924"/>
                    </a:cubicBezTo>
                    <a:cubicBezTo>
                      <a:pt x="11303" y="14705"/>
                      <a:pt x="11360" y="14542"/>
                      <a:pt x="11470" y="14323"/>
                    </a:cubicBezTo>
                    <a:cubicBezTo>
                      <a:pt x="11580" y="14156"/>
                      <a:pt x="11632" y="13937"/>
                      <a:pt x="11742" y="13717"/>
                    </a:cubicBezTo>
                    <a:cubicBezTo>
                      <a:pt x="11799" y="13555"/>
                      <a:pt x="11909" y="13335"/>
                      <a:pt x="12018" y="13168"/>
                    </a:cubicBezTo>
                    <a:lnTo>
                      <a:pt x="12181" y="12510"/>
                    </a:lnTo>
                    <a:lnTo>
                      <a:pt x="12181" y="12348"/>
                    </a:lnTo>
                    <a:lnTo>
                      <a:pt x="12181" y="12181"/>
                    </a:lnTo>
                    <a:cubicBezTo>
                      <a:pt x="12181" y="12128"/>
                      <a:pt x="12181" y="12071"/>
                      <a:pt x="12128" y="11961"/>
                    </a:cubicBezTo>
                    <a:cubicBezTo>
                      <a:pt x="12128" y="11852"/>
                      <a:pt x="12071" y="11742"/>
                      <a:pt x="11961" y="11689"/>
                    </a:cubicBezTo>
                    <a:cubicBezTo>
                      <a:pt x="11852" y="11580"/>
                      <a:pt x="11742" y="11523"/>
                      <a:pt x="11580" y="11523"/>
                    </a:cubicBezTo>
                    <a:lnTo>
                      <a:pt x="11250" y="11523"/>
                    </a:lnTo>
                    <a:cubicBezTo>
                      <a:pt x="11193" y="11523"/>
                      <a:pt x="11084" y="11523"/>
                      <a:pt x="10974" y="11580"/>
                    </a:cubicBezTo>
                    <a:cubicBezTo>
                      <a:pt x="10864" y="11632"/>
                      <a:pt x="10754" y="11632"/>
                      <a:pt x="10702" y="11689"/>
                    </a:cubicBezTo>
                    <a:lnTo>
                      <a:pt x="10043" y="12019"/>
                    </a:lnTo>
                    <a:cubicBezTo>
                      <a:pt x="10043" y="12002"/>
                      <a:pt x="10048" y="11991"/>
                      <a:pt x="10054" y="11982"/>
                    </a:cubicBezTo>
                    <a:lnTo>
                      <a:pt x="10054" y="11982"/>
                    </a:lnTo>
                    <a:cubicBezTo>
                      <a:pt x="9948" y="12032"/>
                      <a:pt x="9811" y="12085"/>
                      <a:pt x="9714" y="12181"/>
                    </a:cubicBezTo>
                    <a:cubicBezTo>
                      <a:pt x="9657" y="12181"/>
                      <a:pt x="9604" y="12238"/>
                      <a:pt x="9547" y="12238"/>
                    </a:cubicBezTo>
                    <a:lnTo>
                      <a:pt x="9547" y="12128"/>
                    </a:lnTo>
                    <a:cubicBezTo>
                      <a:pt x="9604" y="11961"/>
                      <a:pt x="9604" y="11852"/>
                      <a:pt x="9657" y="11742"/>
                    </a:cubicBezTo>
                    <a:cubicBezTo>
                      <a:pt x="9714" y="11689"/>
                      <a:pt x="9714" y="11580"/>
                      <a:pt x="9714" y="11523"/>
                    </a:cubicBezTo>
                    <a:lnTo>
                      <a:pt x="9877" y="11193"/>
                    </a:lnTo>
                    <a:cubicBezTo>
                      <a:pt x="9877" y="11084"/>
                      <a:pt x="9934" y="10974"/>
                      <a:pt x="9986" y="10864"/>
                    </a:cubicBezTo>
                    <a:cubicBezTo>
                      <a:pt x="9986" y="10811"/>
                      <a:pt x="10043" y="10702"/>
                      <a:pt x="10043" y="10592"/>
                    </a:cubicBezTo>
                    <a:lnTo>
                      <a:pt x="10206" y="9934"/>
                    </a:lnTo>
                    <a:cubicBezTo>
                      <a:pt x="10263" y="9714"/>
                      <a:pt x="10373" y="9547"/>
                      <a:pt x="10373" y="9328"/>
                    </a:cubicBezTo>
                    <a:cubicBezTo>
                      <a:pt x="10425" y="9108"/>
                      <a:pt x="10482" y="8946"/>
                      <a:pt x="10535" y="8727"/>
                    </a:cubicBezTo>
                    <a:cubicBezTo>
                      <a:pt x="10592" y="8507"/>
                      <a:pt x="10645" y="8288"/>
                      <a:pt x="10645" y="8068"/>
                    </a:cubicBezTo>
                    <a:cubicBezTo>
                      <a:pt x="10702" y="7629"/>
                      <a:pt x="10702" y="7190"/>
                      <a:pt x="10645" y="6751"/>
                    </a:cubicBezTo>
                    <a:cubicBezTo>
                      <a:pt x="10645" y="6532"/>
                      <a:pt x="10592" y="6313"/>
                      <a:pt x="10535" y="6093"/>
                    </a:cubicBezTo>
                    <a:cubicBezTo>
                      <a:pt x="10535" y="5874"/>
                      <a:pt x="10482" y="5654"/>
                      <a:pt x="10425" y="5435"/>
                    </a:cubicBezTo>
                    <a:cubicBezTo>
                      <a:pt x="10373" y="5325"/>
                      <a:pt x="10315" y="5215"/>
                      <a:pt x="10315" y="5158"/>
                    </a:cubicBezTo>
                    <a:lnTo>
                      <a:pt x="10153" y="4829"/>
                    </a:lnTo>
                    <a:cubicBezTo>
                      <a:pt x="10153" y="4776"/>
                      <a:pt x="10096" y="4719"/>
                      <a:pt x="10096" y="4667"/>
                    </a:cubicBezTo>
                    <a:cubicBezTo>
                      <a:pt x="10096" y="4667"/>
                      <a:pt x="10043" y="4610"/>
                      <a:pt x="10043" y="4557"/>
                    </a:cubicBezTo>
                    <a:cubicBezTo>
                      <a:pt x="9934" y="4447"/>
                      <a:pt x="9877" y="4337"/>
                      <a:pt x="9714" y="4280"/>
                    </a:cubicBezTo>
                    <a:cubicBezTo>
                      <a:pt x="9657" y="4228"/>
                      <a:pt x="9547" y="4171"/>
                      <a:pt x="9495" y="4171"/>
                    </a:cubicBezTo>
                    <a:lnTo>
                      <a:pt x="9218" y="4171"/>
                    </a:lnTo>
                    <a:lnTo>
                      <a:pt x="8889" y="4337"/>
                    </a:lnTo>
                    <a:cubicBezTo>
                      <a:pt x="8727" y="4447"/>
                      <a:pt x="8560" y="4557"/>
                      <a:pt x="8450" y="4719"/>
                    </a:cubicBezTo>
                    <a:cubicBezTo>
                      <a:pt x="8340" y="4776"/>
                      <a:pt x="8288" y="4886"/>
                      <a:pt x="8231" y="4939"/>
                    </a:cubicBezTo>
                    <a:cubicBezTo>
                      <a:pt x="8178" y="5048"/>
                      <a:pt x="8121" y="5158"/>
                      <a:pt x="8068" y="5215"/>
                    </a:cubicBezTo>
                    <a:cubicBezTo>
                      <a:pt x="7958" y="5435"/>
                      <a:pt x="7901" y="5597"/>
                      <a:pt x="7792" y="5764"/>
                    </a:cubicBezTo>
                    <a:cubicBezTo>
                      <a:pt x="7739" y="5926"/>
                      <a:pt x="7629" y="6093"/>
                      <a:pt x="7572" y="6256"/>
                    </a:cubicBezTo>
                    <a:cubicBezTo>
                      <a:pt x="7520" y="6146"/>
                      <a:pt x="7520" y="6093"/>
                      <a:pt x="7520" y="6036"/>
                    </a:cubicBezTo>
                    <a:cubicBezTo>
                      <a:pt x="7462" y="5817"/>
                      <a:pt x="7410" y="5654"/>
                      <a:pt x="7410" y="5435"/>
                    </a:cubicBezTo>
                    <a:cubicBezTo>
                      <a:pt x="7353" y="5268"/>
                      <a:pt x="7300" y="5048"/>
                      <a:pt x="7243" y="4829"/>
                    </a:cubicBezTo>
                    <a:cubicBezTo>
                      <a:pt x="7190" y="4610"/>
                      <a:pt x="7133" y="4447"/>
                      <a:pt x="7081" y="4228"/>
                    </a:cubicBezTo>
                    <a:cubicBezTo>
                      <a:pt x="7024" y="4008"/>
                      <a:pt x="6971" y="3841"/>
                      <a:pt x="6914" y="3622"/>
                    </a:cubicBezTo>
                    <a:cubicBezTo>
                      <a:pt x="6804" y="3460"/>
                      <a:pt x="6751" y="3240"/>
                      <a:pt x="6694" y="3073"/>
                    </a:cubicBezTo>
                    <a:cubicBezTo>
                      <a:pt x="6642" y="2854"/>
                      <a:pt x="6532" y="2692"/>
                      <a:pt x="6475" y="2525"/>
                    </a:cubicBezTo>
                    <a:cubicBezTo>
                      <a:pt x="6365" y="2305"/>
                      <a:pt x="6255" y="2086"/>
                      <a:pt x="6146" y="1923"/>
                    </a:cubicBezTo>
                    <a:cubicBezTo>
                      <a:pt x="6093" y="1704"/>
                      <a:pt x="5983" y="1537"/>
                      <a:pt x="5874" y="1318"/>
                    </a:cubicBezTo>
                    <a:cubicBezTo>
                      <a:pt x="5817" y="1265"/>
                      <a:pt x="5764" y="1155"/>
                      <a:pt x="5707" y="1098"/>
                    </a:cubicBezTo>
                    <a:cubicBezTo>
                      <a:pt x="5654" y="989"/>
                      <a:pt x="5597" y="936"/>
                      <a:pt x="5487" y="826"/>
                    </a:cubicBezTo>
                    <a:cubicBezTo>
                      <a:pt x="5378" y="659"/>
                      <a:pt x="5215" y="497"/>
                      <a:pt x="4996" y="387"/>
                    </a:cubicBezTo>
                    <a:cubicBezTo>
                      <a:pt x="4939" y="330"/>
                      <a:pt x="4829" y="277"/>
                      <a:pt x="4719" y="220"/>
                    </a:cubicBezTo>
                    <a:cubicBezTo>
                      <a:pt x="4667" y="220"/>
                      <a:pt x="4667" y="168"/>
                      <a:pt x="4610" y="168"/>
                    </a:cubicBezTo>
                    <a:cubicBezTo>
                      <a:pt x="4557" y="111"/>
                      <a:pt x="4447" y="111"/>
                      <a:pt x="4390" y="111"/>
                    </a:cubicBezTo>
                    <a:cubicBezTo>
                      <a:pt x="4337" y="58"/>
                      <a:pt x="4228" y="58"/>
                      <a:pt x="4118" y="58"/>
                    </a:cubicBezTo>
                    <a:cubicBezTo>
                      <a:pt x="4008" y="1"/>
                      <a:pt x="3898" y="1"/>
                      <a:pt x="3789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5" name="Google Shape;1785;p31"/>
              <p:cNvSpPr/>
              <p:nvPr/>
            </p:nvSpPr>
            <p:spPr>
              <a:xfrm>
                <a:off x="1848950" y="2578975"/>
                <a:ext cx="191500" cy="213775"/>
              </a:xfrm>
              <a:custGeom>
                <a:avLst/>
                <a:gdLst/>
                <a:ahLst/>
                <a:cxnLst/>
                <a:rect l="l" t="t" r="r" b="b"/>
                <a:pathLst>
                  <a:path w="7660" h="8551" extrusionOk="0">
                    <a:moveTo>
                      <a:pt x="1789" y="1737"/>
                    </a:moveTo>
                    <a:lnTo>
                      <a:pt x="1789" y="1737"/>
                    </a:lnTo>
                    <a:cubicBezTo>
                      <a:pt x="2394" y="1835"/>
                      <a:pt x="2856" y="2297"/>
                      <a:pt x="3270" y="2711"/>
                    </a:cubicBezTo>
                    <a:cubicBezTo>
                      <a:pt x="3766" y="3260"/>
                      <a:pt x="4258" y="3865"/>
                      <a:pt x="4697" y="4467"/>
                    </a:cubicBezTo>
                    <a:cubicBezTo>
                      <a:pt x="5143" y="5053"/>
                      <a:pt x="5575" y="5653"/>
                      <a:pt x="5985" y="6266"/>
                    </a:cubicBezTo>
                    <a:lnTo>
                      <a:pt x="5985" y="6266"/>
                    </a:lnTo>
                    <a:cubicBezTo>
                      <a:pt x="5353" y="5596"/>
                      <a:pt x="4711" y="4933"/>
                      <a:pt x="4039" y="4304"/>
                    </a:cubicBezTo>
                    <a:cubicBezTo>
                      <a:pt x="3192" y="3509"/>
                      <a:pt x="2297" y="2820"/>
                      <a:pt x="1789" y="1737"/>
                    </a:cubicBezTo>
                    <a:close/>
                    <a:moveTo>
                      <a:pt x="341" y="0"/>
                    </a:moveTo>
                    <a:cubicBezTo>
                      <a:pt x="1" y="0"/>
                      <a:pt x="99" y="601"/>
                      <a:pt x="198" y="846"/>
                    </a:cubicBezTo>
                    <a:cubicBezTo>
                      <a:pt x="417" y="1504"/>
                      <a:pt x="966" y="2110"/>
                      <a:pt x="1462" y="2601"/>
                    </a:cubicBezTo>
                    <a:lnTo>
                      <a:pt x="3270" y="4414"/>
                    </a:lnTo>
                    <a:cubicBezTo>
                      <a:pt x="3986" y="5125"/>
                      <a:pt x="4644" y="5841"/>
                      <a:pt x="5303" y="6499"/>
                    </a:cubicBezTo>
                    <a:cubicBezTo>
                      <a:pt x="5684" y="6881"/>
                      <a:pt x="6071" y="7210"/>
                      <a:pt x="6400" y="7596"/>
                    </a:cubicBezTo>
                    <a:cubicBezTo>
                      <a:pt x="6619" y="7816"/>
                      <a:pt x="6839" y="8088"/>
                      <a:pt x="7168" y="8145"/>
                    </a:cubicBezTo>
                    <a:cubicBezTo>
                      <a:pt x="7221" y="8145"/>
                      <a:pt x="7278" y="8088"/>
                      <a:pt x="7221" y="8035"/>
                    </a:cubicBezTo>
                    <a:cubicBezTo>
                      <a:pt x="7017" y="7657"/>
                      <a:pt x="6802" y="7283"/>
                      <a:pt x="6578" y="6913"/>
                    </a:cubicBezTo>
                    <a:lnTo>
                      <a:pt x="6578" y="6913"/>
                    </a:lnTo>
                    <a:cubicBezTo>
                      <a:pt x="6576" y="6901"/>
                      <a:pt x="6571" y="6890"/>
                      <a:pt x="6562" y="6881"/>
                    </a:cubicBezTo>
                    <a:cubicBezTo>
                      <a:pt x="6558" y="6876"/>
                      <a:pt x="6554" y="6872"/>
                      <a:pt x="6550" y="6868"/>
                    </a:cubicBezTo>
                    <a:lnTo>
                      <a:pt x="6550" y="6868"/>
                    </a:lnTo>
                    <a:cubicBezTo>
                      <a:pt x="5935" y="5859"/>
                      <a:pt x="5250" y="4887"/>
                      <a:pt x="4534" y="3975"/>
                    </a:cubicBezTo>
                    <a:cubicBezTo>
                      <a:pt x="4096" y="3369"/>
                      <a:pt x="3600" y="2821"/>
                      <a:pt x="3108" y="2329"/>
                    </a:cubicBezTo>
                    <a:cubicBezTo>
                      <a:pt x="2722" y="1943"/>
                      <a:pt x="2230" y="1614"/>
                      <a:pt x="1682" y="1561"/>
                    </a:cubicBezTo>
                    <a:cubicBezTo>
                      <a:pt x="1624" y="1561"/>
                      <a:pt x="1572" y="1614"/>
                      <a:pt x="1624" y="1671"/>
                    </a:cubicBezTo>
                    <a:cubicBezTo>
                      <a:pt x="2011" y="2768"/>
                      <a:pt x="2889" y="3479"/>
                      <a:pt x="3709" y="4247"/>
                    </a:cubicBezTo>
                    <a:cubicBezTo>
                      <a:pt x="4644" y="5125"/>
                      <a:pt x="5575" y="6060"/>
                      <a:pt x="6453" y="6991"/>
                    </a:cubicBezTo>
                    <a:cubicBezTo>
                      <a:pt x="6459" y="7002"/>
                      <a:pt x="6465" y="7011"/>
                      <a:pt x="6472" y="7017"/>
                    </a:cubicBezTo>
                    <a:lnTo>
                      <a:pt x="6472" y="7017"/>
                    </a:lnTo>
                    <a:cubicBezTo>
                      <a:pt x="6660" y="7316"/>
                      <a:pt x="6842" y="7619"/>
                      <a:pt x="7018" y="7924"/>
                    </a:cubicBezTo>
                    <a:lnTo>
                      <a:pt x="7018" y="7924"/>
                    </a:lnTo>
                    <a:cubicBezTo>
                      <a:pt x="6794" y="7809"/>
                      <a:pt x="6579" y="7556"/>
                      <a:pt x="6400" y="7377"/>
                    </a:cubicBezTo>
                    <a:lnTo>
                      <a:pt x="5575" y="6552"/>
                    </a:lnTo>
                    <a:cubicBezTo>
                      <a:pt x="5083" y="6003"/>
                      <a:pt x="4587" y="5511"/>
                      <a:pt x="4039" y="4963"/>
                    </a:cubicBezTo>
                    <a:cubicBezTo>
                      <a:pt x="2998" y="3918"/>
                      <a:pt x="1901" y="2931"/>
                      <a:pt x="966" y="1781"/>
                    </a:cubicBezTo>
                    <a:cubicBezTo>
                      <a:pt x="747" y="1504"/>
                      <a:pt x="527" y="1175"/>
                      <a:pt x="365" y="846"/>
                    </a:cubicBezTo>
                    <a:cubicBezTo>
                      <a:pt x="365" y="736"/>
                      <a:pt x="198" y="407"/>
                      <a:pt x="255" y="297"/>
                    </a:cubicBezTo>
                    <a:cubicBezTo>
                      <a:pt x="282" y="243"/>
                      <a:pt x="322" y="222"/>
                      <a:pt x="369" y="222"/>
                    </a:cubicBezTo>
                    <a:cubicBezTo>
                      <a:pt x="513" y="222"/>
                      <a:pt x="721" y="421"/>
                      <a:pt x="804" y="464"/>
                    </a:cubicBezTo>
                    <a:cubicBezTo>
                      <a:pt x="1295" y="846"/>
                      <a:pt x="1734" y="1175"/>
                      <a:pt x="2283" y="1451"/>
                    </a:cubicBezTo>
                    <a:cubicBezTo>
                      <a:pt x="2889" y="1781"/>
                      <a:pt x="3437" y="2110"/>
                      <a:pt x="3929" y="2549"/>
                    </a:cubicBezTo>
                    <a:cubicBezTo>
                      <a:pt x="4425" y="3040"/>
                      <a:pt x="4807" y="3646"/>
                      <a:pt x="5246" y="4195"/>
                    </a:cubicBezTo>
                    <a:cubicBezTo>
                      <a:pt x="6180" y="5511"/>
                      <a:pt x="6949" y="6991"/>
                      <a:pt x="7550" y="8527"/>
                    </a:cubicBezTo>
                    <a:cubicBezTo>
                      <a:pt x="7567" y="8544"/>
                      <a:pt x="7583" y="8550"/>
                      <a:pt x="7598" y="8550"/>
                    </a:cubicBezTo>
                    <a:cubicBezTo>
                      <a:pt x="7633" y="8550"/>
                      <a:pt x="7660" y="8511"/>
                      <a:pt x="7660" y="8474"/>
                    </a:cubicBezTo>
                    <a:cubicBezTo>
                      <a:pt x="7111" y="6938"/>
                      <a:pt x="6400" y="5511"/>
                      <a:pt x="5465" y="4195"/>
                    </a:cubicBezTo>
                    <a:cubicBezTo>
                      <a:pt x="5026" y="3589"/>
                      <a:pt x="4534" y="2988"/>
                      <a:pt x="4039" y="2439"/>
                    </a:cubicBezTo>
                    <a:cubicBezTo>
                      <a:pt x="3490" y="1943"/>
                      <a:pt x="2889" y="1614"/>
                      <a:pt x="2230" y="1285"/>
                    </a:cubicBezTo>
                    <a:cubicBezTo>
                      <a:pt x="1901" y="1065"/>
                      <a:pt x="1572" y="903"/>
                      <a:pt x="1243" y="626"/>
                    </a:cubicBezTo>
                    <a:cubicBezTo>
                      <a:pt x="1023" y="407"/>
                      <a:pt x="747" y="135"/>
                      <a:pt x="474" y="25"/>
                    </a:cubicBezTo>
                    <a:cubicBezTo>
                      <a:pt x="424" y="8"/>
                      <a:pt x="379" y="0"/>
                      <a:pt x="341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6" name="Google Shape;1786;p31"/>
              <p:cNvSpPr/>
              <p:nvPr/>
            </p:nvSpPr>
            <p:spPr>
              <a:xfrm>
                <a:off x="1848400" y="2390800"/>
                <a:ext cx="193475" cy="398275"/>
              </a:xfrm>
              <a:custGeom>
                <a:avLst/>
                <a:gdLst/>
                <a:ahLst/>
                <a:cxnLst/>
                <a:rect l="l" t="t" r="r" b="b"/>
                <a:pathLst>
                  <a:path w="7739" h="15931" extrusionOk="0">
                    <a:moveTo>
                      <a:pt x="2527" y="3298"/>
                    </a:moveTo>
                    <a:cubicBezTo>
                      <a:pt x="2759" y="3421"/>
                      <a:pt x="2861" y="3674"/>
                      <a:pt x="2963" y="3931"/>
                    </a:cubicBezTo>
                    <a:cubicBezTo>
                      <a:pt x="3130" y="4260"/>
                      <a:pt x="3240" y="4532"/>
                      <a:pt x="3402" y="4861"/>
                    </a:cubicBezTo>
                    <a:cubicBezTo>
                      <a:pt x="3622" y="5410"/>
                      <a:pt x="3841" y="5959"/>
                      <a:pt x="4118" y="6507"/>
                    </a:cubicBezTo>
                    <a:cubicBezTo>
                      <a:pt x="4176" y="6661"/>
                      <a:pt x="4235" y="6813"/>
                      <a:pt x="4295" y="6964"/>
                    </a:cubicBezTo>
                    <a:lnTo>
                      <a:pt x="4295" y="6964"/>
                    </a:lnTo>
                    <a:cubicBezTo>
                      <a:pt x="4033" y="6393"/>
                      <a:pt x="3772" y="5818"/>
                      <a:pt x="3459" y="5248"/>
                    </a:cubicBezTo>
                    <a:cubicBezTo>
                      <a:pt x="3143" y="4615"/>
                      <a:pt x="2571" y="3982"/>
                      <a:pt x="2527" y="3298"/>
                    </a:cubicBezTo>
                    <a:close/>
                    <a:moveTo>
                      <a:pt x="4860" y="8349"/>
                    </a:moveTo>
                    <a:cubicBezTo>
                      <a:pt x="5073" y="8865"/>
                      <a:pt x="5286" y="9382"/>
                      <a:pt x="5487" y="9909"/>
                    </a:cubicBezTo>
                    <a:cubicBezTo>
                      <a:pt x="5535" y="10003"/>
                      <a:pt x="5580" y="10099"/>
                      <a:pt x="5625" y="10196"/>
                    </a:cubicBezTo>
                    <a:lnTo>
                      <a:pt x="5625" y="10196"/>
                    </a:lnTo>
                    <a:cubicBezTo>
                      <a:pt x="5402" y="9839"/>
                      <a:pt x="5243" y="9446"/>
                      <a:pt x="5105" y="9031"/>
                    </a:cubicBezTo>
                    <a:cubicBezTo>
                      <a:pt x="5029" y="8804"/>
                      <a:pt x="4947" y="8577"/>
                      <a:pt x="4860" y="8349"/>
                    </a:cubicBezTo>
                    <a:close/>
                    <a:moveTo>
                      <a:pt x="463" y="232"/>
                    </a:moveTo>
                    <a:cubicBezTo>
                      <a:pt x="501" y="232"/>
                      <a:pt x="548" y="239"/>
                      <a:pt x="606" y="253"/>
                    </a:cubicBezTo>
                    <a:cubicBezTo>
                      <a:pt x="659" y="253"/>
                      <a:pt x="716" y="310"/>
                      <a:pt x="826" y="310"/>
                    </a:cubicBezTo>
                    <a:cubicBezTo>
                      <a:pt x="1704" y="749"/>
                      <a:pt x="2362" y="1517"/>
                      <a:pt x="2963" y="2285"/>
                    </a:cubicBezTo>
                    <a:cubicBezTo>
                      <a:pt x="4227" y="4093"/>
                      <a:pt x="5215" y="6235"/>
                      <a:pt x="5926" y="8320"/>
                    </a:cubicBezTo>
                    <a:cubicBezTo>
                      <a:pt x="6439" y="9854"/>
                      <a:pt x="6823" y="11409"/>
                      <a:pt x="7133" y="12987"/>
                    </a:cubicBezTo>
                    <a:lnTo>
                      <a:pt x="7133" y="12987"/>
                    </a:lnTo>
                    <a:cubicBezTo>
                      <a:pt x="6577" y="10864"/>
                      <a:pt x="5875" y="8807"/>
                      <a:pt x="4995" y="6784"/>
                    </a:cubicBezTo>
                    <a:cubicBezTo>
                      <a:pt x="4447" y="5577"/>
                      <a:pt x="3841" y="4422"/>
                      <a:pt x="3240" y="3272"/>
                    </a:cubicBezTo>
                    <a:cubicBezTo>
                      <a:pt x="2744" y="2447"/>
                      <a:pt x="2195" y="1679"/>
                      <a:pt x="1265" y="1350"/>
                    </a:cubicBezTo>
                    <a:cubicBezTo>
                      <a:pt x="1208" y="1350"/>
                      <a:pt x="1155" y="1350"/>
                      <a:pt x="1155" y="1407"/>
                    </a:cubicBezTo>
                    <a:cubicBezTo>
                      <a:pt x="988" y="1789"/>
                      <a:pt x="1208" y="2175"/>
                      <a:pt x="1374" y="2557"/>
                    </a:cubicBezTo>
                    <a:cubicBezTo>
                      <a:pt x="1594" y="3053"/>
                      <a:pt x="1866" y="3602"/>
                      <a:pt x="2085" y="4150"/>
                    </a:cubicBezTo>
                    <a:cubicBezTo>
                      <a:pt x="2581" y="5248"/>
                      <a:pt x="3073" y="6345"/>
                      <a:pt x="3622" y="7495"/>
                    </a:cubicBezTo>
                    <a:lnTo>
                      <a:pt x="5105" y="10787"/>
                    </a:lnTo>
                    <a:cubicBezTo>
                      <a:pt x="5377" y="11392"/>
                      <a:pt x="5654" y="12599"/>
                      <a:pt x="6475" y="12652"/>
                    </a:cubicBezTo>
                    <a:cubicBezTo>
                      <a:pt x="6532" y="12652"/>
                      <a:pt x="6584" y="12652"/>
                      <a:pt x="6584" y="12599"/>
                    </a:cubicBezTo>
                    <a:cubicBezTo>
                      <a:pt x="6751" y="12323"/>
                      <a:pt x="6532" y="12051"/>
                      <a:pt x="6475" y="11774"/>
                    </a:cubicBezTo>
                    <a:cubicBezTo>
                      <a:pt x="6331" y="11487"/>
                      <a:pt x="6212" y="11178"/>
                      <a:pt x="6085" y="10875"/>
                    </a:cubicBezTo>
                    <a:lnTo>
                      <a:pt x="6085" y="10875"/>
                    </a:lnTo>
                    <a:cubicBezTo>
                      <a:pt x="6107" y="10848"/>
                      <a:pt x="6116" y="10812"/>
                      <a:pt x="6093" y="10787"/>
                    </a:cubicBezTo>
                    <a:cubicBezTo>
                      <a:pt x="6065" y="10759"/>
                      <a:pt x="6038" y="10732"/>
                      <a:pt x="6012" y="10704"/>
                    </a:cubicBezTo>
                    <a:lnTo>
                      <a:pt x="6012" y="10704"/>
                    </a:lnTo>
                    <a:cubicBezTo>
                      <a:pt x="5968" y="10602"/>
                      <a:pt x="5922" y="10502"/>
                      <a:pt x="5873" y="10405"/>
                    </a:cubicBezTo>
                    <a:lnTo>
                      <a:pt x="4719" y="7605"/>
                    </a:lnTo>
                    <a:cubicBezTo>
                      <a:pt x="4337" y="6674"/>
                      <a:pt x="3951" y="5796"/>
                      <a:pt x="3569" y="4861"/>
                    </a:cubicBezTo>
                    <a:cubicBezTo>
                      <a:pt x="3402" y="4479"/>
                      <a:pt x="3240" y="4041"/>
                      <a:pt x="3020" y="3654"/>
                    </a:cubicBezTo>
                    <a:cubicBezTo>
                      <a:pt x="2911" y="3382"/>
                      <a:pt x="2744" y="3215"/>
                      <a:pt x="2472" y="3106"/>
                    </a:cubicBezTo>
                    <a:cubicBezTo>
                      <a:pt x="2415" y="3106"/>
                      <a:pt x="2415" y="3163"/>
                      <a:pt x="2415" y="3215"/>
                    </a:cubicBezTo>
                    <a:cubicBezTo>
                      <a:pt x="2415" y="3874"/>
                      <a:pt x="2853" y="4422"/>
                      <a:pt x="3130" y="5028"/>
                    </a:cubicBezTo>
                    <a:cubicBezTo>
                      <a:pt x="3512" y="5739"/>
                      <a:pt x="3898" y="6507"/>
                      <a:pt x="4227" y="7223"/>
                    </a:cubicBezTo>
                    <a:cubicBezTo>
                      <a:pt x="4499" y="7934"/>
                      <a:pt x="4776" y="8649"/>
                      <a:pt x="4995" y="9308"/>
                    </a:cubicBezTo>
                    <a:cubicBezTo>
                      <a:pt x="5200" y="9868"/>
                      <a:pt x="5450" y="10382"/>
                      <a:pt x="5884" y="10805"/>
                    </a:cubicBezTo>
                    <a:lnTo>
                      <a:pt x="5884" y="10805"/>
                    </a:lnTo>
                    <a:cubicBezTo>
                      <a:pt x="5994" y="11078"/>
                      <a:pt x="6098" y="11352"/>
                      <a:pt x="6202" y="11612"/>
                    </a:cubicBezTo>
                    <a:cubicBezTo>
                      <a:pt x="6255" y="11722"/>
                      <a:pt x="6584" y="12433"/>
                      <a:pt x="6422" y="12490"/>
                    </a:cubicBezTo>
                    <a:cubicBezTo>
                      <a:pt x="6406" y="12500"/>
                      <a:pt x="6388" y="12505"/>
                      <a:pt x="6369" y="12505"/>
                    </a:cubicBezTo>
                    <a:cubicBezTo>
                      <a:pt x="6193" y="12505"/>
                      <a:pt x="5915" y="12088"/>
                      <a:pt x="5816" y="11941"/>
                    </a:cubicBezTo>
                    <a:cubicBezTo>
                      <a:pt x="5544" y="11445"/>
                      <a:pt x="5325" y="10844"/>
                      <a:pt x="5048" y="10295"/>
                    </a:cubicBezTo>
                    <a:cubicBezTo>
                      <a:pt x="4829" y="9747"/>
                      <a:pt x="4556" y="9141"/>
                      <a:pt x="4280" y="8592"/>
                    </a:cubicBezTo>
                    <a:cubicBezTo>
                      <a:pt x="3788" y="7495"/>
                      <a:pt x="3292" y="6345"/>
                      <a:pt x="2744" y="5191"/>
                    </a:cubicBezTo>
                    <a:cubicBezTo>
                      <a:pt x="2524" y="4642"/>
                      <a:pt x="2252" y="4041"/>
                      <a:pt x="1976" y="3492"/>
                    </a:cubicBezTo>
                    <a:cubicBezTo>
                      <a:pt x="1756" y="2996"/>
                      <a:pt x="1427" y="2447"/>
                      <a:pt x="1317" y="1899"/>
                    </a:cubicBezTo>
                    <a:cubicBezTo>
                      <a:pt x="1276" y="1773"/>
                      <a:pt x="1299" y="1644"/>
                      <a:pt x="1414" y="1644"/>
                    </a:cubicBezTo>
                    <a:cubicBezTo>
                      <a:pt x="1447" y="1644"/>
                      <a:pt x="1488" y="1655"/>
                      <a:pt x="1537" y="1679"/>
                    </a:cubicBezTo>
                    <a:lnTo>
                      <a:pt x="1866" y="1846"/>
                    </a:lnTo>
                    <a:cubicBezTo>
                      <a:pt x="2085" y="2008"/>
                      <a:pt x="2252" y="2175"/>
                      <a:pt x="2415" y="2395"/>
                    </a:cubicBezTo>
                    <a:cubicBezTo>
                      <a:pt x="2691" y="2776"/>
                      <a:pt x="2963" y="3163"/>
                      <a:pt x="3183" y="3602"/>
                    </a:cubicBezTo>
                    <a:cubicBezTo>
                      <a:pt x="3788" y="4699"/>
                      <a:pt x="4337" y="5796"/>
                      <a:pt x="4829" y="6946"/>
                    </a:cubicBezTo>
                    <a:cubicBezTo>
                      <a:pt x="5877" y="9308"/>
                      <a:pt x="6725" y="11765"/>
                      <a:pt x="7277" y="14277"/>
                    </a:cubicBezTo>
                    <a:lnTo>
                      <a:pt x="7277" y="14277"/>
                    </a:lnTo>
                    <a:cubicBezTo>
                      <a:pt x="5933" y="12619"/>
                      <a:pt x="4613" y="10942"/>
                      <a:pt x="3731" y="8921"/>
                    </a:cubicBezTo>
                    <a:cubicBezTo>
                      <a:pt x="3292" y="7934"/>
                      <a:pt x="2853" y="6946"/>
                      <a:pt x="2305" y="5959"/>
                    </a:cubicBezTo>
                    <a:cubicBezTo>
                      <a:pt x="1704" y="5028"/>
                      <a:pt x="1098" y="4093"/>
                      <a:pt x="716" y="3106"/>
                    </a:cubicBezTo>
                    <a:cubicBezTo>
                      <a:pt x="496" y="2614"/>
                      <a:pt x="330" y="2118"/>
                      <a:pt x="277" y="1569"/>
                    </a:cubicBezTo>
                    <a:lnTo>
                      <a:pt x="277" y="858"/>
                    </a:lnTo>
                    <a:cubicBezTo>
                      <a:pt x="277" y="749"/>
                      <a:pt x="277" y="472"/>
                      <a:pt x="330" y="362"/>
                    </a:cubicBezTo>
                    <a:cubicBezTo>
                      <a:pt x="330" y="282"/>
                      <a:pt x="360" y="232"/>
                      <a:pt x="463" y="232"/>
                    </a:cubicBezTo>
                    <a:close/>
                    <a:moveTo>
                      <a:pt x="445" y="0"/>
                    </a:moveTo>
                    <a:cubicBezTo>
                      <a:pt x="353" y="0"/>
                      <a:pt x="273" y="39"/>
                      <a:pt x="220" y="143"/>
                    </a:cubicBezTo>
                    <a:cubicBezTo>
                      <a:pt x="0" y="472"/>
                      <a:pt x="58" y="1188"/>
                      <a:pt x="110" y="1517"/>
                    </a:cubicBezTo>
                    <a:cubicBezTo>
                      <a:pt x="330" y="3874"/>
                      <a:pt x="2085" y="5629"/>
                      <a:pt x="3020" y="7714"/>
                    </a:cubicBezTo>
                    <a:cubicBezTo>
                      <a:pt x="3622" y="8978"/>
                      <a:pt x="4118" y="10238"/>
                      <a:pt x="4829" y="11392"/>
                    </a:cubicBezTo>
                    <a:cubicBezTo>
                      <a:pt x="5576" y="12512"/>
                      <a:pt x="6428" y="13531"/>
                      <a:pt x="7335" y="14544"/>
                    </a:cubicBezTo>
                    <a:lnTo>
                      <a:pt x="7335" y="14544"/>
                    </a:lnTo>
                    <a:cubicBezTo>
                      <a:pt x="7341" y="14572"/>
                      <a:pt x="7347" y="14600"/>
                      <a:pt x="7352" y="14627"/>
                    </a:cubicBezTo>
                    <a:cubicBezTo>
                      <a:pt x="7364" y="14617"/>
                      <a:pt x="7375" y="14608"/>
                      <a:pt x="7386" y="14601"/>
                    </a:cubicBezTo>
                    <a:lnTo>
                      <a:pt x="7386" y="14601"/>
                    </a:lnTo>
                    <a:cubicBezTo>
                      <a:pt x="7394" y="14610"/>
                      <a:pt x="7402" y="14619"/>
                      <a:pt x="7409" y="14627"/>
                    </a:cubicBezTo>
                    <a:cubicBezTo>
                      <a:pt x="7417" y="14644"/>
                      <a:pt x="7426" y="14656"/>
                      <a:pt x="7436" y="14666"/>
                    </a:cubicBezTo>
                    <a:lnTo>
                      <a:pt x="7436" y="14666"/>
                    </a:lnTo>
                    <a:cubicBezTo>
                      <a:pt x="7504" y="15073"/>
                      <a:pt x="7568" y="15481"/>
                      <a:pt x="7629" y="15891"/>
                    </a:cubicBezTo>
                    <a:cubicBezTo>
                      <a:pt x="7629" y="15918"/>
                      <a:pt x="7656" y="15931"/>
                      <a:pt x="7684" y="15931"/>
                    </a:cubicBezTo>
                    <a:cubicBezTo>
                      <a:pt x="7711" y="15931"/>
                      <a:pt x="7739" y="15918"/>
                      <a:pt x="7739" y="15891"/>
                    </a:cubicBezTo>
                    <a:cubicBezTo>
                      <a:pt x="7462" y="13420"/>
                      <a:pt x="7023" y="11006"/>
                      <a:pt x="6255" y="8649"/>
                    </a:cubicBezTo>
                    <a:cubicBezTo>
                      <a:pt x="5487" y="6398"/>
                      <a:pt x="4499" y="4150"/>
                      <a:pt x="3130" y="2228"/>
                    </a:cubicBezTo>
                    <a:cubicBezTo>
                      <a:pt x="2581" y="1460"/>
                      <a:pt x="1866" y="692"/>
                      <a:pt x="1045" y="253"/>
                    </a:cubicBezTo>
                    <a:cubicBezTo>
                      <a:pt x="895" y="178"/>
                      <a:pt x="643" y="0"/>
                      <a:pt x="445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7" name="Google Shape;1787;p31"/>
              <p:cNvSpPr/>
              <p:nvPr/>
            </p:nvSpPr>
            <p:spPr>
              <a:xfrm>
                <a:off x="1901500" y="2249450"/>
                <a:ext cx="152675" cy="509450"/>
              </a:xfrm>
              <a:custGeom>
                <a:avLst/>
                <a:gdLst/>
                <a:ahLst/>
                <a:cxnLst/>
                <a:rect l="l" t="t" r="r" b="b"/>
                <a:pathLst>
                  <a:path w="6107" h="20378" extrusionOk="0">
                    <a:moveTo>
                      <a:pt x="1311" y="188"/>
                    </a:moveTo>
                    <a:cubicBezTo>
                      <a:pt x="1483" y="188"/>
                      <a:pt x="1662" y="257"/>
                      <a:pt x="1827" y="368"/>
                    </a:cubicBezTo>
                    <a:cubicBezTo>
                      <a:pt x="2266" y="749"/>
                      <a:pt x="2595" y="1245"/>
                      <a:pt x="2814" y="1737"/>
                    </a:cubicBezTo>
                    <a:cubicBezTo>
                      <a:pt x="3363" y="2834"/>
                      <a:pt x="3640" y="4041"/>
                      <a:pt x="3912" y="5196"/>
                    </a:cubicBezTo>
                    <a:cubicBezTo>
                      <a:pt x="4517" y="7610"/>
                      <a:pt x="4956" y="10024"/>
                      <a:pt x="5228" y="12438"/>
                    </a:cubicBezTo>
                    <a:cubicBezTo>
                      <a:pt x="5448" y="13807"/>
                      <a:pt x="5558" y="15124"/>
                      <a:pt x="5667" y="16441"/>
                    </a:cubicBezTo>
                    <a:cubicBezTo>
                      <a:pt x="5768" y="17606"/>
                      <a:pt x="5918" y="18860"/>
                      <a:pt x="5639" y="19994"/>
                    </a:cubicBezTo>
                    <a:lnTo>
                      <a:pt x="5639" y="19994"/>
                    </a:lnTo>
                    <a:cubicBezTo>
                      <a:pt x="4948" y="17682"/>
                      <a:pt x="4275" y="15352"/>
                      <a:pt x="3628" y="13005"/>
                    </a:cubicBezTo>
                    <a:lnTo>
                      <a:pt x="3628" y="13005"/>
                    </a:lnTo>
                    <a:cubicBezTo>
                      <a:pt x="3826" y="13488"/>
                      <a:pt x="4015" y="13974"/>
                      <a:pt x="4188" y="14466"/>
                    </a:cubicBezTo>
                    <a:cubicBezTo>
                      <a:pt x="4214" y="14494"/>
                      <a:pt x="4242" y="14508"/>
                      <a:pt x="4263" y="14508"/>
                    </a:cubicBezTo>
                    <a:cubicBezTo>
                      <a:pt x="4284" y="14508"/>
                      <a:pt x="4298" y="14494"/>
                      <a:pt x="4298" y="14466"/>
                    </a:cubicBezTo>
                    <a:cubicBezTo>
                      <a:pt x="4030" y="13621"/>
                      <a:pt x="3695" y="12780"/>
                      <a:pt x="3336" y="11938"/>
                    </a:cubicBezTo>
                    <a:lnTo>
                      <a:pt x="3336" y="11938"/>
                    </a:lnTo>
                    <a:cubicBezTo>
                      <a:pt x="2931" y="10447"/>
                      <a:pt x="2537" y="8948"/>
                      <a:pt x="2156" y="7443"/>
                    </a:cubicBezTo>
                    <a:cubicBezTo>
                      <a:pt x="1884" y="6403"/>
                      <a:pt x="1607" y="5358"/>
                      <a:pt x="1388" y="4318"/>
                    </a:cubicBezTo>
                    <a:cubicBezTo>
                      <a:pt x="1278" y="3822"/>
                      <a:pt x="1225" y="3273"/>
                      <a:pt x="1168" y="2725"/>
                    </a:cubicBezTo>
                    <a:cubicBezTo>
                      <a:pt x="1116" y="2452"/>
                      <a:pt x="1116" y="2176"/>
                      <a:pt x="1116" y="1904"/>
                    </a:cubicBezTo>
                    <a:cubicBezTo>
                      <a:pt x="1116" y="1684"/>
                      <a:pt x="1059" y="1627"/>
                      <a:pt x="1278" y="1575"/>
                    </a:cubicBezTo>
                    <a:cubicBezTo>
                      <a:pt x="1333" y="1520"/>
                      <a:pt x="1388" y="1492"/>
                      <a:pt x="1436" y="1492"/>
                    </a:cubicBezTo>
                    <a:cubicBezTo>
                      <a:pt x="1484" y="1492"/>
                      <a:pt x="1526" y="1520"/>
                      <a:pt x="1555" y="1575"/>
                    </a:cubicBezTo>
                    <a:cubicBezTo>
                      <a:pt x="1664" y="1627"/>
                      <a:pt x="1717" y="1737"/>
                      <a:pt x="1774" y="1794"/>
                    </a:cubicBezTo>
                    <a:cubicBezTo>
                      <a:pt x="2432" y="2562"/>
                      <a:pt x="2652" y="3550"/>
                      <a:pt x="2871" y="4480"/>
                    </a:cubicBezTo>
                    <a:cubicBezTo>
                      <a:pt x="3144" y="5525"/>
                      <a:pt x="3363" y="6622"/>
                      <a:pt x="3582" y="7662"/>
                    </a:cubicBezTo>
                    <a:cubicBezTo>
                      <a:pt x="3859" y="8926"/>
                      <a:pt x="4188" y="10133"/>
                      <a:pt x="4460" y="11341"/>
                    </a:cubicBezTo>
                    <a:cubicBezTo>
                      <a:pt x="4658" y="12376"/>
                      <a:pt x="4902" y="13414"/>
                      <a:pt x="4907" y="14492"/>
                    </a:cubicBezTo>
                    <a:lnTo>
                      <a:pt x="4907" y="14492"/>
                    </a:lnTo>
                    <a:cubicBezTo>
                      <a:pt x="3781" y="11912"/>
                      <a:pt x="2957" y="9236"/>
                      <a:pt x="2432" y="6455"/>
                    </a:cubicBezTo>
                    <a:cubicBezTo>
                      <a:pt x="2323" y="5744"/>
                      <a:pt x="2156" y="5086"/>
                      <a:pt x="2103" y="4370"/>
                    </a:cubicBezTo>
                    <a:cubicBezTo>
                      <a:pt x="2046" y="4208"/>
                      <a:pt x="1994" y="3989"/>
                      <a:pt x="1994" y="3822"/>
                    </a:cubicBezTo>
                    <a:cubicBezTo>
                      <a:pt x="1962" y="3733"/>
                      <a:pt x="1965" y="3693"/>
                      <a:pt x="2001" y="3693"/>
                    </a:cubicBezTo>
                    <a:cubicBezTo>
                      <a:pt x="2031" y="3693"/>
                      <a:pt x="2083" y="3720"/>
                      <a:pt x="2156" y="3769"/>
                    </a:cubicBezTo>
                    <a:cubicBezTo>
                      <a:pt x="2156" y="3879"/>
                      <a:pt x="2213" y="3932"/>
                      <a:pt x="2213" y="4041"/>
                    </a:cubicBezTo>
                    <a:cubicBezTo>
                      <a:pt x="2323" y="4370"/>
                      <a:pt x="2432" y="4757"/>
                      <a:pt x="2542" y="5086"/>
                    </a:cubicBezTo>
                    <a:cubicBezTo>
                      <a:pt x="2981" y="6512"/>
                      <a:pt x="3201" y="7992"/>
                      <a:pt x="3363" y="9418"/>
                    </a:cubicBezTo>
                    <a:cubicBezTo>
                      <a:pt x="3363" y="9473"/>
                      <a:pt x="3405" y="9500"/>
                      <a:pt x="3446" y="9500"/>
                    </a:cubicBezTo>
                    <a:cubicBezTo>
                      <a:pt x="3488" y="9500"/>
                      <a:pt x="3530" y="9473"/>
                      <a:pt x="3530" y="9418"/>
                    </a:cubicBezTo>
                    <a:cubicBezTo>
                      <a:pt x="3420" y="8158"/>
                      <a:pt x="3201" y="6951"/>
                      <a:pt x="2871" y="5687"/>
                    </a:cubicBezTo>
                    <a:cubicBezTo>
                      <a:pt x="2762" y="5086"/>
                      <a:pt x="2542" y="4480"/>
                      <a:pt x="2323" y="3822"/>
                    </a:cubicBezTo>
                    <a:cubicBezTo>
                      <a:pt x="2276" y="3690"/>
                      <a:pt x="2161" y="3449"/>
                      <a:pt x="2002" y="3449"/>
                    </a:cubicBezTo>
                    <a:cubicBezTo>
                      <a:pt x="1965" y="3449"/>
                      <a:pt x="1925" y="3462"/>
                      <a:pt x="1884" y="3493"/>
                    </a:cubicBezTo>
                    <a:cubicBezTo>
                      <a:pt x="1827" y="3493"/>
                      <a:pt x="1827" y="3550"/>
                      <a:pt x="1827" y="3550"/>
                    </a:cubicBezTo>
                    <a:cubicBezTo>
                      <a:pt x="2266" y="7443"/>
                      <a:pt x="3310" y="11283"/>
                      <a:pt x="4899" y="14905"/>
                    </a:cubicBezTo>
                    <a:cubicBezTo>
                      <a:pt x="4923" y="14928"/>
                      <a:pt x="4956" y="14942"/>
                      <a:pt x="4987" y="14942"/>
                    </a:cubicBezTo>
                    <a:cubicBezTo>
                      <a:pt x="5029" y="14942"/>
                      <a:pt x="5066" y="14916"/>
                      <a:pt x="5066" y="14852"/>
                    </a:cubicBezTo>
                    <a:cubicBezTo>
                      <a:pt x="5119" y="13755"/>
                      <a:pt x="4899" y="12657"/>
                      <a:pt x="4680" y="11613"/>
                    </a:cubicBezTo>
                    <a:cubicBezTo>
                      <a:pt x="4408" y="10463"/>
                      <a:pt x="4131" y="9256"/>
                      <a:pt x="3859" y="8101"/>
                    </a:cubicBezTo>
                    <a:cubicBezTo>
                      <a:pt x="3582" y="6894"/>
                      <a:pt x="3363" y="5744"/>
                      <a:pt x="3091" y="4537"/>
                    </a:cubicBezTo>
                    <a:cubicBezTo>
                      <a:pt x="2871" y="3550"/>
                      <a:pt x="2595" y="2562"/>
                      <a:pt x="1994" y="1737"/>
                    </a:cubicBezTo>
                    <a:cubicBezTo>
                      <a:pt x="1845" y="1592"/>
                      <a:pt x="1567" y="1228"/>
                      <a:pt x="1316" y="1228"/>
                    </a:cubicBezTo>
                    <a:cubicBezTo>
                      <a:pt x="1285" y="1228"/>
                      <a:pt x="1255" y="1233"/>
                      <a:pt x="1225" y="1245"/>
                    </a:cubicBezTo>
                    <a:cubicBezTo>
                      <a:pt x="949" y="1355"/>
                      <a:pt x="949" y="1794"/>
                      <a:pt x="949" y="2014"/>
                    </a:cubicBezTo>
                    <a:cubicBezTo>
                      <a:pt x="1006" y="3111"/>
                      <a:pt x="1225" y="4208"/>
                      <a:pt x="1445" y="5305"/>
                    </a:cubicBezTo>
                    <a:cubicBezTo>
                      <a:pt x="1937" y="7232"/>
                      <a:pt x="2431" y="9162"/>
                      <a:pt x="2955" y="11061"/>
                    </a:cubicBezTo>
                    <a:lnTo>
                      <a:pt x="2955" y="11061"/>
                    </a:lnTo>
                    <a:cubicBezTo>
                      <a:pt x="1551" y="7875"/>
                      <a:pt x="1" y="4653"/>
                      <a:pt x="567" y="1136"/>
                    </a:cubicBezTo>
                    <a:cubicBezTo>
                      <a:pt x="620" y="859"/>
                      <a:pt x="677" y="640"/>
                      <a:pt x="839" y="420"/>
                    </a:cubicBezTo>
                    <a:cubicBezTo>
                      <a:pt x="977" y="256"/>
                      <a:pt x="1141" y="188"/>
                      <a:pt x="1311" y="188"/>
                    </a:cubicBezTo>
                    <a:close/>
                    <a:moveTo>
                      <a:pt x="1302" y="0"/>
                    </a:moveTo>
                    <a:cubicBezTo>
                      <a:pt x="1186" y="0"/>
                      <a:pt x="1067" y="28"/>
                      <a:pt x="949" y="91"/>
                    </a:cubicBezTo>
                    <a:cubicBezTo>
                      <a:pt x="620" y="311"/>
                      <a:pt x="457" y="749"/>
                      <a:pt x="400" y="1079"/>
                    </a:cubicBezTo>
                    <a:cubicBezTo>
                      <a:pt x="348" y="1627"/>
                      <a:pt x="291" y="2233"/>
                      <a:pt x="291" y="2782"/>
                    </a:cubicBezTo>
                    <a:cubicBezTo>
                      <a:pt x="348" y="3932"/>
                      <a:pt x="567" y="5086"/>
                      <a:pt x="896" y="6183"/>
                    </a:cubicBezTo>
                    <a:cubicBezTo>
                      <a:pt x="1481" y="8217"/>
                      <a:pt x="2403" y="10139"/>
                      <a:pt x="3242" y="12087"/>
                    </a:cubicBezTo>
                    <a:lnTo>
                      <a:pt x="3242" y="12087"/>
                    </a:lnTo>
                    <a:cubicBezTo>
                      <a:pt x="3265" y="12168"/>
                      <a:pt x="3287" y="12248"/>
                      <a:pt x="3310" y="12328"/>
                    </a:cubicBezTo>
                    <a:cubicBezTo>
                      <a:pt x="4021" y="15014"/>
                      <a:pt x="4847" y="17648"/>
                      <a:pt x="5558" y="20338"/>
                    </a:cubicBezTo>
                    <a:cubicBezTo>
                      <a:pt x="5586" y="20365"/>
                      <a:pt x="5628" y="20378"/>
                      <a:pt x="5662" y="20378"/>
                    </a:cubicBezTo>
                    <a:cubicBezTo>
                      <a:pt x="5697" y="20378"/>
                      <a:pt x="5724" y="20365"/>
                      <a:pt x="5724" y="20338"/>
                    </a:cubicBezTo>
                    <a:cubicBezTo>
                      <a:pt x="6106" y="19184"/>
                      <a:pt x="5944" y="17977"/>
                      <a:pt x="5887" y="16770"/>
                    </a:cubicBezTo>
                    <a:cubicBezTo>
                      <a:pt x="5777" y="15453"/>
                      <a:pt x="5667" y="14193"/>
                      <a:pt x="5505" y="12877"/>
                    </a:cubicBezTo>
                    <a:cubicBezTo>
                      <a:pt x="5176" y="10243"/>
                      <a:pt x="4737" y="7662"/>
                      <a:pt x="4131" y="5139"/>
                    </a:cubicBezTo>
                    <a:cubicBezTo>
                      <a:pt x="3802" y="3879"/>
                      <a:pt x="3530" y="2615"/>
                      <a:pt x="2871" y="1465"/>
                    </a:cubicBezTo>
                    <a:cubicBezTo>
                      <a:pt x="2635" y="995"/>
                      <a:pt x="1998" y="0"/>
                      <a:pt x="1302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8" name="Google Shape;1788;p31"/>
              <p:cNvSpPr/>
              <p:nvPr/>
            </p:nvSpPr>
            <p:spPr>
              <a:xfrm>
                <a:off x="2044600" y="2534500"/>
                <a:ext cx="80900" cy="216500"/>
              </a:xfrm>
              <a:custGeom>
                <a:avLst/>
                <a:gdLst/>
                <a:ahLst/>
                <a:cxnLst/>
                <a:rect l="l" t="t" r="r" b="b"/>
                <a:pathLst>
                  <a:path w="3236" h="8660" extrusionOk="0">
                    <a:moveTo>
                      <a:pt x="2640" y="1"/>
                    </a:moveTo>
                    <a:cubicBezTo>
                      <a:pt x="2162" y="1"/>
                      <a:pt x="1539" y="848"/>
                      <a:pt x="1370" y="1146"/>
                    </a:cubicBezTo>
                    <a:cubicBezTo>
                      <a:pt x="878" y="2076"/>
                      <a:pt x="711" y="3230"/>
                      <a:pt x="549" y="4218"/>
                    </a:cubicBezTo>
                    <a:cubicBezTo>
                      <a:pt x="330" y="5697"/>
                      <a:pt x="110" y="7181"/>
                      <a:pt x="0" y="8607"/>
                    </a:cubicBezTo>
                    <a:cubicBezTo>
                      <a:pt x="0" y="8660"/>
                      <a:pt x="53" y="8660"/>
                      <a:pt x="53" y="8660"/>
                    </a:cubicBezTo>
                    <a:cubicBezTo>
                      <a:pt x="273" y="7233"/>
                      <a:pt x="439" y="5864"/>
                      <a:pt x="711" y="4490"/>
                    </a:cubicBezTo>
                    <a:cubicBezTo>
                      <a:pt x="878" y="3340"/>
                      <a:pt x="1041" y="2076"/>
                      <a:pt x="1646" y="1088"/>
                    </a:cubicBezTo>
                    <a:cubicBezTo>
                      <a:pt x="1809" y="816"/>
                      <a:pt x="2028" y="597"/>
                      <a:pt x="2248" y="377"/>
                    </a:cubicBezTo>
                    <a:cubicBezTo>
                      <a:pt x="2305" y="320"/>
                      <a:pt x="2357" y="320"/>
                      <a:pt x="2414" y="268"/>
                    </a:cubicBezTo>
                    <a:cubicBezTo>
                      <a:pt x="2796" y="268"/>
                      <a:pt x="2963" y="430"/>
                      <a:pt x="2906" y="650"/>
                    </a:cubicBezTo>
                    <a:cubicBezTo>
                      <a:pt x="2906" y="816"/>
                      <a:pt x="2853" y="979"/>
                      <a:pt x="2796" y="1146"/>
                    </a:cubicBezTo>
                    <a:cubicBezTo>
                      <a:pt x="2634" y="1747"/>
                      <a:pt x="2414" y="2405"/>
                      <a:pt x="2195" y="3064"/>
                    </a:cubicBezTo>
                    <a:cubicBezTo>
                      <a:pt x="1730" y="4145"/>
                      <a:pt x="1220" y="5222"/>
                      <a:pt x="616" y="6256"/>
                    </a:cubicBezTo>
                    <a:lnTo>
                      <a:pt x="616" y="6256"/>
                    </a:lnTo>
                    <a:cubicBezTo>
                      <a:pt x="748" y="4534"/>
                      <a:pt x="1254" y="2907"/>
                      <a:pt x="2047" y="1423"/>
                    </a:cubicBezTo>
                    <a:lnTo>
                      <a:pt x="2047" y="1423"/>
                    </a:lnTo>
                    <a:cubicBezTo>
                      <a:pt x="2063" y="2106"/>
                      <a:pt x="1718" y="2741"/>
                      <a:pt x="1370" y="3283"/>
                    </a:cubicBezTo>
                    <a:cubicBezTo>
                      <a:pt x="1331" y="3363"/>
                      <a:pt x="1408" y="3415"/>
                      <a:pt x="1474" y="3415"/>
                    </a:cubicBezTo>
                    <a:cubicBezTo>
                      <a:pt x="1498" y="3415"/>
                      <a:pt x="1521" y="3408"/>
                      <a:pt x="1537" y="3393"/>
                    </a:cubicBezTo>
                    <a:cubicBezTo>
                      <a:pt x="1918" y="2734"/>
                      <a:pt x="2305" y="1966"/>
                      <a:pt x="2195" y="1146"/>
                    </a:cubicBezTo>
                    <a:cubicBezTo>
                      <a:pt x="2166" y="1117"/>
                      <a:pt x="2125" y="1103"/>
                      <a:pt x="2090" y="1103"/>
                    </a:cubicBezTo>
                    <a:cubicBezTo>
                      <a:pt x="2056" y="1103"/>
                      <a:pt x="2028" y="1117"/>
                      <a:pt x="2028" y="1146"/>
                    </a:cubicBezTo>
                    <a:cubicBezTo>
                      <a:pt x="1098" y="2791"/>
                      <a:pt x="549" y="4600"/>
                      <a:pt x="439" y="6465"/>
                    </a:cubicBezTo>
                    <a:cubicBezTo>
                      <a:pt x="439" y="6530"/>
                      <a:pt x="496" y="6557"/>
                      <a:pt x="542" y="6557"/>
                    </a:cubicBezTo>
                    <a:cubicBezTo>
                      <a:pt x="574" y="6557"/>
                      <a:pt x="602" y="6544"/>
                      <a:pt x="602" y="6522"/>
                    </a:cubicBezTo>
                    <a:cubicBezTo>
                      <a:pt x="1260" y="5478"/>
                      <a:pt x="1809" y="4437"/>
                      <a:pt x="2248" y="3283"/>
                    </a:cubicBezTo>
                    <a:cubicBezTo>
                      <a:pt x="2467" y="2791"/>
                      <a:pt x="2634" y="2243"/>
                      <a:pt x="2796" y="1694"/>
                    </a:cubicBezTo>
                    <a:cubicBezTo>
                      <a:pt x="2906" y="1308"/>
                      <a:pt x="3235" y="650"/>
                      <a:pt x="3016" y="268"/>
                    </a:cubicBezTo>
                    <a:cubicBezTo>
                      <a:pt x="2914" y="77"/>
                      <a:pt x="2784" y="1"/>
                      <a:pt x="2640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9" name="Google Shape;1789;p31"/>
              <p:cNvSpPr/>
              <p:nvPr/>
            </p:nvSpPr>
            <p:spPr>
              <a:xfrm>
                <a:off x="2021225" y="2346325"/>
                <a:ext cx="60375" cy="333025"/>
              </a:xfrm>
              <a:custGeom>
                <a:avLst/>
                <a:gdLst/>
                <a:ahLst/>
                <a:cxnLst/>
                <a:rect l="l" t="t" r="r" b="b"/>
                <a:pathLst>
                  <a:path w="2415" h="13321" extrusionOk="0">
                    <a:moveTo>
                      <a:pt x="1717" y="0"/>
                    </a:moveTo>
                    <a:cubicBezTo>
                      <a:pt x="1694" y="0"/>
                      <a:pt x="1671" y="1"/>
                      <a:pt x="1646" y="4"/>
                    </a:cubicBezTo>
                    <a:cubicBezTo>
                      <a:pt x="1045" y="57"/>
                      <a:pt x="826" y="882"/>
                      <a:pt x="716" y="1373"/>
                    </a:cubicBezTo>
                    <a:cubicBezTo>
                      <a:pt x="439" y="2032"/>
                      <a:pt x="277" y="2747"/>
                      <a:pt x="220" y="3458"/>
                    </a:cubicBezTo>
                    <a:cubicBezTo>
                      <a:pt x="0" y="5104"/>
                      <a:pt x="167" y="6807"/>
                      <a:pt x="716" y="8396"/>
                    </a:cubicBezTo>
                    <a:cubicBezTo>
                      <a:pt x="716" y="8453"/>
                      <a:pt x="716" y="8453"/>
                      <a:pt x="769" y="8453"/>
                    </a:cubicBezTo>
                    <a:cubicBezTo>
                      <a:pt x="1208" y="8396"/>
                      <a:pt x="1208" y="7847"/>
                      <a:pt x="1265" y="7518"/>
                    </a:cubicBezTo>
                    <a:cubicBezTo>
                      <a:pt x="1374" y="6860"/>
                      <a:pt x="1484" y="6149"/>
                      <a:pt x="1537" y="5490"/>
                    </a:cubicBezTo>
                    <a:cubicBezTo>
                      <a:pt x="1594" y="4885"/>
                      <a:pt x="1646" y="4283"/>
                      <a:pt x="1646" y="3678"/>
                    </a:cubicBezTo>
                    <a:cubicBezTo>
                      <a:pt x="1703" y="3348"/>
                      <a:pt x="1703" y="2967"/>
                      <a:pt x="1703" y="2580"/>
                    </a:cubicBezTo>
                    <a:cubicBezTo>
                      <a:pt x="1703" y="2361"/>
                      <a:pt x="1703" y="2089"/>
                      <a:pt x="1646" y="1869"/>
                    </a:cubicBezTo>
                    <a:cubicBezTo>
                      <a:pt x="1607" y="1707"/>
                      <a:pt x="1477" y="1512"/>
                      <a:pt x="1322" y="1512"/>
                    </a:cubicBezTo>
                    <a:cubicBezTo>
                      <a:pt x="1268" y="1512"/>
                      <a:pt x="1212" y="1536"/>
                      <a:pt x="1155" y="1593"/>
                    </a:cubicBezTo>
                    <a:cubicBezTo>
                      <a:pt x="988" y="1760"/>
                      <a:pt x="935" y="2032"/>
                      <a:pt x="878" y="2198"/>
                    </a:cubicBezTo>
                    <a:lnTo>
                      <a:pt x="716" y="3019"/>
                    </a:lnTo>
                    <a:cubicBezTo>
                      <a:pt x="496" y="4174"/>
                      <a:pt x="549" y="5381"/>
                      <a:pt x="878" y="6478"/>
                    </a:cubicBezTo>
                    <a:cubicBezTo>
                      <a:pt x="878" y="6519"/>
                      <a:pt x="902" y="6537"/>
                      <a:pt x="932" y="6537"/>
                    </a:cubicBezTo>
                    <a:cubicBezTo>
                      <a:pt x="981" y="6537"/>
                      <a:pt x="1045" y="6489"/>
                      <a:pt x="1045" y="6421"/>
                    </a:cubicBezTo>
                    <a:cubicBezTo>
                      <a:pt x="716" y="5381"/>
                      <a:pt x="659" y="4283"/>
                      <a:pt x="826" y="3186"/>
                    </a:cubicBezTo>
                    <a:cubicBezTo>
                      <a:pt x="878" y="2967"/>
                      <a:pt x="935" y="2690"/>
                      <a:pt x="988" y="2471"/>
                    </a:cubicBezTo>
                    <a:cubicBezTo>
                      <a:pt x="1045" y="2361"/>
                      <a:pt x="1098" y="2251"/>
                      <a:pt x="1098" y="2141"/>
                    </a:cubicBezTo>
                    <a:cubicBezTo>
                      <a:pt x="1155" y="2032"/>
                      <a:pt x="1155" y="1979"/>
                      <a:pt x="1208" y="1922"/>
                    </a:cubicBezTo>
                    <a:cubicBezTo>
                      <a:pt x="1277" y="1854"/>
                      <a:pt x="1337" y="1824"/>
                      <a:pt x="1383" y="1824"/>
                    </a:cubicBezTo>
                    <a:cubicBezTo>
                      <a:pt x="1447" y="1824"/>
                      <a:pt x="1484" y="1882"/>
                      <a:pt x="1484" y="1979"/>
                    </a:cubicBezTo>
                    <a:cubicBezTo>
                      <a:pt x="1537" y="2198"/>
                      <a:pt x="1484" y="2418"/>
                      <a:pt x="1484" y="2637"/>
                    </a:cubicBezTo>
                    <a:lnTo>
                      <a:pt x="1484" y="3568"/>
                    </a:lnTo>
                    <a:cubicBezTo>
                      <a:pt x="1427" y="4775"/>
                      <a:pt x="1317" y="5929"/>
                      <a:pt x="1155" y="7079"/>
                    </a:cubicBezTo>
                    <a:cubicBezTo>
                      <a:pt x="1155" y="7356"/>
                      <a:pt x="1098" y="7628"/>
                      <a:pt x="1045" y="7904"/>
                    </a:cubicBezTo>
                    <a:cubicBezTo>
                      <a:pt x="1045" y="8005"/>
                      <a:pt x="998" y="8240"/>
                      <a:pt x="866" y="8240"/>
                    </a:cubicBezTo>
                    <a:cubicBezTo>
                      <a:pt x="853" y="8240"/>
                      <a:pt x="840" y="8238"/>
                      <a:pt x="826" y="8234"/>
                    </a:cubicBezTo>
                    <a:cubicBezTo>
                      <a:pt x="769" y="8234"/>
                      <a:pt x="716" y="8014"/>
                      <a:pt x="716" y="8014"/>
                    </a:cubicBezTo>
                    <a:cubicBezTo>
                      <a:pt x="549" y="7466"/>
                      <a:pt x="439" y="6917"/>
                      <a:pt x="387" y="6368"/>
                    </a:cubicBezTo>
                    <a:cubicBezTo>
                      <a:pt x="220" y="5324"/>
                      <a:pt x="220" y="4283"/>
                      <a:pt x="387" y="3296"/>
                    </a:cubicBezTo>
                    <a:cubicBezTo>
                      <a:pt x="439" y="2857"/>
                      <a:pt x="549" y="2418"/>
                      <a:pt x="659" y="1979"/>
                    </a:cubicBezTo>
                    <a:cubicBezTo>
                      <a:pt x="826" y="1483"/>
                      <a:pt x="988" y="825"/>
                      <a:pt x="1317" y="386"/>
                    </a:cubicBezTo>
                    <a:cubicBezTo>
                      <a:pt x="1424" y="238"/>
                      <a:pt x="1556" y="171"/>
                      <a:pt x="1684" y="171"/>
                    </a:cubicBezTo>
                    <a:cubicBezTo>
                      <a:pt x="1885" y="171"/>
                      <a:pt x="2075" y="337"/>
                      <a:pt x="2142" y="605"/>
                    </a:cubicBezTo>
                    <a:cubicBezTo>
                      <a:pt x="2195" y="825"/>
                      <a:pt x="2195" y="1101"/>
                      <a:pt x="2195" y="1321"/>
                    </a:cubicBezTo>
                    <a:cubicBezTo>
                      <a:pt x="2252" y="1869"/>
                      <a:pt x="2195" y="2418"/>
                      <a:pt x="2142" y="2967"/>
                    </a:cubicBezTo>
                    <a:cubicBezTo>
                      <a:pt x="2085" y="4007"/>
                      <a:pt x="1866" y="5051"/>
                      <a:pt x="1646" y="6092"/>
                    </a:cubicBezTo>
                    <a:cubicBezTo>
                      <a:pt x="1208" y="8506"/>
                      <a:pt x="935" y="10867"/>
                      <a:pt x="1045" y="13281"/>
                    </a:cubicBezTo>
                    <a:cubicBezTo>
                      <a:pt x="1045" y="13308"/>
                      <a:pt x="1058" y="13321"/>
                      <a:pt x="1071" y="13321"/>
                    </a:cubicBezTo>
                    <a:cubicBezTo>
                      <a:pt x="1085" y="13321"/>
                      <a:pt x="1098" y="13308"/>
                      <a:pt x="1098" y="13281"/>
                    </a:cubicBezTo>
                    <a:cubicBezTo>
                      <a:pt x="1098" y="11526"/>
                      <a:pt x="1208" y="9770"/>
                      <a:pt x="1484" y="8014"/>
                    </a:cubicBezTo>
                    <a:cubicBezTo>
                      <a:pt x="1756" y="6421"/>
                      <a:pt x="2142" y="4885"/>
                      <a:pt x="2305" y="3239"/>
                    </a:cubicBezTo>
                    <a:cubicBezTo>
                      <a:pt x="2415" y="2471"/>
                      <a:pt x="2415" y="1703"/>
                      <a:pt x="2362" y="934"/>
                    </a:cubicBezTo>
                    <a:cubicBezTo>
                      <a:pt x="2307" y="569"/>
                      <a:pt x="2205" y="0"/>
                      <a:pt x="1717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90" name="Google Shape;1790;p31"/>
            <p:cNvGrpSpPr/>
            <p:nvPr/>
          </p:nvGrpSpPr>
          <p:grpSpPr>
            <a:xfrm rot="10800000">
              <a:off x="7975306" y="1240978"/>
              <a:ext cx="584424" cy="609100"/>
              <a:chOff x="5898850" y="2516424"/>
              <a:chExt cx="584424" cy="609100"/>
            </a:xfrm>
          </p:grpSpPr>
          <p:sp>
            <p:nvSpPr>
              <p:cNvPr id="1791" name="Google Shape;1791;p31"/>
              <p:cNvSpPr/>
              <p:nvPr/>
            </p:nvSpPr>
            <p:spPr>
              <a:xfrm>
                <a:off x="6088158" y="2783960"/>
                <a:ext cx="186156" cy="168831"/>
              </a:xfrm>
              <a:custGeom>
                <a:avLst/>
                <a:gdLst/>
                <a:ahLst/>
                <a:cxnLst/>
                <a:rect l="l" t="t" r="r" b="b"/>
                <a:pathLst>
                  <a:path w="2482" h="2251" extrusionOk="0">
                    <a:moveTo>
                      <a:pt x="1084" y="1"/>
                    </a:moveTo>
                    <a:cubicBezTo>
                      <a:pt x="829" y="1"/>
                      <a:pt x="574" y="128"/>
                      <a:pt x="383" y="436"/>
                    </a:cubicBezTo>
                    <a:cubicBezTo>
                      <a:pt x="163" y="822"/>
                      <a:pt x="1" y="1643"/>
                      <a:pt x="330" y="2029"/>
                    </a:cubicBezTo>
                    <a:cubicBezTo>
                      <a:pt x="486" y="2185"/>
                      <a:pt x="698" y="2251"/>
                      <a:pt x="918" y="2251"/>
                    </a:cubicBezTo>
                    <a:cubicBezTo>
                      <a:pt x="1317" y="2251"/>
                      <a:pt x="1744" y="2036"/>
                      <a:pt x="1919" y="1753"/>
                    </a:cubicBezTo>
                    <a:cubicBezTo>
                      <a:pt x="2481" y="950"/>
                      <a:pt x="1780" y="1"/>
                      <a:pt x="1084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2" name="Google Shape;1792;p31"/>
              <p:cNvSpPr/>
              <p:nvPr/>
            </p:nvSpPr>
            <p:spPr>
              <a:xfrm>
                <a:off x="6129335" y="2601928"/>
                <a:ext cx="139955" cy="146630"/>
              </a:xfrm>
              <a:custGeom>
                <a:avLst/>
                <a:gdLst/>
                <a:ahLst/>
                <a:cxnLst/>
                <a:rect l="l" t="t" r="r" b="b"/>
                <a:pathLst>
                  <a:path w="1866" h="1955" extrusionOk="0">
                    <a:moveTo>
                      <a:pt x="968" y="0"/>
                    </a:moveTo>
                    <a:cubicBezTo>
                      <a:pt x="837" y="0"/>
                      <a:pt x="707" y="36"/>
                      <a:pt x="602" y="120"/>
                    </a:cubicBezTo>
                    <a:lnTo>
                      <a:pt x="273" y="668"/>
                    </a:lnTo>
                    <a:cubicBezTo>
                      <a:pt x="110" y="888"/>
                      <a:pt x="0" y="1164"/>
                      <a:pt x="53" y="1437"/>
                    </a:cubicBezTo>
                    <a:cubicBezTo>
                      <a:pt x="110" y="1603"/>
                      <a:pt x="220" y="1823"/>
                      <a:pt x="439" y="1933"/>
                    </a:cubicBezTo>
                    <a:cubicBezTo>
                      <a:pt x="487" y="1948"/>
                      <a:pt x="534" y="1954"/>
                      <a:pt x="582" y="1954"/>
                    </a:cubicBezTo>
                    <a:cubicBezTo>
                      <a:pt x="698" y="1954"/>
                      <a:pt x="816" y="1916"/>
                      <a:pt x="931" y="1875"/>
                    </a:cubicBezTo>
                    <a:cubicBezTo>
                      <a:pt x="1260" y="1766"/>
                      <a:pt x="1589" y="1546"/>
                      <a:pt x="1699" y="1217"/>
                    </a:cubicBezTo>
                    <a:cubicBezTo>
                      <a:pt x="1866" y="888"/>
                      <a:pt x="1809" y="506"/>
                      <a:pt x="1537" y="230"/>
                    </a:cubicBezTo>
                    <a:cubicBezTo>
                      <a:pt x="1401" y="94"/>
                      <a:pt x="1182" y="0"/>
                      <a:pt x="968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3" name="Google Shape;1793;p31"/>
              <p:cNvSpPr/>
              <p:nvPr/>
            </p:nvSpPr>
            <p:spPr>
              <a:xfrm>
                <a:off x="6239665" y="2702057"/>
                <a:ext cx="148955" cy="112054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1494" extrusionOk="0">
                    <a:moveTo>
                      <a:pt x="1017" y="1"/>
                    </a:moveTo>
                    <a:cubicBezTo>
                      <a:pt x="856" y="1"/>
                      <a:pt x="694" y="49"/>
                      <a:pt x="557" y="159"/>
                    </a:cubicBezTo>
                    <a:cubicBezTo>
                      <a:pt x="1" y="614"/>
                      <a:pt x="380" y="1493"/>
                      <a:pt x="1049" y="1493"/>
                    </a:cubicBezTo>
                    <a:cubicBezTo>
                      <a:pt x="1103" y="1493"/>
                      <a:pt x="1158" y="1487"/>
                      <a:pt x="1216" y="1475"/>
                    </a:cubicBezTo>
                    <a:cubicBezTo>
                      <a:pt x="1492" y="1366"/>
                      <a:pt x="1712" y="1199"/>
                      <a:pt x="1821" y="927"/>
                    </a:cubicBezTo>
                    <a:cubicBezTo>
                      <a:pt x="1986" y="433"/>
                      <a:pt x="1501" y="1"/>
                      <a:pt x="1017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4" name="Google Shape;1794;p31"/>
              <p:cNvSpPr/>
              <p:nvPr/>
            </p:nvSpPr>
            <p:spPr>
              <a:xfrm>
                <a:off x="6009855" y="2711282"/>
                <a:ext cx="90603" cy="89853"/>
              </a:xfrm>
              <a:custGeom>
                <a:avLst/>
                <a:gdLst/>
                <a:ahLst/>
                <a:cxnLst/>
                <a:rect l="l" t="t" r="r" b="b"/>
                <a:pathLst>
                  <a:path w="1208" h="1198" extrusionOk="0">
                    <a:moveTo>
                      <a:pt x="647" y="0"/>
                    </a:moveTo>
                    <a:cubicBezTo>
                      <a:pt x="596" y="0"/>
                      <a:pt x="545" y="11"/>
                      <a:pt x="496" y="36"/>
                    </a:cubicBezTo>
                    <a:lnTo>
                      <a:pt x="329" y="88"/>
                    </a:lnTo>
                    <a:cubicBezTo>
                      <a:pt x="110" y="255"/>
                      <a:pt x="0" y="584"/>
                      <a:pt x="110" y="856"/>
                    </a:cubicBezTo>
                    <a:cubicBezTo>
                      <a:pt x="189" y="1057"/>
                      <a:pt x="415" y="1198"/>
                      <a:pt x="616" y="1198"/>
                    </a:cubicBezTo>
                    <a:cubicBezTo>
                      <a:pt x="692" y="1198"/>
                      <a:pt x="765" y="1177"/>
                      <a:pt x="825" y="1133"/>
                    </a:cubicBezTo>
                    <a:lnTo>
                      <a:pt x="988" y="966"/>
                    </a:lnTo>
                    <a:cubicBezTo>
                      <a:pt x="1097" y="804"/>
                      <a:pt x="1207" y="527"/>
                      <a:pt x="1097" y="308"/>
                    </a:cubicBezTo>
                    <a:cubicBezTo>
                      <a:pt x="1012" y="137"/>
                      <a:pt x="828" y="0"/>
                      <a:pt x="647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5" name="Google Shape;1795;p31"/>
              <p:cNvSpPr/>
              <p:nvPr/>
            </p:nvSpPr>
            <p:spPr>
              <a:xfrm>
                <a:off x="5959228" y="2563076"/>
                <a:ext cx="184131" cy="116554"/>
              </a:xfrm>
              <a:custGeom>
                <a:avLst/>
                <a:gdLst/>
                <a:ahLst/>
                <a:cxnLst/>
                <a:rect l="l" t="t" r="r" b="b"/>
                <a:pathLst>
                  <a:path w="2455" h="1554" extrusionOk="0">
                    <a:moveTo>
                      <a:pt x="1954" y="1"/>
                    </a:moveTo>
                    <a:cubicBezTo>
                      <a:pt x="1266" y="1"/>
                      <a:pt x="1" y="1137"/>
                      <a:pt x="1061" y="1516"/>
                    </a:cubicBezTo>
                    <a:cubicBezTo>
                      <a:pt x="1153" y="1540"/>
                      <a:pt x="1245" y="1553"/>
                      <a:pt x="1337" y="1553"/>
                    </a:cubicBezTo>
                    <a:cubicBezTo>
                      <a:pt x="1465" y="1553"/>
                      <a:pt x="1592" y="1527"/>
                      <a:pt x="1720" y="1463"/>
                    </a:cubicBezTo>
                    <a:cubicBezTo>
                      <a:pt x="1830" y="1463"/>
                      <a:pt x="1882" y="1406"/>
                      <a:pt x="1939" y="1353"/>
                    </a:cubicBezTo>
                    <a:cubicBezTo>
                      <a:pt x="2102" y="1186"/>
                      <a:pt x="2211" y="1024"/>
                      <a:pt x="2268" y="857"/>
                    </a:cubicBezTo>
                    <a:cubicBezTo>
                      <a:pt x="2455" y="229"/>
                      <a:pt x="2262" y="1"/>
                      <a:pt x="1954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6" name="Google Shape;1796;p31"/>
              <p:cNvSpPr/>
              <p:nvPr/>
            </p:nvSpPr>
            <p:spPr>
              <a:xfrm>
                <a:off x="5964703" y="2845013"/>
                <a:ext cx="98853" cy="99453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326" extrusionOk="0">
                    <a:moveTo>
                      <a:pt x="638" y="1"/>
                    </a:moveTo>
                    <a:cubicBezTo>
                      <a:pt x="608" y="1"/>
                      <a:pt x="579" y="3"/>
                      <a:pt x="549" y="8"/>
                    </a:cubicBezTo>
                    <a:lnTo>
                      <a:pt x="330" y="171"/>
                    </a:lnTo>
                    <a:cubicBezTo>
                      <a:pt x="111" y="390"/>
                      <a:pt x="1" y="719"/>
                      <a:pt x="163" y="996"/>
                    </a:cubicBezTo>
                    <a:cubicBezTo>
                      <a:pt x="220" y="1158"/>
                      <a:pt x="330" y="1268"/>
                      <a:pt x="492" y="1325"/>
                    </a:cubicBezTo>
                    <a:cubicBezTo>
                      <a:pt x="549" y="1325"/>
                      <a:pt x="659" y="1325"/>
                      <a:pt x="769" y="1268"/>
                    </a:cubicBezTo>
                    <a:cubicBezTo>
                      <a:pt x="1041" y="1158"/>
                      <a:pt x="1318" y="829"/>
                      <a:pt x="1261" y="500"/>
                    </a:cubicBezTo>
                    <a:cubicBezTo>
                      <a:pt x="1213" y="252"/>
                      <a:pt x="935" y="1"/>
                      <a:pt x="638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7" name="Google Shape;1797;p31"/>
              <p:cNvSpPr/>
              <p:nvPr/>
            </p:nvSpPr>
            <p:spPr>
              <a:xfrm>
                <a:off x="5898850" y="2730408"/>
                <a:ext cx="90678" cy="108904"/>
              </a:xfrm>
              <a:custGeom>
                <a:avLst/>
                <a:gdLst/>
                <a:ahLst/>
                <a:cxnLst/>
                <a:rect l="l" t="t" r="r" b="b"/>
                <a:pathLst>
                  <a:path w="1209" h="1452" extrusionOk="0">
                    <a:moveTo>
                      <a:pt x="712" y="0"/>
                    </a:moveTo>
                    <a:cubicBezTo>
                      <a:pt x="493" y="0"/>
                      <a:pt x="330" y="162"/>
                      <a:pt x="163" y="329"/>
                    </a:cubicBezTo>
                    <a:lnTo>
                      <a:pt x="54" y="492"/>
                    </a:lnTo>
                    <a:cubicBezTo>
                      <a:pt x="54" y="658"/>
                      <a:pt x="1" y="821"/>
                      <a:pt x="54" y="988"/>
                    </a:cubicBezTo>
                    <a:cubicBezTo>
                      <a:pt x="54" y="1150"/>
                      <a:pt x="163" y="1317"/>
                      <a:pt x="273" y="1369"/>
                    </a:cubicBezTo>
                    <a:cubicBezTo>
                      <a:pt x="357" y="1424"/>
                      <a:pt x="439" y="1452"/>
                      <a:pt x="521" y="1452"/>
                    </a:cubicBezTo>
                    <a:cubicBezTo>
                      <a:pt x="603" y="1452"/>
                      <a:pt x="686" y="1424"/>
                      <a:pt x="769" y="1369"/>
                    </a:cubicBezTo>
                    <a:cubicBezTo>
                      <a:pt x="931" y="1317"/>
                      <a:pt x="1098" y="1150"/>
                      <a:pt x="1151" y="931"/>
                    </a:cubicBezTo>
                    <a:cubicBezTo>
                      <a:pt x="1208" y="711"/>
                      <a:pt x="1208" y="492"/>
                      <a:pt x="1098" y="272"/>
                    </a:cubicBezTo>
                    <a:cubicBezTo>
                      <a:pt x="989" y="162"/>
                      <a:pt x="879" y="53"/>
                      <a:pt x="712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8" name="Google Shape;1798;p31"/>
              <p:cNvSpPr/>
              <p:nvPr/>
            </p:nvSpPr>
            <p:spPr>
              <a:xfrm>
                <a:off x="6005880" y="3011145"/>
                <a:ext cx="214057" cy="114379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1525" extrusionOk="0">
                    <a:moveTo>
                      <a:pt x="1235" y="0"/>
                    </a:moveTo>
                    <a:cubicBezTo>
                      <a:pt x="796" y="0"/>
                      <a:pt x="325" y="126"/>
                      <a:pt x="220" y="479"/>
                    </a:cubicBezTo>
                    <a:cubicBezTo>
                      <a:pt x="0" y="1028"/>
                      <a:pt x="769" y="1524"/>
                      <a:pt x="1208" y="1524"/>
                    </a:cubicBezTo>
                    <a:lnTo>
                      <a:pt x="1260" y="1524"/>
                    </a:lnTo>
                    <a:cubicBezTo>
                      <a:pt x="2085" y="1524"/>
                      <a:pt x="2853" y="427"/>
                      <a:pt x="1866" y="98"/>
                    </a:cubicBezTo>
                    <a:cubicBezTo>
                      <a:pt x="1710" y="38"/>
                      <a:pt x="1477" y="0"/>
                      <a:pt x="1235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9" name="Google Shape;1799;p31"/>
              <p:cNvSpPr/>
              <p:nvPr/>
            </p:nvSpPr>
            <p:spPr>
              <a:xfrm>
                <a:off x="6182662" y="2911616"/>
                <a:ext cx="236558" cy="166206"/>
              </a:xfrm>
              <a:custGeom>
                <a:avLst/>
                <a:gdLst/>
                <a:ahLst/>
                <a:cxnLst/>
                <a:rect l="l" t="t" r="r" b="b"/>
                <a:pathLst>
                  <a:path w="3154" h="2216" extrusionOk="0">
                    <a:moveTo>
                      <a:pt x="1797" y="1"/>
                    </a:moveTo>
                    <a:cubicBezTo>
                      <a:pt x="1697" y="1"/>
                      <a:pt x="1592" y="17"/>
                      <a:pt x="1484" y="51"/>
                    </a:cubicBezTo>
                    <a:cubicBezTo>
                      <a:pt x="769" y="218"/>
                      <a:pt x="0" y="1148"/>
                      <a:pt x="496" y="1864"/>
                    </a:cubicBezTo>
                    <a:cubicBezTo>
                      <a:pt x="697" y="2114"/>
                      <a:pt x="1011" y="2215"/>
                      <a:pt x="1341" y="2215"/>
                    </a:cubicBezTo>
                    <a:cubicBezTo>
                      <a:pt x="1733" y="2215"/>
                      <a:pt x="2147" y="2071"/>
                      <a:pt x="2415" y="1864"/>
                    </a:cubicBezTo>
                    <a:cubicBezTo>
                      <a:pt x="3154" y="1175"/>
                      <a:pt x="2656" y="1"/>
                      <a:pt x="1797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0" name="Google Shape;1800;p31"/>
              <p:cNvSpPr/>
              <p:nvPr/>
            </p:nvSpPr>
            <p:spPr>
              <a:xfrm>
                <a:off x="6363345" y="2784110"/>
                <a:ext cx="119929" cy="119179"/>
              </a:xfrm>
              <a:custGeom>
                <a:avLst/>
                <a:gdLst/>
                <a:ahLst/>
                <a:cxnLst/>
                <a:rect l="l" t="t" r="r" b="b"/>
                <a:pathLst>
                  <a:path w="1599" h="1589" extrusionOk="0">
                    <a:moveTo>
                      <a:pt x="833" y="0"/>
                    </a:moveTo>
                    <a:cubicBezTo>
                      <a:pt x="215" y="0"/>
                      <a:pt x="0" y="1115"/>
                      <a:pt x="502" y="1479"/>
                    </a:cubicBezTo>
                    <a:cubicBezTo>
                      <a:pt x="611" y="1588"/>
                      <a:pt x="831" y="1588"/>
                      <a:pt x="993" y="1588"/>
                    </a:cubicBezTo>
                    <a:cubicBezTo>
                      <a:pt x="1270" y="1479"/>
                      <a:pt x="1489" y="1259"/>
                      <a:pt x="1542" y="930"/>
                    </a:cubicBezTo>
                    <a:cubicBezTo>
                      <a:pt x="1599" y="653"/>
                      <a:pt x="1489" y="324"/>
                      <a:pt x="1270" y="162"/>
                    </a:cubicBezTo>
                    <a:cubicBezTo>
                      <a:pt x="1109" y="48"/>
                      <a:pt x="962" y="0"/>
                      <a:pt x="833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1" name="Google Shape;1801;p31"/>
              <p:cNvSpPr/>
              <p:nvPr/>
            </p:nvSpPr>
            <p:spPr>
              <a:xfrm>
                <a:off x="6338294" y="2612128"/>
                <a:ext cx="141455" cy="80103"/>
              </a:xfrm>
              <a:custGeom>
                <a:avLst/>
                <a:gdLst/>
                <a:ahLst/>
                <a:cxnLst/>
                <a:rect l="l" t="t" r="r" b="b"/>
                <a:pathLst>
                  <a:path w="1886" h="1068" extrusionOk="0">
                    <a:moveTo>
                      <a:pt x="1489" y="1"/>
                    </a:moveTo>
                    <a:cubicBezTo>
                      <a:pt x="951" y="1"/>
                      <a:pt x="0" y="725"/>
                      <a:pt x="836" y="1028"/>
                    </a:cubicBezTo>
                    <a:cubicBezTo>
                      <a:pt x="890" y="1055"/>
                      <a:pt x="958" y="1068"/>
                      <a:pt x="1034" y="1068"/>
                    </a:cubicBezTo>
                    <a:cubicBezTo>
                      <a:pt x="1109" y="1068"/>
                      <a:pt x="1191" y="1055"/>
                      <a:pt x="1274" y="1028"/>
                    </a:cubicBezTo>
                    <a:cubicBezTo>
                      <a:pt x="1327" y="1028"/>
                      <a:pt x="1327" y="971"/>
                      <a:pt x="1384" y="971"/>
                    </a:cubicBezTo>
                    <a:cubicBezTo>
                      <a:pt x="1547" y="862"/>
                      <a:pt x="1713" y="699"/>
                      <a:pt x="1766" y="532"/>
                    </a:cubicBezTo>
                    <a:cubicBezTo>
                      <a:pt x="1885" y="144"/>
                      <a:pt x="1728" y="1"/>
                      <a:pt x="1489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2" name="Google Shape;1802;p31"/>
              <p:cNvSpPr/>
              <p:nvPr/>
            </p:nvSpPr>
            <p:spPr>
              <a:xfrm>
                <a:off x="6252790" y="2516424"/>
                <a:ext cx="98853" cy="84228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123" extrusionOk="0">
                    <a:moveTo>
                      <a:pt x="821" y="0"/>
                    </a:moveTo>
                    <a:lnTo>
                      <a:pt x="163" y="329"/>
                    </a:lnTo>
                    <a:cubicBezTo>
                      <a:pt x="0" y="549"/>
                      <a:pt x="0" y="878"/>
                      <a:pt x="273" y="1040"/>
                    </a:cubicBezTo>
                    <a:cubicBezTo>
                      <a:pt x="356" y="1095"/>
                      <a:pt x="452" y="1123"/>
                      <a:pt x="548" y="1123"/>
                    </a:cubicBezTo>
                    <a:cubicBezTo>
                      <a:pt x="644" y="1123"/>
                      <a:pt x="740" y="1095"/>
                      <a:pt x="821" y="1040"/>
                    </a:cubicBezTo>
                    <a:cubicBezTo>
                      <a:pt x="988" y="988"/>
                      <a:pt x="1098" y="821"/>
                      <a:pt x="1207" y="658"/>
                    </a:cubicBezTo>
                    <a:cubicBezTo>
                      <a:pt x="1260" y="549"/>
                      <a:pt x="1317" y="382"/>
                      <a:pt x="1260" y="272"/>
                    </a:cubicBezTo>
                    <a:cubicBezTo>
                      <a:pt x="1207" y="110"/>
                      <a:pt x="988" y="53"/>
                      <a:pt x="821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3" name="Google Shape;1803;p31"/>
              <p:cNvSpPr/>
              <p:nvPr/>
            </p:nvSpPr>
            <p:spPr>
              <a:xfrm>
                <a:off x="5907100" y="2960818"/>
                <a:ext cx="98853" cy="107029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427" extrusionOk="0">
                    <a:moveTo>
                      <a:pt x="879" y="0"/>
                    </a:moveTo>
                    <a:lnTo>
                      <a:pt x="383" y="163"/>
                    </a:lnTo>
                    <a:cubicBezTo>
                      <a:pt x="163" y="330"/>
                      <a:pt x="53" y="549"/>
                      <a:pt x="53" y="769"/>
                    </a:cubicBezTo>
                    <a:cubicBezTo>
                      <a:pt x="1" y="988"/>
                      <a:pt x="1" y="1208"/>
                      <a:pt x="163" y="1317"/>
                    </a:cubicBezTo>
                    <a:cubicBezTo>
                      <a:pt x="220" y="1370"/>
                      <a:pt x="330" y="1427"/>
                      <a:pt x="383" y="1427"/>
                    </a:cubicBezTo>
                    <a:cubicBezTo>
                      <a:pt x="659" y="1427"/>
                      <a:pt x="879" y="1260"/>
                      <a:pt x="1041" y="1041"/>
                    </a:cubicBezTo>
                    <a:cubicBezTo>
                      <a:pt x="1208" y="878"/>
                      <a:pt x="1317" y="659"/>
                      <a:pt x="1260" y="439"/>
                    </a:cubicBezTo>
                    <a:cubicBezTo>
                      <a:pt x="1260" y="220"/>
                      <a:pt x="1098" y="0"/>
                      <a:pt x="879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04" name="Google Shape;1804;p31"/>
            <p:cNvGrpSpPr/>
            <p:nvPr/>
          </p:nvGrpSpPr>
          <p:grpSpPr>
            <a:xfrm rot="10800000">
              <a:off x="3865085" y="-135919"/>
              <a:ext cx="496313" cy="949385"/>
              <a:chOff x="709075" y="2923225"/>
              <a:chExt cx="275225" cy="526500"/>
            </a:xfrm>
          </p:grpSpPr>
          <p:sp>
            <p:nvSpPr>
              <p:cNvPr id="1805" name="Google Shape;1805;p31"/>
              <p:cNvSpPr/>
              <p:nvPr/>
            </p:nvSpPr>
            <p:spPr>
              <a:xfrm>
                <a:off x="880675" y="2940775"/>
                <a:ext cx="53800" cy="23600"/>
              </a:xfrm>
              <a:custGeom>
                <a:avLst/>
                <a:gdLst/>
                <a:ahLst/>
                <a:cxnLst/>
                <a:rect l="l" t="t" r="r" b="b"/>
                <a:pathLst>
                  <a:path w="2152" h="944" extrusionOk="0">
                    <a:moveTo>
                      <a:pt x="214" y="1"/>
                    </a:moveTo>
                    <a:cubicBezTo>
                      <a:pt x="109" y="1"/>
                      <a:pt x="1" y="116"/>
                      <a:pt x="85" y="200"/>
                    </a:cubicBezTo>
                    <a:cubicBezTo>
                      <a:pt x="474" y="589"/>
                      <a:pt x="964" y="944"/>
                      <a:pt x="1529" y="944"/>
                    </a:cubicBezTo>
                    <a:cubicBezTo>
                      <a:pt x="1683" y="944"/>
                      <a:pt x="1842" y="917"/>
                      <a:pt x="2007" y="858"/>
                    </a:cubicBezTo>
                    <a:cubicBezTo>
                      <a:pt x="2151" y="761"/>
                      <a:pt x="2081" y="577"/>
                      <a:pt x="1950" y="577"/>
                    </a:cubicBezTo>
                    <a:cubicBezTo>
                      <a:pt x="1933" y="577"/>
                      <a:pt x="1915" y="579"/>
                      <a:pt x="1897" y="586"/>
                    </a:cubicBezTo>
                    <a:cubicBezTo>
                      <a:pt x="1756" y="649"/>
                      <a:pt x="1616" y="677"/>
                      <a:pt x="1478" y="677"/>
                    </a:cubicBezTo>
                    <a:cubicBezTo>
                      <a:pt x="1023" y="677"/>
                      <a:pt x="600" y="374"/>
                      <a:pt x="304" y="37"/>
                    </a:cubicBezTo>
                    <a:cubicBezTo>
                      <a:pt x="278" y="11"/>
                      <a:pt x="247" y="1"/>
                      <a:pt x="214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6" name="Google Shape;1806;p31"/>
              <p:cNvSpPr/>
              <p:nvPr/>
            </p:nvSpPr>
            <p:spPr>
              <a:xfrm>
                <a:off x="879250" y="2937225"/>
                <a:ext cx="56450" cy="23175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927" extrusionOk="0">
                    <a:moveTo>
                      <a:pt x="726" y="0"/>
                    </a:moveTo>
                    <a:cubicBezTo>
                      <a:pt x="509" y="0"/>
                      <a:pt x="292" y="54"/>
                      <a:pt x="89" y="179"/>
                    </a:cubicBezTo>
                    <a:cubicBezTo>
                      <a:pt x="1" y="222"/>
                      <a:pt x="88" y="372"/>
                      <a:pt x="183" y="372"/>
                    </a:cubicBezTo>
                    <a:cubicBezTo>
                      <a:pt x="206" y="372"/>
                      <a:pt x="230" y="363"/>
                      <a:pt x="251" y="342"/>
                    </a:cubicBezTo>
                    <a:cubicBezTo>
                      <a:pt x="390" y="266"/>
                      <a:pt x="538" y="234"/>
                      <a:pt x="687" y="234"/>
                    </a:cubicBezTo>
                    <a:cubicBezTo>
                      <a:pt x="1189" y="234"/>
                      <a:pt x="1713" y="596"/>
                      <a:pt x="2007" y="890"/>
                    </a:cubicBezTo>
                    <a:cubicBezTo>
                      <a:pt x="2033" y="916"/>
                      <a:pt x="2062" y="927"/>
                      <a:pt x="2089" y="927"/>
                    </a:cubicBezTo>
                    <a:cubicBezTo>
                      <a:pt x="2180" y="927"/>
                      <a:pt x="2258" y="812"/>
                      <a:pt x="2174" y="728"/>
                    </a:cubicBezTo>
                    <a:cubicBezTo>
                      <a:pt x="1819" y="336"/>
                      <a:pt x="1270" y="0"/>
                      <a:pt x="726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7" name="Google Shape;1807;p31"/>
              <p:cNvSpPr/>
              <p:nvPr/>
            </p:nvSpPr>
            <p:spPr>
              <a:xfrm>
                <a:off x="882250" y="2971500"/>
                <a:ext cx="52675" cy="28300"/>
              </a:xfrm>
              <a:custGeom>
                <a:avLst/>
                <a:gdLst/>
                <a:ahLst/>
                <a:cxnLst/>
                <a:rect l="l" t="t" r="r" b="b"/>
                <a:pathLst>
                  <a:path w="2107" h="1132" extrusionOk="0">
                    <a:moveTo>
                      <a:pt x="185" y="1"/>
                    </a:moveTo>
                    <a:cubicBezTo>
                      <a:pt x="88" y="1"/>
                      <a:pt x="1" y="117"/>
                      <a:pt x="79" y="235"/>
                    </a:cubicBezTo>
                    <a:cubicBezTo>
                      <a:pt x="417" y="767"/>
                      <a:pt x="1058" y="1131"/>
                      <a:pt x="1697" y="1131"/>
                    </a:cubicBezTo>
                    <a:cubicBezTo>
                      <a:pt x="1780" y="1131"/>
                      <a:pt x="1862" y="1125"/>
                      <a:pt x="1944" y="1113"/>
                    </a:cubicBezTo>
                    <a:cubicBezTo>
                      <a:pt x="2106" y="1055"/>
                      <a:pt x="2106" y="836"/>
                      <a:pt x="1944" y="836"/>
                    </a:cubicBezTo>
                    <a:cubicBezTo>
                      <a:pt x="1852" y="850"/>
                      <a:pt x="1761" y="857"/>
                      <a:pt x="1673" y="857"/>
                    </a:cubicBezTo>
                    <a:cubicBezTo>
                      <a:pt x="1078" y="857"/>
                      <a:pt x="585" y="546"/>
                      <a:pt x="298" y="68"/>
                    </a:cubicBezTo>
                    <a:cubicBezTo>
                      <a:pt x="266" y="20"/>
                      <a:pt x="225" y="1"/>
                      <a:pt x="185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8" name="Google Shape;1808;p31"/>
              <p:cNvSpPr/>
              <p:nvPr/>
            </p:nvSpPr>
            <p:spPr>
              <a:xfrm>
                <a:off x="881450" y="2970450"/>
                <a:ext cx="54275" cy="27025"/>
              </a:xfrm>
              <a:custGeom>
                <a:avLst/>
                <a:gdLst/>
                <a:ahLst/>
                <a:cxnLst/>
                <a:rect l="l" t="t" r="r" b="b"/>
                <a:pathLst>
                  <a:path w="2171" h="1081" extrusionOk="0">
                    <a:moveTo>
                      <a:pt x="163" y="0"/>
                    </a:moveTo>
                    <a:cubicBezTo>
                      <a:pt x="1" y="0"/>
                      <a:pt x="1" y="277"/>
                      <a:pt x="163" y="277"/>
                    </a:cubicBezTo>
                    <a:cubicBezTo>
                      <a:pt x="769" y="386"/>
                      <a:pt x="1480" y="439"/>
                      <a:pt x="1866" y="1045"/>
                    </a:cubicBezTo>
                    <a:cubicBezTo>
                      <a:pt x="1892" y="1070"/>
                      <a:pt x="1923" y="1081"/>
                      <a:pt x="1954" y="1081"/>
                    </a:cubicBezTo>
                    <a:cubicBezTo>
                      <a:pt x="2060" y="1081"/>
                      <a:pt x="2170" y="962"/>
                      <a:pt x="2086" y="878"/>
                    </a:cubicBezTo>
                    <a:cubicBezTo>
                      <a:pt x="1647" y="220"/>
                      <a:pt x="879" y="110"/>
                      <a:pt x="163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9" name="Google Shape;1809;p31"/>
              <p:cNvSpPr/>
              <p:nvPr/>
            </p:nvSpPr>
            <p:spPr>
              <a:xfrm>
                <a:off x="873750" y="3009525"/>
                <a:ext cx="55675" cy="23650"/>
              </a:xfrm>
              <a:custGeom>
                <a:avLst/>
                <a:gdLst/>
                <a:ahLst/>
                <a:cxnLst/>
                <a:rect l="l" t="t" r="r" b="b"/>
                <a:pathLst>
                  <a:path w="2227" h="946" extrusionOk="0">
                    <a:moveTo>
                      <a:pt x="166" y="1"/>
                    </a:moveTo>
                    <a:cubicBezTo>
                      <a:pt x="56" y="1"/>
                      <a:pt x="1" y="161"/>
                      <a:pt x="89" y="250"/>
                    </a:cubicBezTo>
                    <a:cubicBezTo>
                      <a:pt x="362" y="469"/>
                      <a:pt x="638" y="741"/>
                      <a:pt x="967" y="908"/>
                    </a:cubicBezTo>
                    <a:cubicBezTo>
                      <a:pt x="1062" y="935"/>
                      <a:pt x="1153" y="946"/>
                      <a:pt x="1243" y="946"/>
                    </a:cubicBezTo>
                    <a:cubicBezTo>
                      <a:pt x="1516" y="946"/>
                      <a:pt x="1774" y="851"/>
                      <a:pt x="2065" y="851"/>
                    </a:cubicBezTo>
                    <a:cubicBezTo>
                      <a:pt x="2227" y="799"/>
                      <a:pt x="2174" y="579"/>
                      <a:pt x="2007" y="579"/>
                    </a:cubicBezTo>
                    <a:cubicBezTo>
                      <a:pt x="1788" y="579"/>
                      <a:pt x="1545" y="651"/>
                      <a:pt x="1310" y="651"/>
                    </a:cubicBezTo>
                    <a:cubicBezTo>
                      <a:pt x="1193" y="651"/>
                      <a:pt x="1077" y="633"/>
                      <a:pt x="967" y="579"/>
                    </a:cubicBezTo>
                    <a:cubicBezTo>
                      <a:pt x="691" y="469"/>
                      <a:pt x="471" y="250"/>
                      <a:pt x="252" y="30"/>
                    </a:cubicBezTo>
                    <a:cubicBezTo>
                      <a:pt x="221" y="9"/>
                      <a:pt x="192" y="1"/>
                      <a:pt x="166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0" name="Google Shape;1810;p31"/>
              <p:cNvSpPr/>
              <p:nvPr/>
            </p:nvSpPr>
            <p:spPr>
              <a:xfrm>
                <a:off x="870850" y="3006575"/>
                <a:ext cx="58050" cy="20925"/>
              </a:xfrm>
              <a:custGeom>
                <a:avLst/>
                <a:gdLst/>
                <a:ahLst/>
                <a:cxnLst/>
                <a:rect l="l" t="t" r="r" b="b"/>
                <a:pathLst>
                  <a:path w="2322" h="837" extrusionOk="0">
                    <a:moveTo>
                      <a:pt x="1019" y="1"/>
                    </a:moveTo>
                    <a:cubicBezTo>
                      <a:pt x="747" y="1"/>
                      <a:pt x="491" y="91"/>
                      <a:pt x="205" y="91"/>
                    </a:cubicBezTo>
                    <a:cubicBezTo>
                      <a:pt x="191" y="87"/>
                      <a:pt x="177" y="85"/>
                      <a:pt x="164" y="85"/>
                    </a:cubicBezTo>
                    <a:cubicBezTo>
                      <a:pt x="31" y="85"/>
                      <a:pt x="0" y="311"/>
                      <a:pt x="148" y="311"/>
                    </a:cubicBezTo>
                    <a:cubicBezTo>
                      <a:pt x="198" y="319"/>
                      <a:pt x="247" y="323"/>
                      <a:pt x="296" y="323"/>
                    </a:cubicBezTo>
                    <a:cubicBezTo>
                      <a:pt x="527" y="323"/>
                      <a:pt x="757" y="246"/>
                      <a:pt x="988" y="246"/>
                    </a:cubicBezTo>
                    <a:cubicBezTo>
                      <a:pt x="1037" y="246"/>
                      <a:pt x="1087" y="250"/>
                      <a:pt x="1136" y="258"/>
                    </a:cubicBezTo>
                    <a:cubicBezTo>
                      <a:pt x="1465" y="368"/>
                      <a:pt x="1794" y="587"/>
                      <a:pt x="2071" y="807"/>
                    </a:cubicBezTo>
                    <a:cubicBezTo>
                      <a:pt x="2092" y="828"/>
                      <a:pt x="2115" y="837"/>
                      <a:pt x="2137" y="837"/>
                    </a:cubicBezTo>
                    <a:cubicBezTo>
                      <a:pt x="2233" y="837"/>
                      <a:pt x="2322" y="676"/>
                      <a:pt x="2233" y="587"/>
                    </a:cubicBezTo>
                    <a:cubicBezTo>
                      <a:pt x="1961" y="368"/>
                      <a:pt x="1632" y="148"/>
                      <a:pt x="1303" y="39"/>
                    </a:cubicBezTo>
                    <a:cubicBezTo>
                      <a:pt x="1205" y="11"/>
                      <a:pt x="1111" y="1"/>
                      <a:pt x="1019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1" name="Google Shape;1811;p31"/>
              <p:cNvSpPr/>
              <p:nvPr/>
            </p:nvSpPr>
            <p:spPr>
              <a:xfrm>
                <a:off x="865475" y="3038300"/>
                <a:ext cx="48925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1513" extrusionOk="0">
                    <a:moveTo>
                      <a:pt x="186" y="1"/>
                    </a:moveTo>
                    <a:cubicBezTo>
                      <a:pt x="97" y="1"/>
                      <a:pt x="1" y="70"/>
                      <a:pt x="34" y="139"/>
                    </a:cubicBezTo>
                    <a:cubicBezTo>
                      <a:pt x="363" y="855"/>
                      <a:pt x="969" y="1346"/>
                      <a:pt x="1737" y="1513"/>
                    </a:cubicBezTo>
                    <a:cubicBezTo>
                      <a:pt x="1900" y="1513"/>
                      <a:pt x="1957" y="1236"/>
                      <a:pt x="1790" y="1236"/>
                    </a:cubicBezTo>
                    <a:cubicBezTo>
                      <a:pt x="1131" y="1127"/>
                      <a:pt x="530" y="688"/>
                      <a:pt x="311" y="86"/>
                    </a:cubicBezTo>
                    <a:cubicBezTo>
                      <a:pt x="290" y="25"/>
                      <a:pt x="239" y="1"/>
                      <a:pt x="186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2" name="Google Shape;1812;p31"/>
              <p:cNvSpPr/>
              <p:nvPr/>
            </p:nvSpPr>
            <p:spPr>
              <a:xfrm>
                <a:off x="865300" y="3036075"/>
                <a:ext cx="49975" cy="39325"/>
              </a:xfrm>
              <a:custGeom>
                <a:avLst/>
                <a:gdLst/>
                <a:ahLst/>
                <a:cxnLst/>
                <a:rect l="l" t="t" r="r" b="b"/>
                <a:pathLst>
                  <a:path w="1999" h="1573" extrusionOk="0">
                    <a:moveTo>
                      <a:pt x="159" y="1"/>
                    </a:moveTo>
                    <a:cubicBezTo>
                      <a:pt x="32" y="1"/>
                      <a:pt x="0" y="181"/>
                      <a:pt x="98" y="228"/>
                    </a:cubicBezTo>
                    <a:cubicBezTo>
                      <a:pt x="427" y="395"/>
                      <a:pt x="757" y="505"/>
                      <a:pt x="1086" y="667"/>
                    </a:cubicBezTo>
                    <a:cubicBezTo>
                      <a:pt x="1415" y="887"/>
                      <a:pt x="1577" y="1163"/>
                      <a:pt x="1687" y="1492"/>
                    </a:cubicBezTo>
                    <a:cubicBezTo>
                      <a:pt x="1725" y="1549"/>
                      <a:pt x="1776" y="1572"/>
                      <a:pt x="1825" y="1572"/>
                    </a:cubicBezTo>
                    <a:cubicBezTo>
                      <a:pt x="1916" y="1572"/>
                      <a:pt x="1998" y="1489"/>
                      <a:pt x="1964" y="1382"/>
                    </a:cubicBezTo>
                    <a:cubicBezTo>
                      <a:pt x="1797" y="1106"/>
                      <a:pt x="1687" y="777"/>
                      <a:pt x="1358" y="557"/>
                    </a:cubicBezTo>
                    <a:cubicBezTo>
                      <a:pt x="1029" y="338"/>
                      <a:pt x="590" y="175"/>
                      <a:pt x="208" y="9"/>
                    </a:cubicBezTo>
                    <a:cubicBezTo>
                      <a:pt x="190" y="3"/>
                      <a:pt x="174" y="1"/>
                      <a:pt x="159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3" name="Google Shape;1813;p31"/>
              <p:cNvSpPr/>
              <p:nvPr/>
            </p:nvSpPr>
            <p:spPr>
              <a:xfrm>
                <a:off x="842000" y="3089550"/>
                <a:ext cx="60000" cy="33550"/>
              </a:xfrm>
              <a:custGeom>
                <a:avLst/>
                <a:gdLst/>
                <a:ahLst/>
                <a:cxnLst/>
                <a:rect l="l" t="t" r="r" b="b"/>
                <a:pathLst>
                  <a:path w="2400" h="1342" extrusionOk="0">
                    <a:moveTo>
                      <a:pt x="214" y="0"/>
                    </a:moveTo>
                    <a:cubicBezTo>
                      <a:pt x="111" y="0"/>
                      <a:pt x="1" y="137"/>
                      <a:pt x="95" y="231"/>
                    </a:cubicBezTo>
                    <a:cubicBezTo>
                      <a:pt x="425" y="503"/>
                      <a:pt x="644" y="889"/>
                      <a:pt x="1083" y="1109"/>
                    </a:cubicBezTo>
                    <a:cubicBezTo>
                      <a:pt x="1355" y="1243"/>
                      <a:pt x="1667" y="1342"/>
                      <a:pt x="2015" y="1342"/>
                    </a:cubicBezTo>
                    <a:cubicBezTo>
                      <a:pt x="2088" y="1342"/>
                      <a:pt x="2162" y="1337"/>
                      <a:pt x="2237" y="1328"/>
                    </a:cubicBezTo>
                    <a:cubicBezTo>
                      <a:pt x="2400" y="1328"/>
                      <a:pt x="2347" y="1052"/>
                      <a:pt x="2180" y="1052"/>
                    </a:cubicBezTo>
                    <a:cubicBezTo>
                      <a:pt x="2103" y="1062"/>
                      <a:pt x="2027" y="1067"/>
                      <a:pt x="1953" y="1067"/>
                    </a:cubicBezTo>
                    <a:cubicBezTo>
                      <a:pt x="1606" y="1067"/>
                      <a:pt x="1291" y="960"/>
                      <a:pt x="973" y="780"/>
                    </a:cubicBezTo>
                    <a:cubicBezTo>
                      <a:pt x="701" y="560"/>
                      <a:pt x="534" y="231"/>
                      <a:pt x="262" y="12"/>
                    </a:cubicBezTo>
                    <a:cubicBezTo>
                      <a:pt x="247" y="4"/>
                      <a:pt x="230" y="0"/>
                      <a:pt x="214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4" name="Google Shape;1814;p31"/>
              <p:cNvSpPr/>
              <p:nvPr/>
            </p:nvSpPr>
            <p:spPr>
              <a:xfrm>
                <a:off x="840300" y="3087075"/>
                <a:ext cx="63975" cy="34375"/>
              </a:xfrm>
              <a:custGeom>
                <a:avLst/>
                <a:gdLst/>
                <a:ahLst/>
                <a:cxnLst/>
                <a:rect l="l" t="t" r="r" b="b"/>
                <a:pathLst>
                  <a:path w="2559" h="1375" extrusionOk="0">
                    <a:moveTo>
                      <a:pt x="220" y="54"/>
                    </a:moveTo>
                    <a:cubicBezTo>
                      <a:pt x="54" y="54"/>
                      <a:pt x="1" y="330"/>
                      <a:pt x="163" y="330"/>
                    </a:cubicBezTo>
                    <a:cubicBezTo>
                      <a:pt x="269" y="343"/>
                      <a:pt x="374" y="346"/>
                      <a:pt x="479" y="346"/>
                    </a:cubicBezTo>
                    <a:cubicBezTo>
                      <a:pt x="592" y="346"/>
                      <a:pt x="704" y="342"/>
                      <a:pt x="815" y="342"/>
                    </a:cubicBezTo>
                    <a:cubicBezTo>
                      <a:pt x="1028" y="342"/>
                      <a:pt x="1234" y="356"/>
                      <a:pt x="1427" y="440"/>
                    </a:cubicBezTo>
                    <a:cubicBezTo>
                      <a:pt x="1866" y="550"/>
                      <a:pt x="2138" y="879"/>
                      <a:pt x="2305" y="1318"/>
                    </a:cubicBezTo>
                    <a:cubicBezTo>
                      <a:pt x="2324" y="1356"/>
                      <a:pt x="2363" y="1374"/>
                      <a:pt x="2404" y="1374"/>
                    </a:cubicBezTo>
                    <a:cubicBezTo>
                      <a:pt x="2479" y="1374"/>
                      <a:pt x="2559" y="1313"/>
                      <a:pt x="2525" y="1208"/>
                    </a:cubicBezTo>
                    <a:cubicBezTo>
                      <a:pt x="2415" y="769"/>
                      <a:pt x="2138" y="440"/>
                      <a:pt x="1757" y="273"/>
                    </a:cubicBezTo>
                    <a:cubicBezTo>
                      <a:pt x="1261" y="1"/>
                      <a:pt x="769" y="163"/>
                      <a:pt x="220" y="54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5" name="Google Shape;1815;p31"/>
              <p:cNvSpPr/>
              <p:nvPr/>
            </p:nvSpPr>
            <p:spPr>
              <a:xfrm>
                <a:off x="838375" y="3140225"/>
                <a:ext cx="64575" cy="32550"/>
              </a:xfrm>
              <a:custGeom>
                <a:avLst/>
                <a:gdLst/>
                <a:ahLst/>
                <a:cxnLst/>
                <a:rect l="l" t="t" r="r" b="b"/>
                <a:pathLst>
                  <a:path w="2583" h="1302" extrusionOk="0">
                    <a:moveTo>
                      <a:pt x="183" y="0"/>
                    </a:moveTo>
                    <a:cubicBezTo>
                      <a:pt x="87" y="0"/>
                      <a:pt x="0" y="117"/>
                      <a:pt x="78" y="232"/>
                    </a:cubicBezTo>
                    <a:cubicBezTo>
                      <a:pt x="550" y="749"/>
                      <a:pt x="1161" y="1302"/>
                      <a:pt x="1853" y="1302"/>
                    </a:cubicBezTo>
                    <a:cubicBezTo>
                      <a:pt x="2041" y="1302"/>
                      <a:pt x="2236" y="1261"/>
                      <a:pt x="2435" y="1167"/>
                    </a:cubicBezTo>
                    <a:cubicBezTo>
                      <a:pt x="2583" y="1116"/>
                      <a:pt x="2513" y="938"/>
                      <a:pt x="2379" y="938"/>
                    </a:cubicBezTo>
                    <a:cubicBezTo>
                      <a:pt x="2362" y="938"/>
                      <a:pt x="2344" y="941"/>
                      <a:pt x="2325" y="947"/>
                    </a:cubicBezTo>
                    <a:cubicBezTo>
                      <a:pt x="2164" y="1023"/>
                      <a:pt x="2006" y="1055"/>
                      <a:pt x="1853" y="1055"/>
                    </a:cubicBezTo>
                    <a:cubicBezTo>
                      <a:pt x="1231" y="1055"/>
                      <a:pt x="692" y="510"/>
                      <a:pt x="297" y="69"/>
                    </a:cubicBezTo>
                    <a:cubicBezTo>
                      <a:pt x="265" y="20"/>
                      <a:pt x="223" y="0"/>
                      <a:pt x="183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6" name="Google Shape;1816;p31"/>
              <p:cNvSpPr/>
              <p:nvPr/>
            </p:nvSpPr>
            <p:spPr>
              <a:xfrm>
                <a:off x="839350" y="3141725"/>
                <a:ext cx="63425" cy="24425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977" extrusionOk="0">
                    <a:moveTo>
                      <a:pt x="204" y="0"/>
                    </a:moveTo>
                    <a:cubicBezTo>
                      <a:pt x="70" y="0"/>
                      <a:pt x="1" y="178"/>
                      <a:pt x="149" y="229"/>
                    </a:cubicBezTo>
                    <a:cubicBezTo>
                      <a:pt x="258" y="265"/>
                      <a:pt x="368" y="278"/>
                      <a:pt x="478" y="278"/>
                    </a:cubicBezTo>
                    <a:cubicBezTo>
                      <a:pt x="697" y="278"/>
                      <a:pt x="917" y="229"/>
                      <a:pt x="1136" y="229"/>
                    </a:cubicBezTo>
                    <a:cubicBezTo>
                      <a:pt x="1575" y="282"/>
                      <a:pt x="1957" y="558"/>
                      <a:pt x="2286" y="940"/>
                    </a:cubicBezTo>
                    <a:cubicBezTo>
                      <a:pt x="2312" y="966"/>
                      <a:pt x="2341" y="976"/>
                      <a:pt x="2368" y="976"/>
                    </a:cubicBezTo>
                    <a:cubicBezTo>
                      <a:pt x="2459" y="976"/>
                      <a:pt x="2537" y="862"/>
                      <a:pt x="2453" y="778"/>
                    </a:cubicBezTo>
                    <a:cubicBezTo>
                      <a:pt x="2234" y="448"/>
                      <a:pt x="1904" y="229"/>
                      <a:pt x="1575" y="62"/>
                    </a:cubicBezTo>
                    <a:cubicBezTo>
                      <a:pt x="1455" y="32"/>
                      <a:pt x="1336" y="23"/>
                      <a:pt x="1216" y="23"/>
                    </a:cubicBezTo>
                    <a:cubicBezTo>
                      <a:pt x="1016" y="23"/>
                      <a:pt x="817" y="49"/>
                      <a:pt x="618" y="49"/>
                    </a:cubicBezTo>
                    <a:cubicBezTo>
                      <a:pt x="498" y="49"/>
                      <a:pt x="378" y="39"/>
                      <a:pt x="258" y="9"/>
                    </a:cubicBezTo>
                    <a:cubicBezTo>
                      <a:pt x="239" y="3"/>
                      <a:pt x="221" y="0"/>
                      <a:pt x="204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7" name="Google Shape;1817;p31"/>
              <p:cNvSpPr/>
              <p:nvPr/>
            </p:nvSpPr>
            <p:spPr>
              <a:xfrm>
                <a:off x="836925" y="3176875"/>
                <a:ext cx="66025" cy="45725"/>
              </a:xfrm>
              <a:custGeom>
                <a:avLst/>
                <a:gdLst/>
                <a:ahLst/>
                <a:cxnLst/>
                <a:rect l="l" t="t" r="r" b="b"/>
                <a:pathLst>
                  <a:path w="2641" h="1829" extrusionOk="0">
                    <a:moveTo>
                      <a:pt x="207" y="0"/>
                    </a:moveTo>
                    <a:cubicBezTo>
                      <a:pt x="84" y="0"/>
                      <a:pt x="1" y="161"/>
                      <a:pt x="136" y="249"/>
                    </a:cubicBezTo>
                    <a:cubicBezTo>
                      <a:pt x="408" y="412"/>
                      <a:pt x="518" y="741"/>
                      <a:pt x="737" y="1017"/>
                    </a:cubicBezTo>
                    <a:cubicBezTo>
                      <a:pt x="847" y="1180"/>
                      <a:pt x="1066" y="1399"/>
                      <a:pt x="1286" y="1566"/>
                    </a:cubicBezTo>
                    <a:cubicBezTo>
                      <a:pt x="1527" y="1727"/>
                      <a:pt x="1827" y="1829"/>
                      <a:pt x="2142" y="1829"/>
                    </a:cubicBezTo>
                    <a:cubicBezTo>
                      <a:pt x="2258" y="1829"/>
                      <a:pt x="2375" y="1815"/>
                      <a:pt x="2493" y="1786"/>
                    </a:cubicBezTo>
                    <a:cubicBezTo>
                      <a:pt x="2641" y="1735"/>
                      <a:pt x="2571" y="1557"/>
                      <a:pt x="2437" y="1557"/>
                    </a:cubicBezTo>
                    <a:cubicBezTo>
                      <a:pt x="2420" y="1557"/>
                      <a:pt x="2402" y="1560"/>
                      <a:pt x="2383" y="1566"/>
                    </a:cubicBezTo>
                    <a:cubicBezTo>
                      <a:pt x="2295" y="1592"/>
                      <a:pt x="2207" y="1604"/>
                      <a:pt x="2120" y="1604"/>
                    </a:cubicBezTo>
                    <a:cubicBezTo>
                      <a:pt x="1664" y="1604"/>
                      <a:pt x="1233" y="1276"/>
                      <a:pt x="957" y="908"/>
                    </a:cubicBezTo>
                    <a:cubicBezTo>
                      <a:pt x="737" y="631"/>
                      <a:pt x="575" y="249"/>
                      <a:pt x="298" y="30"/>
                    </a:cubicBezTo>
                    <a:cubicBezTo>
                      <a:pt x="267" y="9"/>
                      <a:pt x="236" y="0"/>
                      <a:pt x="207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8" name="Google Shape;1818;p31"/>
              <p:cNvSpPr/>
              <p:nvPr/>
            </p:nvSpPr>
            <p:spPr>
              <a:xfrm>
                <a:off x="836150" y="3176175"/>
                <a:ext cx="65400" cy="43250"/>
              </a:xfrm>
              <a:custGeom>
                <a:avLst/>
                <a:gdLst/>
                <a:ahLst/>
                <a:cxnLst/>
                <a:rect l="l" t="t" r="r" b="b"/>
                <a:pathLst>
                  <a:path w="2616" h="1730" extrusionOk="0">
                    <a:moveTo>
                      <a:pt x="220" y="1"/>
                    </a:moveTo>
                    <a:cubicBezTo>
                      <a:pt x="57" y="1"/>
                      <a:pt x="0" y="220"/>
                      <a:pt x="167" y="277"/>
                    </a:cubicBezTo>
                    <a:cubicBezTo>
                      <a:pt x="659" y="330"/>
                      <a:pt x="1097" y="330"/>
                      <a:pt x="1536" y="550"/>
                    </a:cubicBezTo>
                    <a:cubicBezTo>
                      <a:pt x="1923" y="826"/>
                      <a:pt x="2195" y="1208"/>
                      <a:pt x="2362" y="1647"/>
                    </a:cubicBezTo>
                    <a:cubicBezTo>
                      <a:pt x="2380" y="1705"/>
                      <a:pt x="2419" y="1730"/>
                      <a:pt x="2459" y="1730"/>
                    </a:cubicBezTo>
                    <a:cubicBezTo>
                      <a:pt x="2535" y="1730"/>
                      <a:pt x="2615" y="1645"/>
                      <a:pt x="2581" y="1537"/>
                    </a:cubicBezTo>
                    <a:cubicBezTo>
                      <a:pt x="2471" y="1045"/>
                      <a:pt x="2142" y="659"/>
                      <a:pt x="1756" y="387"/>
                    </a:cubicBezTo>
                    <a:cubicBezTo>
                      <a:pt x="1264" y="111"/>
                      <a:pt x="716" y="58"/>
                      <a:pt x="220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9" name="Google Shape;1819;p31"/>
              <p:cNvSpPr/>
              <p:nvPr/>
            </p:nvSpPr>
            <p:spPr>
              <a:xfrm>
                <a:off x="825500" y="3209625"/>
                <a:ext cx="60975" cy="53225"/>
              </a:xfrm>
              <a:custGeom>
                <a:avLst/>
                <a:gdLst/>
                <a:ahLst/>
                <a:cxnLst/>
                <a:rect l="l" t="t" r="r" b="b"/>
                <a:pathLst>
                  <a:path w="2439" h="2129" extrusionOk="0">
                    <a:moveTo>
                      <a:pt x="181" y="0"/>
                    </a:moveTo>
                    <a:cubicBezTo>
                      <a:pt x="88" y="0"/>
                      <a:pt x="1" y="115"/>
                      <a:pt x="44" y="199"/>
                    </a:cubicBezTo>
                    <a:cubicBezTo>
                      <a:pt x="373" y="695"/>
                      <a:pt x="536" y="1244"/>
                      <a:pt x="922" y="1626"/>
                    </a:cubicBezTo>
                    <a:cubicBezTo>
                      <a:pt x="1304" y="1955"/>
                      <a:pt x="1743" y="2122"/>
                      <a:pt x="2239" y="2122"/>
                    </a:cubicBezTo>
                    <a:cubicBezTo>
                      <a:pt x="2253" y="2126"/>
                      <a:pt x="2267" y="2128"/>
                      <a:pt x="2279" y="2128"/>
                    </a:cubicBezTo>
                    <a:cubicBezTo>
                      <a:pt x="2409" y="2128"/>
                      <a:pt x="2439" y="1902"/>
                      <a:pt x="2239" y="1902"/>
                    </a:cubicBezTo>
                    <a:cubicBezTo>
                      <a:pt x="1743" y="1845"/>
                      <a:pt x="1304" y="1683"/>
                      <a:pt x="975" y="1244"/>
                    </a:cubicBezTo>
                    <a:cubicBezTo>
                      <a:pt x="646" y="915"/>
                      <a:pt x="483" y="476"/>
                      <a:pt x="264" y="37"/>
                    </a:cubicBezTo>
                    <a:cubicBezTo>
                      <a:pt x="238" y="11"/>
                      <a:pt x="209" y="0"/>
                      <a:pt x="181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0" name="Google Shape;1820;p31"/>
              <p:cNvSpPr/>
              <p:nvPr/>
            </p:nvSpPr>
            <p:spPr>
              <a:xfrm>
                <a:off x="825700" y="3209775"/>
                <a:ext cx="60750" cy="49475"/>
              </a:xfrm>
              <a:custGeom>
                <a:avLst/>
                <a:gdLst/>
                <a:ahLst/>
                <a:cxnLst/>
                <a:rect l="l" t="t" r="r" b="b"/>
                <a:pathLst>
                  <a:path w="2430" h="1979" extrusionOk="0">
                    <a:moveTo>
                      <a:pt x="189" y="1"/>
                    </a:moveTo>
                    <a:cubicBezTo>
                      <a:pt x="92" y="1"/>
                      <a:pt x="0" y="161"/>
                      <a:pt x="89" y="250"/>
                    </a:cubicBezTo>
                    <a:cubicBezTo>
                      <a:pt x="475" y="470"/>
                      <a:pt x="914" y="522"/>
                      <a:pt x="1296" y="799"/>
                    </a:cubicBezTo>
                    <a:cubicBezTo>
                      <a:pt x="1682" y="1071"/>
                      <a:pt x="1954" y="1457"/>
                      <a:pt x="2121" y="1896"/>
                    </a:cubicBezTo>
                    <a:cubicBezTo>
                      <a:pt x="2140" y="1955"/>
                      <a:pt x="2189" y="1978"/>
                      <a:pt x="2241" y="1978"/>
                    </a:cubicBezTo>
                    <a:cubicBezTo>
                      <a:pt x="2331" y="1978"/>
                      <a:pt x="2430" y="1909"/>
                      <a:pt x="2393" y="1839"/>
                    </a:cubicBezTo>
                    <a:cubicBezTo>
                      <a:pt x="2231" y="1400"/>
                      <a:pt x="1954" y="1018"/>
                      <a:pt x="1625" y="689"/>
                    </a:cubicBezTo>
                    <a:lnTo>
                      <a:pt x="1134" y="360"/>
                    </a:lnTo>
                    <a:cubicBezTo>
                      <a:pt x="857" y="193"/>
                      <a:pt x="528" y="193"/>
                      <a:pt x="256" y="31"/>
                    </a:cubicBezTo>
                    <a:cubicBezTo>
                      <a:pt x="235" y="10"/>
                      <a:pt x="212" y="1"/>
                      <a:pt x="189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1" name="Google Shape;1821;p31"/>
              <p:cNvSpPr/>
              <p:nvPr/>
            </p:nvSpPr>
            <p:spPr>
              <a:xfrm>
                <a:off x="777700" y="3229000"/>
                <a:ext cx="85900" cy="67950"/>
              </a:xfrm>
              <a:custGeom>
                <a:avLst/>
                <a:gdLst/>
                <a:ahLst/>
                <a:cxnLst/>
                <a:rect l="l" t="t" r="r" b="b"/>
                <a:pathLst>
                  <a:path w="3436" h="2718" extrusionOk="0">
                    <a:moveTo>
                      <a:pt x="165" y="0"/>
                    </a:moveTo>
                    <a:cubicBezTo>
                      <a:pt x="77" y="0"/>
                      <a:pt x="0" y="70"/>
                      <a:pt x="34" y="140"/>
                    </a:cubicBezTo>
                    <a:cubicBezTo>
                      <a:pt x="679" y="1323"/>
                      <a:pt x="1696" y="2718"/>
                      <a:pt x="3184" y="2718"/>
                    </a:cubicBezTo>
                    <a:cubicBezTo>
                      <a:pt x="3213" y="2718"/>
                      <a:pt x="3243" y="2717"/>
                      <a:pt x="3273" y="2716"/>
                    </a:cubicBezTo>
                    <a:cubicBezTo>
                      <a:pt x="3435" y="2716"/>
                      <a:pt x="3383" y="2444"/>
                      <a:pt x="3216" y="2444"/>
                    </a:cubicBezTo>
                    <a:cubicBezTo>
                      <a:pt x="3190" y="2445"/>
                      <a:pt x="3165" y="2445"/>
                      <a:pt x="3139" y="2445"/>
                    </a:cubicBezTo>
                    <a:cubicBezTo>
                      <a:pt x="1810" y="2445"/>
                      <a:pt x="849" y="1108"/>
                      <a:pt x="310" y="82"/>
                    </a:cubicBezTo>
                    <a:cubicBezTo>
                      <a:pt x="270" y="23"/>
                      <a:pt x="216" y="0"/>
                      <a:pt x="165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2" name="Google Shape;1822;p31"/>
              <p:cNvSpPr/>
              <p:nvPr/>
            </p:nvSpPr>
            <p:spPr>
              <a:xfrm>
                <a:off x="777575" y="3228150"/>
                <a:ext cx="87775" cy="61275"/>
              </a:xfrm>
              <a:custGeom>
                <a:avLst/>
                <a:gdLst/>
                <a:ahLst/>
                <a:cxnLst/>
                <a:rect l="l" t="t" r="r" b="b"/>
                <a:pathLst>
                  <a:path w="3511" h="2451" extrusionOk="0">
                    <a:moveTo>
                      <a:pt x="177" y="0"/>
                    </a:moveTo>
                    <a:cubicBezTo>
                      <a:pt x="79" y="0"/>
                      <a:pt x="0" y="231"/>
                      <a:pt x="149" y="283"/>
                    </a:cubicBezTo>
                    <a:cubicBezTo>
                      <a:pt x="697" y="503"/>
                      <a:pt x="1303" y="665"/>
                      <a:pt x="1852" y="885"/>
                    </a:cubicBezTo>
                    <a:cubicBezTo>
                      <a:pt x="2563" y="1214"/>
                      <a:pt x="2949" y="1710"/>
                      <a:pt x="3221" y="2368"/>
                    </a:cubicBezTo>
                    <a:cubicBezTo>
                      <a:pt x="3242" y="2427"/>
                      <a:pt x="3291" y="2450"/>
                      <a:pt x="3340" y="2450"/>
                    </a:cubicBezTo>
                    <a:cubicBezTo>
                      <a:pt x="3426" y="2450"/>
                      <a:pt x="3510" y="2381"/>
                      <a:pt x="3440" y="2311"/>
                    </a:cubicBezTo>
                    <a:cubicBezTo>
                      <a:pt x="3221" y="1710"/>
                      <a:pt x="2892" y="1161"/>
                      <a:pt x="2343" y="832"/>
                    </a:cubicBezTo>
                    <a:cubicBezTo>
                      <a:pt x="1685" y="503"/>
                      <a:pt x="917" y="283"/>
                      <a:pt x="206" y="7"/>
                    </a:cubicBezTo>
                    <a:cubicBezTo>
                      <a:pt x="196" y="2"/>
                      <a:pt x="186" y="0"/>
                      <a:pt x="177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3" name="Google Shape;1823;p31"/>
              <p:cNvSpPr/>
              <p:nvPr/>
            </p:nvSpPr>
            <p:spPr>
              <a:xfrm>
                <a:off x="747500" y="3245500"/>
                <a:ext cx="73175" cy="100100"/>
              </a:xfrm>
              <a:custGeom>
                <a:avLst/>
                <a:gdLst/>
                <a:ahLst/>
                <a:cxnLst/>
                <a:rect l="l" t="t" r="r" b="b"/>
                <a:pathLst>
                  <a:path w="2927" h="4004" extrusionOk="0">
                    <a:moveTo>
                      <a:pt x="158" y="1"/>
                    </a:moveTo>
                    <a:cubicBezTo>
                      <a:pt x="82" y="1"/>
                      <a:pt x="0" y="85"/>
                      <a:pt x="35" y="191"/>
                    </a:cubicBezTo>
                    <a:cubicBezTo>
                      <a:pt x="311" y="959"/>
                      <a:pt x="311" y="1894"/>
                      <a:pt x="803" y="2605"/>
                    </a:cubicBezTo>
                    <a:cubicBezTo>
                      <a:pt x="1242" y="3320"/>
                      <a:pt x="2010" y="3649"/>
                      <a:pt x="2725" y="3978"/>
                    </a:cubicBezTo>
                    <a:cubicBezTo>
                      <a:pt x="2743" y="3996"/>
                      <a:pt x="2761" y="4004"/>
                      <a:pt x="2778" y="4004"/>
                    </a:cubicBezTo>
                    <a:cubicBezTo>
                      <a:pt x="2865" y="4004"/>
                      <a:pt x="2927" y="3803"/>
                      <a:pt x="2835" y="3759"/>
                    </a:cubicBezTo>
                    <a:cubicBezTo>
                      <a:pt x="1957" y="3373"/>
                      <a:pt x="1189" y="2934"/>
                      <a:pt x="803" y="2056"/>
                    </a:cubicBezTo>
                    <a:cubicBezTo>
                      <a:pt x="531" y="1398"/>
                      <a:pt x="474" y="687"/>
                      <a:pt x="254" y="81"/>
                    </a:cubicBezTo>
                    <a:cubicBezTo>
                      <a:pt x="236" y="24"/>
                      <a:pt x="198" y="1"/>
                      <a:pt x="158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4" name="Google Shape;1824;p31"/>
              <p:cNvSpPr/>
              <p:nvPr/>
            </p:nvSpPr>
            <p:spPr>
              <a:xfrm>
                <a:off x="745975" y="3244600"/>
                <a:ext cx="80150" cy="87300"/>
              </a:xfrm>
              <a:custGeom>
                <a:avLst/>
                <a:gdLst/>
                <a:ahLst/>
                <a:cxnLst/>
                <a:rect l="l" t="t" r="r" b="b"/>
                <a:pathLst>
                  <a:path w="3206" h="3492" extrusionOk="0">
                    <a:moveTo>
                      <a:pt x="220" y="0"/>
                    </a:moveTo>
                    <a:cubicBezTo>
                      <a:pt x="79" y="0"/>
                      <a:pt x="1" y="232"/>
                      <a:pt x="153" y="284"/>
                    </a:cubicBezTo>
                    <a:cubicBezTo>
                      <a:pt x="811" y="503"/>
                      <a:pt x="1470" y="775"/>
                      <a:pt x="1961" y="1271"/>
                    </a:cubicBezTo>
                    <a:cubicBezTo>
                      <a:pt x="2620" y="1873"/>
                      <a:pt x="2729" y="2641"/>
                      <a:pt x="2949" y="3409"/>
                    </a:cubicBezTo>
                    <a:cubicBezTo>
                      <a:pt x="2969" y="3467"/>
                      <a:pt x="3009" y="3492"/>
                      <a:pt x="3050" y="3492"/>
                    </a:cubicBezTo>
                    <a:cubicBezTo>
                      <a:pt x="3126" y="3492"/>
                      <a:pt x="3205" y="3407"/>
                      <a:pt x="3168" y="3299"/>
                    </a:cubicBezTo>
                    <a:cubicBezTo>
                      <a:pt x="2949" y="2531"/>
                      <a:pt x="2839" y="1820"/>
                      <a:pt x="2290" y="1214"/>
                    </a:cubicBezTo>
                    <a:cubicBezTo>
                      <a:pt x="1742" y="613"/>
                      <a:pt x="974" y="336"/>
                      <a:pt x="263" y="7"/>
                    </a:cubicBezTo>
                    <a:cubicBezTo>
                      <a:pt x="248" y="2"/>
                      <a:pt x="234" y="0"/>
                      <a:pt x="220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5" name="Google Shape;1825;p31"/>
              <p:cNvSpPr/>
              <p:nvPr/>
            </p:nvSpPr>
            <p:spPr>
              <a:xfrm>
                <a:off x="709075" y="3307225"/>
                <a:ext cx="79150" cy="79975"/>
              </a:xfrm>
              <a:custGeom>
                <a:avLst/>
                <a:gdLst/>
                <a:ahLst/>
                <a:cxnLst/>
                <a:rect l="l" t="t" r="r" b="b"/>
                <a:pathLst>
                  <a:path w="3166" h="3199" extrusionOk="0">
                    <a:moveTo>
                      <a:pt x="150" y="0"/>
                    </a:moveTo>
                    <a:cubicBezTo>
                      <a:pt x="63" y="0"/>
                      <a:pt x="1" y="201"/>
                      <a:pt x="93" y="245"/>
                    </a:cubicBezTo>
                    <a:cubicBezTo>
                      <a:pt x="1409" y="904"/>
                      <a:pt x="2616" y="1509"/>
                      <a:pt x="2889" y="3098"/>
                    </a:cubicBezTo>
                    <a:cubicBezTo>
                      <a:pt x="2912" y="3168"/>
                      <a:pt x="2965" y="3199"/>
                      <a:pt x="3018" y="3199"/>
                    </a:cubicBezTo>
                    <a:cubicBezTo>
                      <a:pt x="3091" y="3199"/>
                      <a:pt x="3165" y="3140"/>
                      <a:pt x="3165" y="3046"/>
                    </a:cubicBezTo>
                    <a:cubicBezTo>
                      <a:pt x="2836" y="1400"/>
                      <a:pt x="1629" y="684"/>
                      <a:pt x="202" y="26"/>
                    </a:cubicBezTo>
                    <a:cubicBezTo>
                      <a:pt x="184" y="8"/>
                      <a:pt x="167" y="0"/>
                      <a:pt x="150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6" name="Google Shape;1826;p31"/>
              <p:cNvSpPr/>
              <p:nvPr/>
            </p:nvSpPr>
            <p:spPr>
              <a:xfrm>
                <a:off x="709100" y="3307225"/>
                <a:ext cx="70500" cy="88625"/>
              </a:xfrm>
              <a:custGeom>
                <a:avLst/>
                <a:gdLst/>
                <a:ahLst/>
                <a:cxnLst/>
                <a:rect l="l" t="t" r="r" b="b"/>
                <a:pathLst>
                  <a:path w="2820" h="3545" extrusionOk="0">
                    <a:moveTo>
                      <a:pt x="172" y="0"/>
                    </a:moveTo>
                    <a:cubicBezTo>
                      <a:pt x="81" y="0"/>
                      <a:pt x="0" y="84"/>
                      <a:pt x="35" y="193"/>
                    </a:cubicBezTo>
                    <a:cubicBezTo>
                      <a:pt x="364" y="1013"/>
                      <a:pt x="311" y="1839"/>
                      <a:pt x="969" y="2550"/>
                    </a:cubicBezTo>
                    <a:cubicBezTo>
                      <a:pt x="1408" y="3046"/>
                      <a:pt x="1957" y="3375"/>
                      <a:pt x="2668" y="3537"/>
                    </a:cubicBezTo>
                    <a:cubicBezTo>
                      <a:pt x="2678" y="3543"/>
                      <a:pt x="2688" y="3545"/>
                      <a:pt x="2697" y="3545"/>
                    </a:cubicBezTo>
                    <a:cubicBezTo>
                      <a:pt x="2786" y="3545"/>
                      <a:pt x="2819" y="3313"/>
                      <a:pt x="2668" y="3265"/>
                    </a:cubicBezTo>
                    <a:cubicBezTo>
                      <a:pt x="1900" y="3098"/>
                      <a:pt x="1299" y="2659"/>
                      <a:pt x="860" y="2001"/>
                    </a:cubicBezTo>
                    <a:cubicBezTo>
                      <a:pt x="531" y="1400"/>
                      <a:pt x="531" y="684"/>
                      <a:pt x="311" y="83"/>
                    </a:cubicBezTo>
                    <a:cubicBezTo>
                      <a:pt x="273" y="25"/>
                      <a:pt x="221" y="0"/>
                      <a:pt x="172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7" name="Google Shape;1827;p31"/>
              <p:cNvSpPr/>
              <p:nvPr/>
            </p:nvSpPr>
            <p:spPr>
              <a:xfrm>
                <a:off x="780525" y="3388550"/>
                <a:ext cx="117050" cy="25150"/>
              </a:xfrm>
              <a:custGeom>
                <a:avLst/>
                <a:gdLst/>
                <a:ahLst/>
                <a:cxnLst/>
                <a:rect l="l" t="t" r="r" b="b"/>
                <a:pathLst>
                  <a:path w="4682" h="1006" extrusionOk="0">
                    <a:moveTo>
                      <a:pt x="202" y="1"/>
                    </a:moveTo>
                    <a:cubicBezTo>
                      <a:pt x="101" y="1"/>
                      <a:pt x="1" y="137"/>
                      <a:pt x="140" y="232"/>
                    </a:cubicBezTo>
                    <a:cubicBezTo>
                      <a:pt x="689" y="670"/>
                      <a:pt x="1457" y="943"/>
                      <a:pt x="2172" y="1000"/>
                    </a:cubicBezTo>
                    <a:cubicBezTo>
                      <a:pt x="2232" y="1003"/>
                      <a:pt x="2292" y="1005"/>
                      <a:pt x="2351" y="1005"/>
                    </a:cubicBezTo>
                    <a:cubicBezTo>
                      <a:pt x="3105" y="1005"/>
                      <a:pt x="3817" y="711"/>
                      <a:pt x="4529" y="561"/>
                    </a:cubicBezTo>
                    <a:cubicBezTo>
                      <a:pt x="4682" y="509"/>
                      <a:pt x="4604" y="277"/>
                      <a:pt x="4462" y="277"/>
                    </a:cubicBezTo>
                    <a:cubicBezTo>
                      <a:pt x="4448" y="277"/>
                      <a:pt x="4434" y="280"/>
                      <a:pt x="4420" y="284"/>
                    </a:cubicBezTo>
                    <a:cubicBezTo>
                      <a:pt x="3637" y="508"/>
                      <a:pt x="2940" y="703"/>
                      <a:pt x="2255" y="703"/>
                    </a:cubicBezTo>
                    <a:cubicBezTo>
                      <a:pt x="1596" y="703"/>
                      <a:pt x="950" y="522"/>
                      <a:pt x="250" y="12"/>
                    </a:cubicBezTo>
                    <a:cubicBezTo>
                      <a:pt x="235" y="4"/>
                      <a:pt x="218" y="1"/>
                      <a:pt x="202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8" name="Google Shape;1828;p31"/>
              <p:cNvSpPr/>
              <p:nvPr/>
            </p:nvSpPr>
            <p:spPr>
              <a:xfrm>
                <a:off x="788625" y="3370900"/>
                <a:ext cx="108525" cy="31000"/>
              </a:xfrm>
              <a:custGeom>
                <a:avLst/>
                <a:gdLst/>
                <a:ahLst/>
                <a:cxnLst/>
                <a:rect l="l" t="t" r="r" b="b"/>
                <a:pathLst>
                  <a:path w="4341" h="1240" extrusionOk="0">
                    <a:moveTo>
                      <a:pt x="1346" y="0"/>
                    </a:moveTo>
                    <a:cubicBezTo>
                      <a:pt x="949" y="0"/>
                      <a:pt x="547" y="68"/>
                      <a:pt x="145" y="222"/>
                    </a:cubicBezTo>
                    <a:cubicBezTo>
                      <a:pt x="0" y="320"/>
                      <a:pt x="73" y="507"/>
                      <a:pt x="206" y="507"/>
                    </a:cubicBezTo>
                    <a:cubicBezTo>
                      <a:pt x="222" y="507"/>
                      <a:pt x="238" y="504"/>
                      <a:pt x="255" y="499"/>
                    </a:cubicBezTo>
                    <a:cubicBezTo>
                      <a:pt x="630" y="343"/>
                      <a:pt x="1009" y="275"/>
                      <a:pt x="1386" y="275"/>
                    </a:cubicBezTo>
                    <a:cubicBezTo>
                      <a:pt x="2335" y="275"/>
                      <a:pt x="3273" y="701"/>
                      <a:pt x="4096" y="1210"/>
                    </a:cubicBezTo>
                    <a:cubicBezTo>
                      <a:pt x="4117" y="1231"/>
                      <a:pt x="4140" y="1240"/>
                      <a:pt x="4162" y="1240"/>
                    </a:cubicBezTo>
                    <a:cubicBezTo>
                      <a:pt x="4257" y="1240"/>
                      <a:pt x="4340" y="1079"/>
                      <a:pt x="4205" y="990"/>
                    </a:cubicBezTo>
                    <a:cubicBezTo>
                      <a:pt x="3339" y="439"/>
                      <a:pt x="2358" y="0"/>
                      <a:pt x="1346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9" name="Google Shape;1829;p31"/>
              <p:cNvSpPr/>
              <p:nvPr/>
            </p:nvSpPr>
            <p:spPr>
              <a:xfrm>
                <a:off x="819325" y="3341300"/>
                <a:ext cx="106025" cy="35250"/>
              </a:xfrm>
              <a:custGeom>
                <a:avLst/>
                <a:gdLst/>
                <a:ahLst/>
                <a:cxnLst/>
                <a:rect l="l" t="t" r="r" b="b"/>
                <a:pathLst>
                  <a:path w="4241" h="1410" extrusionOk="0">
                    <a:moveTo>
                      <a:pt x="153" y="0"/>
                    </a:moveTo>
                    <a:cubicBezTo>
                      <a:pt x="66" y="0"/>
                      <a:pt x="0" y="115"/>
                      <a:pt x="124" y="199"/>
                    </a:cubicBezTo>
                    <a:cubicBezTo>
                      <a:pt x="1035" y="975"/>
                      <a:pt x="2172" y="1409"/>
                      <a:pt x="3348" y="1409"/>
                    </a:cubicBezTo>
                    <a:cubicBezTo>
                      <a:pt x="3589" y="1409"/>
                      <a:pt x="3832" y="1391"/>
                      <a:pt x="4075" y="1353"/>
                    </a:cubicBezTo>
                    <a:cubicBezTo>
                      <a:pt x="4226" y="1353"/>
                      <a:pt x="4240" y="1126"/>
                      <a:pt x="4117" y="1126"/>
                    </a:cubicBezTo>
                    <a:cubicBezTo>
                      <a:pt x="4105" y="1126"/>
                      <a:pt x="4090" y="1129"/>
                      <a:pt x="4075" y="1134"/>
                    </a:cubicBezTo>
                    <a:cubicBezTo>
                      <a:pt x="3861" y="1158"/>
                      <a:pt x="3649" y="1170"/>
                      <a:pt x="3440" y="1170"/>
                    </a:cubicBezTo>
                    <a:cubicBezTo>
                      <a:pt x="2258" y="1170"/>
                      <a:pt x="1167" y="783"/>
                      <a:pt x="234" y="37"/>
                    </a:cubicBezTo>
                    <a:cubicBezTo>
                      <a:pt x="208" y="11"/>
                      <a:pt x="180" y="0"/>
                      <a:pt x="153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0" name="Google Shape;1830;p31"/>
              <p:cNvSpPr/>
              <p:nvPr/>
            </p:nvSpPr>
            <p:spPr>
              <a:xfrm>
                <a:off x="826600" y="3331225"/>
                <a:ext cx="98125" cy="43400"/>
              </a:xfrm>
              <a:custGeom>
                <a:avLst/>
                <a:gdLst/>
                <a:ahLst/>
                <a:cxnLst/>
                <a:rect l="l" t="t" r="r" b="b"/>
                <a:pathLst>
                  <a:path w="3925" h="1736" extrusionOk="0">
                    <a:moveTo>
                      <a:pt x="163" y="1"/>
                    </a:moveTo>
                    <a:cubicBezTo>
                      <a:pt x="0" y="1"/>
                      <a:pt x="0" y="273"/>
                      <a:pt x="163" y="273"/>
                    </a:cubicBezTo>
                    <a:cubicBezTo>
                      <a:pt x="711" y="330"/>
                      <a:pt x="1317" y="330"/>
                      <a:pt x="1866" y="440"/>
                    </a:cubicBezTo>
                    <a:cubicBezTo>
                      <a:pt x="2577" y="602"/>
                      <a:pt x="3125" y="1260"/>
                      <a:pt x="3674" y="1699"/>
                    </a:cubicBezTo>
                    <a:cubicBezTo>
                      <a:pt x="3700" y="1725"/>
                      <a:pt x="3729" y="1736"/>
                      <a:pt x="3756" y="1736"/>
                    </a:cubicBezTo>
                    <a:cubicBezTo>
                      <a:pt x="3847" y="1736"/>
                      <a:pt x="3925" y="1621"/>
                      <a:pt x="3841" y="1537"/>
                    </a:cubicBezTo>
                    <a:cubicBezTo>
                      <a:pt x="3292" y="1041"/>
                      <a:pt x="2796" y="440"/>
                      <a:pt x="2138" y="220"/>
                    </a:cubicBezTo>
                    <a:cubicBezTo>
                      <a:pt x="1536" y="1"/>
                      <a:pt x="768" y="53"/>
                      <a:pt x="163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1" name="Google Shape;1831;p31"/>
              <p:cNvSpPr/>
              <p:nvPr/>
            </p:nvSpPr>
            <p:spPr>
              <a:xfrm>
                <a:off x="853125" y="3290075"/>
                <a:ext cx="95525" cy="39725"/>
              </a:xfrm>
              <a:custGeom>
                <a:avLst/>
                <a:gdLst/>
                <a:ahLst/>
                <a:cxnLst/>
                <a:rect l="l" t="t" r="r" b="b"/>
                <a:pathLst>
                  <a:path w="3821" h="1589" extrusionOk="0">
                    <a:moveTo>
                      <a:pt x="638" y="1"/>
                    </a:moveTo>
                    <a:cubicBezTo>
                      <a:pt x="475" y="1"/>
                      <a:pt x="418" y="273"/>
                      <a:pt x="585" y="273"/>
                    </a:cubicBezTo>
                    <a:cubicBezTo>
                      <a:pt x="1643" y="273"/>
                      <a:pt x="2564" y="600"/>
                      <a:pt x="3347" y="1206"/>
                    </a:cubicBezTo>
                    <a:lnTo>
                      <a:pt x="3347" y="1206"/>
                    </a:lnTo>
                    <a:cubicBezTo>
                      <a:pt x="2954" y="1275"/>
                      <a:pt x="2561" y="1331"/>
                      <a:pt x="2168" y="1331"/>
                    </a:cubicBezTo>
                    <a:cubicBezTo>
                      <a:pt x="2060" y="1331"/>
                      <a:pt x="1953" y="1327"/>
                      <a:pt x="1845" y="1318"/>
                    </a:cubicBezTo>
                    <a:cubicBezTo>
                      <a:pt x="1244" y="1208"/>
                      <a:pt x="695" y="822"/>
                      <a:pt x="256" y="383"/>
                    </a:cubicBezTo>
                    <a:cubicBezTo>
                      <a:pt x="235" y="362"/>
                      <a:pt x="212" y="353"/>
                      <a:pt x="189" y="353"/>
                    </a:cubicBezTo>
                    <a:cubicBezTo>
                      <a:pt x="93" y="353"/>
                      <a:pt x="0" y="513"/>
                      <a:pt x="89" y="602"/>
                    </a:cubicBezTo>
                    <a:cubicBezTo>
                      <a:pt x="528" y="988"/>
                      <a:pt x="1024" y="1370"/>
                      <a:pt x="1625" y="1480"/>
                    </a:cubicBezTo>
                    <a:cubicBezTo>
                      <a:pt x="1864" y="1559"/>
                      <a:pt x="2109" y="1589"/>
                      <a:pt x="2357" y="1589"/>
                    </a:cubicBezTo>
                    <a:cubicBezTo>
                      <a:pt x="2794" y="1589"/>
                      <a:pt x="3238" y="1497"/>
                      <a:pt x="3658" y="1427"/>
                    </a:cubicBezTo>
                    <a:cubicBezTo>
                      <a:pt x="3767" y="1370"/>
                      <a:pt x="3820" y="1261"/>
                      <a:pt x="3710" y="1151"/>
                    </a:cubicBezTo>
                    <a:cubicBezTo>
                      <a:pt x="2832" y="383"/>
                      <a:pt x="1792" y="1"/>
                      <a:pt x="638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2" name="Google Shape;1832;p31"/>
              <p:cNvSpPr/>
              <p:nvPr/>
            </p:nvSpPr>
            <p:spPr>
              <a:xfrm>
                <a:off x="881900" y="3249725"/>
                <a:ext cx="90100" cy="31700"/>
              </a:xfrm>
              <a:custGeom>
                <a:avLst/>
                <a:gdLst/>
                <a:ahLst/>
                <a:cxnLst/>
                <a:rect l="l" t="t" r="r" b="b"/>
                <a:pathLst>
                  <a:path w="3604" h="1268" extrusionOk="0">
                    <a:moveTo>
                      <a:pt x="1901" y="241"/>
                    </a:moveTo>
                    <a:cubicBezTo>
                      <a:pt x="2068" y="241"/>
                      <a:pt x="3275" y="408"/>
                      <a:pt x="3165" y="680"/>
                    </a:cubicBezTo>
                    <a:cubicBezTo>
                      <a:pt x="2998" y="956"/>
                      <a:pt x="2177" y="1009"/>
                      <a:pt x="1901" y="1009"/>
                    </a:cubicBezTo>
                    <a:cubicBezTo>
                      <a:pt x="1365" y="1009"/>
                      <a:pt x="912" y="967"/>
                      <a:pt x="431" y="840"/>
                    </a:cubicBezTo>
                    <a:lnTo>
                      <a:pt x="431" y="840"/>
                    </a:lnTo>
                    <a:cubicBezTo>
                      <a:pt x="868" y="514"/>
                      <a:pt x="1356" y="298"/>
                      <a:pt x="1901" y="241"/>
                    </a:cubicBezTo>
                    <a:close/>
                    <a:moveTo>
                      <a:pt x="1950" y="0"/>
                    </a:moveTo>
                    <a:cubicBezTo>
                      <a:pt x="1345" y="0"/>
                      <a:pt x="780" y="292"/>
                      <a:pt x="255" y="627"/>
                    </a:cubicBezTo>
                    <a:cubicBezTo>
                      <a:pt x="183" y="676"/>
                      <a:pt x="175" y="735"/>
                      <a:pt x="203" y="782"/>
                    </a:cubicBezTo>
                    <a:lnTo>
                      <a:pt x="203" y="782"/>
                    </a:lnTo>
                    <a:cubicBezTo>
                      <a:pt x="72" y="784"/>
                      <a:pt x="1" y="962"/>
                      <a:pt x="145" y="1009"/>
                    </a:cubicBezTo>
                    <a:cubicBezTo>
                      <a:pt x="626" y="1182"/>
                      <a:pt x="1128" y="1267"/>
                      <a:pt x="1638" y="1267"/>
                    </a:cubicBezTo>
                    <a:cubicBezTo>
                      <a:pt x="1944" y="1267"/>
                      <a:pt x="2252" y="1237"/>
                      <a:pt x="2559" y="1176"/>
                    </a:cubicBezTo>
                    <a:cubicBezTo>
                      <a:pt x="2779" y="1119"/>
                      <a:pt x="3604" y="1009"/>
                      <a:pt x="3547" y="627"/>
                    </a:cubicBezTo>
                    <a:cubicBezTo>
                      <a:pt x="3494" y="241"/>
                      <a:pt x="2559" y="22"/>
                      <a:pt x="2230" y="22"/>
                    </a:cubicBezTo>
                    <a:cubicBezTo>
                      <a:pt x="2136" y="7"/>
                      <a:pt x="2042" y="0"/>
                      <a:pt x="1950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3" name="Google Shape;1833;p31"/>
              <p:cNvSpPr/>
              <p:nvPr/>
            </p:nvSpPr>
            <p:spPr>
              <a:xfrm>
                <a:off x="896175" y="3183100"/>
                <a:ext cx="81325" cy="44425"/>
              </a:xfrm>
              <a:custGeom>
                <a:avLst/>
                <a:gdLst/>
                <a:ahLst/>
                <a:cxnLst/>
                <a:rect l="l" t="t" r="r" b="b"/>
                <a:pathLst>
                  <a:path w="3253" h="1777" extrusionOk="0">
                    <a:moveTo>
                      <a:pt x="3086" y="53"/>
                    </a:moveTo>
                    <a:cubicBezTo>
                      <a:pt x="2045" y="110"/>
                      <a:pt x="729" y="0"/>
                      <a:pt x="180" y="1150"/>
                    </a:cubicBezTo>
                    <a:cubicBezTo>
                      <a:pt x="144" y="1220"/>
                      <a:pt x="219" y="1290"/>
                      <a:pt x="307" y="1290"/>
                    </a:cubicBezTo>
                    <a:cubicBezTo>
                      <a:pt x="357" y="1290"/>
                      <a:pt x="412" y="1267"/>
                      <a:pt x="452" y="1207"/>
                    </a:cubicBezTo>
                    <a:cubicBezTo>
                      <a:pt x="858" y="399"/>
                      <a:pt x="1775" y="326"/>
                      <a:pt x="2607" y="326"/>
                    </a:cubicBezTo>
                    <a:cubicBezTo>
                      <a:pt x="2682" y="326"/>
                      <a:pt x="2755" y="327"/>
                      <a:pt x="2828" y="327"/>
                    </a:cubicBezTo>
                    <a:lnTo>
                      <a:pt x="2828" y="327"/>
                    </a:lnTo>
                    <a:cubicBezTo>
                      <a:pt x="2570" y="673"/>
                      <a:pt x="2234" y="968"/>
                      <a:pt x="1826" y="1150"/>
                    </a:cubicBezTo>
                    <a:cubicBezTo>
                      <a:pt x="1692" y="1239"/>
                      <a:pt x="850" y="1540"/>
                      <a:pt x="469" y="1540"/>
                    </a:cubicBezTo>
                    <a:cubicBezTo>
                      <a:pt x="376" y="1540"/>
                      <a:pt x="311" y="1522"/>
                      <a:pt x="290" y="1480"/>
                    </a:cubicBezTo>
                    <a:cubicBezTo>
                      <a:pt x="269" y="1420"/>
                      <a:pt x="219" y="1397"/>
                      <a:pt x="170" y="1397"/>
                    </a:cubicBezTo>
                    <a:cubicBezTo>
                      <a:pt x="85" y="1397"/>
                      <a:pt x="1" y="1467"/>
                      <a:pt x="70" y="1537"/>
                    </a:cubicBezTo>
                    <a:cubicBezTo>
                      <a:pt x="137" y="1717"/>
                      <a:pt x="334" y="1776"/>
                      <a:pt x="562" y="1776"/>
                    </a:cubicBezTo>
                    <a:cubicBezTo>
                      <a:pt x="889" y="1776"/>
                      <a:pt x="1279" y="1654"/>
                      <a:pt x="1440" y="1589"/>
                    </a:cubicBezTo>
                    <a:cubicBezTo>
                      <a:pt x="2155" y="1370"/>
                      <a:pt x="2756" y="931"/>
                      <a:pt x="3195" y="273"/>
                    </a:cubicBezTo>
                    <a:cubicBezTo>
                      <a:pt x="3252" y="163"/>
                      <a:pt x="3195" y="53"/>
                      <a:pt x="3086" y="53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4" name="Google Shape;1834;p31"/>
              <p:cNvSpPr/>
              <p:nvPr/>
            </p:nvSpPr>
            <p:spPr>
              <a:xfrm>
                <a:off x="900025" y="3134850"/>
                <a:ext cx="73300" cy="39475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1579" extrusionOk="0">
                    <a:moveTo>
                      <a:pt x="1978" y="248"/>
                    </a:moveTo>
                    <a:cubicBezTo>
                      <a:pt x="2167" y="248"/>
                      <a:pt x="2357" y="266"/>
                      <a:pt x="2541" y="277"/>
                    </a:cubicBezTo>
                    <a:lnTo>
                      <a:pt x="2541" y="277"/>
                    </a:lnTo>
                    <a:cubicBezTo>
                      <a:pt x="2342" y="596"/>
                      <a:pt x="2098" y="814"/>
                      <a:pt x="1782" y="995"/>
                    </a:cubicBezTo>
                    <a:cubicBezTo>
                      <a:pt x="1613" y="1080"/>
                      <a:pt x="988" y="1360"/>
                      <a:pt x="610" y="1360"/>
                    </a:cubicBezTo>
                    <a:cubicBezTo>
                      <a:pt x="497" y="1360"/>
                      <a:pt x="406" y="1335"/>
                      <a:pt x="355" y="1272"/>
                    </a:cubicBezTo>
                    <a:cubicBezTo>
                      <a:pt x="327" y="1230"/>
                      <a:pt x="292" y="1209"/>
                      <a:pt x="257" y="1203"/>
                    </a:cubicBezTo>
                    <a:lnTo>
                      <a:pt x="257" y="1203"/>
                    </a:lnTo>
                    <a:cubicBezTo>
                      <a:pt x="584" y="878"/>
                      <a:pt x="962" y="554"/>
                      <a:pt x="1395" y="337"/>
                    </a:cubicBezTo>
                    <a:cubicBezTo>
                      <a:pt x="1582" y="268"/>
                      <a:pt x="1779" y="248"/>
                      <a:pt x="1978" y="248"/>
                    </a:cubicBezTo>
                    <a:close/>
                    <a:moveTo>
                      <a:pt x="1908" y="0"/>
                    </a:moveTo>
                    <a:cubicBezTo>
                      <a:pt x="1702" y="0"/>
                      <a:pt x="1499" y="23"/>
                      <a:pt x="1286" y="118"/>
                    </a:cubicBezTo>
                    <a:cubicBezTo>
                      <a:pt x="847" y="284"/>
                      <a:pt x="408" y="666"/>
                      <a:pt x="79" y="995"/>
                    </a:cubicBezTo>
                    <a:cubicBezTo>
                      <a:pt x="1" y="1073"/>
                      <a:pt x="62" y="1206"/>
                      <a:pt x="144" y="1238"/>
                    </a:cubicBezTo>
                    <a:lnTo>
                      <a:pt x="144" y="1238"/>
                    </a:lnTo>
                    <a:cubicBezTo>
                      <a:pt x="103" y="1275"/>
                      <a:pt x="88" y="1334"/>
                      <a:pt x="136" y="1382"/>
                    </a:cubicBezTo>
                    <a:cubicBezTo>
                      <a:pt x="262" y="1528"/>
                      <a:pt x="445" y="1579"/>
                      <a:pt x="644" y="1579"/>
                    </a:cubicBezTo>
                    <a:cubicBezTo>
                      <a:pt x="963" y="1579"/>
                      <a:pt x="1324" y="1449"/>
                      <a:pt x="1562" y="1382"/>
                    </a:cubicBezTo>
                    <a:cubicBezTo>
                      <a:pt x="2164" y="1162"/>
                      <a:pt x="2602" y="723"/>
                      <a:pt x="2879" y="175"/>
                    </a:cubicBezTo>
                    <a:cubicBezTo>
                      <a:pt x="2932" y="118"/>
                      <a:pt x="2822" y="8"/>
                      <a:pt x="2769" y="8"/>
                    </a:cubicBezTo>
                    <a:cubicBezTo>
                      <a:pt x="2679" y="17"/>
                      <a:pt x="2592" y="21"/>
                      <a:pt x="2507" y="21"/>
                    </a:cubicBezTo>
                    <a:cubicBezTo>
                      <a:pt x="2297" y="21"/>
                      <a:pt x="2101" y="0"/>
                      <a:pt x="1908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5" name="Google Shape;1835;p31"/>
              <p:cNvSpPr/>
              <p:nvPr/>
            </p:nvSpPr>
            <p:spPr>
              <a:xfrm>
                <a:off x="902400" y="3088650"/>
                <a:ext cx="69600" cy="37375"/>
              </a:xfrm>
              <a:custGeom>
                <a:avLst/>
                <a:gdLst/>
                <a:ahLst/>
                <a:cxnLst/>
                <a:rect l="l" t="t" r="r" b="b"/>
                <a:pathLst>
                  <a:path w="2784" h="1495" extrusionOk="0">
                    <a:moveTo>
                      <a:pt x="1946" y="250"/>
                    </a:moveTo>
                    <a:cubicBezTo>
                      <a:pt x="2127" y="250"/>
                      <a:pt x="2300" y="286"/>
                      <a:pt x="2456" y="365"/>
                    </a:cubicBezTo>
                    <a:lnTo>
                      <a:pt x="2456" y="365"/>
                    </a:lnTo>
                    <a:cubicBezTo>
                      <a:pt x="2060" y="864"/>
                      <a:pt x="1321" y="1221"/>
                      <a:pt x="678" y="1221"/>
                    </a:cubicBezTo>
                    <a:cubicBezTo>
                      <a:pt x="549" y="1221"/>
                      <a:pt x="424" y="1207"/>
                      <a:pt x="306" y="1176"/>
                    </a:cubicBezTo>
                    <a:lnTo>
                      <a:pt x="306" y="1176"/>
                    </a:lnTo>
                    <a:cubicBezTo>
                      <a:pt x="618" y="675"/>
                      <a:pt x="1322" y="250"/>
                      <a:pt x="1946" y="250"/>
                    </a:cubicBezTo>
                    <a:close/>
                    <a:moveTo>
                      <a:pt x="1954" y="1"/>
                    </a:moveTo>
                    <a:cubicBezTo>
                      <a:pt x="1190" y="1"/>
                      <a:pt x="364" y="499"/>
                      <a:pt x="41" y="1145"/>
                    </a:cubicBezTo>
                    <a:cubicBezTo>
                      <a:pt x="12" y="1188"/>
                      <a:pt x="9" y="1223"/>
                      <a:pt x="23" y="1250"/>
                    </a:cubicBezTo>
                    <a:lnTo>
                      <a:pt x="23" y="1250"/>
                    </a:lnTo>
                    <a:cubicBezTo>
                      <a:pt x="1" y="1317"/>
                      <a:pt x="16" y="1392"/>
                      <a:pt x="93" y="1417"/>
                    </a:cubicBezTo>
                    <a:cubicBezTo>
                      <a:pt x="270" y="1469"/>
                      <a:pt x="457" y="1494"/>
                      <a:pt x="647" y="1494"/>
                    </a:cubicBezTo>
                    <a:cubicBezTo>
                      <a:pt x="1462" y="1494"/>
                      <a:pt x="2339" y="1042"/>
                      <a:pt x="2784" y="377"/>
                    </a:cubicBezTo>
                    <a:cubicBezTo>
                      <a:pt x="2784" y="320"/>
                      <a:pt x="2784" y="267"/>
                      <a:pt x="2727" y="210"/>
                    </a:cubicBezTo>
                    <a:cubicBezTo>
                      <a:pt x="2495" y="65"/>
                      <a:pt x="2228" y="1"/>
                      <a:pt x="1954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6" name="Google Shape;1836;p31"/>
              <p:cNvSpPr/>
              <p:nvPr/>
            </p:nvSpPr>
            <p:spPr>
              <a:xfrm>
                <a:off x="913000" y="3046825"/>
                <a:ext cx="69975" cy="32525"/>
              </a:xfrm>
              <a:custGeom>
                <a:avLst/>
                <a:gdLst/>
                <a:ahLst/>
                <a:cxnLst/>
                <a:rect l="l" t="t" r="r" b="b"/>
                <a:pathLst>
                  <a:path w="2799" h="1301" extrusionOk="0">
                    <a:moveTo>
                      <a:pt x="1947" y="290"/>
                    </a:moveTo>
                    <a:cubicBezTo>
                      <a:pt x="2174" y="290"/>
                      <a:pt x="2352" y="342"/>
                      <a:pt x="2303" y="514"/>
                    </a:cubicBezTo>
                    <a:cubicBezTo>
                      <a:pt x="2250" y="733"/>
                      <a:pt x="1535" y="895"/>
                      <a:pt x="1315" y="895"/>
                    </a:cubicBezTo>
                    <a:cubicBezTo>
                      <a:pt x="1106" y="965"/>
                      <a:pt x="853" y="1035"/>
                      <a:pt x="612" y="1035"/>
                    </a:cubicBezTo>
                    <a:cubicBezTo>
                      <a:pt x="501" y="1035"/>
                      <a:pt x="393" y="1020"/>
                      <a:pt x="293" y="984"/>
                    </a:cubicBezTo>
                    <a:lnTo>
                      <a:pt x="293" y="984"/>
                    </a:lnTo>
                    <a:cubicBezTo>
                      <a:pt x="514" y="722"/>
                      <a:pt x="885" y="511"/>
                      <a:pt x="1206" y="404"/>
                    </a:cubicBezTo>
                    <a:cubicBezTo>
                      <a:pt x="1298" y="372"/>
                      <a:pt x="1662" y="290"/>
                      <a:pt x="1947" y="290"/>
                    </a:cubicBezTo>
                    <a:close/>
                    <a:moveTo>
                      <a:pt x="1799" y="0"/>
                    </a:moveTo>
                    <a:cubicBezTo>
                      <a:pt x="1719" y="0"/>
                      <a:pt x="1648" y="7"/>
                      <a:pt x="1592" y="18"/>
                    </a:cubicBezTo>
                    <a:cubicBezTo>
                      <a:pt x="1043" y="127"/>
                      <a:pt x="437" y="457"/>
                      <a:pt x="56" y="843"/>
                    </a:cubicBezTo>
                    <a:cubicBezTo>
                      <a:pt x="0" y="925"/>
                      <a:pt x="29" y="994"/>
                      <a:pt x="85" y="1027"/>
                    </a:cubicBezTo>
                    <a:lnTo>
                      <a:pt x="85" y="1027"/>
                    </a:lnTo>
                    <a:cubicBezTo>
                      <a:pt x="69" y="1081"/>
                      <a:pt x="86" y="1145"/>
                      <a:pt x="165" y="1172"/>
                    </a:cubicBezTo>
                    <a:cubicBezTo>
                      <a:pt x="316" y="1265"/>
                      <a:pt x="491" y="1301"/>
                      <a:pt x="677" y="1301"/>
                    </a:cubicBezTo>
                    <a:cubicBezTo>
                      <a:pt x="1035" y="1301"/>
                      <a:pt x="1431" y="1169"/>
                      <a:pt x="1754" y="1062"/>
                    </a:cubicBezTo>
                    <a:cubicBezTo>
                      <a:pt x="1974" y="1005"/>
                      <a:pt x="2799" y="786"/>
                      <a:pt x="2632" y="404"/>
                    </a:cubicBezTo>
                    <a:cubicBezTo>
                      <a:pt x="2545" y="97"/>
                      <a:pt x="2110" y="0"/>
                      <a:pt x="1799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7" name="Google Shape;1837;p31"/>
              <p:cNvSpPr/>
              <p:nvPr/>
            </p:nvSpPr>
            <p:spPr>
              <a:xfrm>
                <a:off x="922100" y="3011300"/>
                <a:ext cx="62200" cy="25775"/>
              </a:xfrm>
              <a:custGeom>
                <a:avLst/>
                <a:gdLst/>
                <a:ahLst/>
                <a:cxnLst/>
                <a:rect l="l" t="t" r="r" b="b"/>
                <a:pathLst>
                  <a:path w="2488" h="1031" extrusionOk="0">
                    <a:moveTo>
                      <a:pt x="1633" y="256"/>
                    </a:moveTo>
                    <a:cubicBezTo>
                      <a:pt x="1782" y="256"/>
                      <a:pt x="1932" y="284"/>
                      <a:pt x="2080" y="348"/>
                    </a:cubicBezTo>
                    <a:lnTo>
                      <a:pt x="2080" y="348"/>
                    </a:lnTo>
                    <a:cubicBezTo>
                      <a:pt x="1772" y="577"/>
                      <a:pt x="1267" y="776"/>
                      <a:pt x="819" y="776"/>
                    </a:cubicBezTo>
                    <a:cubicBezTo>
                      <a:pt x="674" y="776"/>
                      <a:pt x="535" y="755"/>
                      <a:pt x="410" y="707"/>
                    </a:cubicBezTo>
                    <a:lnTo>
                      <a:pt x="410" y="707"/>
                    </a:lnTo>
                    <a:cubicBezTo>
                      <a:pt x="794" y="472"/>
                      <a:pt x="1214" y="256"/>
                      <a:pt x="1633" y="256"/>
                    </a:cubicBezTo>
                    <a:close/>
                    <a:moveTo>
                      <a:pt x="1639" y="1"/>
                    </a:moveTo>
                    <a:cubicBezTo>
                      <a:pt x="1135" y="1"/>
                      <a:pt x="622" y="268"/>
                      <a:pt x="183" y="561"/>
                    </a:cubicBezTo>
                    <a:cubicBezTo>
                      <a:pt x="154" y="581"/>
                      <a:pt x="135" y="603"/>
                      <a:pt x="125" y="625"/>
                    </a:cubicBezTo>
                    <a:lnTo>
                      <a:pt x="125" y="625"/>
                    </a:lnTo>
                    <a:cubicBezTo>
                      <a:pt x="50" y="665"/>
                      <a:pt x="0" y="764"/>
                      <a:pt x="73" y="837"/>
                    </a:cubicBezTo>
                    <a:cubicBezTo>
                      <a:pt x="278" y="974"/>
                      <a:pt x="532" y="1031"/>
                      <a:pt x="798" y="1031"/>
                    </a:cubicBezTo>
                    <a:cubicBezTo>
                      <a:pt x="1386" y="1031"/>
                      <a:pt x="2039" y="753"/>
                      <a:pt x="2378" y="451"/>
                    </a:cubicBezTo>
                    <a:cubicBezTo>
                      <a:pt x="2435" y="398"/>
                      <a:pt x="2488" y="289"/>
                      <a:pt x="2378" y="232"/>
                    </a:cubicBezTo>
                    <a:cubicBezTo>
                      <a:pt x="2141" y="68"/>
                      <a:pt x="1891" y="1"/>
                      <a:pt x="1639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8" name="Google Shape;1838;p31"/>
              <p:cNvSpPr/>
              <p:nvPr/>
            </p:nvSpPr>
            <p:spPr>
              <a:xfrm>
                <a:off x="927300" y="2960900"/>
                <a:ext cx="48775" cy="37900"/>
              </a:xfrm>
              <a:custGeom>
                <a:avLst/>
                <a:gdLst/>
                <a:ahLst/>
                <a:cxnLst/>
                <a:rect l="l" t="t" r="r" b="b"/>
                <a:pathLst>
                  <a:path w="1951" h="1516" extrusionOk="0">
                    <a:moveTo>
                      <a:pt x="1673" y="319"/>
                    </a:moveTo>
                    <a:cubicBezTo>
                      <a:pt x="1502" y="682"/>
                      <a:pt x="999" y="951"/>
                      <a:pt x="574" y="1122"/>
                    </a:cubicBezTo>
                    <a:lnTo>
                      <a:pt x="574" y="1122"/>
                    </a:lnTo>
                    <a:cubicBezTo>
                      <a:pt x="878" y="778"/>
                      <a:pt x="1249" y="520"/>
                      <a:pt x="1673" y="319"/>
                    </a:cubicBezTo>
                    <a:close/>
                    <a:moveTo>
                      <a:pt x="1788" y="0"/>
                    </a:moveTo>
                    <a:cubicBezTo>
                      <a:pt x="1073" y="272"/>
                      <a:pt x="471" y="711"/>
                      <a:pt x="85" y="1317"/>
                    </a:cubicBezTo>
                    <a:cubicBezTo>
                      <a:pt x="1" y="1401"/>
                      <a:pt x="110" y="1516"/>
                      <a:pt x="215" y="1516"/>
                    </a:cubicBezTo>
                    <a:cubicBezTo>
                      <a:pt x="247" y="1516"/>
                      <a:pt x="279" y="1505"/>
                      <a:pt x="304" y="1479"/>
                    </a:cubicBezTo>
                    <a:cubicBezTo>
                      <a:pt x="910" y="1317"/>
                      <a:pt x="1950" y="878"/>
                      <a:pt x="1950" y="163"/>
                    </a:cubicBezTo>
                    <a:cubicBezTo>
                      <a:pt x="1950" y="53"/>
                      <a:pt x="1898" y="0"/>
                      <a:pt x="1788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9" name="Google Shape;1839;p31"/>
              <p:cNvSpPr/>
              <p:nvPr/>
            </p:nvSpPr>
            <p:spPr>
              <a:xfrm>
                <a:off x="927375" y="2923225"/>
                <a:ext cx="39150" cy="39775"/>
              </a:xfrm>
              <a:custGeom>
                <a:avLst/>
                <a:gdLst/>
                <a:ahLst/>
                <a:cxnLst/>
                <a:rect l="l" t="t" r="r" b="b"/>
                <a:pathLst>
                  <a:path w="1566" h="1591" extrusionOk="0">
                    <a:moveTo>
                      <a:pt x="1192" y="295"/>
                    </a:moveTo>
                    <a:cubicBezTo>
                      <a:pt x="1148" y="493"/>
                      <a:pt x="831" y="811"/>
                      <a:pt x="740" y="902"/>
                    </a:cubicBezTo>
                    <a:cubicBezTo>
                      <a:pt x="625" y="1020"/>
                      <a:pt x="507" y="1136"/>
                      <a:pt x="352" y="1253"/>
                    </a:cubicBezTo>
                    <a:lnTo>
                      <a:pt x="352" y="1253"/>
                    </a:lnTo>
                    <a:cubicBezTo>
                      <a:pt x="522" y="820"/>
                      <a:pt x="833" y="499"/>
                      <a:pt x="1192" y="295"/>
                    </a:cubicBezTo>
                    <a:close/>
                    <a:moveTo>
                      <a:pt x="1288" y="0"/>
                    </a:moveTo>
                    <a:cubicBezTo>
                      <a:pt x="1272" y="0"/>
                      <a:pt x="1254" y="6"/>
                      <a:pt x="1236" y="24"/>
                    </a:cubicBezTo>
                    <a:cubicBezTo>
                      <a:pt x="688" y="243"/>
                      <a:pt x="249" y="682"/>
                      <a:pt x="29" y="1288"/>
                    </a:cubicBezTo>
                    <a:cubicBezTo>
                      <a:pt x="1" y="1369"/>
                      <a:pt x="42" y="1424"/>
                      <a:pt x="103" y="1445"/>
                    </a:cubicBezTo>
                    <a:lnTo>
                      <a:pt x="103" y="1445"/>
                    </a:lnTo>
                    <a:cubicBezTo>
                      <a:pt x="95" y="1505"/>
                      <a:pt x="162" y="1590"/>
                      <a:pt x="233" y="1590"/>
                    </a:cubicBezTo>
                    <a:cubicBezTo>
                      <a:pt x="257" y="1590"/>
                      <a:pt x="280" y="1581"/>
                      <a:pt x="301" y="1560"/>
                    </a:cubicBezTo>
                    <a:cubicBezTo>
                      <a:pt x="631" y="1398"/>
                      <a:pt x="907" y="1121"/>
                      <a:pt x="1127" y="849"/>
                    </a:cubicBezTo>
                    <a:cubicBezTo>
                      <a:pt x="1289" y="629"/>
                      <a:pt x="1566" y="300"/>
                      <a:pt x="1346" y="24"/>
                    </a:cubicBezTo>
                    <a:cubicBezTo>
                      <a:pt x="1346" y="24"/>
                      <a:pt x="1321" y="0"/>
                      <a:pt x="1288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0" name="Google Shape;1840;p31"/>
              <p:cNvSpPr/>
              <p:nvPr/>
            </p:nvSpPr>
            <p:spPr>
              <a:xfrm>
                <a:off x="756575" y="2925125"/>
                <a:ext cx="192075" cy="524600"/>
              </a:xfrm>
              <a:custGeom>
                <a:avLst/>
                <a:gdLst/>
                <a:ahLst/>
                <a:cxnLst/>
                <a:rect l="l" t="t" r="r" b="b"/>
                <a:pathLst>
                  <a:path w="7683" h="20984" extrusionOk="0">
                    <a:moveTo>
                      <a:pt x="6555" y="1"/>
                    </a:moveTo>
                    <a:cubicBezTo>
                      <a:pt x="6465" y="1"/>
                      <a:pt x="6385" y="62"/>
                      <a:pt x="6422" y="167"/>
                    </a:cubicBezTo>
                    <a:cubicBezTo>
                      <a:pt x="7682" y="2309"/>
                      <a:pt x="6475" y="4556"/>
                      <a:pt x="5874" y="6698"/>
                    </a:cubicBezTo>
                    <a:cubicBezTo>
                      <a:pt x="5378" y="8454"/>
                      <a:pt x="5654" y="10262"/>
                      <a:pt x="5487" y="12075"/>
                    </a:cubicBezTo>
                    <a:cubicBezTo>
                      <a:pt x="5487" y="12237"/>
                      <a:pt x="5268" y="12786"/>
                      <a:pt x="5158" y="12953"/>
                    </a:cubicBezTo>
                    <a:cubicBezTo>
                      <a:pt x="4776" y="13664"/>
                      <a:pt x="4280" y="14322"/>
                      <a:pt x="3732" y="14928"/>
                    </a:cubicBezTo>
                    <a:cubicBezTo>
                      <a:pt x="2744" y="16245"/>
                      <a:pt x="1208" y="17232"/>
                      <a:pt x="550" y="18769"/>
                    </a:cubicBezTo>
                    <a:cubicBezTo>
                      <a:pt x="330" y="19150"/>
                      <a:pt x="1" y="20028"/>
                      <a:pt x="168" y="20414"/>
                    </a:cubicBezTo>
                    <a:cubicBezTo>
                      <a:pt x="277" y="20634"/>
                      <a:pt x="550" y="20796"/>
                      <a:pt x="716" y="20963"/>
                    </a:cubicBezTo>
                    <a:cubicBezTo>
                      <a:pt x="746" y="20977"/>
                      <a:pt x="779" y="20984"/>
                      <a:pt x="810" y="20984"/>
                    </a:cubicBezTo>
                    <a:cubicBezTo>
                      <a:pt x="897" y="20984"/>
                      <a:pt x="975" y="20934"/>
                      <a:pt x="936" y="20853"/>
                    </a:cubicBezTo>
                    <a:cubicBezTo>
                      <a:pt x="387" y="18659"/>
                      <a:pt x="2801" y="17175"/>
                      <a:pt x="4061" y="15749"/>
                    </a:cubicBezTo>
                    <a:cubicBezTo>
                      <a:pt x="4939" y="14761"/>
                      <a:pt x="5597" y="13664"/>
                      <a:pt x="5817" y="12457"/>
                    </a:cubicBezTo>
                    <a:cubicBezTo>
                      <a:pt x="6313" y="10372"/>
                      <a:pt x="5926" y="7519"/>
                      <a:pt x="6694" y="5052"/>
                    </a:cubicBezTo>
                    <a:lnTo>
                      <a:pt x="6694" y="4995"/>
                    </a:lnTo>
                    <a:cubicBezTo>
                      <a:pt x="7243" y="3349"/>
                      <a:pt x="7572" y="1651"/>
                      <a:pt x="6694" y="57"/>
                    </a:cubicBezTo>
                    <a:cubicBezTo>
                      <a:pt x="6656" y="19"/>
                      <a:pt x="6604" y="1"/>
                      <a:pt x="6555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1" name="Google Shape;1841;p31"/>
            <p:cNvGrpSpPr/>
            <p:nvPr/>
          </p:nvGrpSpPr>
          <p:grpSpPr>
            <a:xfrm rot="10800000">
              <a:off x="4308086" y="3454963"/>
              <a:ext cx="952507" cy="1930128"/>
              <a:chOff x="7904450" y="2397175"/>
              <a:chExt cx="1061762" cy="2151519"/>
            </a:xfrm>
          </p:grpSpPr>
          <p:sp>
            <p:nvSpPr>
              <p:cNvPr id="1842" name="Google Shape;1842;p31"/>
              <p:cNvSpPr/>
              <p:nvPr/>
            </p:nvSpPr>
            <p:spPr>
              <a:xfrm>
                <a:off x="7904450" y="2397175"/>
                <a:ext cx="1061762" cy="2151519"/>
              </a:xfrm>
              <a:custGeom>
                <a:avLst/>
                <a:gdLst/>
                <a:ahLst/>
                <a:cxnLst/>
                <a:rect l="l" t="t" r="r" b="b"/>
                <a:pathLst>
                  <a:path w="12563" h="25458" extrusionOk="0">
                    <a:moveTo>
                      <a:pt x="12562" y="0"/>
                    </a:moveTo>
                    <a:cubicBezTo>
                      <a:pt x="12233" y="0"/>
                      <a:pt x="11904" y="57"/>
                      <a:pt x="11575" y="110"/>
                    </a:cubicBezTo>
                    <a:cubicBezTo>
                      <a:pt x="9328" y="439"/>
                      <a:pt x="7133" y="1593"/>
                      <a:pt x="5487" y="3020"/>
                    </a:cubicBezTo>
                    <a:cubicBezTo>
                      <a:pt x="5430" y="3073"/>
                      <a:pt x="5430" y="3073"/>
                      <a:pt x="5377" y="3073"/>
                    </a:cubicBezTo>
                    <a:lnTo>
                      <a:pt x="4881" y="3568"/>
                    </a:lnTo>
                    <a:cubicBezTo>
                      <a:pt x="3841" y="4609"/>
                      <a:pt x="3016" y="5816"/>
                      <a:pt x="2415" y="7133"/>
                    </a:cubicBezTo>
                    <a:cubicBezTo>
                      <a:pt x="2305" y="7299"/>
                      <a:pt x="2248" y="7462"/>
                      <a:pt x="2138" y="7681"/>
                    </a:cubicBezTo>
                    <a:cubicBezTo>
                      <a:pt x="1866" y="8340"/>
                      <a:pt x="1647" y="8998"/>
                      <a:pt x="1480" y="9713"/>
                    </a:cubicBezTo>
                    <a:cubicBezTo>
                      <a:pt x="1370" y="10262"/>
                      <a:pt x="1317" y="10863"/>
                      <a:pt x="1260" y="11412"/>
                    </a:cubicBezTo>
                    <a:cubicBezTo>
                      <a:pt x="1208" y="11579"/>
                      <a:pt x="1208" y="11741"/>
                      <a:pt x="1208" y="11851"/>
                    </a:cubicBezTo>
                    <a:cubicBezTo>
                      <a:pt x="1098" y="12948"/>
                      <a:pt x="1151" y="14045"/>
                      <a:pt x="1151" y="15200"/>
                    </a:cubicBezTo>
                    <a:cubicBezTo>
                      <a:pt x="1151" y="15310"/>
                      <a:pt x="1208" y="15472"/>
                      <a:pt x="1208" y="15582"/>
                    </a:cubicBezTo>
                    <a:cubicBezTo>
                      <a:pt x="1208" y="16297"/>
                      <a:pt x="1260" y="16955"/>
                      <a:pt x="1260" y="17667"/>
                    </a:cubicBezTo>
                    <a:cubicBezTo>
                      <a:pt x="1317" y="18163"/>
                      <a:pt x="1317" y="18601"/>
                      <a:pt x="1317" y="19093"/>
                    </a:cubicBezTo>
                    <a:lnTo>
                      <a:pt x="1317" y="19532"/>
                    </a:lnTo>
                    <a:cubicBezTo>
                      <a:pt x="1260" y="21288"/>
                      <a:pt x="1041" y="23100"/>
                      <a:pt x="330" y="24689"/>
                    </a:cubicBezTo>
                    <a:cubicBezTo>
                      <a:pt x="273" y="24966"/>
                      <a:pt x="110" y="25238"/>
                      <a:pt x="1" y="25457"/>
                    </a:cubicBezTo>
                    <a:cubicBezTo>
                      <a:pt x="220" y="25295"/>
                      <a:pt x="440" y="25075"/>
                      <a:pt x="659" y="24856"/>
                    </a:cubicBezTo>
                    <a:cubicBezTo>
                      <a:pt x="2138" y="23539"/>
                      <a:pt x="3565" y="22223"/>
                      <a:pt x="4829" y="20686"/>
                    </a:cubicBezTo>
                    <a:cubicBezTo>
                      <a:pt x="4881" y="20577"/>
                      <a:pt x="4938" y="20520"/>
                      <a:pt x="4991" y="20467"/>
                    </a:cubicBezTo>
                    <a:lnTo>
                      <a:pt x="5101" y="20357"/>
                    </a:lnTo>
                    <a:cubicBezTo>
                      <a:pt x="5869" y="19370"/>
                      <a:pt x="6584" y="18325"/>
                      <a:pt x="7133" y="17175"/>
                    </a:cubicBezTo>
                    <a:cubicBezTo>
                      <a:pt x="7186" y="17065"/>
                      <a:pt x="7243" y="16955"/>
                      <a:pt x="7295" y="16789"/>
                    </a:cubicBezTo>
                    <a:cubicBezTo>
                      <a:pt x="7682" y="15968"/>
                      <a:pt x="8011" y="15090"/>
                      <a:pt x="8173" y="14212"/>
                    </a:cubicBezTo>
                    <a:cubicBezTo>
                      <a:pt x="8230" y="13993"/>
                      <a:pt x="8283" y="13773"/>
                      <a:pt x="8283" y="13554"/>
                    </a:cubicBezTo>
                    <a:cubicBezTo>
                      <a:pt x="8340" y="13334"/>
                      <a:pt x="8340" y="13168"/>
                      <a:pt x="8393" y="12948"/>
                    </a:cubicBezTo>
                    <a:cubicBezTo>
                      <a:pt x="8502" y="11741"/>
                      <a:pt x="8450" y="10481"/>
                      <a:pt x="8393" y="9217"/>
                    </a:cubicBezTo>
                    <a:cubicBezTo>
                      <a:pt x="8393" y="8945"/>
                      <a:pt x="8393" y="8669"/>
                      <a:pt x="8340" y="8340"/>
                    </a:cubicBezTo>
                    <a:lnTo>
                      <a:pt x="8340" y="7628"/>
                    </a:lnTo>
                    <a:cubicBezTo>
                      <a:pt x="8283" y="6641"/>
                      <a:pt x="8340" y="5653"/>
                      <a:pt x="8502" y="4666"/>
                    </a:cubicBezTo>
                    <a:lnTo>
                      <a:pt x="8669" y="4007"/>
                    </a:lnTo>
                    <a:lnTo>
                      <a:pt x="8832" y="3511"/>
                    </a:lnTo>
                    <a:cubicBezTo>
                      <a:pt x="9437" y="2032"/>
                      <a:pt x="10587" y="1154"/>
                      <a:pt x="12014" y="329"/>
                    </a:cubicBezTo>
                    <a:cubicBezTo>
                      <a:pt x="12181" y="220"/>
                      <a:pt x="12343" y="110"/>
                      <a:pt x="12562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3" name="Google Shape;1843;p31"/>
              <p:cNvSpPr/>
              <p:nvPr/>
            </p:nvSpPr>
            <p:spPr>
              <a:xfrm>
                <a:off x="7904450" y="2397175"/>
                <a:ext cx="1061762" cy="2151519"/>
              </a:xfrm>
              <a:custGeom>
                <a:avLst/>
                <a:gdLst/>
                <a:ahLst/>
                <a:cxnLst/>
                <a:rect l="l" t="t" r="r" b="b"/>
                <a:pathLst>
                  <a:path w="12563" h="25458" extrusionOk="0">
                    <a:moveTo>
                      <a:pt x="12562" y="0"/>
                    </a:moveTo>
                    <a:cubicBezTo>
                      <a:pt x="12233" y="0"/>
                      <a:pt x="11904" y="57"/>
                      <a:pt x="11575" y="110"/>
                    </a:cubicBezTo>
                    <a:cubicBezTo>
                      <a:pt x="10974" y="329"/>
                      <a:pt x="10315" y="606"/>
                      <a:pt x="9767" y="988"/>
                    </a:cubicBezTo>
                    <a:cubicBezTo>
                      <a:pt x="9108" y="1374"/>
                      <a:pt x="8560" y="1865"/>
                      <a:pt x="8064" y="2414"/>
                    </a:cubicBezTo>
                    <a:lnTo>
                      <a:pt x="5377" y="3073"/>
                    </a:lnTo>
                    <a:lnTo>
                      <a:pt x="4881" y="3568"/>
                    </a:lnTo>
                    <a:lnTo>
                      <a:pt x="7682" y="2853"/>
                    </a:lnTo>
                    <a:lnTo>
                      <a:pt x="7682" y="2853"/>
                    </a:lnTo>
                    <a:cubicBezTo>
                      <a:pt x="7295" y="3349"/>
                      <a:pt x="6966" y="3898"/>
                      <a:pt x="6694" y="4446"/>
                    </a:cubicBezTo>
                    <a:lnTo>
                      <a:pt x="6637" y="4389"/>
                    </a:lnTo>
                    <a:lnTo>
                      <a:pt x="2415" y="7133"/>
                    </a:lnTo>
                    <a:cubicBezTo>
                      <a:pt x="2305" y="7299"/>
                      <a:pt x="2248" y="7462"/>
                      <a:pt x="2138" y="7681"/>
                    </a:cubicBezTo>
                    <a:lnTo>
                      <a:pt x="6418" y="4938"/>
                    </a:lnTo>
                    <a:lnTo>
                      <a:pt x="6418" y="4938"/>
                    </a:lnTo>
                    <a:cubicBezTo>
                      <a:pt x="6255" y="5377"/>
                      <a:pt x="6088" y="5816"/>
                      <a:pt x="5926" y="6202"/>
                    </a:cubicBezTo>
                    <a:cubicBezTo>
                      <a:pt x="5707" y="6860"/>
                      <a:pt x="5540" y="7571"/>
                      <a:pt x="5377" y="8230"/>
                    </a:cubicBezTo>
                    <a:lnTo>
                      <a:pt x="1260" y="11412"/>
                    </a:lnTo>
                    <a:cubicBezTo>
                      <a:pt x="1208" y="11579"/>
                      <a:pt x="1208" y="11741"/>
                      <a:pt x="1208" y="11851"/>
                    </a:cubicBezTo>
                    <a:lnTo>
                      <a:pt x="5268" y="8778"/>
                    </a:lnTo>
                    <a:lnTo>
                      <a:pt x="5268" y="8778"/>
                    </a:lnTo>
                    <a:cubicBezTo>
                      <a:pt x="5101" y="9766"/>
                      <a:pt x="4938" y="10754"/>
                      <a:pt x="4829" y="11741"/>
                    </a:cubicBezTo>
                    <a:cubicBezTo>
                      <a:pt x="4772" y="11908"/>
                      <a:pt x="4772" y="12018"/>
                      <a:pt x="4772" y="12180"/>
                    </a:cubicBezTo>
                    <a:cubicBezTo>
                      <a:pt x="3565" y="13225"/>
                      <a:pt x="2415" y="14212"/>
                      <a:pt x="1151" y="15200"/>
                    </a:cubicBezTo>
                    <a:cubicBezTo>
                      <a:pt x="1151" y="15310"/>
                      <a:pt x="1208" y="15472"/>
                      <a:pt x="1208" y="15582"/>
                    </a:cubicBezTo>
                    <a:cubicBezTo>
                      <a:pt x="2358" y="14651"/>
                      <a:pt x="3565" y="13716"/>
                      <a:pt x="4662" y="12729"/>
                    </a:cubicBezTo>
                    <a:lnTo>
                      <a:pt x="4662" y="12729"/>
                    </a:lnTo>
                    <a:cubicBezTo>
                      <a:pt x="4500" y="13993"/>
                      <a:pt x="4280" y="15419"/>
                      <a:pt x="3894" y="16846"/>
                    </a:cubicBezTo>
                    <a:cubicBezTo>
                      <a:pt x="3073" y="17614"/>
                      <a:pt x="2195" y="18382"/>
                      <a:pt x="1317" y="19093"/>
                    </a:cubicBezTo>
                    <a:lnTo>
                      <a:pt x="1317" y="19532"/>
                    </a:lnTo>
                    <a:cubicBezTo>
                      <a:pt x="2138" y="18874"/>
                      <a:pt x="2963" y="18163"/>
                      <a:pt x="3784" y="17447"/>
                    </a:cubicBezTo>
                    <a:lnTo>
                      <a:pt x="3784" y="17447"/>
                    </a:lnTo>
                    <a:cubicBezTo>
                      <a:pt x="3622" y="18163"/>
                      <a:pt x="3402" y="18874"/>
                      <a:pt x="3126" y="19532"/>
                    </a:cubicBezTo>
                    <a:cubicBezTo>
                      <a:pt x="2467" y="21564"/>
                      <a:pt x="1480" y="23320"/>
                      <a:pt x="330" y="24689"/>
                    </a:cubicBezTo>
                    <a:cubicBezTo>
                      <a:pt x="273" y="24966"/>
                      <a:pt x="110" y="25238"/>
                      <a:pt x="1" y="25457"/>
                    </a:cubicBezTo>
                    <a:cubicBezTo>
                      <a:pt x="220" y="25295"/>
                      <a:pt x="440" y="25075"/>
                      <a:pt x="659" y="24856"/>
                    </a:cubicBezTo>
                    <a:cubicBezTo>
                      <a:pt x="1809" y="23430"/>
                      <a:pt x="2744" y="21674"/>
                      <a:pt x="3455" y="19642"/>
                    </a:cubicBezTo>
                    <a:cubicBezTo>
                      <a:pt x="3731" y="18983"/>
                      <a:pt x="3894" y="18272"/>
                      <a:pt x="4113" y="17557"/>
                    </a:cubicBezTo>
                    <a:cubicBezTo>
                      <a:pt x="4333" y="18544"/>
                      <a:pt x="4552" y="19589"/>
                      <a:pt x="4829" y="20686"/>
                    </a:cubicBezTo>
                    <a:cubicBezTo>
                      <a:pt x="4881" y="20577"/>
                      <a:pt x="4938" y="20520"/>
                      <a:pt x="4991" y="20467"/>
                    </a:cubicBezTo>
                    <a:lnTo>
                      <a:pt x="5101" y="20357"/>
                    </a:lnTo>
                    <a:cubicBezTo>
                      <a:pt x="4772" y="19093"/>
                      <a:pt x="4500" y="17996"/>
                      <a:pt x="4280" y="16898"/>
                    </a:cubicBezTo>
                    <a:lnTo>
                      <a:pt x="4280" y="16846"/>
                    </a:lnTo>
                    <a:cubicBezTo>
                      <a:pt x="4609" y="15472"/>
                      <a:pt x="4829" y="14155"/>
                      <a:pt x="4991" y="12896"/>
                    </a:cubicBezTo>
                    <a:cubicBezTo>
                      <a:pt x="5649" y="14322"/>
                      <a:pt x="6365" y="15801"/>
                      <a:pt x="7133" y="17175"/>
                    </a:cubicBezTo>
                    <a:cubicBezTo>
                      <a:pt x="7186" y="17065"/>
                      <a:pt x="7243" y="16955"/>
                      <a:pt x="7295" y="16789"/>
                    </a:cubicBezTo>
                    <a:cubicBezTo>
                      <a:pt x="6527" y="15310"/>
                      <a:pt x="5759" y="13826"/>
                      <a:pt x="5101" y="12290"/>
                    </a:cubicBezTo>
                    <a:cubicBezTo>
                      <a:pt x="5101" y="12127"/>
                      <a:pt x="5101" y="11961"/>
                      <a:pt x="5158" y="11798"/>
                    </a:cubicBezTo>
                    <a:cubicBezTo>
                      <a:pt x="5268" y="10701"/>
                      <a:pt x="5430" y="9604"/>
                      <a:pt x="5649" y="8506"/>
                    </a:cubicBezTo>
                    <a:lnTo>
                      <a:pt x="8283" y="13554"/>
                    </a:lnTo>
                    <a:cubicBezTo>
                      <a:pt x="8340" y="13334"/>
                      <a:pt x="8340" y="13168"/>
                      <a:pt x="8393" y="12948"/>
                    </a:cubicBezTo>
                    <a:lnTo>
                      <a:pt x="5759" y="8010"/>
                    </a:lnTo>
                    <a:cubicBezTo>
                      <a:pt x="5926" y="7409"/>
                      <a:pt x="6088" y="6860"/>
                      <a:pt x="6255" y="6312"/>
                    </a:cubicBezTo>
                    <a:cubicBezTo>
                      <a:pt x="6365" y="5983"/>
                      <a:pt x="6527" y="5596"/>
                      <a:pt x="6694" y="5214"/>
                    </a:cubicBezTo>
                    <a:cubicBezTo>
                      <a:pt x="7186" y="6312"/>
                      <a:pt x="7791" y="7352"/>
                      <a:pt x="8340" y="8340"/>
                    </a:cubicBezTo>
                    <a:lnTo>
                      <a:pt x="8340" y="7628"/>
                    </a:lnTo>
                    <a:cubicBezTo>
                      <a:pt x="7791" y="6694"/>
                      <a:pt x="7352" y="5763"/>
                      <a:pt x="6857" y="4828"/>
                    </a:cubicBezTo>
                    <a:cubicBezTo>
                      <a:pt x="7186" y="4170"/>
                      <a:pt x="7625" y="3459"/>
                      <a:pt x="8173" y="2800"/>
                    </a:cubicBezTo>
                    <a:lnTo>
                      <a:pt x="8669" y="4007"/>
                    </a:lnTo>
                    <a:lnTo>
                      <a:pt x="8832" y="3511"/>
                    </a:lnTo>
                    <a:lnTo>
                      <a:pt x="8450" y="2524"/>
                    </a:lnTo>
                    <a:cubicBezTo>
                      <a:pt x="8832" y="2032"/>
                      <a:pt x="9328" y="1646"/>
                      <a:pt x="9929" y="1264"/>
                    </a:cubicBezTo>
                    <a:cubicBezTo>
                      <a:pt x="10587" y="878"/>
                      <a:pt x="11303" y="606"/>
                      <a:pt x="12014" y="329"/>
                    </a:cubicBezTo>
                    <a:cubicBezTo>
                      <a:pt x="12181" y="220"/>
                      <a:pt x="12343" y="110"/>
                      <a:pt x="12562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4" name="Google Shape;1844;p31"/>
            <p:cNvGrpSpPr/>
            <p:nvPr/>
          </p:nvGrpSpPr>
          <p:grpSpPr>
            <a:xfrm rot="-5400000" flipH="1">
              <a:off x="5531454" y="3717459"/>
              <a:ext cx="1827590" cy="1454572"/>
              <a:chOff x="6559975" y="2244900"/>
              <a:chExt cx="1567670" cy="1247596"/>
            </a:xfrm>
          </p:grpSpPr>
          <p:sp>
            <p:nvSpPr>
              <p:cNvPr id="1845" name="Google Shape;1845;p31"/>
              <p:cNvSpPr/>
              <p:nvPr/>
            </p:nvSpPr>
            <p:spPr>
              <a:xfrm>
                <a:off x="6559975" y="2244900"/>
                <a:ext cx="1567670" cy="1247596"/>
              </a:xfrm>
              <a:custGeom>
                <a:avLst/>
                <a:gdLst/>
                <a:ahLst/>
                <a:cxnLst/>
                <a:rect l="l" t="t" r="r" b="b"/>
                <a:pathLst>
                  <a:path w="8341" h="6638" extrusionOk="0">
                    <a:moveTo>
                      <a:pt x="111" y="1"/>
                    </a:moveTo>
                    <a:cubicBezTo>
                      <a:pt x="111" y="111"/>
                      <a:pt x="54" y="220"/>
                      <a:pt x="54" y="273"/>
                    </a:cubicBezTo>
                    <a:cubicBezTo>
                      <a:pt x="54" y="440"/>
                      <a:pt x="1" y="550"/>
                      <a:pt x="1" y="659"/>
                    </a:cubicBezTo>
                    <a:lnTo>
                      <a:pt x="1" y="822"/>
                    </a:lnTo>
                    <a:cubicBezTo>
                      <a:pt x="54" y="1151"/>
                      <a:pt x="111" y="1427"/>
                      <a:pt x="273" y="1647"/>
                    </a:cubicBezTo>
                    <a:cubicBezTo>
                      <a:pt x="273" y="1647"/>
                      <a:pt x="330" y="1700"/>
                      <a:pt x="330" y="1757"/>
                    </a:cubicBezTo>
                    <a:cubicBezTo>
                      <a:pt x="383" y="1809"/>
                      <a:pt x="440" y="1866"/>
                      <a:pt x="493" y="1866"/>
                    </a:cubicBezTo>
                    <a:cubicBezTo>
                      <a:pt x="659" y="1976"/>
                      <a:pt x="822" y="2086"/>
                      <a:pt x="1041" y="2086"/>
                    </a:cubicBezTo>
                    <a:cubicBezTo>
                      <a:pt x="1098" y="2138"/>
                      <a:pt x="1208" y="2138"/>
                      <a:pt x="1261" y="2196"/>
                    </a:cubicBezTo>
                    <a:cubicBezTo>
                      <a:pt x="1480" y="2248"/>
                      <a:pt x="1700" y="2305"/>
                      <a:pt x="1866" y="2525"/>
                    </a:cubicBezTo>
                    <a:cubicBezTo>
                      <a:pt x="1866" y="2577"/>
                      <a:pt x="1919" y="2577"/>
                      <a:pt x="1919" y="2634"/>
                    </a:cubicBezTo>
                    <a:cubicBezTo>
                      <a:pt x="2029" y="2797"/>
                      <a:pt x="2029" y="2964"/>
                      <a:pt x="2086" y="3126"/>
                    </a:cubicBezTo>
                    <a:lnTo>
                      <a:pt x="2086" y="3293"/>
                    </a:lnTo>
                    <a:cubicBezTo>
                      <a:pt x="2138" y="3565"/>
                      <a:pt x="2138" y="3894"/>
                      <a:pt x="2196" y="4171"/>
                    </a:cubicBezTo>
                    <a:cubicBezTo>
                      <a:pt x="2196" y="4223"/>
                      <a:pt x="2248" y="4280"/>
                      <a:pt x="2248" y="4280"/>
                    </a:cubicBezTo>
                    <a:lnTo>
                      <a:pt x="2248" y="4333"/>
                    </a:lnTo>
                    <a:cubicBezTo>
                      <a:pt x="2358" y="4552"/>
                      <a:pt x="2525" y="4719"/>
                      <a:pt x="2687" y="4829"/>
                    </a:cubicBezTo>
                    <a:cubicBezTo>
                      <a:pt x="2744" y="4829"/>
                      <a:pt x="2854" y="4882"/>
                      <a:pt x="2907" y="4882"/>
                    </a:cubicBezTo>
                    <a:cubicBezTo>
                      <a:pt x="2990" y="4896"/>
                      <a:pt x="3073" y="4903"/>
                      <a:pt x="3156" y="4903"/>
                    </a:cubicBezTo>
                    <a:cubicBezTo>
                      <a:pt x="3402" y="4903"/>
                      <a:pt x="3648" y="4841"/>
                      <a:pt x="3894" y="4719"/>
                    </a:cubicBezTo>
                    <a:cubicBezTo>
                      <a:pt x="4061" y="4610"/>
                      <a:pt x="4223" y="4552"/>
                      <a:pt x="4333" y="4552"/>
                    </a:cubicBezTo>
                    <a:cubicBezTo>
                      <a:pt x="4443" y="4610"/>
                      <a:pt x="4500" y="4719"/>
                      <a:pt x="4553" y="4829"/>
                    </a:cubicBezTo>
                    <a:cubicBezTo>
                      <a:pt x="4610" y="4882"/>
                      <a:pt x="4662" y="4991"/>
                      <a:pt x="4662" y="5101"/>
                    </a:cubicBezTo>
                    <a:cubicBezTo>
                      <a:pt x="4719" y="5158"/>
                      <a:pt x="4719" y="5211"/>
                      <a:pt x="4719" y="5268"/>
                    </a:cubicBezTo>
                    <a:cubicBezTo>
                      <a:pt x="4772" y="5540"/>
                      <a:pt x="4829" y="5817"/>
                      <a:pt x="4882" y="6036"/>
                    </a:cubicBezTo>
                    <a:cubicBezTo>
                      <a:pt x="4939" y="6089"/>
                      <a:pt x="4939" y="6146"/>
                      <a:pt x="4939" y="6198"/>
                    </a:cubicBezTo>
                    <a:cubicBezTo>
                      <a:pt x="4991" y="6255"/>
                      <a:pt x="5048" y="6308"/>
                      <a:pt x="5048" y="6365"/>
                    </a:cubicBezTo>
                    <a:cubicBezTo>
                      <a:pt x="5158" y="6475"/>
                      <a:pt x="5321" y="6585"/>
                      <a:pt x="5487" y="6585"/>
                    </a:cubicBezTo>
                    <a:cubicBezTo>
                      <a:pt x="5540" y="6637"/>
                      <a:pt x="5597" y="6637"/>
                      <a:pt x="5707" y="6637"/>
                    </a:cubicBezTo>
                    <a:cubicBezTo>
                      <a:pt x="5869" y="6637"/>
                      <a:pt x="6036" y="6585"/>
                      <a:pt x="6198" y="6585"/>
                    </a:cubicBezTo>
                    <a:cubicBezTo>
                      <a:pt x="6694" y="6475"/>
                      <a:pt x="7463" y="6198"/>
                      <a:pt x="7901" y="5760"/>
                    </a:cubicBezTo>
                    <a:cubicBezTo>
                      <a:pt x="8011" y="5597"/>
                      <a:pt x="8064" y="5487"/>
                      <a:pt x="8174" y="5321"/>
                    </a:cubicBezTo>
                    <a:cubicBezTo>
                      <a:pt x="8174" y="5268"/>
                      <a:pt x="8174" y="5211"/>
                      <a:pt x="8231" y="5158"/>
                    </a:cubicBezTo>
                    <a:cubicBezTo>
                      <a:pt x="8340" y="4719"/>
                      <a:pt x="8340" y="4223"/>
                      <a:pt x="8231" y="3894"/>
                    </a:cubicBezTo>
                    <a:cubicBezTo>
                      <a:pt x="8121" y="3455"/>
                      <a:pt x="7901" y="3126"/>
                      <a:pt x="7625" y="2854"/>
                    </a:cubicBezTo>
                    <a:lnTo>
                      <a:pt x="7515" y="2744"/>
                    </a:lnTo>
                    <a:cubicBezTo>
                      <a:pt x="7463" y="2744"/>
                      <a:pt x="7463" y="2687"/>
                      <a:pt x="7463" y="2687"/>
                    </a:cubicBezTo>
                    <a:cubicBezTo>
                      <a:pt x="7243" y="2468"/>
                      <a:pt x="6967" y="2248"/>
                      <a:pt x="6637" y="2196"/>
                    </a:cubicBezTo>
                    <a:cubicBezTo>
                      <a:pt x="6585" y="2138"/>
                      <a:pt x="6585" y="2138"/>
                      <a:pt x="6528" y="2138"/>
                    </a:cubicBezTo>
                    <a:lnTo>
                      <a:pt x="6475" y="2138"/>
                    </a:lnTo>
                    <a:cubicBezTo>
                      <a:pt x="6308" y="2138"/>
                      <a:pt x="6089" y="2196"/>
                      <a:pt x="5926" y="2248"/>
                    </a:cubicBezTo>
                    <a:lnTo>
                      <a:pt x="5817" y="2248"/>
                    </a:lnTo>
                    <a:cubicBezTo>
                      <a:pt x="5650" y="2305"/>
                      <a:pt x="5487" y="2358"/>
                      <a:pt x="5321" y="2358"/>
                    </a:cubicBezTo>
                    <a:lnTo>
                      <a:pt x="5158" y="2358"/>
                    </a:lnTo>
                    <a:cubicBezTo>
                      <a:pt x="5101" y="2305"/>
                      <a:pt x="5048" y="2305"/>
                      <a:pt x="4939" y="2305"/>
                    </a:cubicBezTo>
                    <a:cubicBezTo>
                      <a:pt x="4939" y="2248"/>
                      <a:pt x="4882" y="2248"/>
                      <a:pt x="4882" y="2248"/>
                    </a:cubicBezTo>
                    <a:lnTo>
                      <a:pt x="4719" y="2086"/>
                    </a:lnTo>
                    <a:cubicBezTo>
                      <a:pt x="4280" y="1590"/>
                      <a:pt x="4223" y="550"/>
                      <a:pt x="3622" y="383"/>
                    </a:cubicBezTo>
                    <a:lnTo>
                      <a:pt x="3565" y="330"/>
                    </a:lnTo>
                    <a:lnTo>
                      <a:pt x="3455" y="330"/>
                    </a:lnTo>
                    <a:cubicBezTo>
                      <a:pt x="3236" y="330"/>
                      <a:pt x="3016" y="493"/>
                      <a:pt x="2744" y="602"/>
                    </a:cubicBezTo>
                    <a:cubicBezTo>
                      <a:pt x="2687" y="659"/>
                      <a:pt x="2634" y="659"/>
                      <a:pt x="2634" y="712"/>
                    </a:cubicBezTo>
                    <a:cubicBezTo>
                      <a:pt x="2305" y="879"/>
                      <a:pt x="2029" y="1098"/>
                      <a:pt x="1757" y="1151"/>
                    </a:cubicBezTo>
                    <a:lnTo>
                      <a:pt x="1590" y="1151"/>
                    </a:lnTo>
                    <a:cubicBezTo>
                      <a:pt x="1553" y="1159"/>
                      <a:pt x="1517" y="1162"/>
                      <a:pt x="1480" y="1162"/>
                    </a:cubicBezTo>
                    <a:cubicBezTo>
                      <a:pt x="1244" y="1162"/>
                      <a:pt x="1012" y="1012"/>
                      <a:pt x="822" y="822"/>
                    </a:cubicBezTo>
                    <a:lnTo>
                      <a:pt x="659" y="659"/>
                    </a:lnTo>
                    <a:cubicBezTo>
                      <a:pt x="659" y="602"/>
                      <a:pt x="602" y="602"/>
                      <a:pt x="602" y="550"/>
                    </a:cubicBezTo>
                    <a:lnTo>
                      <a:pt x="330" y="273"/>
                    </a:lnTo>
                    <a:cubicBezTo>
                      <a:pt x="330" y="220"/>
                      <a:pt x="273" y="163"/>
                      <a:pt x="220" y="111"/>
                    </a:cubicBezTo>
                    <a:lnTo>
                      <a:pt x="163" y="54"/>
                    </a:lnTo>
                    <a:cubicBezTo>
                      <a:pt x="111" y="54"/>
                      <a:pt x="111" y="1"/>
                      <a:pt x="111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6" name="Google Shape;1846;p31"/>
              <p:cNvSpPr/>
              <p:nvPr/>
            </p:nvSpPr>
            <p:spPr>
              <a:xfrm>
                <a:off x="6559975" y="2244900"/>
                <a:ext cx="1546996" cy="1247596"/>
              </a:xfrm>
              <a:custGeom>
                <a:avLst/>
                <a:gdLst/>
                <a:ahLst/>
                <a:cxnLst/>
                <a:rect l="l" t="t" r="r" b="b"/>
                <a:pathLst>
                  <a:path w="8231" h="6638" extrusionOk="0">
                    <a:moveTo>
                      <a:pt x="111" y="1"/>
                    </a:moveTo>
                    <a:cubicBezTo>
                      <a:pt x="111" y="111"/>
                      <a:pt x="54" y="220"/>
                      <a:pt x="54" y="273"/>
                    </a:cubicBezTo>
                    <a:cubicBezTo>
                      <a:pt x="111" y="383"/>
                      <a:pt x="111" y="550"/>
                      <a:pt x="163" y="602"/>
                    </a:cubicBezTo>
                    <a:lnTo>
                      <a:pt x="1" y="659"/>
                    </a:lnTo>
                    <a:lnTo>
                      <a:pt x="1" y="822"/>
                    </a:lnTo>
                    <a:lnTo>
                      <a:pt x="273" y="769"/>
                    </a:lnTo>
                    <a:cubicBezTo>
                      <a:pt x="383" y="1041"/>
                      <a:pt x="602" y="1261"/>
                      <a:pt x="769" y="1427"/>
                    </a:cubicBezTo>
                    <a:cubicBezTo>
                      <a:pt x="602" y="1480"/>
                      <a:pt x="440" y="1537"/>
                      <a:pt x="273" y="1647"/>
                    </a:cubicBezTo>
                    <a:cubicBezTo>
                      <a:pt x="273" y="1647"/>
                      <a:pt x="330" y="1700"/>
                      <a:pt x="330" y="1757"/>
                    </a:cubicBezTo>
                    <a:cubicBezTo>
                      <a:pt x="550" y="1647"/>
                      <a:pt x="712" y="1590"/>
                      <a:pt x="879" y="1590"/>
                    </a:cubicBezTo>
                    <a:lnTo>
                      <a:pt x="988" y="1537"/>
                    </a:lnTo>
                    <a:cubicBezTo>
                      <a:pt x="1151" y="1700"/>
                      <a:pt x="1370" y="1809"/>
                      <a:pt x="1590" y="1866"/>
                    </a:cubicBezTo>
                    <a:cubicBezTo>
                      <a:pt x="1427" y="1919"/>
                      <a:pt x="1208" y="2029"/>
                      <a:pt x="1041" y="2086"/>
                    </a:cubicBezTo>
                    <a:cubicBezTo>
                      <a:pt x="1098" y="2138"/>
                      <a:pt x="1208" y="2138"/>
                      <a:pt x="1261" y="2196"/>
                    </a:cubicBezTo>
                    <a:cubicBezTo>
                      <a:pt x="1480" y="2086"/>
                      <a:pt x="1647" y="2029"/>
                      <a:pt x="1866" y="1976"/>
                    </a:cubicBezTo>
                    <a:cubicBezTo>
                      <a:pt x="2086" y="2029"/>
                      <a:pt x="2358" y="2086"/>
                      <a:pt x="2577" y="2138"/>
                    </a:cubicBezTo>
                    <a:cubicBezTo>
                      <a:pt x="2634" y="2196"/>
                      <a:pt x="2687" y="2196"/>
                      <a:pt x="2744" y="2196"/>
                    </a:cubicBezTo>
                    <a:lnTo>
                      <a:pt x="1866" y="2525"/>
                    </a:lnTo>
                    <a:cubicBezTo>
                      <a:pt x="1866" y="2577"/>
                      <a:pt x="1919" y="2577"/>
                      <a:pt x="1919" y="2634"/>
                    </a:cubicBezTo>
                    <a:lnTo>
                      <a:pt x="3016" y="2248"/>
                    </a:lnTo>
                    <a:cubicBezTo>
                      <a:pt x="3293" y="2358"/>
                      <a:pt x="3622" y="2415"/>
                      <a:pt x="3894" y="2577"/>
                    </a:cubicBezTo>
                    <a:cubicBezTo>
                      <a:pt x="3293" y="2744"/>
                      <a:pt x="2687" y="2907"/>
                      <a:pt x="2086" y="3126"/>
                    </a:cubicBezTo>
                    <a:lnTo>
                      <a:pt x="2086" y="3293"/>
                    </a:lnTo>
                    <a:cubicBezTo>
                      <a:pt x="2744" y="3073"/>
                      <a:pt x="3403" y="2854"/>
                      <a:pt x="4114" y="2687"/>
                    </a:cubicBezTo>
                    <a:cubicBezTo>
                      <a:pt x="4114" y="2687"/>
                      <a:pt x="4171" y="2687"/>
                      <a:pt x="4171" y="2744"/>
                    </a:cubicBezTo>
                    <a:cubicBezTo>
                      <a:pt x="4390" y="2854"/>
                      <a:pt x="4553" y="3016"/>
                      <a:pt x="4719" y="3183"/>
                    </a:cubicBezTo>
                    <a:lnTo>
                      <a:pt x="2854" y="3951"/>
                    </a:lnTo>
                    <a:cubicBezTo>
                      <a:pt x="2634" y="4004"/>
                      <a:pt x="2415" y="4114"/>
                      <a:pt x="2196" y="4171"/>
                    </a:cubicBezTo>
                    <a:cubicBezTo>
                      <a:pt x="2196" y="4223"/>
                      <a:pt x="2248" y="4280"/>
                      <a:pt x="2248" y="4280"/>
                    </a:cubicBezTo>
                    <a:lnTo>
                      <a:pt x="2248" y="4333"/>
                    </a:lnTo>
                    <a:cubicBezTo>
                      <a:pt x="2415" y="4280"/>
                      <a:pt x="2634" y="4171"/>
                      <a:pt x="2854" y="4114"/>
                    </a:cubicBezTo>
                    <a:lnTo>
                      <a:pt x="4882" y="3345"/>
                    </a:lnTo>
                    <a:cubicBezTo>
                      <a:pt x="4939" y="3403"/>
                      <a:pt x="5048" y="3512"/>
                      <a:pt x="5101" y="3622"/>
                    </a:cubicBezTo>
                    <a:lnTo>
                      <a:pt x="5158" y="3622"/>
                    </a:lnTo>
                    <a:cubicBezTo>
                      <a:pt x="4333" y="4061"/>
                      <a:pt x="3512" y="4443"/>
                      <a:pt x="2687" y="4829"/>
                    </a:cubicBezTo>
                    <a:cubicBezTo>
                      <a:pt x="2744" y="4829"/>
                      <a:pt x="2854" y="4882"/>
                      <a:pt x="2907" y="4882"/>
                    </a:cubicBezTo>
                    <a:cubicBezTo>
                      <a:pt x="3675" y="4552"/>
                      <a:pt x="4500" y="4171"/>
                      <a:pt x="5268" y="3732"/>
                    </a:cubicBezTo>
                    <a:cubicBezTo>
                      <a:pt x="5378" y="3894"/>
                      <a:pt x="5540" y="4061"/>
                      <a:pt x="5650" y="4171"/>
                    </a:cubicBezTo>
                    <a:cubicBezTo>
                      <a:pt x="5760" y="4280"/>
                      <a:pt x="5869" y="4333"/>
                      <a:pt x="5979" y="4443"/>
                    </a:cubicBezTo>
                    <a:lnTo>
                      <a:pt x="4662" y="5101"/>
                    </a:lnTo>
                    <a:cubicBezTo>
                      <a:pt x="4719" y="5158"/>
                      <a:pt x="4719" y="5211"/>
                      <a:pt x="4719" y="5268"/>
                    </a:cubicBezTo>
                    <a:lnTo>
                      <a:pt x="6089" y="4552"/>
                    </a:lnTo>
                    <a:cubicBezTo>
                      <a:pt x="6308" y="4662"/>
                      <a:pt x="6475" y="4772"/>
                      <a:pt x="6694" y="4882"/>
                    </a:cubicBezTo>
                    <a:lnTo>
                      <a:pt x="4882" y="6036"/>
                    </a:lnTo>
                    <a:cubicBezTo>
                      <a:pt x="4939" y="6089"/>
                      <a:pt x="4939" y="6146"/>
                      <a:pt x="4939" y="6198"/>
                    </a:cubicBezTo>
                    <a:lnTo>
                      <a:pt x="6857" y="4991"/>
                    </a:lnTo>
                    <a:cubicBezTo>
                      <a:pt x="7076" y="5048"/>
                      <a:pt x="7296" y="5158"/>
                      <a:pt x="7515" y="5211"/>
                    </a:cubicBezTo>
                    <a:lnTo>
                      <a:pt x="5487" y="6585"/>
                    </a:lnTo>
                    <a:cubicBezTo>
                      <a:pt x="5540" y="6637"/>
                      <a:pt x="5597" y="6637"/>
                      <a:pt x="5707" y="6637"/>
                    </a:cubicBezTo>
                    <a:lnTo>
                      <a:pt x="7735" y="5268"/>
                    </a:lnTo>
                    <a:cubicBezTo>
                      <a:pt x="7844" y="5268"/>
                      <a:pt x="8011" y="5321"/>
                      <a:pt x="8174" y="5321"/>
                    </a:cubicBezTo>
                    <a:cubicBezTo>
                      <a:pt x="8174" y="5268"/>
                      <a:pt x="8174" y="5211"/>
                      <a:pt x="8231" y="5158"/>
                    </a:cubicBezTo>
                    <a:cubicBezTo>
                      <a:pt x="8064" y="5101"/>
                      <a:pt x="7954" y="5101"/>
                      <a:pt x="7844" y="5101"/>
                    </a:cubicBezTo>
                    <a:lnTo>
                      <a:pt x="7844" y="5048"/>
                    </a:lnTo>
                    <a:cubicBezTo>
                      <a:pt x="7792" y="4333"/>
                      <a:pt x="7682" y="3622"/>
                      <a:pt x="7625" y="2854"/>
                    </a:cubicBezTo>
                    <a:lnTo>
                      <a:pt x="7515" y="2744"/>
                    </a:lnTo>
                    <a:lnTo>
                      <a:pt x="7515" y="2744"/>
                    </a:lnTo>
                    <a:cubicBezTo>
                      <a:pt x="7572" y="3512"/>
                      <a:pt x="7625" y="4280"/>
                      <a:pt x="7735" y="5048"/>
                    </a:cubicBezTo>
                    <a:cubicBezTo>
                      <a:pt x="7463" y="4991"/>
                      <a:pt x="7243" y="4939"/>
                      <a:pt x="7024" y="4829"/>
                    </a:cubicBezTo>
                    <a:lnTo>
                      <a:pt x="7024" y="4772"/>
                    </a:lnTo>
                    <a:cubicBezTo>
                      <a:pt x="6857" y="3951"/>
                      <a:pt x="6747" y="3073"/>
                      <a:pt x="6637" y="2196"/>
                    </a:cubicBezTo>
                    <a:cubicBezTo>
                      <a:pt x="6585" y="2138"/>
                      <a:pt x="6585" y="2138"/>
                      <a:pt x="6528" y="2138"/>
                    </a:cubicBezTo>
                    <a:cubicBezTo>
                      <a:pt x="6585" y="3073"/>
                      <a:pt x="6694" y="3894"/>
                      <a:pt x="6857" y="4772"/>
                    </a:cubicBezTo>
                    <a:cubicBezTo>
                      <a:pt x="6637" y="4662"/>
                      <a:pt x="6418" y="4552"/>
                      <a:pt x="6198" y="4390"/>
                    </a:cubicBezTo>
                    <a:lnTo>
                      <a:pt x="6198" y="4280"/>
                    </a:lnTo>
                    <a:cubicBezTo>
                      <a:pt x="6089" y="3622"/>
                      <a:pt x="5979" y="2907"/>
                      <a:pt x="5926" y="2248"/>
                    </a:cubicBezTo>
                    <a:lnTo>
                      <a:pt x="5817" y="2248"/>
                    </a:lnTo>
                    <a:cubicBezTo>
                      <a:pt x="5869" y="2964"/>
                      <a:pt x="5979" y="3622"/>
                      <a:pt x="6089" y="4280"/>
                    </a:cubicBezTo>
                    <a:cubicBezTo>
                      <a:pt x="5979" y="4223"/>
                      <a:pt x="5869" y="4114"/>
                      <a:pt x="5760" y="4004"/>
                    </a:cubicBezTo>
                    <a:cubicBezTo>
                      <a:pt x="5650" y="3894"/>
                      <a:pt x="5540" y="3784"/>
                      <a:pt x="5378" y="3675"/>
                    </a:cubicBezTo>
                    <a:lnTo>
                      <a:pt x="5430" y="3622"/>
                    </a:lnTo>
                    <a:lnTo>
                      <a:pt x="5430" y="3565"/>
                    </a:lnTo>
                    <a:cubicBezTo>
                      <a:pt x="5378" y="3183"/>
                      <a:pt x="5321" y="2744"/>
                      <a:pt x="5321" y="2358"/>
                    </a:cubicBezTo>
                    <a:lnTo>
                      <a:pt x="5158" y="2358"/>
                    </a:lnTo>
                    <a:cubicBezTo>
                      <a:pt x="5211" y="2744"/>
                      <a:pt x="5268" y="3126"/>
                      <a:pt x="5268" y="3512"/>
                    </a:cubicBezTo>
                    <a:lnTo>
                      <a:pt x="5211" y="3455"/>
                    </a:lnTo>
                    <a:cubicBezTo>
                      <a:pt x="5158" y="3403"/>
                      <a:pt x="5048" y="3293"/>
                      <a:pt x="4991" y="3183"/>
                    </a:cubicBezTo>
                    <a:lnTo>
                      <a:pt x="4882" y="2248"/>
                    </a:lnTo>
                    <a:lnTo>
                      <a:pt x="4719" y="2086"/>
                    </a:lnTo>
                    <a:lnTo>
                      <a:pt x="4829" y="3016"/>
                    </a:lnTo>
                    <a:cubicBezTo>
                      <a:pt x="4662" y="2854"/>
                      <a:pt x="4443" y="2687"/>
                      <a:pt x="4280" y="2577"/>
                    </a:cubicBezTo>
                    <a:cubicBezTo>
                      <a:pt x="4223" y="2525"/>
                      <a:pt x="4171" y="2525"/>
                      <a:pt x="4171" y="2468"/>
                    </a:cubicBezTo>
                    <a:cubicBezTo>
                      <a:pt x="3951" y="1809"/>
                      <a:pt x="3784" y="1098"/>
                      <a:pt x="3622" y="383"/>
                    </a:cubicBezTo>
                    <a:lnTo>
                      <a:pt x="3565" y="330"/>
                    </a:lnTo>
                    <a:lnTo>
                      <a:pt x="3455" y="330"/>
                    </a:lnTo>
                    <a:cubicBezTo>
                      <a:pt x="3622" y="1041"/>
                      <a:pt x="3784" y="1757"/>
                      <a:pt x="3951" y="2415"/>
                    </a:cubicBezTo>
                    <a:cubicBezTo>
                      <a:pt x="3675" y="2248"/>
                      <a:pt x="3403" y="2196"/>
                      <a:pt x="3126" y="2086"/>
                    </a:cubicBezTo>
                    <a:cubicBezTo>
                      <a:pt x="2964" y="1647"/>
                      <a:pt x="2854" y="1151"/>
                      <a:pt x="2744" y="602"/>
                    </a:cubicBezTo>
                    <a:cubicBezTo>
                      <a:pt x="2687" y="659"/>
                      <a:pt x="2634" y="659"/>
                      <a:pt x="2634" y="712"/>
                    </a:cubicBezTo>
                    <a:cubicBezTo>
                      <a:pt x="2744" y="1151"/>
                      <a:pt x="2854" y="1590"/>
                      <a:pt x="2964" y="2086"/>
                    </a:cubicBezTo>
                    <a:cubicBezTo>
                      <a:pt x="2854" y="2029"/>
                      <a:pt x="2744" y="2029"/>
                      <a:pt x="2634" y="1976"/>
                    </a:cubicBezTo>
                    <a:cubicBezTo>
                      <a:pt x="2415" y="1919"/>
                      <a:pt x="2138" y="1866"/>
                      <a:pt x="1919" y="1809"/>
                    </a:cubicBezTo>
                    <a:lnTo>
                      <a:pt x="1757" y="1151"/>
                    </a:lnTo>
                    <a:lnTo>
                      <a:pt x="1590" y="1151"/>
                    </a:lnTo>
                    <a:lnTo>
                      <a:pt x="1757" y="1757"/>
                    </a:lnTo>
                    <a:cubicBezTo>
                      <a:pt x="1480" y="1647"/>
                      <a:pt x="1208" y="1480"/>
                      <a:pt x="931" y="1318"/>
                    </a:cubicBezTo>
                    <a:cubicBezTo>
                      <a:pt x="879" y="1151"/>
                      <a:pt x="879" y="988"/>
                      <a:pt x="822" y="822"/>
                    </a:cubicBezTo>
                    <a:lnTo>
                      <a:pt x="659" y="659"/>
                    </a:lnTo>
                    <a:lnTo>
                      <a:pt x="659" y="659"/>
                    </a:lnTo>
                    <a:cubicBezTo>
                      <a:pt x="712" y="822"/>
                      <a:pt x="712" y="988"/>
                      <a:pt x="769" y="1151"/>
                    </a:cubicBezTo>
                    <a:cubicBezTo>
                      <a:pt x="602" y="988"/>
                      <a:pt x="440" y="822"/>
                      <a:pt x="330" y="602"/>
                    </a:cubicBezTo>
                    <a:lnTo>
                      <a:pt x="330" y="273"/>
                    </a:lnTo>
                    <a:cubicBezTo>
                      <a:pt x="330" y="220"/>
                      <a:pt x="273" y="163"/>
                      <a:pt x="220" y="111"/>
                    </a:cubicBezTo>
                    <a:lnTo>
                      <a:pt x="220" y="330"/>
                    </a:lnTo>
                    <a:cubicBezTo>
                      <a:pt x="163" y="220"/>
                      <a:pt x="163" y="163"/>
                      <a:pt x="163" y="54"/>
                    </a:cubicBezTo>
                    <a:cubicBezTo>
                      <a:pt x="111" y="54"/>
                      <a:pt x="111" y="1"/>
                      <a:pt x="111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7" name="Google Shape;1847;p31"/>
            <p:cNvGrpSpPr/>
            <p:nvPr/>
          </p:nvGrpSpPr>
          <p:grpSpPr>
            <a:xfrm flipH="1">
              <a:off x="2903949" y="3891487"/>
              <a:ext cx="782018" cy="815037"/>
              <a:chOff x="5898850" y="2516424"/>
              <a:chExt cx="584424" cy="609100"/>
            </a:xfrm>
          </p:grpSpPr>
          <p:sp>
            <p:nvSpPr>
              <p:cNvPr id="1848" name="Google Shape;1848;p31"/>
              <p:cNvSpPr/>
              <p:nvPr/>
            </p:nvSpPr>
            <p:spPr>
              <a:xfrm>
                <a:off x="6088158" y="2783960"/>
                <a:ext cx="186156" cy="168831"/>
              </a:xfrm>
              <a:custGeom>
                <a:avLst/>
                <a:gdLst/>
                <a:ahLst/>
                <a:cxnLst/>
                <a:rect l="l" t="t" r="r" b="b"/>
                <a:pathLst>
                  <a:path w="2482" h="2251" extrusionOk="0">
                    <a:moveTo>
                      <a:pt x="1084" y="1"/>
                    </a:moveTo>
                    <a:cubicBezTo>
                      <a:pt x="829" y="1"/>
                      <a:pt x="574" y="128"/>
                      <a:pt x="383" y="436"/>
                    </a:cubicBezTo>
                    <a:cubicBezTo>
                      <a:pt x="163" y="822"/>
                      <a:pt x="1" y="1643"/>
                      <a:pt x="330" y="2029"/>
                    </a:cubicBezTo>
                    <a:cubicBezTo>
                      <a:pt x="486" y="2185"/>
                      <a:pt x="698" y="2251"/>
                      <a:pt x="918" y="2251"/>
                    </a:cubicBezTo>
                    <a:cubicBezTo>
                      <a:pt x="1317" y="2251"/>
                      <a:pt x="1744" y="2036"/>
                      <a:pt x="1919" y="1753"/>
                    </a:cubicBezTo>
                    <a:cubicBezTo>
                      <a:pt x="2481" y="950"/>
                      <a:pt x="1780" y="1"/>
                      <a:pt x="1084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9" name="Google Shape;1849;p31"/>
              <p:cNvSpPr/>
              <p:nvPr/>
            </p:nvSpPr>
            <p:spPr>
              <a:xfrm>
                <a:off x="6129335" y="2601928"/>
                <a:ext cx="139955" cy="146630"/>
              </a:xfrm>
              <a:custGeom>
                <a:avLst/>
                <a:gdLst/>
                <a:ahLst/>
                <a:cxnLst/>
                <a:rect l="l" t="t" r="r" b="b"/>
                <a:pathLst>
                  <a:path w="1866" h="1955" extrusionOk="0">
                    <a:moveTo>
                      <a:pt x="968" y="0"/>
                    </a:moveTo>
                    <a:cubicBezTo>
                      <a:pt x="837" y="0"/>
                      <a:pt x="707" y="36"/>
                      <a:pt x="602" y="120"/>
                    </a:cubicBezTo>
                    <a:lnTo>
                      <a:pt x="273" y="668"/>
                    </a:lnTo>
                    <a:cubicBezTo>
                      <a:pt x="110" y="888"/>
                      <a:pt x="0" y="1164"/>
                      <a:pt x="53" y="1437"/>
                    </a:cubicBezTo>
                    <a:cubicBezTo>
                      <a:pt x="110" y="1603"/>
                      <a:pt x="220" y="1823"/>
                      <a:pt x="439" y="1933"/>
                    </a:cubicBezTo>
                    <a:cubicBezTo>
                      <a:pt x="487" y="1948"/>
                      <a:pt x="534" y="1954"/>
                      <a:pt x="582" y="1954"/>
                    </a:cubicBezTo>
                    <a:cubicBezTo>
                      <a:pt x="698" y="1954"/>
                      <a:pt x="816" y="1916"/>
                      <a:pt x="931" y="1875"/>
                    </a:cubicBezTo>
                    <a:cubicBezTo>
                      <a:pt x="1260" y="1766"/>
                      <a:pt x="1589" y="1546"/>
                      <a:pt x="1699" y="1217"/>
                    </a:cubicBezTo>
                    <a:cubicBezTo>
                      <a:pt x="1866" y="888"/>
                      <a:pt x="1809" y="506"/>
                      <a:pt x="1537" y="230"/>
                    </a:cubicBezTo>
                    <a:cubicBezTo>
                      <a:pt x="1401" y="94"/>
                      <a:pt x="1182" y="0"/>
                      <a:pt x="968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0" name="Google Shape;1850;p31"/>
              <p:cNvSpPr/>
              <p:nvPr/>
            </p:nvSpPr>
            <p:spPr>
              <a:xfrm>
                <a:off x="6239665" y="2702057"/>
                <a:ext cx="148955" cy="112054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1494" extrusionOk="0">
                    <a:moveTo>
                      <a:pt x="1017" y="1"/>
                    </a:moveTo>
                    <a:cubicBezTo>
                      <a:pt x="856" y="1"/>
                      <a:pt x="694" y="49"/>
                      <a:pt x="557" y="159"/>
                    </a:cubicBezTo>
                    <a:cubicBezTo>
                      <a:pt x="1" y="614"/>
                      <a:pt x="380" y="1493"/>
                      <a:pt x="1049" y="1493"/>
                    </a:cubicBezTo>
                    <a:cubicBezTo>
                      <a:pt x="1103" y="1493"/>
                      <a:pt x="1158" y="1487"/>
                      <a:pt x="1216" y="1475"/>
                    </a:cubicBezTo>
                    <a:cubicBezTo>
                      <a:pt x="1492" y="1366"/>
                      <a:pt x="1712" y="1199"/>
                      <a:pt x="1821" y="927"/>
                    </a:cubicBezTo>
                    <a:cubicBezTo>
                      <a:pt x="1986" y="433"/>
                      <a:pt x="1501" y="1"/>
                      <a:pt x="1017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1" name="Google Shape;1851;p31"/>
              <p:cNvSpPr/>
              <p:nvPr/>
            </p:nvSpPr>
            <p:spPr>
              <a:xfrm>
                <a:off x="6009855" y="2711282"/>
                <a:ext cx="90603" cy="89853"/>
              </a:xfrm>
              <a:custGeom>
                <a:avLst/>
                <a:gdLst/>
                <a:ahLst/>
                <a:cxnLst/>
                <a:rect l="l" t="t" r="r" b="b"/>
                <a:pathLst>
                  <a:path w="1208" h="1198" extrusionOk="0">
                    <a:moveTo>
                      <a:pt x="647" y="0"/>
                    </a:moveTo>
                    <a:cubicBezTo>
                      <a:pt x="596" y="0"/>
                      <a:pt x="545" y="11"/>
                      <a:pt x="496" y="36"/>
                    </a:cubicBezTo>
                    <a:lnTo>
                      <a:pt x="329" y="88"/>
                    </a:lnTo>
                    <a:cubicBezTo>
                      <a:pt x="110" y="255"/>
                      <a:pt x="0" y="584"/>
                      <a:pt x="110" y="856"/>
                    </a:cubicBezTo>
                    <a:cubicBezTo>
                      <a:pt x="189" y="1057"/>
                      <a:pt x="415" y="1198"/>
                      <a:pt x="616" y="1198"/>
                    </a:cubicBezTo>
                    <a:cubicBezTo>
                      <a:pt x="692" y="1198"/>
                      <a:pt x="765" y="1177"/>
                      <a:pt x="825" y="1133"/>
                    </a:cubicBezTo>
                    <a:lnTo>
                      <a:pt x="988" y="966"/>
                    </a:lnTo>
                    <a:cubicBezTo>
                      <a:pt x="1097" y="804"/>
                      <a:pt x="1207" y="527"/>
                      <a:pt x="1097" y="308"/>
                    </a:cubicBezTo>
                    <a:cubicBezTo>
                      <a:pt x="1012" y="137"/>
                      <a:pt x="828" y="0"/>
                      <a:pt x="647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2" name="Google Shape;1852;p31"/>
              <p:cNvSpPr/>
              <p:nvPr/>
            </p:nvSpPr>
            <p:spPr>
              <a:xfrm>
                <a:off x="5959228" y="2563076"/>
                <a:ext cx="184131" cy="116554"/>
              </a:xfrm>
              <a:custGeom>
                <a:avLst/>
                <a:gdLst/>
                <a:ahLst/>
                <a:cxnLst/>
                <a:rect l="l" t="t" r="r" b="b"/>
                <a:pathLst>
                  <a:path w="2455" h="1554" extrusionOk="0">
                    <a:moveTo>
                      <a:pt x="1954" y="1"/>
                    </a:moveTo>
                    <a:cubicBezTo>
                      <a:pt x="1266" y="1"/>
                      <a:pt x="1" y="1137"/>
                      <a:pt x="1061" y="1516"/>
                    </a:cubicBezTo>
                    <a:cubicBezTo>
                      <a:pt x="1153" y="1540"/>
                      <a:pt x="1245" y="1553"/>
                      <a:pt x="1337" y="1553"/>
                    </a:cubicBezTo>
                    <a:cubicBezTo>
                      <a:pt x="1465" y="1553"/>
                      <a:pt x="1592" y="1527"/>
                      <a:pt x="1720" y="1463"/>
                    </a:cubicBezTo>
                    <a:cubicBezTo>
                      <a:pt x="1830" y="1463"/>
                      <a:pt x="1882" y="1406"/>
                      <a:pt x="1939" y="1353"/>
                    </a:cubicBezTo>
                    <a:cubicBezTo>
                      <a:pt x="2102" y="1186"/>
                      <a:pt x="2211" y="1024"/>
                      <a:pt x="2268" y="857"/>
                    </a:cubicBezTo>
                    <a:cubicBezTo>
                      <a:pt x="2455" y="229"/>
                      <a:pt x="2262" y="1"/>
                      <a:pt x="1954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3" name="Google Shape;1853;p31"/>
              <p:cNvSpPr/>
              <p:nvPr/>
            </p:nvSpPr>
            <p:spPr>
              <a:xfrm>
                <a:off x="5964703" y="2845013"/>
                <a:ext cx="98853" cy="99453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326" extrusionOk="0">
                    <a:moveTo>
                      <a:pt x="638" y="1"/>
                    </a:moveTo>
                    <a:cubicBezTo>
                      <a:pt x="608" y="1"/>
                      <a:pt x="579" y="3"/>
                      <a:pt x="549" y="8"/>
                    </a:cubicBezTo>
                    <a:lnTo>
                      <a:pt x="330" y="171"/>
                    </a:lnTo>
                    <a:cubicBezTo>
                      <a:pt x="111" y="390"/>
                      <a:pt x="1" y="719"/>
                      <a:pt x="163" y="996"/>
                    </a:cubicBezTo>
                    <a:cubicBezTo>
                      <a:pt x="220" y="1158"/>
                      <a:pt x="330" y="1268"/>
                      <a:pt x="492" y="1325"/>
                    </a:cubicBezTo>
                    <a:cubicBezTo>
                      <a:pt x="549" y="1325"/>
                      <a:pt x="659" y="1325"/>
                      <a:pt x="769" y="1268"/>
                    </a:cubicBezTo>
                    <a:cubicBezTo>
                      <a:pt x="1041" y="1158"/>
                      <a:pt x="1318" y="829"/>
                      <a:pt x="1261" y="500"/>
                    </a:cubicBezTo>
                    <a:cubicBezTo>
                      <a:pt x="1213" y="252"/>
                      <a:pt x="935" y="1"/>
                      <a:pt x="638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4" name="Google Shape;1854;p31"/>
              <p:cNvSpPr/>
              <p:nvPr/>
            </p:nvSpPr>
            <p:spPr>
              <a:xfrm>
                <a:off x="5898850" y="2730408"/>
                <a:ext cx="90678" cy="108904"/>
              </a:xfrm>
              <a:custGeom>
                <a:avLst/>
                <a:gdLst/>
                <a:ahLst/>
                <a:cxnLst/>
                <a:rect l="l" t="t" r="r" b="b"/>
                <a:pathLst>
                  <a:path w="1209" h="1452" extrusionOk="0">
                    <a:moveTo>
                      <a:pt x="712" y="0"/>
                    </a:moveTo>
                    <a:cubicBezTo>
                      <a:pt x="493" y="0"/>
                      <a:pt x="330" y="162"/>
                      <a:pt x="163" y="329"/>
                    </a:cubicBezTo>
                    <a:lnTo>
                      <a:pt x="54" y="492"/>
                    </a:lnTo>
                    <a:cubicBezTo>
                      <a:pt x="54" y="658"/>
                      <a:pt x="1" y="821"/>
                      <a:pt x="54" y="988"/>
                    </a:cubicBezTo>
                    <a:cubicBezTo>
                      <a:pt x="54" y="1150"/>
                      <a:pt x="163" y="1317"/>
                      <a:pt x="273" y="1369"/>
                    </a:cubicBezTo>
                    <a:cubicBezTo>
                      <a:pt x="357" y="1424"/>
                      <a:pt x="439" y="1452"/>
                      <a:pt x="521" y="1452"/>
                    </a:cubicBezTo>
                    <a:cubicBezTo>
                      <a:pt x="603" y="1452"/>
                      <a:pt x="686" y="1424"/>
                      <a:pt x="769" y="1369"/>
                    </a:cubicBezTo>
                    <a:cubicBezTo>
                      <a:pt x="931" y="1317"/>
                      <a:pt x="1098" y="1150"/>
                      <a:pt x="1151" y="931"/>
                    </a:cubicBezTo>
                    <a:cubicBezTo>
                      <a:pt x="1208" y="711"/>
                      <a:pt x="1208" y="492"/>
                      <a:pt x="1098" y="272"/>
                    </a:cubicBezTo>
                    <a:cubicBezTo>
                      <a:pt x="989" y="162"/>
                      <a:pt x="879" y="53"/>
                      <a:pt x="712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5" name="Google Shape;1855;p31"/>
              <p:cNvSpPr/>
              <p:nvPr/>
            </p:nvSpPr>
            <p:spPr>
              <a:xfrm>
                <a:off x="6005880" y="3011145"/>
                <a:ext cx="214057" cy="114379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1525" extrusionOk="0">
                    <a:moveTo>
                      <a:pt x="1235" y="0"/>
                    </a:moveTo>
                    <a:cubicBezTo>
                      <a:pt x="796" y="0"/>
                      <a:pt x="325" y="126"/>
                      <a:pt x="220" y="479"/>
                    </a:cubicBezTo>
                    <a:cubicBezTo>
                      <a:pt x="0" y="1028"/>
                      <a:pt x="769" y="1524"/>
                      <a:pt x="1208" y="1524"/>
                    </a:cubicBezTo>
                    <a:lnTo>
                      <a:pt x="1260" y="1524"/>
                    </a:lnTo>
                    <a:cubicBezTo>
                      <a:pt x="2085" y="1524"/>
                      <a:pt x="2853" y="427"/>
                      <a:pt x="1866" y="98"/>
                    </a:cubicBezTo>
                    <a:cubicBezTo>
                      <a:pt x="1710" y="38"/>
                      <a:pt x="1477" y="0"/>
                      <a:pt x="1235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6" name="Google Shape;1856;p31"/>
              <p:cNvSpPr/>
              <p:nvPr/>
            </p:nvSpPr>
            <p:spPr>
              <a:xfrm>
                <a:off x="6182662" y="2911616"/>
                <a:ext cx="236558" cy="166206"/>
              </a:xfrm>
              <a:custGeom>
                <a:avLst/>
                <a:gdLst/>
                <a:ahLst/>
                <a:cxnLst/>
                <a:rect l="l" t="t" r="r" b="b"/>
                <a:pathLst>
                  <a:path w="3154" h="2216" extrusionOk="0">
                    <a:moveTo>
                      <a:pt x="1797" y="1"/>
                    </a:moveTo>
                    <a:cubicBezTo>
                      <a:pt x="1697" y="1"/>
                      <a:pt x="1592" y="17"/>
                      <a:pt x="1484" y="51"/>
                    </a:cubicBezTo>
                    <a:cubicBezTo>
                      <a:pt x="769" y="218"/>
                      <a:pt x="0" y="1148"/>
                      <a:pt x="496" y="1864"/>
                    </a:cubicBezTo>
                    <a:cubicBezTo>
                      <a:pt x="697" y="2114"/>
                      <a:pt x="1011" y="2215"/>
                      <a:pt x="1341" y="2215"/>
                    </a:cubicBezTo>
                    <a:cubicBezTo>
                      <a:pt x="1733" y="2215"/>
                      <a:pt x="2147" y="2071"/>
                      <a:pt x="2415" y="1864"/>
                    </a:cubicBezTo>
                    <a:cubicBezTo>
                      <a:pt x="3154" y="1175"/>
                      <a:pt x="2656" y="1"/>
                      <a:pt x="1797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7" name="Google Shape;1857;p31"/>
              <p:cNvSpPr/>
              <p:nvPr/>
            </p:nvSpPr>
            <p:spPr>
              <a:xfrm>
                <a:off x="6363345" y="2784110"/>
                <a:ext cx="119929" cy="119179"/>
              </a:xfrm>
              <a:custGeom>
                <a:avLst/>
                <a:gdLst/>
                <a:ahLst/>
                <a:cxnLst/>
                <a:rect l="l" t="t" r="r" b="b"/>
                <a:pathLst>
                  <a:path w="1599" h="1589" extrusionOk="0">
                    <a:moveTo>
                      <a:pt x="833" y="0"/>
                    </a:moveTo>
                    <a:cubicBezTo>
                      <a:pt x="215" y="0"/>
                      <a:pt x="0" y="1115"/>
                      <a:pt x="502" y="1479"/>
                    </a:cubicBezTo>
                    <a:cubicBezTo>
                      <a:pt x="611" y="1588"/>
                      <a:pt x="831" y="1588"/>
                      <a:pt x="993" y="1588"/>
                    </a:cubicBezTo>
                    <a:cubicBezTo>
                      <a:pt x="1270" y="1479"/>
                      <a:pt x="1489" y="1259"/>
                      <a:pt x="1542" y="930"/>
                    </a:cubicBezTo>
                    <a:cubicBezTo>
                      <a:pt x="1599" y="653"/>
                      <a:pt x="1489" y="324"/>
                      <a:pt x="1270" y="162"/>
                    </a:cubicBezTo>
                    <a:cubicBezTo>
                      <a:pt x="1109" y="48"/>
                      <a:pt x="962" y="0"/>
                      <a:pt x="833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8" name="Google Shape;1858;p31"/>
              <p:cNvSpPr/>
              <p:nvPr/>
            </p:nvSpPr>
            <p:spPr>
              <a:xfrm>
                <a:off x="6338294" y="2612128"/>
                <a:ext cx="141455" cy="80103"/>
              </a:xfrm>
              <a:custGeom>
                <a:avLst/>
                <a:gdLst/>
                <a:ahLst/>
                <a:cxnLst/>
                <a:rect l="l" t="t" r="r" b="b"/>
                <a:pathLst>
                  <a:path w="1886" h="1068" extrusionOk="0">
                    <a:moveTo>
                      <a:pt x="1489" y="1"/>
                    </a:moveTo>
                    <a:cubicBezTo>
                      <a:pt x="951" y="1"/>
                      <a:pt x="0" y="725"/>
                      <a:pt x="836" y="1028"/>
                    </a:cubicBezTo>
                    <a:cubicBezTo>
                      <a:pt x="890" y="1055"/>
                      <a:pt x="958" y="1068"/>
                      <a:pt x="1034" y="1068"/>
                    </a:cubicBezTo>
                    <a:cubicBezTo>
                      <a:pt x="1109" y="1068"/>
                      <a:pt x="1191" y="1055"/>
                      <a:pt x="1274" y="1028"/>
                    </a:cubicBezTo>
                    <a:cubicBezTo>
                      <a:pt x="1327" y="1028"/>
                      <a:pt x="1327" y="971"/>
                      <a:pt x="1384" y="971"/>
                    </a:cubicBezTo>
                    <a:cubicBezTo>
                      <a:pt x="1547" y="862"/>
                      <a:pt x="1713" y="699"/>
                      <a:pt x="1766" y="532"/>
                    </a:cubicBezTo>
                    <a:cubicBezTo>
                      <a:pt x="1885" y="144"/>
                      <a:pt x="1728" y="1"/>
                      <a:pt x="1489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9" name="Google Shape;1859;p31"/>
              <p:cNvSpPr/>
              <p:nvPr/>
            </p:nvSpPr>
            <p:spPr>
              <a:xfrm>
                <a:off x="6252790" y="2516424"/>
                <a:ext cx="98853" cy="84228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123" extrusionOk="0">
                    <a:moveTo>
                      <a:pt x="821" y="0"/>
                    </a:moveTo>
                    <a:lnTo>
                      <a:pt x="163" y="329"/>
                    </a:lnTo>
                    <a:cubicBezTo>
                      <a:pt x="0" y="549"/>
                      <a:pt x="0" y="878"/>
                      <a:pt x="273" y="1040"/>
                    </a:cubicBezTo>
                    <a:cubicBezTo>
                      <a:pt x="356" y="1095"/>
                      <a:pt x="452" y="1123"/>
                      <a:pt x="548" y="1123"/>
                    </a:cubicBezTo>
                    <a:cubicBezTo>
                      <a:pt x="644" y="1123"/>
                      <a:pt x="740" y="1095"/>
                      <a:pt x="821" y="1040"/>
                    </a:cubicBezTo>
                    <a:cubicBezTo>
                      <a:pt x="988" y="988"/>
                      <a:pt x="1098" y="821"/>
                      <a:pt x="1207" y="658"/>
                    </a:cubicBezTo>
                    <a:cubicBezTo>
                      <a:pt x="1260" y="549"/>
                      <a:pt x="1317" y="382"/>
                      <a:pt x="1260" y="272"/>
                    </a:cubicBezTo>
                    <a:cubicBezTo>
                      <a:pt x="1207" y="110"/>
                      <a:pt x="988" y="53"/>
                      <a:pt x="821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0" name="Google Shape;1860;p31"/>
              <p:cNvSpPr/>
              <p:nvPr/>
            </p:nvSpPr>
            <p:spPr>
              <a:xfrm>
                <a:off x="5907100" y="2960818"/>
                <a:ext cx="98853" cy="107029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427" extrusionOk="0">
                    <a:moveTo>
                      <a:pt x="879" y="0"/>
                    </a:moveTo>
                    <a:lnTo>
                      <a:pt x="383" y="163"/>
                    </a:lnTo>
                    <a:cubicBezTo>
                      <a:pt x="163" y="330"/>
                      <a:pt x="53" y="549"/>
                      <a:pt x="53" y="769"/>
                    </a:cubicBezTo>
                    <a:cubicBezTo>
                      <a:pt x="1" y="988"/>
                      <a:pt x="1" y="1208"/>
                      <a:pt x="163" y="1317"/>
                    </a:cubicBezTo>
                    <a:cubicBezTo>
                      <a:pt x="220" y="1370"/>
                      <a:pt x="330" y="1427"/>
                      <a:pt x="383" y="1427"/>
                    </a:cubicBezTo>
                    <a:cubicBezTo>
                      <a:pt x="659" y="1427"/>
                      <a:pt x="879" y="1260"/>
                      <a:pt x="1041" y="1041"/>
                    </a:cubicBezTo>
                    <a:cubicBezTo>
                      <a:pt x="1208" y="878"/>
                      <a:pt x="1317" y="659"/>
                      <a:pt x="1260" y="439"/>
                    </a:cubicBezTo>
                    <a:cubicBezTo>
                      <a:pt x="1260" y="220"/>
                      <a:pt x="1098" y="0"/>
                      <a:pt x="879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61" name="Google Shape;1861;p31"/>
            <p:cNvGrpSpPr/>
            <p:nvPr/>
          </p:nvGrpSpPr>
          <p:grpSpPr>
            <a:xfrm flipH="1">
              <a:off x="7172549" y="4022879"/>
              <a:ext cx="1061780" cy="1269096"/>
              <a:chOff x="4375200" y="1477731"/>
              <a:chExt cx="1494834" cy="1786704"/>
            </a:xfrm>
          </p:grpSpPr>
          <p:sp>
            <p:nvSpPr>
              <p:cNvPr id="1862" name="Google Shape;1862;p31"/>
              <p:cNvSpPr/>
              <p:nvPr/>
            </p:nvSpPr>
            <p:spPr>
              <a:xfrm>
                <a:off x="4375200" y="1477731"/>
                <a:ext cx="1494834" cy="1786704"/>
              </a:xfrm>
              <a:custGeom>
                <a:avLst/>
                <a:gdLst/>
                <a:ahLst/>
                <a:cxnLst/>
                <a:rect l="l" t="t" r="r" b="b"/>
                <a:pathLst>
                  <a:path w="22499" h="26892" extrusionOk="0">
                    <a:moveTo>
                      <a:pt x="7632" y="0"/>
                    </a:moveTo>
                    <a:cubicBezTo>
                      <a:pt x="7626" y="0"/>
                      <a:pt x="7624" y="3"/>
                      <a:pt x="7626" y="8"/>
                    </a:cubicBezTo>
                    <a:lnTo>
                      <a:pt x="7626" y="8"/>
                    </a:lnTo>
                    <a:cubicBezTo>
                      <a:pt x="7630" y="3"/>
                      <a:pt x="7632" y="0"/>
                      <a:pt x="7632" y="0"/>
                    </a:cubicBezTo>
                    <a:close/>
                    <a:moveTo>
                      <a:pt x="7626" y="8"/>
                    </a:moveTo>
                    <a:cubicBezTo>
                      <a:pt x="7379" y="306"/>
                      <a:pt x="0" y="9348"/>
                      <a:pt x="2914" y="20410"/>
                    </a:cubicBezTo>
                    <a:cubicBezTo>
                      <a:pt x="4278" y="25498"/>
                      <a:pt x="6238" y="26891"/>
                      <a:pt x="7976" y="26891"/>
                    </a:cubicBezTo>
                    <a:cubicBezTo>
                      <a:pt x="10078" y="26891"/>
                      <a:pt x="11854" y="24852"/>
                      <a:pt x="11854" y="24852"/>
                    </a:cubicBezTo>
                    <a:cubicBezTo>
                      <a:pt x="11854" y="24852"/>
                      <a:pt x="13300" y="25333"/>
                      <a:pt x="14899" y="25333"/>
                    </a:cubicBezTo>
                    <a:cubicBezTo>
                      <a:pt x="16156" y="25333"/>
                      <a:pt x="17508" y="25036"/>
                      <a:pt x="18328" y="23974"/>
                    </a:cubicBezTo>
                    <a:cubicBezTo>
                      <a:pt x="19974" y="21889"/>
                      <a:pt x="22498" y="18926"/>
                      <a:pt x="19154" y="12452"/>
                    </a:cubicBezTo>
                    <a:cubicBezTo>
                      <a:pt x="15450" y="5370"/>
                      <a:pt x="7708" y="232"/>
                      <a:pt x="7626" y="8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3" name="Google Shape;1863;p31"/>
              <p:cNvSpPr/>
              <p:nvPr/>
            </p:nvSpPr>
            <p:spPr>
              <a:xfrm>
                <a:off x="4874959" y="1517462"/>
                <a:ext cx="323297" cy="1641600"/>
              </a:xfrm>
              <a:custGeom>
                <a:avLst/>
                <a:gdLst/>
                <a:ahLst/>
                <a:cxnLst/>
                <a:rect l="l" t="t" r="r" b="b"/>
                <a:pathLst>
                  <a:path w="4866" h="24708" extrusionOk="0">
                    <a:moveTo>
                      <a:pt x="122" y="0"/>
                    </a:moveTo>
                    <a:cubicBezTo>
                      <a:pt x="61" y="0"/>
                      <a:pt x="0" y="46"/>
                      <a:pt x="0" y="113"/>
                    </a:cubicBezTo>
                    <a:cubicBezTo>
                      <a:pt x="110" y="1816"/>
                      <a:pt x="329" y="3462"/>
                      <a:pt x="492" y="5161"/>
                    </a:cubicBezTo>
                    <a:cubicBezTo>
                      <a:pt x="659" y="6864"/>
                      <a:pt x="878" y="8562"/>
                      <a:pt x="1040" y="10265"/>
                    </a:cubicBezTo>
                    <a:cubicBezTo>
                      <a:pt x="1427" y="13448"/>
                      <a:pt x="1918" y="16573"/>
                      <a:pt x="2796" y="19645"/>
                    </a:cubicBezTo>
                    <a:cubicBezTo>
                      <a:pt x="3235" y="21348"/>
                      <a:pt x="3841" y="23047"/>
                      <a:pt x="4609" y="24640"/>
                    </a:cubicBezTo>
                    <a:cubicBezTo>
                      <a:pt x="4624" y="24687"/>
                      <a:pt x="4654" y="24707"/>
                      <a:pt x="4687" y="24707"/>
                    </a:cubicBezTo>
                    <a:cubicBezTo>
                      <a:pt x="4767" y="24707"/>
                      <a:pt x="4866" y="24591"/>
                      <a:pt x="4828" y="24473"/>
                    </a:cubicBezTo>
                    <a:cubicBezTo>
                      <a:pt x="3564" y="21568"/>
                      <a:pt x="2686" y="18495"/>
                      <a:pt x="2138" y="15423"/>
                    </a:cubicBezTo>
                    <a:cubicBezTo>
                      <a:pt x="1589" y="12131"/>
                      <a:pt x="1317" y="8839"/>
                      <a:pt x="988" y="5600"/>
                    </a:cubicBezTo>
                    <a:cubicBezTo>
                      <a:pt x="768" y="3734"/>
                      <a:pt x="659" y="1869"/>
                      <a:pt x="220" y="61"/>
                    </a:cubicBezTo>
                    <a:cubicBezTo>
                      <a:pt x="198" y="18"/>
                      <a:pt x="160" y="0"/>
                      <a:pt x="122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4" name="Google Shape;1864;p31"/>
              <p:cNvSpPr/>
              <p:nvPr/>
            </p:nvSpPr>
            <p:spPr>
              <a:xfrm>
                <a:off x="5079061" y="2485155"/>
                <a:ext cx="605202" cy="322898"/>
              </a:xfrm>
              <a:custGeom>
                <a:avLst/>
                <a:gdLst/>
                <a:ahLst/>
                <a:cxnLst/>
                <a:rect l="l" t="t" r="r" b="b"/>
                <a:pathLst>
                  <a:path w="9109" h="4860" extrusionOk="0">
                    <a:moveTo>
                      <a:pt x="7646" y="1"/>
                    </a:moveTo>
                    <a:cubicBezTo>
                      <a:pt x="7529" y="1"/>
                      <a:pt x="7411" y="12"/>
                      <a:pt x="7296" y="33"/>
                    </a:cubicBezTo>
                    <a:cubicBezTo>
                      <a:pt x="5869" y="199"/>
                      <a:pt x="4390" y="748"/>
                      <a:pt x="3073" y="1459"/>
                    </a:cubicBezTo>
                    <a:cubicBezTo>
                      <a:pt x="2358" y="1845"/>
                      <a:pt x="1647" y="2337"/>
                      <a:pt x="988" y="2886"/>
                    </a:cubicBezTo>
                    <a:cubicBezTo>
                      <a:pt x="440" y="3324"/>
                      <a:pt x="1" y="3930"/>
                      <a:pt x="330" y="4641"/>
                    </a:cubicBezTo>
                    <a:cubicBezTo>
                      <a:pt x="383" y="4698"/>
                      <a:pt x="440" y="4698"/>
                      <a:pt x="492" y="4698"/>
                    </a:cubicBezTo>
                    <a:cubicBezTo>
                      <a:pt x="492" y="4751"/>
                      <a:pt x="549" y="4751"/>
                      <a:pt x="549" y="4751"/>
                    </a:cubicBezTo>
                    <a:cubicBezTo>
                      <a:pt x="956" y="4824"/>
                      <a:pt x="1368" y="4859"/>
                      <a:pt x="1782" y="4859"/>
                    </a:cubicBezTo>
                    <a:cubicBezTo>
                      <a:pt x="4163" y="4859"/>
                      <a:pt x="6601" y="3707"/>
                      <a:pt x="8283" y="2117"/>
                    </a:cubicBezTo>
                    <a:cubicBezTo>
                      <a:pt x="8669" y="1736"/>
                      <a:pt x="9108" y="1240"/>
                      <a:pt x="8832" y="638"/>
                    </a:cubicBezTo>
                    <a:cubicBezTo>
                      <a:pt x="8612" y="195"/>
                      <a:pt x="8139" y="1"/>
                      <a:pt x="7646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31"/>
              <p:cNvSpPr/>
              <p:nvPr/>
            </p:nvSpPr>
            <p:spPr>
              <a:xfrm>
                <a:off x="5038799" y="2259659"/>
                <a:ext cx="546868" cy="308547"/>
              </a:xfrm>
              <a:custGeom>
                <a:avLst/>
                <a:gdLst/>
                <a:ahLst/>
                <a:cxnLst/>
                <a:rect l="l" t="t" r="r" b="b"/>
                <a:pathLst>
                  <a:path w="8231" h="4644" extrusionOk="0">
                    <a:moveTo>
                      <a:pt x="6558" y="0"/>
                    </a:moveTo>
                    <a:cubicBezTo>
                      <a:pt x="6398" y="0"/>
                      <a:pt x="6242" y="11"/>
                      <a:pt x="6093" y="25"/>
                    </a:cubicBezTo>
                    <a:cubicBezTo>
                      <a:pt x="4776" y="192"/>
                      <a:pt x="3403" y="903"/>
                      <a:pt x="2305" y="1671"/>
                    </a:cubicBezTo>
                    <a:cubicBezTo>
                      <a:pt x="1704" y="2110"/>
                      <a:pt x="1098" y="2549"/>
                      <a:pt x="607" y="3097"/>
                    </a:cubicBezTo>
                    <a:cubicBezTo>
                      <a:pt x="220" y="3536"/>
                      <a:pt x="1" y="4142"/>
                      <a:pt x="440" y="4581"/>
                    </a:cubicBezTo>
                    <a:cubicBezTo>
                      <a:pt x="486" y="4627"/>
                      <a:pt x="532" y="4644"/>
                      <a:pt x="574" y="4644"/>
                    </a:cubicBezTo>
                    <a:cubicBezTo>
                      <a:pt x="632" y="4644"/>
                      <a:pt x="683" y="4611"/>
                      <a:pt x="716" y="4581"/>
                    </a:cubicBezTo>
                    <a:lnTo>
                      <a:pt x="769" y="4581"/>
                    </a:lnTo>
                    <a:cubicBezTo>
                      <a:pt x="873" y="4590"/>
                      <a:pt x="981" y="4594"/>
                      <a:pt x="1091" y="4594"/>
                    </a:cubicBezTo>
                    <a:cubicBezTo>
                      <a:pt x="1618" y="4594"/>
                      <a:pt x="2199" y="4496"/>
                      <a:pt x="2744" y="4361"/>
                    </a:cubicBezTo>
                    <a:cubicBezTo>
                      <a:pt x="3403" y="4195"/>
                      <a:pt x="4061" y="3975"/>
                      <a:pt x="4719" y="3703"/>
                    </a:cubicBezTo>
                    <a:cubicBezTo>
                      <a:pt x="5378" y="3427"/>
                      <a:pt x="5983" y="3154"/>
                      <a:pt x="6585" y="2768"/>
                    </a:cubicBezTo>
                    <a:cubicBezTo>
                      <a:pt x="7024" y="2439"/>
                      <a:pt x="7682" y="2057"/>
                      <a:pt x="7959" y="1561"/>
                    </a:cubicBezTo>
                    <a:cubicBezTo>
                      <a:pt x="8231" y="1122"/>
                      <a:pt x="8178" y="631"/>
                      <a:pt x="7792" y="354"/>
                    </a:cubicBezTo>
                    <a:cubicBezTo>
                      <a:pt x="7433" y="76"/>
                      <a:pt x="6986" y="0"/>
                      <a:pt x="6558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31"/>
              <p:cNvSpPr/>
              <p:nvPr/>
            </p:nvSpPr>
            <p:spPr>
              <a:xfrm>
                <a:off x="5009698" y="2074956"/>
                <a:ext cx="430199" cy="269879"/>
              </a:xfrm>
              <a:custGeom>
                <a:avLst/>
                <a:gdLst/>
                <a:ahLst/>
                <a:cxnLst/>
                <a:rect l="l" t="t" r="r" b="b"/>
                <a:pathLst>
                  <a:path w="6475" h="4062" extrusionOk="0">
                    <a:moveTo>
                      <a:pt x="5406" y="0"/>
                    </a:moveTo>
                    <a:cubicBezTo>
                      <a:pt x="5359" y="0"/>
                      <a:pt x="5313" y="3"/>
                      <a:pt x="5267" y="9"/>
                    </a:cubicBezTo>
                    <a:cubicBezTo>
                      <a:pt x="4775" y="9"/>
                      <a:pt x="4227" y="228"/>
                      <a:pt x="3731" y="448"/>
                    </a:cubicBezTo>
                    <a:cubicBezTo>
                      <a:pt x="3182" y="667"/>
                      <a:pt x="2691" y="940"/>
                      <a:pt x="2195" y="1216"/>
                    </a:cubicBezTo>
                    <a:cubicBezTo>
                      <a:pt x="1374" y="1765"/>
                      <a:pt x="0" y="2643"/>
                      <a:pt x="220" y="3793"/>
                    </a:cubicBezTo>
                    <a:cubicBezTo>
                      <a:pt x="220" y="3873"/>
                      <a:pt x="308" y="3925"/>
                      <a:pt x="399" y="3925"/>
                    </a:cubicBezTo>
                    <a:cubicBezTo>
                      <a:pt x="433" y="3925"/>
                      <a:pt x="466" y="3918"/>
                      <a:pt x="496" y="3902"/>
                    </a:cubicBezTo>
                    <a:cubicBezTo>
                      <a:pt x="595" y="4028"/>
                      <a:pt x="751" y="4062"/>
                      <a:pt x="917" y="4062"/>
                    </a:cubicBezTo>
                    <a:cubicBezTo>
                      <a:pt x="1117" y="4062"/>
                      <a:pt x="1332" y="4012"/>
                      <a:pt x="1484" y="4012"/>
                    </a:cubicBezTo>
                    <a:cubicBezTo>
                      <a:pt x="2085" y="3902"/>
                      <a:pt x="2634" y="3740"/>
                      <a:pt x="3130" y="3520"/>
                    </a:cubicBezTo>
                    <a:cubicBezTo>
                      <a:pt x="3678" y="3301"/>
                      <a:pt x="4170" y="3024"/>
                      <a:pt x="4666" y="2695"/>
                    </a:cubicBezTo>
                    <a:cubicBezTo>
                      <a:pt x="5105" y="2423"/>
                      <a:pt x="5653" y="2094"/>
                      <a:pt x="6035" y="1708"/>
                    </a:cubicBezTo>
                    <a:cubicBezTo>
                      <a:pt x="6255" y="1378"/>
                      <a:pt x="6474" y="997"/>
                      <a:pt x="6312" y="610"/>
                    </a:cubicBezTo>
                    <a:cubicBezTo>
                      <a:pt x="6213" y="217"/>
                      <a:pt x="5805" y="0"/>
                      <a:pt x="5406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31"/>
              <p:cNvSpPr/>
              <p:nvPr/>
            </p:nvSpPr>
            <p:spPr>
              <a:xfrm>
                <a:off x="4969702" y="1890653"/>
                <a:ext cx="357314" cy="214070"/>
              </a:xfrm>
              <a:custGeom>
                <a:avLst/>
                <a:gdLst/>
                <a:ahLst/>
                <a:cxnLst/>
                <a:rect l="l" t="t" r="r" b="b"/>
                <a:pathLst>
                  <a:path w="5378" h="3222" extrusionOk="0">
                    <a:moveTo>
                      <a:pt x="4084" y="0"/>
                    </a:moveTo>
                    <a:cubicBezTo>
                      <a:pt x="3422" y="0"/>
                      <a:pt x="2606" y="424"/>
                      <a:pt x="2195" y="698"/>
                    </a:cubicBezTo>
                    <a:cubicBezTo>
                      <a:pt x="1699" y="970"/>
                      <a:pt x="1" y="2177"/>
                      <a:pt x="712" y="2945"/>
                    </a:cubicBezTo>
                    <a:cubicBezTo>
                      <a:pt x="659" y="3112"/>
                      <a:pt x="988" y="3222"/>
                      <a:pt x="1208" y="3222"/>
                    </a:cubicBezTo>
                    <a:cubicBezTo>
                      <a:pt x="1809" y="3165"/>
                      <a:pt x="2415" y="3002"/>
                      <a:pt x="2963" y="2783"/>
                    </a:cubicBezTo>
                    <a:cubicBezTo>
                      <a:pt x="3732" y="2454"/>
                      <a:pt x="5377" y="1629"/>
                      <a:pt x="4991" y="588"/>
                    </a:cubicBezTo>
                    <a:cubicBezTo>
                      <a:pt x="4826" y="154"/>
                      <a:pt x="4483" y="0"/>
                      <a:pt x="4084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31"/>
              <p:cNvSpPr/>
              <p:nvPr/>
            </p:nvSpPr>
            <p:spPr>
              <a:xfrm>
                <a:off x="4951364" y="1752326"/>
                <a:ext cx="229816" cy="146168"/>
              </a:xfrm>
              <a:custGeom>
                <a:avLst/>
                <a:gdLst/>
                <a:ahLst/>
                <a:cxnLst/>
                <a:rect l="l" t="t" r="r" b="b"/>
                <a:pathLst>
                  <a:path w="3459" h="2200" extrusionOk="0">
                    <a:moveTo>
                      <a:pt x="2337" y="1"/>
                    </a:moveTo>
                    <a:cubicBezTo>
                      <a:pt x="1756" y="1"/>
                      <a:pt x="1142" y="382"/>
                      <a:pt x="768" y="805"/>
                    </a:cubicBezTo>
                    <a:cubicBezTo>
                      <a:pt x="386" y="1187"/>
                      <a:pt x="0" y="1902"/>
                      <a:pt x="716" y="2174"/>
                    </a:cubicBezTo>
                    <a:cubicBezTo>
                      <a:pt x="733" y="2193"/>
                      <a:pt x="751" y="2200"/>
                      <a:pt x="769" y="2200"/>
                    </a:cubicBezTo>
                    <a:cubicBezTo>
                      <a:pt x="806" y="2200"/>
                      <a:pt x="843" y="2174"/>
                      <a:pt x="878" y="2174"/>
                    </a:cubicBezTo>
                    <a:cubicBezTo>
                      <a:pt x="1593" y="2122"/>
                      <a:pt x="2362" y="1845"/>
                      <a:pt x="2910" y="1406"/>
                    </a:cubicBezTo>
                    <a:cubicBezTo>
                      <a:pt x="3459" y="967"/>
                      <a:pt x="3402" y="199"/>
                      <a:pt x="2634" y="37"/>
                    </a:cubicBezTo>
                    <a:cubicBezTo>
                      <a:pt x="2537" y="12"/>
                      <a:pt x="2437" y="1"/>
                      <a:pt x="2337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9" name="Google Shape;1869;p31"/>
              <p:cNvSpPr/>
              <p:nvPr/>
            </p:nvSpPr>
            <p:spPr>
              <a:xfrm>
                <a:off x="5214997" y="2727859"/>
                <a:ext cx="578626" cy="307617"/>
              </a:xfrm>
              <a:custGeom>
                <a:avLst/>
                <a:gdLst/>
                <a:ahLst/>
                <a:cxnLst/>
                <a:rect l="l" t="t" r="r" b="b"/>
                <a:pathLst>
                  <a:path w="8709" h="4630" extrusionOk="0">
                    <a:moveTo>
                      <a:pt x="7391" y="1"/>
                    </a:moveTo>
                    <a:cubicBezTo>
                      <a:pt x="7282" y="1"/>
                      <a:pt x="7225" y="1"/>
                      <a:pt x="7172" y="58"/>
                    </a:cubicBezTo>
                    <a:lnTo>
                      <a:pt x="6786" y="58"/>
                    </a:lnTo>
                    <a:cubicBezTo>
                      <a:pt x="6127" y="167"/>
                      <a:pt x="5469" y="387"/>
                      <a:pt x="4868" y="549"/>
                    </a:cubicBezTo>
                    <a:cubicBezTo>
                      <a:pt x="4152" y="826"/>
                      <a:pt x="3441" y="1045"/>
                      <a:pt x="2726" y="1374"/>
                    </a:cubicBezTo>
                    <a:cubicBezTo>
                      <a:pt x="1795" y="1756"/>
                      <a:pt x="149" y="2305"/>
                      <a:pt x="40" y="3569"/>
                    </a:cubicBezTo>
                    <a:cubicBezTo>
                      <a:pt x="0" y="4437"/>
                      <a:pt x="822" y="4630"/>
                      <a:pt x="1588" y="4630"/>
                    </a:cubicBezTo>
                    <a:cubicBezTo>
                      <a:pt x="1933" y="4630"/>
                      <a:pt x="2268" y="4591"/>
                      <a:pt x="2506" y="4557"/>
                    </a:cubicBezTo>
                    <a:cubicBezTo>
                      <a:pt x="3823" y="4280"/>
                      <a:pt x="5140" y="3731"/>
                      <a:pt x="6237" y="2911"/>
                    </a:cubicBezTo>
                    <a:cubicBezTo>
                      <a:pt x="6843" y="2472"/>
                      <a:pt x="8708" y="659"/>
                      <a:pt x="7391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0" name="Google Shape;1870;p31"/>
              <p:cNvSpPr/>
              <p:nvPr/>
            </p:nvSpPr>
            <p:spPr>
              <a:xfrm>
                <a:off x="4809316" y="3008898"/>
                <a:ext cx="326951" cy="185633"/>
              </a:xfrm>
              <a:custGeom>
                <a:avLst/>
                <a:gdLst/>
                <a:ahLst/>
                <a:cxnLst/>
                <a:rect l="l" t="t" r="r" b="b"/>
                <a:pathLst>
                  <a:path w="4921" h="2794" extrusionOk="0">
                    <a:moveTo>
                      <a:pt x="3514" y="1"/>
                    </a:moveTo>
                    <a:cubicBezTo>
                      <a:pt x="3097" y="1"/>
                      <a:pt x="2651" y="206"/>
                      <a:pt x="2305" y="379"/>
                    </a:cubicBezTo>
                    <a:cubicBezTo>
                      <a:pt x="1756" y="599"/>
                      <a:pt x="1208" y="875"/>
                      <a:pt x="769" y="1204"/>
                    </a:cubicBezTo>
                    <a:cubicBezTo>
                      <a:pt x="440" y="1477"/>
                      <a:pt x="1" y="1753"/>
                      <a:pt x="53" y="2245"/>
                    </a:cubicBezTo>
                    <a:cubicBezTo>
                      <a:pt x="53" y="2684"/>
                      <a:pt x="492" y="2793"/>
                      <a:pt x="879" y="2793"/>
                    </a:cubicBezTo>
                    <a:cubicBezTo>
                      <a:pt x="1866" y="2793"/>
                      <a:pt x="2906" y="2464"/>
                      <a:pt x="3731" y="1806"/>
                    </a:cubicBezTo>
                    <a:cubicBezTo>
                      <a:pt x="4061" y="1534"/>
                      <a:pt x="4552" y="1147"/>
                      <a:pt x="4719" y="708"/>
                    </a:cubicBezTo>
                    <a:cubicBezTo>
                      <a:pt x="4920" y="306"/>
                      <a:pt x="4568" y="44"/>
                      <a:pt x="4210" y="44"/>
                    </a:cubicBezTo>
                    <a:cubicBezTo>
                      <a:pt x="4178" y="44"/>
                      <a:pt x="4145" y="46"/>
                      <a:pt x="4113" y="50"/>
                    </a:cubicBezTo>
                    <a:cubicBezTo>
                      <a:pt x="4004" y="50"/>
                      <a:pt x="3951" y="50"/>
                      <a:pt x="3951" y="107"/>
                    </a:cubicBezTo>
                    <a:cubicBezTo>
                      <a:pt x="3894" y="50"/>
                      <a:pt x="3894" y="50"/>
                      <a:pt x="3841" y="50"/>
                    </a:cubicBezTo>
                    <a:cubicBezTo>
                      <a:pt x="3736" y="16"/>
                      <a:pt x="3626" y="1"/>
                      <a:pt x="3514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1" name="Google Shape;1871;p31"/>
              <p:cNvSpPr/>
              <p:nvPr/>
            </p:nvSpPr>
            <p:spPr>
              <a:xfrm>
                <a:off x="4605214" y="2794630"/>
                <a:ext cx="462821" cy="186630"/>
              </a:xfrm>
              <a:custGeom>
                <a:avLst/>
                <a:gdLst/>
                <a:ahLst/>
                <a:cxnLst/>
                <a:rect l="l" t="t" r="r" b="b"/>
                <a:pathLst>
                  <a:path w="6966" h="2809" extrusionOk="0">
                    <a:moveTo>
                      <a:pt x="5312" y="0"/>
                    </a:moveTo>
                    <a:cubicBezTo>
                      <a:pt x="5117" y="0"/>
                      <a:pt x="4927" y="20"/>
                      <a:pt x="4771" y="40"/>
                    </a:cubicBezTo>
                    <a:cubicBezTo>
                      <a:pt x="4113" y="150"/>
                      <a:pt x="3512" y="260"/>
                      <a:pt x="2853" y="479"/>
                    </a:cubicBezTo>
                    <a:cubicBezTo>
                      <a:pt x="2305" y="642"/>
                      <a:pt x="0" y="1410"/>
                      <a:pt x="821" y="2345"/>
                    </a:cubicBezTo>
                    <a:cubicBezTo>
                      <a:pt x="878" y="2397"/>
                      <a:pt x="931" y="2397"/>
                      <a:pt x="988" y="2397"/>
                    </a:cubicBezTo>
                    <a:lnTo>
                      <a:pt x="1150" y="2507"/>
                    </a:lnTo>
                    <a:lnTo>
                      <a:pt x="1207" y="2507"/>
                    </a:lnTo>
                    <a:cubicBezTo>
                      <a:pt x="1260" y="2564"/>
                      <a:pt x="1370" y="2617"/>
                      <a:pt x="1427" y="2617"/>
                    </a:cubicBezTo>
                    <a:lnTo>
                      <a:pt x="1536" y="2674"/>
                    </a:lnTo>
                    <a:cubicBezTo>
                      <a:pt x="1854" y="2767"/>
                      <a:pt x="2198" y="2809"/>
                      <a:pt x="2548" y="2809"/>
                    </a:cubicBezTo>
                    <a:cubicBezTo>
                      <a:pt x="3223" y="2809"/>
                      <a:pt x="3921" y="2652"/>
                      <a:pt x="4499" y="2397"/>
                    </a:cubicBezTo>
                    <a:cubicBezTo>
                      <a:pt x="5100" y="2178"/>
                      <a:pt x="6966" y="1190"/>
                      <a:pt x="6255" y="312"/>
                    </a:cubicBezTo>
                    <a:cubicBezTo>
                      <a:pt x="6042" y="66"/>
                      <a:pt x="5669" y="0"/>
                      <a:pt x="5312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2" name="Google Shape;1872;p31"/>
              <p:cNvSpPr/>
              <p:nvPr/>
            </p:nvSpPr>
            <p:spPr>
              <a:xfrm>
                <a:off x="4579502" y="2582489"/>
                <a:ext cx="379173" cy="166499"/>
              </a:xfrm>
              <a:custGeom>
                <a:avLst/>
                <a:gdLst/>
                <a:ahLst/>
                <a:cxnLst/>
                <a:rect l="l" t="t" r="r" b="b"/>
                <a:pathLst>
                  <a:path w="5707" h="2506" extrusionOk="0">
                    <a:moveTo>
                      <a:pt x="3992" y="1"/>
                    </a:moveTo>
                    <a:cubicBezTo>
                      <a:pt x="3631" y="1"/>
                      <a:pt x="3271" y="44"/>
                      <a:pt x="2911" y="104"/>
                    </a:cubicBezTo>
                    <a:cubicBezTo>
                      <a:pt x="2305" y="213"/>
                      <a:pt x="1704" y="323"/>
                      <a:pt x="1155" y="543"/>
                    </a:cubicBezTo>
                    <a:cubicBezTo>
                      <a:pt x="769" y="709"/>
                      <a:pt x="330" y="982"/>
                      <a:pt x="168" y="1421"/>
                    </a:cubicBezTo>
                    <a:cubicBezTo>
                      <a:pt x="1" y="1750"/>
                      <a:pt x="58" y="2189"/>
                      <a:pt x="440" y="2298"/>
                    </a:cubicBezTo>
                    <a:lnTo>
                      <a:pt x="497" y="2298"/>
                    </a:lnTo>
                    <a:lnTo>
                      <a:pt x="550" y="2355"/>
                    </a:lnTo>
                    <a:cubicBezTo>
                      <a:pt x="905" y="2464"/>
                      <a:pt x="1259" y="2505"/>
                      <a:pt x="1613" y="2505"/>
                    </a:cubicBezTo>
                    <a:cubicBezTo>
                      <a:pt x="1972" y="2505"/>
                      <a:pt x="2331" y="2463"/>
                      <a:pt x="2692" y="2408"/>
                    </a:cubicBezTo>
                    <a:cubicBezTo>
                      <a:pt x="3293" y="2355"/>
                      <a:pt x="3899" y="2246"/>
                      <a:pt x="4447" y="2026"/>
                    </a:cubicBezTo>
                    <a:cubicBezTo>
                      <a:pt x="4886" y="1807"/>
                      <a:pt x="5435" y="1530"/>
                      <a:pt x="5545" y="1039"/>
                    </a:cubicBezTo>
                    <a:cubicBezTo>
                      <a:pt x="5707" y="490"/>
                      <a:pt x="5378" y="161"/>
                      <a:pt x="4886" y="104"/>
                    </a:cubicBezTo>
                    <a:cubicBezTo>
                      <a:pt x="4588" y="30"/>
                      <a:pt x="4290" y="1"/>
                      <a:pt x="3992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3" name="Google Shape;1873;p31"/>
              <p:cNvSpPr/>
              <p:nvPr/>
            </p:nvSpPr>
            <p:spPr>
              <a:xfrm>
                <a:off x="4564952" y="2350681"/>
                <a:ext cx="386481" cy="155669"/>
              </a:xfrm>
              <a:custGeom>
                <a:avLst/>
                <a:gdLst/>
                <a:ahLst/>
                <a:cxnLst/>
                <a:rect l="l" t="t" r="r" b="b"/>
                <a:pathLst>
                  <a:path w="5817" h="2343" extrusionOk="0">
                    <a:moveTo>
                      <a:pt x="4184" y="0"/>
                    </a:moveTo>
                    <a:cubicBezTo>
                      <a:pt x="4011" y="0"/>
                      <a:pt x="3840" y="12"/>
                      <a:pt x="3679" y="29"/>
                    </a:cubicBezTo>
                    <a:cubicBezTo>
                      <a:pt x="3020" y="29"/>
                      <a:pt x="2415" y="138"/>
                      <a:pt x="1756" y="301"/>
                    </a:cubicBezTo>
                    <a:cubicBezTo>
                      <a:pt x="1265" y="358"/>
                      <a:pt x="716" y="520"/>
                      <a:pt x="330" y="959"/>
                    </a:cubicBezTo>
                    <a:cubicBezTo>
                      <a:pt x="58" y="1288"/>
                      <a:pt x="1" y="1675"/>
                      <a:pt x="277" y="2057"/>
                    </a:cubicBezTo>
                    <a:cubicBezTo>
                      <a:pt x="330" y="2057"/>
                      <a:pt x="387" y="2114"/>
                      <a:pt x="439" y="2114"/>
                    </a:cubicBezTo>
                    <a:lnTo>
                      <a:pt x="497" y="2166"/>
                    </a:lnTo>
                    <a:cubicBezTo>
                      <a:pt x="1040" y="2286"/>
                      <a:pt x="1626" y="2343"/>
                      <a:pt x="2221" y="2343"/>
                    </a:cubicBezTo>
                    <a:cubicBezTo>
                      <a:pt x="3006" y="2343"/>
                      <a:pt x="3808" y="2244"/>
                      <a:pt x="4557" y="2057"/>
                    </a:cubicBezTo>
                    <a:cubicBezTo>
                      <a:pt x="4938" y="1947"/>
                      <a:pt x="5377" y="1727"/>
                      <a:pt x="5597" y="1398"/>
                    </a:cubicBezTo>
                    <a:cubicBezTo>
                      <a:pt x="5816" y="1016"/>
                      <a:pt x="5706" y="577"/>
                      <a:pt x="5377" y="301"/>
                    </a:cubicBezTo>
                    <a:cubicBezTo>
                      <a:pt x="5030" y="68"/>
                      <a:pt x="4600" y="0"/>
                      <a:pt x="4184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4" name="Google Shape;1874;p31"/>
              <p:cNvSpPr/>
              <p:nvPr/>
            </p:nvSpPr>
            <p:spPr>
              <a:xfrm>
                <a:off x="4605214" y="2130035"/>
                <a:ext cx="309743" cy="140653"/>
              </a:xfrm>
              <a:custGeom>
                <a:avLst/>
                <a:gdLst/>
                <a:ahLst/>
                <a:cxnLst/>
                <a:rect l="l" t="t" r="r" b="b"/>
                <a:pathLst>
                  <a:path w="4662" h="2117" extrusionOk="0">
                    <a:moveTo>
                      <a:pt x="3016" y="1"/>
                    </a:moveTo>
                    <a:cubicBezTo>
                      <a:pt x="2467" y="1"/>
                      <a:pt x="1866" y="58"/>
                      <a:pt x="1317" y="220"/>
                    </a:cubicBezTo>
                    <a:cubicBezTo>
                      <a:pt x="931" y="277"/>
                      <a:pt x="439" y="440"/>
                      <a:pt x="220" y="769"/>
                    </a:cubicBezTo>
                    <a:cubicBezTo>
                      <a:pt x="0" y="1045"/>
                      <a:pt x="110" y="1427"/>
                      <a:pt x="329" y="1647"/>
                    </a:cubicBezTo>
                    <a:lnTo>
                      <a:pt x="382" y="1704"/>
                    </a:lnTo>
                    <a:cubicBezTo>
                      <a:pt x="943" y="1998"/>
                      <a:pt x="1640" y="2117"/>
                      <a:pt x="2322" y="2117"/>
                    </a:cubicBezTo>
                    <a:cubicBezTo>
                      <a:pt x="2777" y="2117"/>
                      <a:pt x="3226" y="2064"/>
                      <a:pt x="3621" y="1976"/>
                    </a:cubicBezTo>
                    <a:cubicBezTo>
                      <a:pt x="3951" y="1866"/>
                      <a:pt x="4332" y="1704"/>
                      <a:pt x="4499" y="1375"/>
                    </a:cubicBezTo>
                    <a:cubicBezTo>
                      <a:pt x="4662" y="1045"/>
                      <a:pt x="4499" y="659"/>
                      <a:pt x="4280" y="387"/>
                    </a:cubicBezTo>
                    <a:cubicBezTo>
                      <a:pt x="3951" y="111"/>
                      <a:pt x="3455" y="58"/>
                      <a:pt x="3016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5" name="Google Shape;1875;p31"/>
              <p:cNvSpPr/>
              <p:nvPr/>
            </p:nvSpPr>
            <p:spPr>
              <a:xfrm>
                <a:off x="4667003" y="1917827"/>
                <a:ext cx="244433" cy="121718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1832" extrusionOk="0">
                    <a:moveTo>
                      <a:pt x="1942" y="1"/>
                    </a:moveTo>
                    <a:cubicBezTo>
                      <a:pt x="1524" y="1"/>
                      <a:pt x="1098" y="96"/>
                      <a:pt x="769" y="232"/>
                    </a:cubicBezTo>
                    <a:cubicBezTo>
                      <a:pt x="497" y="289"/>
                      <a:pt x="220" y="452"/>
                      <a:pt x="110" y="728"/>
                    </a:cubicBezTo>
                    <a:cubicBezTo>
                      <a:pt x="1" y="1000"/>
                      <a:pt x="110" y="1220"/>
                      <a:pt x="330" y="1329"/>
                    </a:cubicBezTo>
                    <a:cubicBezTo>
                      <a:pt x="277" y="1386"/>
                      <a:pt x="330" y="1439"/>
                      <a:pt x="330" y="1496"/>
                    </a:cubicBezTo>
                    <a:cubicBezTo>
                      <a:pt x="747" y="1719"/>
                      <a:pt x="1257" y="1831"/>
                      <a:pt x="1762" y="1831"/>
                    </a:cubicBezTo>
                    <a:cubicBezTo>
                      <a:pt x="2123" y="1831"/>
                      <a:pt x="2481" y="1774"/>
                      <a:pt x="2801" y="1659"/>
                    </a:cubicBezTo>
                    <a:cubicBezTo>
                      <a:pt x="3402" y="1439"/>
                      <a:pt x="3679" y="781"/>
                      <a:pt x="3073" y="342"/>
                    </a:cubicBezTo>
                    <a:cubicBezTo>
                      <a:pt x="2773" y="96"/>
                      <a:pt x="2361" y="1"/>
                      <a:pt x="1942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6" name="Google Shape;1876;p31"/>
              <p:cNvSpPr/>
              <p:nvPr/>
            </p:nvSpPr>
            <p:spPr>
              <a:xfrm>
                <a:off x="4736432" y="1753522"/>
                <a:ext cx="165901" cy="86505"/>
              </a:xfrm>
              <a:custGeom>
                <a:avLst/>
                <a:gdLst/>
                <a:ahLst/>
                <a:cxnLst/>
                <a:rect l="l" t="t" r="r" b="b"/>
                <a:pathLst>
                  <a:path w="2497" h="1302" extrusionOk="0">
                    <a:moveTo>
                      <a:pt x="1213" y="1"/>
                    </a:moveTo>
                    <a:cubicBezTo>
                      <a:pt x="1115" y="1"/>
                      <a:pt x="1020" y="7"/>
                      <a:pt x="931" y="19"/>
                    </a:cubicBezTo>
                    <a:cubicBezTo>
                      <a:pt x="492" y="19"/>
                      <a:pt x="0" y="348"/>
                      <a:pt x="53" y="840"/>
                    </a:cubicBezTo>
                    <a:cubicBezTo>
                      <a:pt x="53" y="949"/>
                      <a:pt x="110" y="1006"/>
                      <a:pt x="163" y="1006"/>
                    </a:cubicBezTo>
                    <a:cubicBezTo>
                      <a:pt x="163" y="1059"/>
                      <a:pt x="163" y="1116"/>
                      <a:pt x="220" y="1116"/>
                    </a:cubicBezTo>
                    <a:cubicBezTo>
                      <a:pt x="389" y="1221"/>
                      <a:pt x="795" y="1302"/>
                      <a:pt x="1201" y="1302"/>
                    </a:cubicBezTo>
                    <a:cubicBezTo>
                      <a:pt x="1848" y="1302"/>
                      <a:pt x="2497" y="1097"/>
                      <a:pt x="2195" y="458"/>
                    </a:cubicBezTo>
                    <a:cubicBezTo>
                      <a:pt x="2020" y="108"/>
                      <a:pt x="1599" y="1"/>
                      <a:pt x="1213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7" name="Google Shape;1877;p31"/>
              <p:cNvSpPr/>
              <p:nvPr/>
            </p:nvSpPr>
            <p:spPr>
              <a:xfrm>
                <a:off x="4937811" y="1646820"/>
                <a:ext cx="101055" cy="81123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1221" extrusionOk="0">
                    <a:moveTo>
                      <a:pt x="1087" y="0"/>
                    </a:moveTo>
                    <a:cubicBezTo>
                      <a:pt x="970" y="0"/>
                      <a:pt x="848" y="31"/>
                      <a:pt x="753" y="89"/>
                    </a:cubicBezTo>
                    <a:cubicBezTo>
                      <a:pt x="424" y="251"/>
                      <a:pt x="152" y="580"/>
                      <a:pt x="42" y="909"/>
                    </a:cubicBezTo>
                    <a:cubicBezTo>
                      <a:pt x="0" y="1070"/>
                      <a:pt x="106" y="1172"/>
                      <a:pt x="232" y="1172"/>
                    </a:cubicBezTo>
                    <a:cubicBezTo>
                      <a:pt x="278" y="1172"/>
                      <a:pt x="326" y="1158"/>
                      <a:pt x="371" y="1129"/>
                    </a:cubicBezTo>
                    <a:cubicBezTo>
                      <a:pt x="402" y="1194"/>
                      <a:pt x="511" y="1220"/>
                      <a:pt x="618" y="1220"/>
                    </a:cubicBezTo>
                    <a:cubicBezTo>
                      <a:pt x="692" y="1220"/>
                      <a:pt x="765" y="1208"/>
                      <a:pt x="810" y="1186"/>
                    </a:cubicBezTo>
                    <a:cubicBezTo>
                      <a:pt x="972" y="1076"/>
                      <a:pt x="1139" y="967"/>
                      <a:pt x="1249" y="857"/>
                    </a:cubicBezTo>
                    <a:cubicBezTo>
                      <a:pt x="1359" y="690"/>
                      <a:pt x="1468" y="580"/>
                      <a:pt x="1521" y="361"/>
                    </a:cubicBezTo>
                    <a:cubicBezTo>
                      <a:pt x="1521" y="111"/>
                      <a:pt x="1310" y="0"/>
                      <a:pt x="1087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8" name="Google Shape;1878;p31"/>
              <p:cNvSpPr/>
              <p:nvPr/>
            </p:nvSpPr>
            <p:spPr>
              <a:xfrm>
                <a:off x="4802008" y="1657716"/>
                <a:ext cx="73018" cy="54215"/>
              </a:xfrm>
              <a:custGeom>
                <a:avLst/>
                <a:gdLst/>
                <a:ahLst/>
                <a:cxnLst/>
                <a:rect l="l" t="t" r="r" b="b"/>
                <a:pathLst>
                  <a:path w="1099" h="816" extrusionOk="0">
                    <a:moveTo>
                      <a:pt x="463" y="0"/>
                    </a:moveTo>
                    <a:cubicBezTo>
                      <a:pt x="382" y="0"/>
                      <a:pt x="301" y="13"/>
                      <a:pt x="220" y="34"/>
                    </a:cubicBezTo>
                    <a:cubicBezTo>
                      <a:pt x="54" y="87"/>
                      <a:pt x="54" y="254"/>
                      <a:pt x="163" y="364"/>
                    </a:cubicBezTo>
                    <a:cubicBezTo>
                      <a:pt x="111" y="364"/>
                      <a:pt x="1" y="416"/>
                      <a:pt x="54" y="473"/>
                    </a:cubicBezTo>
                    <a:cubicBezTo>
                      <a:pt x="220" y="636"/>
                      <a:pt x="330" y="803"/>
                      <a:pt x="550" y="803"/>
                    </a:cubicBezTo>
                    <a:cubicBezTo>
                      <a:pt x="578" y="812"/>
                      <a:pt x="606" y="816"/>
                      <a:pt x="634" y="816"/>
                    </a:cubicBezTo>
                    <a:cubicBezTo>
                      <a:pt x="768" y="816"/>
                      <a:pt x="898" y="718"/>
                      <a:pt x="989" y="583"/>
                    </a:cubicBezTo>
                    <a:cubicBezTo>
                      <a:pt x="1098" y="416"/>
                      <a:pt x="989" y="254"/>
                      <a:pt x="879" y="144"/>
                    </a:cubicBezTo>
                    <a:cubicBezTo>
                      <a:pt x="740" y="39"/>
                      <a:pt x="602" y="0"/>
                      <a:pt x="463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79" name="Google Shape;1879;p31"/>
            <p:cNvGrpSpPr/>
            <p:nvPr/>
          </p:nvGrpSpPr>
          <p:grpSpPr>
            <a:xfrm rot="-900046" flipH="1">
              <a:off x="5310967" y="4246174"/>
              <a:ext cx="565560" cy="1074430"/>
              <a:chOff x="1834675" y="2232500"/>
              <a:chExt cx="304525" cy="578525"/>
            </a:xfrm>
          </p:grpSpPr>
          <p:sp>
            <p:nvSpPr>
              <p:cNvPr id="1880" name="Google Shape;1880;p31"/>
              <p:cNvSpPr/>
              <p:nvPr/>
            </p:nvSpPr>
            <p:spPr>
              <a:xfrm>
                <a:off x="1834675" y="2232500"/>
                <a:ext cx="304525" cy="578525"/>
              </a:xfrm>
              <a:custGeom>
                <a:avLst/>
                <a:gdLst/>
                <a:ahLst/>
                <a:cxnLst/>
                <a:rect l="l" t="t" r="r" b="b"/>
                <a:pathLst>
                  <a:path w="12181" h="23141" extrusionOk="0">
                    <a:moveTo>
                      <a:pt x="10096" y="11961"/>
                    </a:moveTo>
                    <a:cubicBezTo>
                      <a:pt x="10096" y="11961"/>
                      <a:pt x="10069" y="11961"/>
                      <a:pt x="10054" y="11982"/>
                    </a:cubicBezTo>
                    <a:lnTo>
                      <a:pt x="10054" y="11982"/>
                    </a:lnTo>
                    <a:cubicBezTo>
                      <a:pt x="10069" y="11975"/>
                      <a:pt x="10083" y="11968"/>
                      <a:pt x="10096" y="11961"/>
                    </a:cubicBezTo>
                    <a:close/>
                    <a:moveTo>
                      <a:pt x="3789" y="1"/>
                    </a:moveTo>
                    <a:cubicBezTo>
                      <a:pt x="3569" y="58"/>
                      <a:pt x="3402" y="111"/>
                      <a:pt x="3293" y="277"/>
                    </a:cubicBezTo>
                    <a:cubicBezTo>
                      <a:pt x="3240" y="277"/>
                      <a:pt x="3183" y="330"/>
                      <a:pt x="3183" y="387"/>
                    </a:cubicBezTo>
                    <a:cubicBezTo>
                      <a:pt x="3073" y="440"/>
                      <a:pt x="3021" y="550"/>
                      <a:pt x="2964" y="659"/>
                    </a:cubicBezTo>
                    <a:cubicBezTo>
                      <a:pt x="2911" y="769"/>
                      <a:pt x="2854" y="826"/>
                      <a:pt x="2801" y="989"/>
                    </a:cubicBezTo>
                    <a:cubicBezTo>
                      <a:pt x="2744" y="1098"/>
                      <a:pt x="2744" y="1208"/>
                      <a:pt x="2691" y="1375"/>
                    </a:cubicBezTo>
                    <a:lnTo>
                      <a:pt x="2691" y="1647"/>
                    </a:lnTo>
                    <a:cubicBezTo>
                      <a:pt x="2691" y="1866"/>
                      <a:pt x="2634" y="2143"/>
                      <a:pt x="2634" y="2362"/>
                    </a:cubicBezTo>
                    <a:cubicBezTo>
                      <a:pt x="2691" y="2582"/>
                      <a:pt x="2691" y="2801"/>
                      <a:pt x="2691" y="2964"/>
                    </a:cubicBezTo>
                    <a:lnTo>
                      <a:pt x="2691" y="3679"/>
                    </a:lnTo>
                    <a:lnTo>
                      <a:pt x="2691" y="4008"/>
                    </a:lnTo>
                    <a:lnTo>
                      <a:pt x="2691" y="4337"/>
                    </a:lnTo>
                    <a:cubicBezTo>
                      <a:pt x="2691" y="4557"/>
                      <a:pt x="2744" y="4776"/>
                      <a:pt x="2744" y="4996"/>
                    </a:cubicBezTo>
                    <a:lnTo>
                      <a:pt x="2744" y="5544"/>
                    </a:lnTo>
                    <a:lnTo>
                      <a:pt x="2744" y="6036"/>
                    </a:lnTo>
                    <a:cubicBezTo>
                      <a:pt x="2744" y="6256"/>
                      <a:pt x="2744" y="6422"/>
                      <a:pt x="2691" y="6585"/>
                    </a:cubicBezTo>
                    <a:cubicBezTo>
                      <a:pt x="2691" y="6642"/>
                      <a:pt x="2691" y="6694"/>
                      <a:pt x="2634" y="6751"/>
                    </a:cubicBezTo>
                    <a:lnTo>
                      <a:pt x="2582" y="6804"/>
                    </a:lnTo>
                    <a:lnTo>
                      <a:pt x="2472" y="6804"/>
                    </a:lnTo>
                    <a:cubicBezTo>
                      <a:pt x="2415" y="6751"/>
                      <a:pt x="2362" y="6751"/>
                      <a:pt x="2305" y="6694"/>
                    </a:cubicBezTo>
                    <a:cubicBezTo>
                      <a:pt x="2195" y="6642"/>
                      <a:pt x="2143" y="6585"/>
                      <a:pt x="2033" y="6532"/>
                    </a:cubicBezTo>
                    <a:lnTo>
                      <a:pt x="1814" y="6313"/>
                    </a:lnTo>
                    <a:cubicBezTo>
                      <a:pt x="1647" y="6203"/>
                      <a:pt x="1537" y="6036"/>
                      <a:pt x="1375" y="5926"/>
                    </a:cubicBezTo>
                    <a:cubicBezTo>
                      <a:pt x="1318" y="5817"/>
                      <a:pt x="1208" y="5817"/>
                      <a:pt x="1098" y="5764"/>
                    </a:cubicBezTo>
                    <a:cubicBezTo>
                      <a:pt x="1045" y="5707"/>
                      <a:pt x="988" y="5707"/>
                      <a:pt x="936" y="5707"/>
                    </a:cubicBezTo>
                    <a:cubicBezTo>
                      <a:pt x="936" y="5707"/>
                      <a:pt x="879" y="5654"/>
                      <a:pt x="826" y="5654"/>
                    </a:cubicBezTo>
                    <a:cubicBezTo>
                      <a:pt x="769" y="5654"/>
                      <a:pt x="659" y="5654"/>
                      <a:pt x="607" y="5707"/>
                    </a:cubicBezTo>
                    <a:cubicBezTo>
                      <a:pt x="549" y="5707"/>
                      <a:pt x="497" y="5707"/>
                      <a:pt x="497" y="5764"/>
                    </a:cubicBezTo>
                    <a:cubicBezTo>
                      <a:pt x="440" y="5764"/>
                      <a:pt x="387" y="5817"/>
                      <a:pt x="387" y="5817"/>
                    </a:cubicBezTo>
                    <a:cubicBezTo>
                      <a:pt x="330" y="5874"/>
                      <a:pt x="330" y="5874"/>
                      <a:pt x="330" y="5926"/>
                    </a:cubicBezTo>
                    <a:cubicBezTo>
                      <a:pt x="277" y="5926"/>
                      <a:pt x="277" y="5983"/>
                      <a:pt x="220" y="6036"/>
                    </a:cubicBezTo>
                    <a:cubicBezTo>
                      <a:pt x="220" y="6146"/>
                      <a:pt x="168" y="6203"/>
                      <a:pt x="168" y="6256"/>
                    </a:cubicBezTo>
                    <a:cubicBezTo>
                      <a:pt x="111" y="6313"/>
                      <a:pt x="111" y="6422"/>
                      <a:pt x="111" y="6475"/>
                    </a:cubicBezTo>
                    <a:cubicBezTo>
                      <a:pt x="111" y="6585"/>
                      <a:pt x="58" y="6694"/>
                      <a:pt x="58" y="6804"/>
                    </a:cubicBezTo>
                    <a:cubicBezTo>
                      <a:pt x="58" y="6861"/>
                      <a:pt x="58" y="6971"/>
                      <a:pt x="1" y="7081"/>
                    </a:cubicBezTo>
                    <a:lnTo>
                      <a:pt x="1" y="7243"/>
                    </a:lnTo>
                    <a:lnTo>
                      <a:pt x="1" y="7410"/>
                    </a:lnTo>
                    <a:cubicBezTo>
                      <a:pt x="1" y="7520"/>
                      <a:pt x="1" y="7629"/>
                      <a:pt x="58" y="7739"/>
                    </a:cubicBezTo>
                    <a:cubicBezTo>
                      <a:pt x="58" y="7959"/>
                      <a:pt x="111" y="8178"/>
                      <a:pt x="111" y="8340"/>
                    </a:cubicBezTo>
                    <a:cubicBezTo>
                      <a:pt x="168" y="8560"/>
                      <a:pt x="277" y="8779"/>
                      <a:pt x="330" y="8999"/>
                    </a:cubicBezTo>
                    <a:cubicBezTo>
                      <a:pt x="387" y="9166"/>
                      <a:pt x="440" y="9328"/>
                      <a:pt x="549" y="9495"/>
                    </a:cubicBezTo>
                    <a:cubicBezTo>
                      <a:pt x="607" y="9657"/>
                      <a:pt x="659" y="9824"/>
                      <a:pt x="716" y="9934"/>
                    </a:cubicBezTo>
                    <a:cubicBezTo>
                      <a:pt x="879" y="10316"/>
                      <a:pt x="1098" y="10645"/>
                      <a:pt x="1265" y="10974"/>
                    </a:cubicBezTo>
                    <a:cubicBezTo>
                      <a:pt x="1375" y="11250"/>
                      <a:pt x="1537" y="11523"/>
                      <a:pt x="1647" y="11852"/>
                    </a:cubicBezTo>
                    <a:cubicBezTo>
                      <a:pt x="1814" y="12128"/>
                      <a:pt x="1976" y="12457"/>
                      <a:pt x="2143" y="12730"/>
                    </a:cubicBezTo>
                    <a:cubicBezTo>
                      <a:pt x="2253" y="12949"/>
                      <a:pt x="2362" y="13116"/>
                      <a:pt x="2415" y="13335"/>
                    </a:cubicBezTo>
                    <a:cubicBezTo>
                      <a:pt x="2472" y="13555"/>
                      <a:pt x="2582" y="13717"/>
                      <a:pt x="2634" y="13937"/>
                    </a:cubicBezTo>
                    <a:lnTo>
                      <a:pt x="2634" y="14156"/>
                    </a:lnTo>
                    <a:lnTo>
                      <a:pt x="2634" y="14213"/>
                    </a:lnTo>
                    <a:lnTo>
                      <a:pt x="2634" y="14266"/>
                    </a:lnTo>
                    <a:cubicBezTo>
                      <a:pt x="2582" y="14213"/>
                      <a:pt x="2582" y="14213"/>
                      <a:pt x="2525" y="14213"/>
                    </a:cubicBezTo>
                    <a:cubicBezTo>
                      <a:pt x="2472" y="14213"/>
                      <a:pt x="2362" y="14156"/>
                      <a:pt x="2253" y="14103"/>
                    </a:cubicBezTo>
                    <a:cubicBezTo>
                      <a:pt x="2086" y="13994"/>
                      <a:pt x="1923" y="13884"/>
                      <a:pt x="1757" y="13717"/>
                    </a:cubicBezTo>
                    <a:cubicBezTo>
                      <a:pt x="1704" y="13717"/>
                      <a:pt x="1704" y="13664"/>
                      <a:pt x="1647" y="13664"/>
                    </a:cubicBezTo>
                    <a:cubicBezTo>
                      <a:pt x="1594" y="13607"/>
                      <a:pt x="1537" y="13555"/>
                      <a:pt x="1484" y="13555"/>
                    </a:cubicBezTo>
                    <a:cubicBezTo>
                      <a:pt x="1427" y="13498"/>
                      <a:pt x="1375" y="13388"/>
                      <a:pt x="1265" y="13388"/>
                    </a:cubicBezTo>
                    <a:cubicBezTo>
                      <a:pt x="1208" y="13335"/>
                      <a:pt x="1155" y="13278"/>
                      <a:pt x="1098" y="13278"/>
                    </a:cubicBezTo>
                    <a:cubicBezTo>
                      <a:pt x="1043" y="13252"/>
                      <a:pt x="988" y="13239"/>
                      <a:pt x="934" y="13239"/>
                    </a:cubicBezTo>
                    <a:cubicBezTo>
                      <a:pt x="879" y="13239"/>
                      <a:pt x="824" y="13252"/>
                      <a:pt x="769" y="13278"/>
                    </a:cubicBezTo>
                    <a:cubicBezTo>
                      <a:pt x="607" y="13335"/>
                      <a:pt x="497" y="13555"/>
                      <a:pt x="440" y="13717"/>
                    </a:cubicBezTo>
                    <a:cubicBezTo>
                      <a:pt x="440" y="13827"/>
                      <a:pt x="440" y="13884"/>
                      <a:pt x="387" y="13994"/>
                    </a:cubicBezTo>
                    <a:lnTo>
                      <a:pt x="387" y="14323"/>
                    </a:lnTo>
                    <a:cubicBezTo>
                      <a:pt x="387" y="14485"/>
                      <a:pt x="440" y="14652"/>
                      <a:pt x="497" y="14762"/>
                    </a:cubicBezTo>
                    <a:cubicBezTo>
                      <a:pt x="497" y="14871"/>
                      <a:pt x="549" y="14924"/>
                      <a:pt x="549" y="14981"/>
                    </a:cubicBezTo>
                    <a:cubicBezTo>
                      <a:pt x="607" y="15091"/>
                      <a:pt x="607" y="15144"/>
                      <a:pt x="659" y="15253"/>
                    </a:cubicBezTo>
                    <a:lnTo>
                      <a:pt x="659" y="15201"/>
                    </a:lnTo>
                    <a:cubicBezTo>
                      <a:pt x="659" y="15201"/>
                      <a:pt x="659" y="15253"/>
                      <a:pt x="716" y="15253"/>
                    </a:cubicBezTo>
                    <a:cubicBezTo>
                      <a:pt x="716" y="15363"/>
                      <a:pt x="769" y="15473"/>
                      <a:pt x="826" y="15583"/>
                    </a:cubicBezTo>
                    <a:cubicBezTo>
                      <a:pt x="879" y="15640"/>
                      <a:pt x="936" y="15749"/>
                      <a:pt x="988" y="15859"/>
                    </a:cubicBezTo>
                    <a:cubicBezTo>
                      <a:pt x="1098" y="16021"/>
                      <a:pt x="1208" y="16241"/>
                      <a:pt x="1375" y="16408"/>
                    </a:cubicBezTo>
                    <a:cubicBezTo>
                      <a:pt x="1427" y="16517"/>
                      <a:pt x="1484" y="16570"/>
                      <a:pt x="1537" y="16680"/>
                    </a:cubicBezTo>
                    <a:cubicBezTo>
                      <a:pt x="1594" y="16737"/>
                      <a:pt x="1647" y="16847"/>
                      <a:pt x="1704" y="16899"/>
                    </a:cubicBezTo>
                    <a:cubicBezTo>
                      <a:pt x="1757" y="17009"/>
                      <a:pt x="1814" y="17066"/>
                      <a:pt x="1923" y="17176"/>
                    </a:cubicBezTo>
                    <a:cubicBezTo>
                      <a:pt x="1976" y="17228"/>
                      <a:pt x="2033" y="17338"/>
                      <a:pt x="2143" y="17395"/>
                    </a:cubicBezTo>
                    <a:cubicBezTo>
                      <a:pt x="2253" y="17558"/>
                      <a:pt x="2415" y="17724"/>
                      <a:pt x="2582" y="17834"/>
                    </a:cubicBezTo>
                    <a:cubicBezTo>
                      <a:pt x="2634" y="17944"/>
                      <a:pt x="2691" y="17997"/>
                      <a:pt x="2801" y="18054"/>
                    </a:cubicBezTo>
                    <a:cubicBezTo>
                      <a:pt x="2854" y="18163"/>
                      <a:pt x="2964" y="18216"/>
                      <a:pt x="3021" y="18326"/>
                    </a:cubicBezTo>
                    <a:cubicBezTo>
                      <a:pt x="3183" y="18435"/>
                      <a:pt x="3350" y="18602"/>
                      <a:pt x="3512" y="18765"/>
                    </a:cubicBezTo>
                    <a:cubicBezTo>
                      <a:pt x="3622" y="18874"/>
                      <a:pt x="3789" y="18984"/>
                      <a:pt x="3951" y="19151"/>
                    </a:cubicBezTo>
                    <a:cubicBezTo>
                      <a:pt x="4008" y="19204"/>
                      <a:pt x="4118" y="19261"/>
                      <a:pt x="4171" y="19313"/>
                    </a:cubicBezTo>
                    <a:cubicBezTo>
                      <a:pt x="4280" y="19370"/>
                      <a:pt x="4337" y="19423"/>
                      <a:pt x="4447" y="19480"/>
                    </a:cubicBezTo>
                    <a:cubicBezTo>
                      <a:pt x="4610" y="19643"/>
                      <a:pt x="4776" y="19752"/>
                      <a:pt x="4939" y="19919"/>
                    </a:cubicBezTo>
                    <a:lnTo>
                      <a:pt x="5378" y="20358"/>
                    </a:lnTo>
                    <a:cubicBezTo>
                      <a:pt x="5435" y="20411"/>
                      <a:pt x="5544" y="20468"/>
                      <a:pt x="5597" y="20520"/>
                    </a:cubicBezTo>
                    <a:cubicBezTo>
                      <a:pt x="5707" y="20630"/>
                      <a:pt x="5764" y="20687"/>
                      <a:pt x="5874" y="20740"/>
                    </a:cubicBezTo>
                    <a:cubicBezTo>
                      <a:pt x="5926" y="20850"/>
                      <a:pt x="5983" y="20907"/>
                      <a:pt x="6093" y="20959"/>
                    </a:cubicBezTo>
                    <a:cubicBezTo>
                      <a:pt x="6146" y="21069"/>
                      <a:pt x="6203" y="21126"/>
                      <a:pt x="6313" y="21179"/>
                    </a:cubicBezTo>
                    <a:cubicBezTo>
                      <a:pt x="6475" y="21346"/>
                      <a:pt x="6585" y="21508"/>
                      <a:pt x="6751" y="21618"/>
                    </a:cubicBezTo>
                    <a:cubicBezTo>
                      <a:pt x="6804" y="21727"/>
                      <a:pt x="6914" y="21784"/>
                      <a:pt x="6971" y="21837"/>
                    </a:cubicBezTo>
                    <a:cubicBezTo>
                      <a:pt x="7081" y="21894"/>
                      <a:pt x="7133" y="22004"/>
                      <a:pt x="7190" y="22057"/>
                    </a:cubicBezTo>
                    <a:cubicBezTo>
                      <a:pt x="7300" y="22114"/>
                      <a:pt x="7353" y="22223"/>
                      <a:pt x="7410" y="22276"/>
                    </a:cubicBezTo>
                    <a:cubicBezTo>
                      <a:pt x="7520" y="22333"/>
                      <a:pt x="7572" y="22386"/>
                      <a:pt x="7629" y="22495"/>
                    </a:cubicBezTo>
                    <a:lnTo>
                      <a:pt x="7682" y="22495"/>
                    </a:lnTo>
                    <a:cubicBezTo>
                      <a:pt x="7739" y="22605"/>
                      <a:pt x="7849" y="22662"/>
                      <a:pt x="7958" y="22772"/>
                    </a:cubicBezTo>
                    <a:lnTo>
                      <a:pt x="7958" y="22825"/>
                    </a:lnTo>
                    <a:cubicBezTo>
                      <a:pt x="8011" y="22882"/>
                      <a:pt x="8068" y="22934"/>
                      <a:pt x="8178" y="22991"/>
                    </a:cubicBezTo>
                    <a:cubicBezTo>
                      <a:pt x="8178" y="23044"/>
                      <a:pt x="8231" y="23044"/>
                      <a:pt x="8231" y="23101"/>
                    </a:cubicBezTo>
                    <a:cubicBezTo>
                      <a:pt x="8259" y="23128"/>
                      <a:pt x="8301" y="23141"/>
                      <a:pt x="8342" y="23141"/>
                    </a:cubicBezTo>
                    <a:cubicBezTo>
                      <a:pt x="8383" y="23141"/>
                      <a:pt x="8424" y="23128"/>
                      <a:pt x="8450" y="23101"/>
                    </a:cubicBezTo>
                    <a:cubicBezTo>
                      <a:pt x="8507" y="23044"/>
                      <a:pt x="8507" y="22991"/>
                      <a:pt x="8507" y="22934"/>
                    </a:cubicBezTo>
                    <a:lnTo>
                      <a:pt x="8507" y="22715"/>
                    </a:lnTo>
                    <a:cubicBezTo>
                      <a:pt x="8507" y="22662"/>
                      <a:pt x="8507" y="22553"/>
                      <a:pt x="8560" y="22443"/>
                    </a:cubicBezTo>
                    <a:cubicBezTo>
                      <a:pt x="8560" y="22223"/>
                      <a:pt x="8617" y="22004"/>
                      <a:pt x="8670" y="21784"/>
                    </a:cubicBezTo>
                    <a:cubicBezTo>
                      <a:pt x="8670" y="21565"/>
                      <a:pt x="8727" y="21398"/>
                      <a:pt x="8779" y="21179"/>
                    </a:cubicBezTo>
                    <a:lnTo>
                      <a:pt x="8946" y="20520"/>
                    </a:lnTo>
                    <a:cubicBezTo>
                      <a:pt x="8999" y="20468"/>
                      <a:pt x="8999" y="20358"/>
                      <a:pt x="9056" y="20301"/>
                    </a:cubicBezTo>
                    <a:lnTo>
                      <a:pt x="8999" y="20301"/>
                    </a:lnTo>
                    <a:cubicBezTo>
                      <a:pt x="9165" y="19919"/>
                      <a:pt x="9275" y="19533"/>
                      <a:pt x="9438" y="19151"/>
                    </a:cubicBezTo>
                    <a:cubicBezTo>
                      <a:pt x="9495" y="18931"/>
                      <a:pt x="9604" y="18712"/>
                      <a:pt x="9657" y="18493"/>
                    </a:cubicBezTo>
                    <a:cubicBezTo>
                      <a:pt x="9714" y="18273"/>
                      <a:pt x="9824" y="18106"/>
                      <a:pt x="9877" y="17887"/>
                    </a:cubicBezTo>
                    <a:cubicBezTo>
                      <a:pt x="9934" y="17777"/>
                      <a:pt x="9986" y="17667"/>
                      <a:pt x="10043" y="17615"/>
                    </a:cubicBezTo>
                    <a:cubicBezTo>
                      <a:pt x="10096" y="17505"/>
                      <a:pt x="10096" y="17395"/>
                      <a:pt x="10153" y="17286"/>
                    </a:cubicBezTo>
                    <a:cubicBezTo>
                      <a:pt x="10263" y="17119"/>
                      <a:pt x="10373" y="16899"/>
                      <a:pt x="10425" y="16680"/>
                    </a:cubicBezTo>
                    <a:lnTo>
                      <a:pt x="10921" y="15530"/>
                    </a:lnTo>
                    <a:cubicBezTo>
                      <a:pt x="11031" y="15310"/>
                      <a:pt x="11084" y="15091"/>
                      <a:pt x="11193" y="14924"/>
                    </a:cubicBezTo>
                    <a:cubicBezTo>
                      <a:pt x="11303" y="14705"/>
                      <a:pt x="11360" y="14542"/>
                      <a:pt x="11470" y="14323"/>
                    </a:cubicBezTo>
                    <a:cubicBezTo>
                      <a:pt x="11580" y="14156"/>
                      <a:pt x="11632" y="13937"/>
                      <a:pt x="11742" y="13717"/>
                    </a:cubicBezTo>
                    <a:cubicBezTo>
                      <a:pt x="11799" y="13555"/>
                      <a:pt x="11909" y="13335"/>
                      <a:pt x="12018" y="13168"/>
                    </a:cubicBezTo>
                    <a:lnTo>
                      <a:pt x="12181" y="12510"/>
                    </a:lnTo>
                    <a:lnTo>
                      <a:pt x="12181" y="12348"/>
                    </a:lnTo>
                    <a:lnTo>
                      <a:pt x="12181" y="12181"/>
                    </a:lnTo>
                    <a:cubicBezTo>
                      <a:pt x="12181" y="12128"/>
                      <a:pt x="12181" y="12071"/>
                      <a:pt x="12128" y="11961"/>
                    </a:cubicBezTo>
                    <a:cubicBezTo>
                      <a:pt x="12128" y="11852"/>
                      <a:pt x="12071" y="11742"/>
                      <a:pt x="11961" y="11689"/>
                    </a:cubicBezTo>
                    <a:cubicBezTo>
                      <a:pt x="11852" y="11580"/>
                      <a:pt x="11742" y="11523"/>
                      <a:pt x="11580" y="11523"/>
                    </a:cubicBezTo>
                    <a:lnTo>
                      <a:pt x="11250" y="11523"/>
                    </a:lnTo>
                    <a:cubicBezTo>
                      <a:pt x="11193" y="11523"/>
                      <a:pt x="11084" y="11523"/>
                      <a:pt x="10974" y="11580"/>
                    </a:cubicBezTo>
                    <a:cubicBezTo>
                      <a:pt x="10864" y="11632"/>
                      <a:pt x="10754" y="11632"/>
                      <a:pt x="10702" y="11689"/>
                    </a:cubicBezTo>
                    <a:lnTo>
                      <a:pt x="10043" y="12019"/>
                    </a:lnTo>
                    <a:cubicBezTo>
                      <a:pt x="10043" y="12002"/>
                      <a:pt x="10048" y="11991"/>
                      <a:pt x="10054" y="11982"/>
                    </a:cubicBezTo>
                    <a:lnTo>
                      <a:pt x="10054" y="11982"/>
                    </a:lnTo>
                    <a:cubicBezTo>
                      <a:pt x="9948" y="12032"/>
                      <a:pt x="9811" y="12085"/>
                      <a:pt x="9714" y="12181"/>
                    </a:cubicBezTo>
                    <a:cubicBezTo>
                      <a:pt x="9657" y="12181"/>
                      <a:pt x="9604" y="12238"/>
                      <a:pt x="9547" y="12238"/>
                    </a:cubicBezTo>
                    <a:lnTo>
                      <a:pt x="9547" y="12128"/>
                    </a:lnTo>
                    <a:cubicBezTo>
                      <a:pt x="9604" y="11961"/>
                      <a:pt x="9604" y="11852"/>
                      <a:pt x="9657" y="11742"/>
                    </a:cubicBezTo>
                    <a:cubicBezTo>
                      <a:pt x="9714" y="11689"/>
                      <a:pt x="9714" y="11580"/>
                      <a:pt x="9714" y="11523"/>
                    </a:cubicBezTo>
                    <a:lnTo>
                      <a:pt x="9877" y="11193"/>
                    </a:lnTo>
                    <a:cubicBezTo>
                      <a:pt x="9877" y="11084"/>
                      <a:pt x="9934" y="10974"/>
                      <a:pt x="9986" y="10864"/>
                    </a:cubicBezTo>
                    <a:cubicBezTo>
                      <a:pt x="9986" y="10811"/>
                      <a:pt x="10043" y="10702"/>
                      <a:pt x="10043" y="10592"/>
                    </a:cubicBezTo>
                    <a:lnTo>
                      <a:pt x="10206" y="9934"/>
                    </a:lnTo>
                    <a:cubicBezTo>
                      <a:pt x="10263" y="9714"/>
                      <a:pt x="10373" y="9547"/>
                      <a:pt x="10373" y="9328"/>
                    </a:cubicBezTo>
                    <a:cubicBezTo>
                      <a:pt x="10425" y="9108"/>
                      <a:pt x="10482" y="8946"/>
                      <a:pt x="10535" y="8727"/>
                    </a:cubicBezTo>
                    <a:cubicBezTo>
                      <a:pt x="10592" y="8507"/>
                      <a:pt x="10645" y="8288"/>
                      <a:pt x="10645" y="8068"/>
                    </a:cubicBezTo>
                    <a:cubicBezTo>
                      <a:pt x="10702" y="7629"/>
                      <a:pt x="10702" y="7190"/>
                      <a:pt x="10645" y="6751"/>
                    </a:cubicBezTo>
                    <a:cubicBezTo>
                      <a:pt x="10645" y="6532"/>
                      <a:pt x="10592" y="6313"/>
                      <a:pt x="10535" y="6093"/>
                    </a:cubicBezTo>
                    <a:cubicBezTo>
                      <a:pt x="10535" y="5874"/>
                      <a:pt x="10482" y="5654"/>
                      <a:pt x="10425" y="5435"/>
                    </a:cubicBezTo>
                    <a:cubicBezTo>
                      <a:pt x="10373" y="5325"/>
                      <a:pt x="10315" y="5215"/>
                      <a:pt x="10315" y="5158"/>
                    </a:cubicBezTo>
                    <a:lnTo>
                      <a:pt x="10153" y="4829"/>
                    </a:lnTo>
                    <a:cubicBezTo>
                      <a:pt x="10153" y="4776"/>
                      <a:pt x="10096" y="4719"/>
                      <a:pt x="10096" y="4667"/>
                    </a:cubicBezTo>
                    <a:cubicBezTo>
                      <a:pt x="10096" y="4667"/>
                      <a:pt x="10043" y="4610"/>
                      <a:pt x="10043" y="4557"/>
                    </a:cubicBezTo>
                    <a:cubicBezTo>
                      <a:pt x="9934" y="4447"/>
                      <a:pt x="9877" y="4337"/>
                      <a:pt x="9714" y="4280"/>
                    </a:cubicBezTo>
                    <a:cubicBezTo>
                      <a:pt x="9657" y="4228"/>
                      <a:pt x="9547" y="4171"/>
                      <a:pt x="9495" y="4171"/>
                    </a:cubicBezTo>
                    <a:lnTo>
                      <a:pt x="9218" y="4171"/>
                    </a:lnTo>
                    <a:lnTo>
                      <a:pt x="8889" y="4337"/>
                    </a:lnTo>
                    <a:cubicBezTo>
                      <a:pt x="8727" y="4447"/>
                      <a:pt x="8560" y="4557"/>
                      <a:pt x="8450" y="4719"/>
                    </a:cubicBezTo>
                    <a:cubicBezTo>
                      <a:pt x="8340" y="4776"/>
                      <a:pt x="8288" y="4886"/>
                      <a:pt x="8231" y="4939"/>
                    </a:cubicBezTo>
                    <a:cubicBezTo>
                      <a:pt x="8178" y="5048"/>
                      <a:pt x="8121" y="5158"/>
                      <a:pt x="8068" y="5215"/>
                    </a:cubicBezTo>
                    <a:cubicBezTo>
                      <a:pt x="7958" y="5435"/>
                      <a:pt x="7901" y="5597"/>
                      <a:pt x="7792" y="5764"/>
                    </a:cubicBezTo>
                    <a:cubicBezTo>
                      <a:pt x="7739" y="5926"/>
                      <a:pt x="7629" y="6093"/>
                      <a:pt x="7572" y="6256"/>
                    </a:cubicBezTo>
                    <a:cubicBezTo>
                      <a:pt x="7520" y="6146"/>
                      <a:pt x="7520" y="6093"/>
                      <a:pt x="7520" y="6036"/>
                    </a:cubicBezTo>
                    <a:cubicBezTo>
                      <a:pt x="7462" y="5817"/>
                      <a:pt x="7410" y="5654"/>
                      <a:pt x="7410" y="5435"/>
                    </a:cubicBezTo>
                    <a:cubicBezTo>
                      <a:pt x="7353" y="5268"/>
                      <a:pt x="7300" y="5048"/>
                      <a:pt x="7243" y="4829"/>
                    </a:cubicBezTo>
                    <a:cubicBezTo>
                      <a:pt x="7190" y="4610"/>
                      <a:pt x="7133" y="4447"/>
                      <a:pt x="7081" y="4228"/>
                    </a:cubicBezTo>
                    <a:cubicBezTo>
                      <a:pt x="7024" y="4008"/>
                      <a:pt x="6971" y="3841"/>
                      <a:pt x="6914" y="3622"/>
                    </a:cubicBezTo>
                    <a:cubicBezTo>
                      <a:pt x="6804" y="3460"/>
                      <a:pt x="6751" y="3240"/>
                      <a:pt x="6694" y="3073"/>
                    </a:cubicBezTo>
                    <a:cubicBezTo>
                      <a:pt x="6642" y="2854"/>
                      <a:pt x="6532" y="2692"/>
                      <a:pt x="6475" y="2525"/>
                    </a:cubicBezTo>
                    <a:cubicBezTo>
                      <a:pt x="6365" y="2305"/>
                      <a:pt x="6255" y="2086"/>
                      <a:pt x="6146" y="1923"/>
                    </a:cubicBezTo>
                    <a:cubicBezTo>
                      <a:pt x="6093" y="1704"/>
                      <a:pt x="5983" y="1537"/>
                      <a:pt x="5874" y="1318"/>
                    </a:cubicBezTo>
                    <a:cubicBezTo>
                      <a:pt x="5817" y="1265"/>
                      <a:pt x="5764" y="1155"/>
                      <a:pt x="5707" y="1098"/>
                    </a:cubicBezTo>
                    <a:cubicBezTo>
                      <a:pt x="5654" y="989"/>
                      <a:pt x="5597" y="936"/>
                      <a:pt x="5487" y="826"/>
                    </a:cubicBezTo>
                    <a:cubicBezTo>
                      <a:pt x="5378" y="659"/>
                      <a:pt x="5215" y="497"/>
                      <a:pt x="4996" y="387"/>
                    </a:cubicBezTo>
                    <a:cubicBezTo>
                      <a:pt x="4939" y="330"/>
                      <a:pt x="4829" y="277"/>
                      <a:pt x="4719" y="220"/>
                    </a:cubicBezTo>
                    <a:cubicBezTo>
                      <a:pt x="4667" y="220"/>
                      <a:pt x="4667" y="168"/>
                      <a:pt x="4610" y="168"/>
                    </a:cubicBezTo>
                    <a:cubicBezTo>
                      <a:pt x="4557" y="111"/>
                      <a:pt x="4447" y="111"/>
                      <a:pt x="4390" y="111"/>
                    </a:cubicBezTo>
                    <a:cubicBezTo>
                      <a:pt x="4337" y="58"/>
                      <a:pt x="4228" y="58"/>
                      <a:pt x="4118" y="58"/>
                    </a:cubicBezTo>
                    <a:cubicBezTo>
                      <a:pt x="4008" y="1"/>
                      <a:pt x="3898" y="1"/>
                      <a:pt x="3789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1" name="Google Shape;1881;p31"/>
              <p:cNvSpPr/>
              <p:nvPr/>
            </p:nvSpPr>
            <p:spPr>
              <a:xfrm>
                <a:off x="1848950" y="2578975"/>
                <a:ext cx="191500" cy="213775"/>
              </a:xfrm>
              <a:custGeom>
                <a:avLst/>
                <a:gdLst/>
                <a:ahLst/>
                <a:cxnLst/>
                <a:rect l="l" t="t" r="r" b="b"/>
                <a:pathLst>
                  <a:path w="7660" h="8551" extrusionOk="0">
                    <a:moveTo>
                      <a:pt x="1789" y="1737"/>
                    </a:moveTo>
                    <a:lnTo>
                      <a:pt x="1789" y="1737"/>
                    </a:lnTo>
                    <a:cubicBezTo>
                      <a:pt x="2394" y="1835"/>
                      <a:pt x="2856" y="2297"/>
                      <a:pt x="3270" y="2711"/>
                    </a:cubicBezTo>
                    <a:cubicBezTo>
                      <a:pt x="3766" y="3260"/>
                      <a:pt x="4258" y="3865"/>
                      <a:pt x="4697" y="4467"/>
                    </a:cubicBezTo>
                    <a:cubicBezTo>
                      <a:pt x="5143" y="5053"/>
                      <a:pt x="5575" y="5653"/>
                      <a:pt x="5985" y="6266"/>
                    </a:cubicBezTo>
                    <a:lnTo>
                      <a:pt x="5985" y="6266"/>
                    </a:lnTo>
                    <a:cubicBezTo>
                      <a:pt x="5353" y="5596"/>
                      <a:pt x="4711" y="4933"/>
                      <a:pt x="4039" y="4304"/>
                    </a:cubicBezTo>
                    <a:cubicBezTo>
                      <a:pt x="3192" y="3509"/>
                      <a:pt x="2297" y="2820"/>
                      <a:pt x="1789" y="1737"/>
                    </a:cubicBezTo>
                    <a:close/>
                    <a:moveTo>
                      <a:pt x="341" y="0"/>
                    </a:moveTo>
                    <a:cubicBezTo>
                      <a:pt x="1" y="0"/>
                      <a:pt x="99" y="601"/>
                      <a:pt x="198" y="846"/>
                    </a:cubicBezTo>
                    <a:cubicBezTo>
                      <a:pt x="417" y="1504"/>
                      <a:pt x="966" y="2110"/>
                      <a:pt x="1462" y="2601"/>
                    </a:cubicBezTo>
                    <a:lnTo>
                      <a:pt x="3270" y="4414"/>
                    </a:lnTo>
                    <a:cubicBezTo>
                      <a:pt x="3986" y="5125"/>
                      <a:pt x="4644" y="5841"/>
                      <a:pt x="5303" y="6499"/>
                    </a:cubicBezTo>
                    <a:cubicBezTo>
                      <a:pt x="5684" y="6881"/>
                      <a:pt x="6071" y="7210"/>
                      <a:pt x="6400" y="7596"/>
                    </a:cubicBezTo>
                    <a:cubicBezTo>
                      <a:pt x="6619" y="7816"/>
                      <a:pt x="6839" y="8088"/>
                      <a:pt x="7168" y="8145"/>
                    </a:cubicBezTo>
                    <a:cubicBezTo>
                      <a:pt x="7221" y="8145"/>
                      <a:pt x="7278" y="8088"/>
                      <a:pt x="7221" y="8035"/>
                    </a:cubicBezTo>
                    <a:cubicBezTo>
                      <a:pt x="7017" y="7657"/>
                      <a:pt x="6802" y="7283"/>
                      <a:pt x="6578" y="6913"/>
                    </a:cubicBezTo>
                    <a:lnTo>
                      <a:pt x="6578" y="6913"/>
                    </a:lnTo>
                    <a:cubicBezTo>
                      <a:pt x="6576" y="6901"/>
                      <a:pt x="6571" y="6890"/>
                      <a:pt x="6562" y="6881"/>
                    </a:cubicBezTo>
                    <a:cubicBezTo>
                      <a:pt x="6558" y="6876"/>
                      <a:pt x="6554" y="6872"/>
                      <a:pt x="6550" y="6868"/>
                    </a:cubicBezTo>
                    <a:lnTo>
                      <a:pt x="6550" y="6868"/>
                    </a:lnTo>
                    <a:cubicBezTo>
                      <a:pt x="5935" y="5859"/>
                      <a:pt x="5250" y="4887"/>
                      <a:pt x="4534" y="3975"/>
                    </a:cubicBezTo>
                    <a:cubicBezTo>
                      <a:pt x="4096" y="3369"/>
                      <a:pt x="3600" y="2821"/>
                      <a:pt x="3108" y="2329"/>
                    </a:cubicBezTo>
                    <a:cubicBezTo>
                      <a:pt x="2722" y="1943"/>
                      <a:pt x="2230" y="1614"/>
                      <a:pt x="1682" y="1561"/>
                    </a:cubicBezTo>
                    <a:cubicBezTo>
                      <a:pt x="1624" y="1561"/>
                      <a:pt x="1572" y="1614"/>
                      <a:pt x="1624" y="1671"/>
                    </a:cubicBezTo>
                    <a:cubicBezTo>
                      <a:pt x="2011" y="2768"/>
                      <a:pt x="2889" y="3479"/>
                      <a:pt x="3709" y="4247"/>
                    </a:cubicBezTo>
                    <a:cubicBezTo>
                      <a:pt x="4644" y="5125"/>
                      <a:pt x="5575" y="6060"/>
                      <a:pt x="6453" y="6991"/>
                    </a:cubicBezTo>
                    <a:cubicBezTo>
                      <a:pt x="6459" y="7002"/>
                      <a:pt x="6465" y="7011"/>
                      <a:pt x="6472" y="7017"/>
                    </a:cubicBezTo>
                    <a:lnTo>
                      <a:pt x="6472" y="7017"/>
                    </a:lnTo>
                    <a:cubicBezTo>
                      <a:pt x="6660" y="7316"/>
                      <a:pt x="6842" y="7619"/>
                      <a:pt x="7018" y="7924"/>
                    </a:cubicBezTo>
                    <a:lnTo>
                      <a:pt x="7018" y="7924"/>
                    </a:lnTo>
                    <a:cubicBezTo>
                      <a:pt x="6794" y="7809"/>
                      <a:pt x="6579" y="7556"/>
                      <a:pt x="6400" y="7377"/>
                    </a:cubicBezTo>
                    <a:lnTo>
                      <a:pt x="5575" y="6552"/>
                    </a:lnTo>
                    <a:cubicBezTo>
                      <a:pt x="5083" y="6003"/>
                      <a:pt x="4587" y="5511"/>
                      <a:pt x="4039" y="4963"/>
                    </a:cubicBezTo>
                    <a:cubicBezTo>
                      <a:pt x="2998" y="3918"/>
                      <a:pt x="1901" y="2931"/>
                      <a:pt x="966" y="1781"/>
                    </a:cubicBezTo>
                    <a:cubicBezTo>
                      <a:pt x="747" y="1504"/>
                      <a:pt x="527" y="1175"/>
                      <a:pt x="365" y="846"/>
                    </a:cubicBezTo>
                    <a:cubicBezTo>
                      <a:pt x="365" y="736"/>
                      <a:pt x="198" y="407"/>
                      <a:pt x="255" y="297"/>
                    </a:cubicBezTo>
                    <a:cubicBezTo>
                      <a:pt x="282" y="243"/>
                      <a:pt x="322" y="222"/>
                      <a:pt x="369" y="222"/>
                    </a:cubicBezTo>
                    <a:cubicBezTo>
                      <a:pt x="513" y="222"/>
                      <a:pt x="721" y="421"/>
                      <a:pt x="804" y="464"/>
                    </a:cubicBezTo>
                    <a:cubicBezTo>
                      <a:pt x="1295" y="846"/>
                      <a:pt x="1734" y="1175"/>
                      <a:pt x="2283" y="1451"/>
                    </a:cubicBezTo>
                    <a:cubicBezTo>
                      <a:pt x="2889" y="1781"/>
                      <a:pt x="3437" y="2110"/>
                      <a:pt x="3929" y="2549"/>
                    </a:cubicBezTo>
                    <a:cubicBezTo>
                      <a:pt x="4425" y="3040"/>
                      <a:pt x="4807" y="3646"/>
                      <a:pt x="5246" y="4195"/>
                    </a:cubicBezTo>
                    <a:cubicBezTo>
                      <a:pt x="6180" y="5511"/>
                      <a:pt x="6949" y="6991"/>
                      <a:pt x="7550" y="8527"/>
                    </a:cubicBezTo>
                    <a:cubicBezTo>
                      <a:pt x="7567" y="8544"/>
                      <a:pt x="7583" y="8550"/>
                      <a:pt x="7598" y="8550"/>
                    </a:cubicBezTo>
                    <a:cubicBezTo>
                      <a:pt x="7633" y="8550"/>
                      <a:pt x="7660" y="8511"/>
                      <a:pt x="7660" y="8474"/>
                    </a:cubicBezTo>
                    <a:cubicBezTo>
                      <a:pt x="7111" y="6938"/>
                      <a:pt x="6400" y="5511"/>
                      <a:pt x="5465" y="4195"/>
                    </a:cubicBezTo>
                    <a:cubicBezTo>
                      <a:pt x="5026" y="3589"/>
                      <a:pt x="4534" y="2988"/>
                      <a:pt x="4039" y="2439"/>
                    </a:cubicBezTo>
                    <a:cubicBezTo>
                      <a:pt x="3490" y="1943"/>
                      <a:pt x="2889" y="1614"/>
                      <a:pt x="2230" y="1285"/>
                    </a:cubicBezTo>
                    <a:cubicBezTo>
                      <a:pt x="1901" y="1065"/>
                      <a:pt x="1572" y="903"/>
                      <a:pt x="1243" y="626"/>
                    </a:cubicBezTo>
                    <a:cubicBezTo>
                      <a:pt x="1023" y="407"/>
                      <a:pt x="747" y="135"/>
                      <a:pt x="474" y="25"/>
                    </a:cubicBezTo>
                    <a:cubicBezTo>
                      <a:pt x="424" y="8"/>
                      <a:pt x="379" y="0"/>
                      <a:pt x="341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2" name="Google Shape;1882;p31"/>
              <p:cNvSpPr/>
              <p:nvPr/>
            </p:nvSpPr>
            <p:spPr>
              <a:xfrm>
                <a:off x="1848400" y="2390800"/>
                <a:ext cx="193475" cy="398275"/>
              </a:xfrm>
              <a:custGeom>
                <a:avLst/>
                <a:gdLst/>
                <a:ahLst/>
                <a:cxnLst/>
                <a:rect l="l" t="t" r="r" b="b"/>
                <a:pathLst>
                  <a:path w="7739" h="15931" extrusionOk="0">
                    <a:moveTo>
                      <a:pt x="2527" y="3298"/>
                    </a:moveTo>
                    <a:cubicBezTo>
                      <a:pt x="2759" y="3421"/>
                      <a:pt x="2861" y="3674"/>
                      <a:pt x="2963" y="3931"/>
                    </a:cubicBezTo>
                    <a:cubicBezTo>
                      <a:pt x="3130" y="4260"/>
                      <a:pt x="3240" y="4532"/>
                      <a:pt x="3402" y="4861"/>
                    </a:cubicBezTo>
                    <a:cubicBezTo>
                      <a:pt x="3622" y="5410"/>
                      <a:pt x="3841" y="5959"/>
                      <a:pt x="4118" y="6507"/>
                    </a:cubicBezTo>
                    <a:cubicBezTo>
                      <a:pt x="4176" y="6661"/>
                      <a:pt x="4235" y="6813"/>
                      <a:pt x="4295" y="6964"/>
                    </a:cubicBezTo>
                    <a:lnTo>
                      <a:pt x="4295" y="6964"/>
                    </a:lnTo>
                    <a:cubicBezTo>
                      <a:pt x="4033" y="6393"/>
                      <a:pt x="3772" y="5818"/>
                      <a:pt x="3459" y="5248"/>
                    </a:cubicBezTo>
                    <a:cubicBezTo>
                      <a:pt x="3143" y="4615"/>
                      <a:pt x="2571" y="3982"/>
                      <a:pt x="2527" y="3298"/>
                    </a:cubicBezTo>
                    <a:close/>
                    <a:moveTo>
                      <a:pt x="4860" y="8349"/>
                    </a:moveTo>
                    <a:cubicBezTo>
                      <a:pt x="5073" y="8865"/>
                      <a:pt x="5286" y="9382"/>
                      <a:pt x="5487" y="9909"/>
                    </a:cubicBezTo>
                    <a:cubicBezTo>
                      <a:pt x="5535" y="10003"/>
                      <a:pt x="5580" y="10099"/>
                      <a:pt x="5625" y="10196"/>
                    </a:cubicBezTo>
                    <a:lnTo>
                      <a:pt x="5625" y="10196"/>
                    </a:lnTo>
                    <a:cubicBezTo>
                      <a:pt x="5402" y="9839"/>
                      <a:pt x="5243" y="9446"/>
                      <a:pt x="5105" y="9031"/>
                    </a:cubicBezTo>
                    <a:cubicBezTo>
                      <a:pt x="5029" y="8804"/>
                      <a:pt x="4947" y="8577"/>
                      <a:pt x="4860" y="8349"/>
                    </a:cubicBezTo>
                    <a:close/>
                    <a:moveTo>
                      <a:pt x="463" y="232"/>
                    </a:moveTo>
                    <a:cubicBezTo>
                      <a:pt x="501" y="232"/>
                      <a:pt x="548" y="239"/>
                      <a:pt x="606" y="253"/>
                    </a:cubicBezTo>
                    <a:cubicBezTo>
                      <a:pt x="659" y="253"/>
                      <a:pt x="716" y="310"/>
                      <a:pt x="826" y="310"/>
                    </a:cubicBezTo>
                    <a:cubicBezTo>
                      <a:pt x="1704" y="749"/>
                      <a:pt x="2362" y="1517"/>
                      <a:pt x="2963" y="2285"/>
                    </a:cubicBezTo>
                    <a:cubicBezTo>
                      <a:pt x="4227" y="4093"/>
                      <a:pt x="5215" y="6235"/>
                      <a:pt x="5926" y="8320"/>
                    </a:cubicBezTo>
                    <a:cubicBezTo>
                      <a:pt x="6439" y="9854"/>
                      <a:pt x="6823" y="11409"/>
                      <a:pt x="7133" y="12987"/>
                    </a:cubicBezTo>
                    <a:lnTo>
                      <a:pt x="7133" y="12987"/>
                    </a:lnTo>
                    <a:cubicBezTo>
                      <a:pt x="6577" y="10864"/>
                      <a:pt x="5875" y="8807"/>
                      <a:pt x="4995" y="6784"/>
                    </a:cubicBezTo>
                    <a:cubicBezTo>
                      <a:pt x="4447" y="5577"/>
                      <a:pt x="3841" y="4422"/>
                      <a:pt x="3240" y="3272"/>
                    </a:cubicBezTo>
                    <a:cubicBezTo>
                      <a:pt x="2744" y="2447"/>
                      <a:pt x="2195" y="1679"/>
                      <a:pt x="1265" y="1350"/>
                    </a:cubicBezTo>
                    <a:cubicBezTo>
                      <a:pt x="1208" y="1350"/>
                      <a:pt x="1155" y="1350"/>
                      <a:pt x="1155" y="1407"/>
                    </a:cubicBezTo>
                    <a:cubicBezTo>
                      <a:pt x="988" y="1789"/>
                      <a:pt x="1208" y="2175"/>
                      <a:pt x="1374" y="2557"/>
                    </a:cubicBezTo>
                    <a:cubicBezTo>
                      <a:pt x="1594" y="3053"/>
                      <a:pt x="1866" y="3602"/>
                      <a:pt x="2085" y="4150"/>
                    </a:cubicBezTo>
                    <a:cubicBezTo>
                      <a:pt x="2581" y="5248"/>
                      <a:pt x="3073" y="6345"/>
                      <a:pt x="3622" y="7495"/>
                    </a:cubicBezTo>
                    <a:lnTo>
                      <a:pt x="5105" y="10787"/>
                    </a:lnTo>
                    <a:cubicBezTo>
                      <a:pt x="5377" y="11392"/>
                      <a:pt x="5654" y="12599"/>
                      <a:pt x="6475" y="12652"/>
                    </a:cubicBezTo>
                    <a:cubicBezTo>
                      <a:pt x="6532" y="12652"/>
                      <a:pt x="6584" y="12652"/>
                      <a:pt x="6584" y="12599"/>
                    </a:cubicBezTo>
                    <a:cubicBezTo>
                      <a:pt x="6751" y="12323"/>
                      <a:pt x="6532" y="12051"/>
                      <a:pt x="6475" y="11774"/>
                    </a:cubicBezTo>
                    <a:cubicBezTo>
                      <a:pt x="6331" y="11487"/>
                      <a:pt x="6212" y="11178"/>
                      <a:pt x="6085" y="10875"/>
                    </a:cubicBezTo>
                    <a:lnTo>
                      <a:pt x="6085" y="10875"/>
                    </a:lnTo>
                    <a:cubicBezTo>
                      <a:pt x="6107" y="10848"/>
                      <a:pt x="6116" y="10812"/>
                      <a:pt x="6093" y="10787"/>
                    </a:cubicBezTo>
                    <a:cubicBezTo>
                      <a:pt x="6065" y="10759"/>
                      <a:pt x="6038" y="10732"/>
                      <a:pt x="6012" y="10704"/>
                    </a:cubicBezTo>
                    <a:lnTo>
                      <a:pt x="6012" y="10704"/>
                    </a:lnTo>
                    <a:cubicBezTo>
                      <a:pt x="5968" y="10602"/>
                      <a:pt x="5922" y="10502"/>
                      <a:pt x="5873" y="10405"/>
                    </a:cubicBezTo>
                    <a:lnTo>
                      <a:pt x="4719" y="7605"/>
                    </a:lnTo>
                    <a:cubicBezTo>
                      <a:pt x="4337" y="6674"/>
                      <a:pt x="3951" y="5796"/>
                      <a:pt x="3569" y="4861"/>
                    </a:cubicBezTo>
                    <a:cubicBezTo>
                      <a:pt x="3402" y="4479"/>
                      <a:pt x="3240" y="4041"/>
                      <a:pt x="3020" y="3654"/>
                    </a:cubicBezTo>
                    <a:cubicBezTo>
                      <a:pt x="2911" y="3382"/>
                      <a:pt x="2744" y="3215"/>
                      <a:pt x="2472" y="3106"/>
                    </a:cubicBezTo>
                    <a:cubicBezTo>
                      <a:pt x="2415" y="3106"/>
                      <a:pt x="2415" y="3163"/>
                      <a:pt x="2415" y="3215"/>
                    </a:cubicBezTo>
                    <a:cubicBezTo>
                      <a:pt x="2415" y="3874"/>
                      <a:pt x="2853" y="4422"/>
                      <a:pt x="3130" y="5028"/>
                    </a:cubicBezTo>
                    <a:cubicBezTo>
                      <a:pt x="3512" y="5739"/>
                      <a:pt x="3898" y="6507"/>
                      <a:pt x="4227" y="7223"/>
                    </a:cubicBezTo>
                    <a:cubicBezTo>
                      <a:pt x="4499" y="7934"/>
                      <a:pt x="4776" y="8649"/>
                      <a:pt x="4995" y="9308"/>
                    </a:cubicBezTo>
                    <a:cubicBezTo>
                      <a:pt x="5200" y="9868"/>
                      <a:pt x="5450" y="10382"/>
                      <a:pt x="5884" y="10805"/>
                    </a:cubicBezTo>
                    <a:lnTo>
                      <a:pt x="5884" y="10805"/>
                    </a:lnTo>
                    <a:cubicBezTo>
                      <a:pt x="5994" y="11078"/>
                      <a:pt x="6098" y="11352"/>
                      <a:pt x="6202" y="11612"/>
                    </a:cubicBezTo>
                    <a:cubicBezTo>
                      <a:pt x="6255" y="11722"/>
                      <a:pt x="6584" y="12433"/>
                      <a:pt x="6422" y="12490"/>
                    </a:cubicBezTo>
                    <a:cubicBezTo>
                      <a:pt x="6406" y="12500"/>
                      <a:pt x="6388" y="12505"/>
                      <a:pt x="6369" y="12505"/>
                    </a:cubicBezTo>
                    <a:cubicBezTo>
                      <a:pt x="6193" y="12505"/>
                      <a:pt x="5915" y="12088"/>
                      <a:pt x="5816" y="11941"/>
                    </a:cubicBezTo>
                    <a:cubicBezTo>
                      <a:pt x="5544" y="11445"/>
                      <a:pt x="5325" y="10844"/>
                      <a:pt x="5048" y="10295"/>
                    </a:cubicBezTo>
                    <a:cubicBezTo>
                      <a:pt x="4829" y="9747"/>
                      <a:pt x="4556" y="9141"/>
                      <a:pt x="4280" y="8592"/>
                    </a:cubicBezTo>
                    <a:cubicBezTo>
                      <a:pt x="3788" y="7495"/>
                      <a:pt x="3292" y="6345"/>
                      <a:pt x="2744" y="5191"/>
                    </a:cubicBezTo>
                    <a:cubicBezTo>
                      <a:pt x="2524" y="4642"/>
                      <a:pt x="2252" y="4041"/>
                      <a:pt x="1976" y="3492"/>
                    </a:cubicBezTo>
                    <a:cubicBezTo>
                      <a:pt x="1756" y="2996"/>
                      <a:pt x="1427" y="2447"/>
                      <a:pt x="1317" y="1899"/>
                    </a:cubicBezTo>
                    <a:cubicBezTo>
                      <a:pt x="1276" y="1773"/>
                      <a:pt x="1299" y="1644"/>
                      <a:pt x="1414" y="1644"/>
                    </a:cubicBezTo>
                    <a:cubicBezTo>
                      <a:pt x="1447" y="1644"/>
                      <a:pt x="1488" y="1655"/>
                      <a:pt x="1537" y="1679"/>
                    </a:cubicBezTo>
                    <a:lnTo>
                      <a:pt x="1866" y="1846"/>
                    </a:lnTo>
                    <a:cubicBezTo>
                      <a:pt x="2085" y="2008"/>
                      <a:pt x="2252" y="2175"/>
                      <a:pt x="2415" y="2395"/>
                    </a:cubicBezTo>
                    <a:cubicBezTo>
                      <a:pt x="2691" y="2776"/>
                      <a:pt x="2963" y="3163"/>
                      <a:pt x="3183" y="3602"/>
                    </a:cubicBezTo>
                    <a:cubicBezTo>
                      <a:pt x="3788" y="4699"/>
                      <a:pt x="4337" y="5796"/>
                      <a:pt x="4829" y="6946"/>
                    </a:cubicBezTo>
                    <a:cubicBezTo>
                      <a:pt x="5877" y="9308"/>
                      <a:pt x="6725" y="11765"/>
                      <a:pt x="7277" y="14277"/>
                    </a:cubicBezTo>
                    <a:lnTo>
                      <a:pt x="7277" y="14277"/>
                    </a:lnTo>
                    <a:cubicBezTo>
                      <a:pt x="5933" y="12619"/>
                      <a:pt x="4613" y="10942"/>
                      <a:pt x="3731" y="8921"/>
                    </a:cubicBezTo>
                    <a:cubicBezTo>
                      <a:pt x="3292" y="7934"/>
                      <a:pt x="2853" y="6946"/>
                      <a:pt x="2305" y="5959"/>
                    </a:cubicBezTo>
                    <a:cubicBezTo>
                      <a:pt x="1704" y="5028"/>
                      <a:pt x="1098" y="4093"/>
                      <a:pt x="716" y="3106"/>
                    </a:cubicBezTo>
                    <a:cubicBezTo>
                      <a:pt x="496" y="2614"/>
                      <a:pt x="330" y="2118"/>
                      <a:pt x="277" y="1569"/>
                    </a:cubicBezTo>
                    <a:lnTo>
                      <a:pt x="277" y="858"/>
                    </a:lnTo>
                    <a:cubicBezTo>
                      <a:pt x="277" y="749"/>
                      <a:pt x="277" y="472"/>
                      <a:pt x="330" y="362"/>
                    </a:cubicBezTo>
                    <a:cubicBezTo>
                      <a:pt x="330" y="282"/>
                      <a:pt x="360" y="232"/>
                      <a:pt x="463" y="232"/>
                    </a:cubicBezTo>
                    <a:close/>
                    <a:moveTo>
                      <a:pt x="445" y="0"/>
                    </a:moveTo>
                    <a:cubicBezTo>
                      <a:pt x="353" y="0"/>
                      <a:pt x="273" y="39"/>
                      <a:pt x="220" y="143"/>
                    </a:cubicBezTo>
                    <a:cubicBezTo>
                      <a:pt x="0" y="472"/>
                      <a:pt x="58" y="1188"/>
                      <a:pt x="110" y="1517"/>
                    </a:cubicBezTo>
                    <a:cubicBezTo>
                      <a:pt x="330" y="3874"/>
                      <a:pt x="2085" y="5629"/>
                      <a:pt x="3020" y="7714"/>
                    </a:cubicBezTo>
                    <a:cubicBezTo>
                      <a:pt x="3622" y="8978"/>
                      <a:pt x="4118" y="10238"/>
                      <a:pt x="4829" y="11392"/>
                    </a:cubicBezTo>
                    <a:cubicBezTo>
                      <a:pt x="5576" y="12512"/>
                      <a:pt x="6428" y="13531"/>
                      <a:pt x="7335" y="14544"/>
                    </a:cubicBezTo>
                    <a:lnTo>
                      <a:pt x="7335" y="14544"/>
                    </a:lnTo>
                    <a:cubicBezTo>
                      <a:pt x="7341" y="14572"/>
                      <a:pt x="7347" y="14600"/>
                      <a:pt x="7352" y="14627"/>
                    </a:cubicBezTo>
                    <a:cubicBezTo>
                      <a:pt x="7364" y="14617"/>
                      <a:pt x="7375" y="14608"/>
                      <a:pt x="7386" y="14601"/>
                    </a:cubicBezTo>
                    <a:lnTo>
                      <a:pt x="7386" y="14601"/>
                    </a:lnTo>
                    <a:cubicBezTo>
                      <a:pt x="7394" y="14610"/>
                      <a:pt x="7402" y="14619"/>
                      <a:pt x="7409" y="14627"/>
                    </a:cubicBezTo>
                    <a:cubicBezTo>
                      <a:pt x="7417" y="14644"/>
                      <a:pt x="7426" y="14656"/>
                      <a:pt x="7436" y="14666"/>
                    </a:cubicBezTo>
                    <a:lnTo>
                      <a:pt x="7436" y="14666"/>
                    </a:lnTo>
                    <a:cubicBezTo>
                      <a:pt x="7504" y="15073"/>
                      <a:pt x="7568" y="15481"/>
                      <a:pt x="7629" y="15891"/>
                    </a:cubicBezTo>
                    <a:cubicBezTo>
                      <a:pt x="7629" y="15918"/>
                      <a:pt x="7656" y="15931"/>
                      <a:pt x="7684" y="15931"/>
                    </a:cubicBezTo>
                    <a:cubicBezTo>
                      <a:pt x="7711" y="15931"/>
                      <a:pt x="7739" y="15918"/>
                      <a:pt x="7739" y="15891"/>
                    </a:cubicBezTo>
                    <a:cubicBezTo>
                      <a:pt x="7462" y="13420"/>
                      <a:pt x="7023" y="11006"/>
                      <a:pt x="6255" y="8649"/>
                    </a:cubicBezTo>
                    <a:cubicBezTo>
                      <a:pt x="5487" y="6398"/>
                      <a:pt x="4499" y="4150"/>
                      <a:pt x="3130" y="2228"/>
                    </a:cubicBezTo>
                    <a:cubicBezTo>
                      <a:pt x="2581" y="1460"/>
                      <a:pt x="1866" y="692"/>
                      <a:pt x="1045" y="253"/>
                    </a:cubicBezTo>
                    <a:cubicBezTo>
                      <a:pt x="895" y="178"/>
                      <a:pt x="643" y="0"/>
                      <a:pt x="445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3" name="Google Shape;1883;p31"/>
              <p:cNvSpPr/>
              <p:nvPr/>
            </p:nvSpPr>
            <p:spPr>
              <a:xfrm>
                <a:off x="1901500" y="2249450"/>
                <a:ext cx="152675" cy="509450"/>
              </a:xfrm>
              <a:custGeom>
                <a:avLst/>
                <a:gdLst/>
                <a:ahLst/>
                <a:cxnLst/>
                <a:rect l="l" t="t" r="r" b="b"/>
                <a:pathLst>
                  <a:path w="6107" h="20378" extrusionOk="0">
                    <a:moveTo>
                      <a:pt x="1311" y="188"/>
                    </a:moveTo>
                    <a:cubicBezTo>
                      <a:pt x="1483" y="188"/>
                      <a:pt x="1662" y="257"/>
                      <a:pt x="1827" y="368"/>
                    </a:cubicBezTo>
                    <a:cubicBezTo>
                      <a:pt x="2266" y="749"/>
                      <a:pt x="2595" y="1245"/>
                      <a:pt x="2814" y="1737"/>
                    </a:cubicBezTo>
                    <a:cubicBezTo>
                      <a:pt x="3363" y="2834"/>
                      <a:pt x="3640" y="4041"/>
                      <a:pt x="3912" y="5196"/>
                    </a:cubicBezTo>
                    <a:cubicBezTo>
                      <a:pt x="4517" y="7610"/>
                      <a:pt x="4956" y="10024"/>
                      <a:pt x="5228" y="12438"/>
                    </a:cubicBezTo>
                    <a:cubicBezTo>
                      <a:pt x="5448" y="13807"/>
                      <a:pt x="5558" y="15124"/>
                      <a:pt x="5667" y="16441"/>
                    </a:cubicBezTo>
                    <a:cubicBezTo>
                      <a:pt x="5768" y="17606"/>
                      <a:pt x="5918" y="18860"/>
                      <a:pt x="5639" y="19994"/>
                    </a:cubicBezTo>
                    <a:lnTo>
                      <a:pt x="5639" y="19994"/>
                    </a:lnTo>
                    <a:cubicBezTo>
                      <a:pt x="4948" y="17682"/>
                      <a:pt x="4275" y="15352"/>
                      <a:pt x="3628" y="13005"/>
                    </a:cubicBezTo>
                    <a:lnTo>
                      <a:pt x="3628" y="13005"/>
                    </a:lnTo>
                    <a:cubicBezTo>
                      <a:pt x="3826" y="13488"/>
                      <a:pt x="4015" y="13974"/>
                      <a:pt x="4188" y="14466"/>
                    </a:cubicBezTo>
                    <a:cubicBezTo>
                      <a:pt x="4214" y="14494"/>
                      <a:pt x="4242" y="14508"/>
                      <a:pt x="4263" y="14508"/>
                    </a:cubicBezTo>
                    <a:cubicBezTo>
                      <a:pt x="4284" y="14508"/>
                      <a:pt x="4298" y="14494"/>
                      <a:pt x="4298" y="14466"/>
                    </a:cubicBezTo>
                    <a:cubicBezTo>
                      <a:pt x="4030" y="13621"/>
                      <a:pt x="3695" y="12780"/>
                      <a:pt x="3336" y="11938"/>
                    </a:cubicBezTo>
                    <a:lnTo>
                      <a:pt x="3336" y="11938"/>
                    </a:lnTo>
                    <a:cubicBezTo>
                      <a:pt x="2931" y="10447"/>
                      <a:pt x="2537" y="8948"/>
                      <a:pt x="2156" y="7443"/>
                    </a:cubicBezTo>
                    <a:cubicBezTo>
                      <a:pt x="1884" y="6403"/>
                      <a:pt x="1607" y="5358"/>
                      <a:pt x="1388" y="4318"/>
                    </a:cubicBezTo>
                    <a:cubicBezTo>
                      <a:pt x="1278" y="3822"/>
                      <a:pt x="1225" y="3273"/>
                      <a:pt x="1168" y="2725"/>
                    </a:cubicBezTo>
                    <a:cubicBezTo>
                      <a:pt x="1116" y="2452"/>
                      <a:pt x="1116" y="2176"/>
                      <a:pt x="1116" y="1904"/>
                    </a:cubicBezTo>
                    <a:cubicBezTo>
                      <a:pt x="1116" y="1684"/>
                      <a:pt x="1059" y="1627"/>
                      <a:pt x="1278" y="1575"/>
                    </a:cubicBezTo>
                    <a:cubicBezTo>
                      <a:pt x="1333" y="1520"/>
                      <a:pt x="1388" y="1492"/>
                      <a:pt x="1436" y="1492"/>
                    </a:cubicBezTo>
                    <a:cubicBezTo>
                      <a:pt x="1484" y="1492"/>
                      <a:pt x="1526" y="1520"/>
                      <a:pt x="1555" y="1575"/>
                    </a:cubicBezTo>
                    <a:cubicBezTo>
                      <a:pt x="1664" y="1627"/>
                      <a:pt x="1717" y="1737"/>
                      <a:pt x="1774" y="1794"/>
                    </a:cubicBezTo>
                    <a:cubicBezTo>
                      <a:pt x="2432" y="2562"/>
                      <a:pt x="2652" y="3550"/>
                      <a:pt x="2871" y="4480"/>
                    </a:cubicBezTo>
                    <a:cubicBezTo>
                      <a:pt x="3144" y="5525"/>
                      <a:pt x="3363" y="6622"/>
                      <a:pt x="3582" y="7662"/>
                    </a:cubicBezTo>
                    <a:cubicBezTo>
                      <a:pt x="3859" y="8926"/>
                      <a:pt x="4188" y="10133"/>
                      <a:pt x="4460" y="11341"/>
                    </a:cubicBezTo>
                    <a:cubicBezTo>
                      <a:pt x="4658" y="12376"/>
                      <a:pt x="4902" y="13414"/>
                      <a:pt x="4907" y="14492"/>
                    </a:cubicBezTo>
                    <a:lnTo>
                      <a:pt x="4907" y="14492"/>
                    </a:lnTo>
                    <a:cubicBezTo>
                      <a:pt x="3781" y="11912"/>
                      <a:pt x="2957" y="9236"/>
                      <a:pt x="2432" y="6455"/>
                    </a:cubicBezTo>
                    <a:cubicBezTo>
                      <a:pt x="2323" y="5744"/>
                      <a:pt x="2156" y="5086"/>
                      <a:pt x="2103" y="4370"/>
                    </a:cubicBezTo>
                    <a:cubicBezTo>
                      <a:pt x="2046" y="4208"/>
                      <a:pt x="1994" y="3989"/>
                      <a:pt x="1994" y="3822"/>
                    </a:cubicBezTo>
                    <a:cubicBezTo>
                      <a:pt x="1962" y="3733"/>
                      <a:pt x="1965" y="3693"/>
                      <a:pt x="2001" y="3693"/>
                    </a:cubicBezTo>
                    <a:cubicBezTo>
                      <a:pt x="2031" y="3693"/>
                      <a:pt x="2083" y="3720"/>
                      <a:pt x="2156" y="3769"/>
                    </a:cubicBezTo>
                    <a:cubicBezTo>
                      <a:pt x="2156" y="3879"/>
                      <a:pt x="2213" y="3932"/>
                      <a:pt x="2213" y="4041"/>
                    </a:cubicBezTo>
                    <a:cubicBezTo>
                      <a:pt x="2323" y="4370"/>
                      <a:pt x="2432" y="4757"/>
                      <a:pt x="2542" y="5086"/>
                    </a:cubicBezTo>
                    <a:cubicBezTo>
                      <a:pt x="2981" y="6512"/>
                      <a:pt x="3201" y="7992"/>
                      <a:pt x="3363" y="9418"/>
                    </a:cubicBezTo>
                    <a:cubicBezTo>
                      <a:pt x="3363" y="9473"/>
                      <a:pt x="3405" y="9500"/>
                      <a:pt x="3446" y="9500"/>
                    </a:cubicBezTo>
                    <a:cubicBezTo>
                      <a:pt x="3488" y="9500"/>
                      <a:pt x="3530" y="9473"/>
                      <a:pt x="3530" y="9418"/>
                    </a:cubicBezTo>
                    <a:cubicBezTo>
                      <a:pt x="3420" y="8158"/>
                      <a:pt x="3201" y="6951"/>
                      <a:pt x="2871" y="5687"/>
                    </a:cubicBezTo>
                    <a:cubicBezTo>
                      <a:pt x="2762" y="5086"/>
                      <a:pt x="2542" y="4480"/>
                      <a:pt x="2323" y="3822"/>
                    </a:cubicBezTo>
                    <a:cubicBezTo>
                      <a:pt x="2276" y="3690"/>
                      <a:pt x="2161" y="3449"/>
                      <a:pt x="2002" y="3449"/>
                    </a:cubicBezTo>
                    <a:cubicBezTo>
                      <a:pt x="1965" y="3449"/>
                      <a:pt x="1925" y="3462"/>
                      <a:pt x="1884" y="3493"/>
                    </a:cubicBezTo>
                    <a:cubicBezTo>
                      <a:pt x="1827" y="3493"/>
                      <a:pt x="1827" y="3550"/>
                      <a:pt x="1827" y="3550"/>
                    </a:cubicBezTo>
                    <a:cubicBezTo>
                      <a:pt x="2266" y="7443"/>
                      <a:pt x="3310" y="11283"/>
                      <a:pt x="4899" y="14905"/>
                    </a:cubicBezTo>
                    <a:cubicBezTo>
                      <a:pt x="4923" y="14928"/>
                      <a:pt x="4956" y="14942"/>
                      <a:pt x="4987" y="14942"/>
                    </a:cubicBezTo>
                    <a:cubicBezTo>
                      <a:pt x="5029" y="14942"/>
                      <a:pt x="5066" y="14916"/>
                      <a:pt x="5066" y="14852"/>
                    </a:cubicBezTo>
                    <a:cubicBezTo>
                      <a:pt x="5119" y="13755"/>
                      <a:pt x="4899" y="12657"/>
                      <a:pt x="4680" y="11613"/>
                    </a:cubicBezTo>
                    <a:cubicBezTo>
                      <a:pt x="4408" y="10463"/>
                      <a:pt x="4131" y="9256"/>
                      <a:pt x="3859" y="8101"/>
                    </a:cubicBezTo>
                    <a:cubicBezTo>
                      <a:pt x="3582" y="6894"/>
                      <a:pt x="3363" y="5744"/>
                      <a:pt x="3091" y="4537"/>
                    </a:cubicBezTo>
                    <a:cubicBezTo>
                      <a:pt x="2871" y="3550"/>
                      <a:pt x="2595" y="2562"/>
                      <a:pt x="1994" y="1737"/>
                    </a:cubicBezTo>
                    <a:cubicBezTo>
                      <a:pt x="1845" y="1592"/>
                      <a:pt x="1567" y="1228"/>
                      <a:pt x="1316" y="1228"/>
                    </a:cubicBezTo>
                    <a:cubicBezTo>
                      <a:pt x="1285" y="1228"/>
                      <a:pt x="1255" y="1233"/>
                      <a:pt x="1225" y="1245"/>
                    </a:cubicBezTo>
                    <a:cubicBezTo>
                      <a:pt x="949" y="1355"/>
                      <a:pt x="949" y="1794"/>
                      <a:pt x="949" y="2014"/>
                    </a:cubicBezTo>
                    <a:cubicBezTo>
                      <a:pt x="1006" y="3111"/>
                      <a:pt x="1225" y="4208"/>
                      <a:pt x="1445" y="5305"/>
                    </a:cubicBezTo>
                    <a:cubicBezTo>
                      <a:pt x="1937" y="7232"/>
                      <a:pt x="2431" y="9162"/>
                      <a:pt x="2955" y="11061"/>
                    </a:cubicBezTo>
                    <a:lnTo>
                      <a:pt x="2955" y="11061"/>
                    </a:lnTo>
                    <a:cubicBezTo>
                      <a:pt x="1551" y="7875"/>
                      <a:pt x="1" y="4653"/>
                      <a:pt x="567" y="1136"/>
                    </a:cubicBezTo>
                    <a:cubicBezTo>
                      <a:pt x="620" y="859"/>
                      <a:pt x="677" y="640"/>
                      <a:pt x="839" y="420"/>
                    </a:cubicBezTo>
                    <a:cubicBezTo>
                      <a:pt x="977" y="256"/>
                      <a:pt x="1141" y="188"/>
                      <a:pt x="1311" y="188"/>
                    </a:cubicBezTo>
                    <a:close/>
                    <a:moveTo>
                      <a:pt x="1302" y="0"/>
                    </a:moveTo>
                    <a:cubicBezTo>
                      <a:pt x="1186" y="0"/>
                      <a:pt x="1067" y="28"/>
                      <a:pt x="949" y="91"/>
                    </a:cubicBezTo>
                    <a:cubicBezTo>
                      <a:pt x="620" y="311"/>
                      <a:pt x="457" y="749"/>
                      <a:pt x="400" y="1079"/>
                    </a:cubicBezTo>
                    <a:cubicBezTo>
                      <a:pt x="348" y="1627"/>
                      <a:pt x="291" y="2233"/>
                      <a:pt x="291" y="2782"/>
                    </a:cubicBezTo>
                    <a:cubicBezTo>
                      <a:pt x="348" y="3932"/>
                      <a:pt x="567" y="5086"/>
                      <a:pt x="896" y="6183"/>
                    </a:cubicBezTo>
                    <a:cubicBezTo>
                      <a:pt x="1481" y="8217"/>
                      <a:pt x="2403" y="10139"/>
                      <a:pt x="3242" y="12087"/>
                    </a:cubicBezTo>
                    <a:lnTo>
                      <a:pt x="3242" y="12087"/>
                    </a:lnTo>
                    <a:cubicBezTo>
                      <a:pt x="3265" y="12168"/>
                      <a:pt x="3287" y="12248"/>
                      <a:pt x="3310" y="12328"/>
                    </a:cubicBezTo>
                    <a:cubicBezTo>
                      <a:pt x="4021" y="15014"/>
                      <a:pt x="4847" y="17648"/>
                      <a:pt x="5558" y="20338"/>
                    </a:cubicBezTo>
                    <a:cubicBezTo>
                      <a:pt x="5586" y="20365"/>
                      <a:pt x="5628" y="20378"/>
                      <a:pt x="5662" y="20378"/>
                    </a:cubicBezTo>
                    <a:cubicBezTo>
                      <a:pt x="5697" y="20378"/>
                      <a:pt x="5724" y="20365"/>
                      <a:pt x="5724" y="20338"/>
                    </a:cubicBezTo>
                    <a:cubicBezTo>
                      <a:pt x="6106" y="19184"/>
                      <a:pt x="5944" y="17977"/>
                      <a:pt x="5887" y="16770"/>
                    </a:cubicBezTo>
                    <a:cubicBezTo>
                      <a:pt x="5777" y="15453"/>
                      <a:pt x="5667" y="14193"/>
                      <a:pt x="5505" y="12877"/>
                    </a:cubicBezTo>
                    <a:cubicBezTo>
                      <a:pt x="5176" y="10243"/>
                      <a:pt x="4737" y="7662"/>
                      <a:pt x="4131" y="5139"/>
                    </a:cubicBezTo>
                    <a:cubicBezTo>
                      <a:pt x="3802" y="3879"/>
                      <a:pt x="3530" y="2615"/>
                      <a:pt x="2871" y="1465"/>
                    </a:cubicBezTo>
                    <a:cubicBezTo>
                      <a:pt x="2635" y="995"/>
                      <a:pt x="1998" y="0"/>
                      <a:pt x="1302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4" name="Google Shape;1884;p31"/>
              <p:cNvSpPr/>
              <p:nvPr/>
            </p:nvSpPr>
            <p:spPr>
              <a:xfrm>
                <a:off x="2044600" y="2534500"/>
                <a:ext cx="80900" cy="216500"/>
              </a:xfrm>
              <a:custGeom>
                <a:avLst/>
                <a:gdLst/>
                <a:ahLst/>
                <a:cxnLst/>
                <a:rect l="l" t="t" r="r" b="b"/>
                <a:pathLst>
                  <a:path w="3236" h="8660" extrusionOk="0">
                    <a:moveTo>
                      <a:pt x="2640" y="1"/>
                    </a:moveTo>
                    <a:cubicBezTo>
                      <a:pt x="2162" y="1"/>
                      <a:pt x="1539" y="848"/>
                      <a:pt x="1370" y="1146"/>
                    </a:cubicBezTo>
                    <a:cubicBezTo>
                      <a:pt x="878" y="2076"/>
                      <a:pt x="711" y="3230"/>
                      <a:pt x="549" y="4218"/>
                    </a:cubicBezTo>
                    <a:cubicBezTo>
                      <a:pt x="330" y="5697"/>
                      <a:pt x="110" y="7181"/>
                      <a:pt x="0" y="8607"/>
                    </a:cubicBezTo>
                    <a:cubicBezTo>
                      <a:pt x="0" y="8660"/>
                      <a:pt x="53" y="8660"/>
                      <a:pt x="53" y="8660"/>
                    </a:cubicBezTo>
                    <a:cubicBezTo>
                      <a:pt x="273" y="7233"/>
                      <a:pt x="439" y="5864"/>
                      <a:pt x="711" y="4490"/>
                    </a:cubicBezTo>
                    <a:cubicBezTo>
                      <a:pt x="878" y="3340"/>
                      <a:pt x="1041" y="2076"/>
                      <a:pt x="1646" y="1088"/>
                    </a:cubicBezTo>
                    <a:cubicBezTo>
                      <a:pt x="1809" y="816"/>
                      <a:pt x="2028" y="597"/>
                      <a:pt x="2248" y="377"/>
                    </a:cubicBezTo>
                    <a:cubicBezTo>
                      <a:pt x="2305" y="320"/>
                      <a:pt x="2357" y="320"/>
                      <a:pt x="2414" y="268"/>
                    </a:cubicBezTo>
                    <a:cubicBezTo>
                      <a:pt x="2796" y="268"/>
                      <a:pt x="2963" y="430"/>
                      <a:pt x="2906" y="650"/>
                    </a:cubicBezTo>
                    <a:cubicBezTo>
                      <a:pt x="2906" y="816"/>
                      <a:pt x="2853" y="979"/>
                      <a:pt x="2796" y="1146"/>
                    </a:cubicBezTo>
                    <a:cubicBezTo>
                      <a:pt x="2634" y="1747"/>
                      <a:pt x="2414" y="2405"/>
                      <a:pt x="2195" y="3064"/>
                    </a:cubicBezTo>
                    <a:cubicBezTo>
                      <a:pt x="1730" y="4145"/>
                      <a:pt x="1220" y="5222"/>
                      <a:pt x="616" y="6256"/>
                    </a:cubicBezTo>
                    <a:lnTo>
                      <a:pt x="616" y="6256"/>
                    </a:lnTo>
                    <a:cubicBezTo>
                      <a:pt x="748" y="4534"/>
                      <a:pt x="1254" y="2907"/>
                      <a:pt x="2047" y="1423"/>
                    </a:cubicBezTo>
                    <a:lnTo>
                      <a:pt x="2047" y="1423"/>
                    </a:lnTo>
                    <a:cubicBezTo>
                      <a:pt x="2063" y="2106"/>
                      <a:pt x="1718" y="2741"/>
                      <a:pt x="1370" y="3283"/>
                    </a:cubicBezTo>
                    <a:cubicBezTo>
                      <a:pt x="1331" y="3363"/>
                      <a:pt x="1408" y="3415"/>
                      <a:pt x="1474" y="3415"/>
                    </a:cubicBezTo>
                    <a:cubicBezTo>
                      <a:pt x="1498" y="3415"/>
                      <a:pt x="1521" y="3408"/>
                      <a:pt x="1537" y="3393"/>
                    </a:cubicBezTo>
                    <a:cubicBezTo>
                      <a:pt x="1918" y="2734"/>
                      <a:pt x="2305" y="1966"/>
                      <a:pt x="2195" y="1146"/>
                    </a:cubicBezTo>
                    <a:cubicBezTo>
                      <a:pt x="2166" y="1117"/>
                      <a:pt x="2125" y="1103"/>
                      <a:pt x="2090" y="1103"/>
                    </a:cubicBezTo>
                    <a:cubicBezTo>
                      <a:pt x="2056" y="1103"/>
                      <a:pt x="2028" y="1117"/>
                      <a:pt x="2028" y="1146"/>
                    </a:cubicBezTo>
                    <a:cubicBezTo>
                      <a:pt x="1098" y="2791"/>
                      <a:pt x="549" y="4600"/>
                      <a:pt x="439" y="6465"/>
                    </a:cubicBezTo>
                    <a:cubicBezTo>
                      <a:pt x="439" y="6530"/>
                      <a:pt x="496" y="6557"/>
                      <a:pt x="542" y="6557"/>
                    </a:cubicBezTo>
                    <a:cubicBezTo>
                      <a:pt x="574" y="6557"/>
                      <a:pt x="602" y="6544"/>
                      <a:pt x="602" y="6522"/>
                    </a:cubicBezTo>
                    <a:cubicBezTo>
                      <a:pt x="1260" y="5478"/>
                      <a:pt x="1809" y="4437"/>
                      <a:pt x="2248" y="3283"/>
                    </a:cubicBezTo>
                    <a:cubicBezTo>
                      <a:pt x="2467" y="2791"/>
                      <a:pt x="2634" y="2243"/>
                      <a:pt x="2796" y="1694"/>
                    </a:cubicBezTo>
                    <a:cubicBezTo>
                      <a:pt x="2906" y="1308"/>
                      <a:pt x="3235" y="650"/>
                      <a:pt x="3016" y="268"/>
                    </a:cubicBezTo>
                    <a:cubicBezTo>
                      <a:pt x="2914" y="77"/>
                      <a:pt x="2784" y="1"/>
                      <a:pt x="2640" y="1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5" name="Google Shape;1885;p31"/>
              <p:cNvSpPr/>
              <p:nvPr/>
            </p:nvSpPr>
            <p:spPr>
              <a:xfrm>
                <a:off x="2021225" y="2346325"/>
                <a:ext cx="60375" cy="333025"/>
              </a:xfrm>
              <a:custGeom>
                <a:avLst/>
                <a:gdLst/>
                <a:ahLst/>
                <a:cxnLst/>
                <a:rect l="l" t="t" r="r" b="b"/>
                <a:pathLst>
                  <a:path w="2415" h="13321" extrusionOk="0">
                    <a:moveTo>
                      <a:pt x="1717" y="0"/>
                    </a:moveTo>
                    <a:cubicBezTo>
                      <a:pt x="1694" y="0"/>
                      <a:pt x="1671" y="1"/>
                      <a:pt x="1646" y="4"/>
                    </a:cubicBezTo>
                    <a:cubicBezTo>
                      <a:pt x="1045" y="57"/>
                      <a:pt x="826" y="882"/>
                      <a:pt x="716" y="1373"/>
                    </a:cubicBezTo>
                    <a:cubicBezTo>
                      <a:pt x="439" y="2032"/>
                      <a:pt x="277" y="2747"/>
                      <a:pt x="220" y="3458"/>
                    </a:cubicBezTo>
                    <a:cubicBezTo>
                      <a:pt x="0" y="5104"/>
                      <a:pt x="167" y="6807"/>
                      <a:pt x="716" y="8396"/>
                    </a:cubicBezTo>
                    <a:cubicBezTo>
                      <a:pt x="716" y="8453"/>
                      <a:pt x="716" y="8453"/>
                      <a:pt x="769" y="8453"/>
                    </a:cubicBezTo>
                    <a:cubicBezTo>
                      <a:pt x="1208" y="8396"/>
                      <a:pt x="1208" y="7847"/>
                      <a:pt x="1265" y="7518"/>
                    </a:cubicBezTo>
                    <a:cubicBezTo>
                      <a:pt x="1374" y="6860"/>
                      <a:pt x="1484" y="6149"/>
                      <a:pt x="1537" y="5490"/>
                    </a:cubicBezTo>
                    <a:cubicBezTo>
                      <a:pt x="1594" y="4885"/>
                      <a:pt x="1646" y="4283"/>
                      <a:pt x="1646" y="3678"/>
                    </a:cubicBezTo>
                    <a:cubicBezTo>
                      <a:pt x="1703" y="3348"/>
                      <a:pt x="1703" y="2967"/>
                      <a:pt x="1703" y="2580"/>
                    </a:cubicBezTo>
                    <a:cubicBezTo>
                      <a:pt x="1703" y="2361"/>
                      <a:pt x="1703" y="2089"/>
                      <a:pt x="1646" y="1869"/>
                    </a:cubicBezTo>
                    <a:cubicBezTo>
                      <a:pt x="1607" y="1707"/>
                      <a:pt x="1477" y="1512"/>
                      <a:pt x="1322" y="1512"/>
                    </a:cubicBezTo>
                    <a:cubicBezTo>
                      <a:pt x="1268" y="1512"/>
                      <a:pt x="1212" y="1536"/>
                      <a:pt x="1155" y="1593"/>
                    </a:cubicBezTo>
                    <a:cubicBezTo>
                      <a:pt x="988" y="1760"/>
                      <a:pt x="935" y="2032"/>
                      <a:pt x="878" y="2198"/>
                    </a:cubicBezTo>
                    <a:lnTo>
                      <a:pt x="716" y="3019"/>
                    </a:lnTo>
                    <a:cubicBezTo>
                      <a:pt x="496" y="4174"/>
                      <a:pt x="549" y="5381"/>
                      <a:pt x="878" y="6478"/>
                    </a:cubicBezTo>
                    <a:cubicBezTo>
                      <a:pt x="878" y="6519"/>
                      <a:pt x="902" y="6537"/>
                      <a:pt x="932" y="6537"/>
                    </a:cubicBezTo>
                    <a:cubicBezTo>
                      <a:pt x="981" y="6537"/>
                      <a:pt x="1045" y="6489"/>
                      <a:pt x="1045" y="6421"/>
                    </a:cubicBezTo>
                    <a:cubicBezTo>
                      <a:pt x="716" y="5381"/>
                      <a:pt x="659" y="4283"/>
                      <a:pt x="826" y="3186"/>
                    </a:cubicBezTo>
                    <a:cubicBezTo>
                      <a:pt x="878" y="2967"/>
                      <a:pt x="935" y="2690"/>
                      <a:pt x="988" y="2471"/>
                    </a:cubicBezTo>
                    <a:cubicBezTo>
                      <a:pt x="1045" y="2361"/>
                      <a:pt x="1098" y="2251"/>
                      <a:pt x="1098" y="2141"/>
                    </a:cubicBezTo>
                    <a:cubicBezTo>
                      <a:pt x="1155" y="2032"/>
                      <a:pt x="1155" y="1979"/>
                      <a:pt x="1208" y="1922"/>
                    </a:cubicBezTo>
                    <a:cubicBezTo>
                      <a:pt x="1277" y="1854"/>
                      <a:pt x="1337" y="1824"/>
                      <a:pt x="1383" y="1824"/>
                    </a:cubicBezTo>
                    <a:cubicBezTo>
                      <a:pt x="1447" y="1824"/>
                      <a:pt x="1484" y="1882"/>
                      <a:pt x="1484" y="1979"/>
                    </a:cubicBezTo>
                    <a:cubicBezTo>
                      <a:pt x="1537" y="2198"/>
                      <a:pt x="1484" y="2418"/>
                      <a:pt x="1484" y="2637"/>
                    </a:cubicBezTo>
                    <a:lnTo>
                      <a:pt x="1484" y="3568"/>
                    </a:lnTo>
                    <a:cubicBezTo>
                      <a:pt x="1427" y="4775"/>
                      <a:pt x="1317" y="5929"/>
                      <a:pt x="1155" y="7079"/>
                    </a:cubicBezTo>
                    <a:cubicBezTo>
                      <a:pt x="1155" y="7356"/>
                      <a:pt x="1098" y="7628"/>
                      <a:pt x="1045" y="7904"/>
                    </a:cubicBezTo>
                    <a:cubicBezTo>
                      <a:pt x="1045" y="8005"/>
                      <a:pt x="998" y="8240"/>
                      <a:pt x="866" y="8240"/>
                    </a:cubicBezTo>
                    <a:cubicBezTo>
                      <a:pt x="853" y="8240"/>
                      <a:pt x="840" y="8238"/>
                      <a:pt x="826" y="8234"/>
                    </a:cubicBezTo>
                    <a:cubicBezTo>
                      <a:pt x="769" y="8234"/>
                      <a:pt x="716" y="8014"/>
                      <a:pt x="716" y="8014"/>
                    </a:cubicBezTo>
                    <a:cubicBezTo>
                      <a:pt x="549" y="7466"/>
                      <a:pt x="439" y="6917"/>
                      <a:pt x="387" y="6368"/>
                    </a:cubicBezTo>
                    <a:cubicBezTo>
                      <a:pt x="220" y="5324"/>
                      <a:pt x="220" y="4283"/>
                      <a:pt x="387" y="3296"/>
                    </a:cubicBezTo>
                    <a:cubicBezTo>
                      <a:pt x="439" y="2857"/>
                      <a:pt x="549" y="2418"/>
                      <a:pt x="659" y="1979"/>
                    </a:cubicBezTo>
                    <a:cubicBezTo>
                      <a:pt x="826" y="1483"/>
                      <a:pt x="988" y="825"/>
                      <a:pt x="1317" y="386"/>
                    </a:cubicBezTo>
                    <a:cubicBezTo>
                      <a:pt x="1424" y="238"/>
                      <a:pt x="1556" y="171"/>
                      <a:pt x="1684" y="171"/>
                    </a:cubicBezTo>
                    <a:cubicBezTo>
                      <a:pt x="1885" y="171"/>
                      <a:pt x="2075" y="337"/>
                      <a:pt x="2142" y="605"/>
                    </a:cubicBezTo>
                    <a:cubicBezTo>
                      <a:pt x="2195" y="825"/>
                      <a:pt x="2195" y="1101"/>
                      <a:pt x="2195" y="1321"/>
                    </a:cubicBezTo>
                    <a:cubicBezTo>
                      <a:pt x="2252" y="1869"/>
                      <a:pt x="2195" y="2418"/>
                      <a:pt x="2142" y="2967"/>
                    </a:cubicBezTo>
                    <a:cubicBezTo>
                      <a:pt x="2085" y="4007"/>
                      <a:pt x="1866" y="5051"/>
                      <a:pt x="1646" y="6092"/>
                    </a:cubicBezTo>
                    <a:cubicBezTo>
                      <a:pt x="1208" y="8506"/>
                      <a:pt x="935" y="10867"/>
                      <a:pt x="1045" y="13281"/>
                    </a:cubicBezTo>
                    <a:cubicBezTo>
                      <a:pt x="1045" y="13308"/>
                      <a:pt x="1058" y="13321"/>
                      <a:pt x="1071" y="13321"/>
                    </a:cubicBezTo>
                    <a:cubicBezTo>
                      <a:pt x="1085" y="13321"/>
                      <a:pt x="1098" y="13308"/>
                      <a:pt x="1098" y="13281"/>
                    </a:cubicBezTo>
                    <a:cubicBezTo>
                      <a:pt x="1098" y="11526"/>
                      <a:pt x="1208" y="9770"/>
                      <a:pt x="1484" y="8014"/>
                    </a:cubicBezTo>
                    <a:cubicBezTo>
                      <a:pt x="1756" y="6421"/>
                      <a:pt x="2142" y="4885"/>
                      <a:pt x="2305" y="3239"/>
                    </a:cubicBezTo>
                    <a:cubicBezTo>
                      <a:pt x="2415" y="2471"/>
                      <a:pt x="2415" y="1703"/>
                      <a:pt x="2362" y="934"/>
                    </a:cubicBezTo>
                    <a:cubicBezTo>
                      <a:pt x="2307" y="569"/>
                      <a:pt x="2205" y="0"/>
                      <a:pt x="1717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86" name="Google Shape;1886;p31"/>
            <p:cNvGrpSpPr/>
            <p:nvPr/>
          </p:nvGrpSpPr>
          <p:grpSpPr>
            <a:xfrm flipH="1">
              <a:off x="8179073" y="3533684"/>
              <a:ext cx="952499" cy="1822111"/>
              <a:chOff x="709075" y="2923225"/>
              <a:chExt cx="275225" cy="526500"/>
            </a:xfrm>
          </p:grpSpPr>
          <p:sp>
            <p:nvSpPr>
              <p:cNvPr id="1887" name="Google Shape;1887;p31"/>
              <p:cNvSpPr/>
              <p:nvPr/>
            </p:nvSpPr>
            <p:spPr>
              <a:xfrm>
                <a:off x="880675" y="2940775"/>
                <a:ext cx="53800" cy="23600"/>
              </a:xfrm>
              <a:custGeom>
                <a:avLst/>
                <a:gdLst/>
                <a:ahLst/>
                <a:cxnLst/>
                <a:rect l="l" t="t" r="r" b="b"/>
                <a:pathLst>
                  <a:path w="2152" h="944" extrusionOk="0">
                    <a:moveTo>
                      <a:pt x="214" y="1"/>
                    </a:moveTo>
                    <a:cubicBezTo>
                      <a:pt x="109" y="1"/>
                      <a:pt x="1" y="116"/>
                      <a:pt x="85" y="200"/>
                    </a:cubicBezTo>
                    <a:cubicBezTo>
                      <a:pt x="474" y="589"/>
                      <a:pt x="964" y="944"/>
                      <a:pt x="1529" y="944"/>
                    </a:cubicBezTo>
                    <a:cubicBezTo>
                      <a:pt x="1683" y="944"/>
                      <a:pt x="1842" y="917"/>
                      <a:pt x="2007" y="858"/>
                    </a:cubicBezTo>
                    <a:cubicBezTo>
                      <a:pt x="2151" y="761"/>
                      <a:pt x="2081" y="577"/>
                      <a:pt x="1950" y="577"/>
                    </a:cubicBezTo>
                    <a:cubicBezTo>
                      <a:pt x="1933" y="577"/>
                      <a:pt x="1915" y="579"/>
                      <a:pt x="1897" y="586"/>
                    </a:cubicBezTo>
                    <a:cubicBezTo>
                      <a:pt x="1756" y="649"/>
                      <a:pt x="1616" y="677"/>
                      <a:pt x="1478" y="677"/>
                    </a:cubicBezTo>
                    <a:cubicBezTo>
                      <a:pt x="1023" y="677"/>
                      <a:pt x="600" y="374"/>
                      <a:pt x="304" y="37"/>
                    </a:cubicBezTo>
                    <a:cubicBezTo>
                      <a:pt x="278" y="11"/>
                      <a:pt x="247" y="1"/>
                      <a:pt x="214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8" name="Google Shape;1888;p31"/>
              <p:cNvSpPr/>
              <p:nvPr/>
            </p:nvSpPr>
            <p:spPr>
              <a:xfrm>
                <a:off x="879250" y="2937225"/>
                <a:ext cx="56450" cy="23175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927" extrusionOk="0">
                    <a:moveTo>
                      <a:pt x="726" y="0"/>
                    </a:moveTo>
                    <a:cubicBezTo>
                      <a:pt x="509" y="0"/>
                      <a:pt x="292" y="54"/>
                      <a:pt x="89" y="179"/>
                    </a:cubicBezTo>
                    <a:cubicBezTo>
                      <a:pt x="1" y="222"/>
                      <a:pt x="88" y="372"/>
                      <a:pt x="183" y="372"/>
                    </a:cubicBezTo>
                    <a:cubicBezTo>
                      <a:pt x="206" y="372"/>
                      <a:pt x="230" y="363"/>
                      <a:pt x="251" y="342"/>
                    </a:cubicBezTo>
                    <a:cubicBezTo>
                      <a:pt x="390" y="266"/>
                      <a:pt x="538" y="234"/>
                      <a:pt x="687" y="234"/>
                    </a:cubicBezTo>
                    <a:cubicBezTo>
                      <a:pt x="1189" y="234"/>
                      <a:pt x="1713" y="596"/>
                      <a:pt x="2007" y="890"/>
                    </a:cubicBezTo>
                    <a:cubicBezTo>
                      <a:pt x="2033" y="916"/>
                      <a:pt x="2062" y="927"/>
                      <a:pt x="2089" y="927"/>
                    </a:cubicBezTo>
                    <a:cubicBezTo>
                      <a:pt x="2180" y="927"/>
                      <a:pt x="2258" y="812"/>
                      <a:pt x="2174" y="728"/>
                    </a:cubicBezTo>
                    <a:cubicBezTo>
                      <a:pt x="1819" y="336"/>
                      <a:pt x="1270" y="0"/>
                      <a:pt x="726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9" name="Google Shape;1889;p31"/>
              <p:cNvSpPr/>
              <p:nvPr/>
            </p:nvSpPr>
            <p:spPr>
              <a:xfrm>
                <a:off x="882250" y="2971500"/>
                <a:ext cx="52675" cy="28300"/>
              </a:xfrm>
              <a:custGeom>
                <a:avLst/>
                <a:gdLst/>
                <a:ahLst/>
                <a:cxnLst/>
                <a:rect l="l" t="t" r="r" b="b"/>
                <a:pathLst>
                  <a:path w="2107" h="1132" extrusionOk="0">
                    <a:moveTo>
                      <a:pt x="185" y="1"/>
                    </a:moveTo>
                    <a:cubicBezTo>
                      <a:pt x="88" y="1"/>
                      <a:pt x="1" y="117"/>
                      <a:pt x="79" y="235"/>
                    </a:cubicBezTo>
                    <a:cubicBezTo>
                      <a:pt x="417" y="767"/>
                      <a:pt x="1058" y="1131"/>
                      <a:pt x="1697" y="1131"/>
                    </a:cubicBezTo>
                    <a:cubicBezTo>
                      <a:pt x="1780" y="1131"/>
                      <a:pt x="1862" y="1125"/>
                      <a:pt x="1944" y="1113"/>
                    </a:cubicBezTo>
                    <a:cubicBezTo>
                      <a:pt x="2106" y="1055"/>
                      <a:pt x="2106" y="836"/>
                      <a:pt x="1944" y="836"/>
                    </a:cubicBezTo>
                    <a:cubicBezTo>
                      <a:pt x="1852" y="850"/>
                      <a:pt x="1761" y="857"/>
                      <a:pt x="1673" y="857"/>
                    </a:cubicBezTo>
                    <a:cubicBezTo>
                      <a:pt x="1078" y="857"/>
                      <a:pt x="585" y="546"/>
                      <a:pt x="298" y="68"/>
                    </a:cubicBezTo>
                    <a:cubicBezTo>
                      <a:pt x="266" y="20"/>
                      <a:pt x="225" y="1"/>
                      <a:pt x="185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0" name="Google Shape;1890;p31"/>
              <p:cNvSpPr/>
              <p:nvPr/>
            </p:nvSpPr>
            <p:spPr>
              <a:xfrm>
                <a:off x="881450" y="2970450"/>
                <a:ext cx="54275" cy="27025"/>
              </a:xfrm>
              <a:custGeom>
                <a:avLst/>
                <a:gdLst/>
                <a:ahLst/>
                <a:cxnLst/>
                <a:rect l="l" t="t" r="r" b="b"/>
                <a:pathLst>
                  <a:path w="2171" h="1081" extrusionOk="0">
                    <a:moveTo>
                      <a:pt x="163" y="0"/>
                    </a:moveTo>
                    <a:cubicBezTo>
                      <a:pt x="1" y="0"/>
                      <a:pt x="1" y="277"/>
                      <a:pt x="163" y="277"/>
                    </a:cubicBezTo>
                    <a:cubicBezTo>
                      <a:pt x="769" y="386"/>
                      <a:pt x="1480" y="439"/>
                      <a:pt x="1866" y="1045"/>
                    </a:cubicBezTo>
                    <a:cubicBezTo>
                      <a:pt x="1892" y="1070"/>
                      <a:pt x="1923" y="1081"/>
                      <a:pt x="1954" y="1081"/>
                    </a:cubicBezTo>
                    <a:cubicBezTo>
                      <a:pt x="2060" y="1081"/>
                      <a:pt x="2170" y="962"/>
                      <a:pt x="2086" y="878"/>
                    </a:cubicBezTo>
                    <a:cubicBezTo>
                      <a:pt x="1647" y="220"/>
                      <a:pt x="879" y="110"/>
                      <a:pt x="163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1" name="Google Shape;1891;p31"/>
              <p:cNvSpPr/>
              <p:nvPr/>
            </p:nvSpPr>
            <p:spPr>
              <a:xfrm>
                <a:off x="873750" y="3009525"/>
                <a:ext cx="55675" cy="23650"/>
              </a:xfrm>
              <a:custGeom>
                <a:avLst/>
                <a:gdLst/>
                <a:ahLst/>
                <a:cxnLst/>
                <a:rect l="l" t="t" r="r" b="b"/>
                <a:pathLst>
                  <a:path w="2227" h="946" extrusionOk="0">
                    <a:moveTo>
                      <a:pt x="166" y="1"/>
                    </a:moveTo>
                    <a:cubicBezTo>
                      <a:pt x="56" y="1"/>
                      <a:pt x="1" y="161"/>
                      <a:pt x="89" y="250"/>
                    </a:cubicBezTo>
                    <a:cubicBezTo>
                      <a:pt x="362" y="469"/>
                      <a:pt x="638" y="741"/>
                      <a:pt x="967" y="908"/>
                    </a:cubicBezTo>
                    <a:cubicBezTo>
                      <a:pt x="1062" y="935"/>
                      <a:pt x="1153" y="946"/>
                      <a:pt x="1243" y="946"/>
                    </a:cubicBezTo>
                    <a:cubicBezTo>
                      <a:pt x="1516" y="946"/>
                      <a:pt x="1774" y="851"/>
                      <a:pt x="2065" y="851"/>
                    </a:cubicBezTo>
                    <a:cubicBezTo>
                      <a:pt x="2227" y="799"/>
                      <a:pt x="2174" y="579"/>
                      <a:pt x="2007" y="579"/>
                    </a:cubicBezTo>
                    <a:cubicBezTo>
                      <a:pt x="1788" y="579"/>
                      <a:pt x="1545" y="651"/>
                      <a:pt x="1310" y="651"/>
                    </a:cubicBezTo>
                    <a:cubicBezTo>
                      <a:pt x="1193" y="651"/>
                      <a:pt x="1077" y="633"/>
                      <a:pt x="967" y="579"/>
                    </a:cubicBezTo>
                    <a:cubicBezTo>
                      <a:pt x="691" y="469"/>
                      <a:pt x="471" y="250"/>
                      <a:pt x="252" y="30"/>
                    </a:cubicBezTo>
                    <a:cubicBezTo>
                      <a:pt x="221" y="9"/>
                      <a:pt x="192" y="1"/>
                      <a:pt x="166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2" name="Google Shape;1892;p31"/>
              <p:cNvSpPr/>
              <p:nvPr/>
            </p:nvSpPr>
            <p:spPr>
              <a:xfrm>
                <a:off x="870850" y="3006575"/>
                <a:ext cx="58050" cy="20925"/>
              </a:xfrm>
              <a:custGeom>
                <a:avLst/>
                <a:gdLst/>
                <a:ahLst/>
                <a:cxnLst/>
                <a:rect l="l" t="t" r="r" b="b"/>
                <a:pathLst>
                  <a:path w="2322" h="837" extrusionOk="0">
                    <a:moveTo>
                      <a:pt x="1019" y="1"/>
                    </a:moveTo>
                    <a:cubicBezTo>
                      <a:pt x="747" y="1"/>
                      <a:pt x="491" y="91"/>
                      <a:pt x="205" y="91"/>
                    </a:cubicBezTo>
                    <a:cubicBezTo>
                      <a:pt x="191" y="87"/>
                      <a:pt x="177" y="85"/>
                      <a:pt x="164" y="85"/>
                    </a:cubicBezTo>
                    <a:cubicBezTo>
                      <a:pt x="31" y="85"/>
                      <a:pt x="0" y="311"/>
                      <a:pt x="148" y="311"/>
                    </a:cubicBezTo>
                    <a:cubicBezTo>
                      <a:pt x="198" y="319"/>
                      <a:pt x="247" y="323"/>
                      <a:pt x="296" y="323"/>
                    </a:cubicBezTo>
                    <a:cubicBezTo>
                      <a:pt x="527" y="323"/>
                      <a:pt x="757" y="246"/>
                      <a:pt x="988" y="246"/>
                    </a:cubicBezTo>
                    <a:cubicBezTo>
                      <a:pt x="1037" y="246"/>
                      <a:pt x="1087" y="250"/>
                      <a:pt x="1136" y="258"/>
                    </a:cubicBezTo>
                    <a:cubicBezTo>
                      <a:pt x="1465" y="368"/>
                      <a:pt x="1794" y="587"/>
                      <a:pt x="2071" y="807"/>
                    </a:cubicBezTo>
                    <a:cubicBezTo>
                      <a:pt x="2092" y="828"/>
                      <a:pt x="2115" y="837"/>
                      <a:pt x="2137" y="837"/>
                    </a:cubicBezTo>
                    <a:cubicBezTo>
                      <a:pt x="2233" y="837"/>
                      <a:pt x="2322" y="676"/>
                      <a:pt x="2233" y="587"/>
                    </a:cubicBezTo>
                    <a:cubicBezTo>
                      <a:pt x="1961" y="368"/>
                      <a:pt x="1632" y="148"/>
                      <a:pt x="1303" y="39"/>
                    </a:cubicBezTo>
                    <a:cubicBezTo>
                      <a:pt x="1205" y="11"/>
                      <a:pt x="1111" y="1"/>
                      <a:pt x="1019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3" name="Google Shape;1893;p31"/>
              <p:cNvSpPr/>
              <p:nvPr/>
            </p:nvSpPr>
            <p:spPr>
              <a:xfrm>
                <a:off x="865475" y="3038300"/>
                <a:ext cx="48925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1513" extrusionOk="0">
                    <a:moveTo>
                      <a:pt x="186" y="1"/>
                    </a:moveTo>
                    <a:cubicBezTo>
                      <a:pt x="97" y="1"/>
                      <a:pt x="1" y="70"/>
                      <a:pt x="34" y="139"/>
                    </a:cubicBezTo>
                    <a:cubicBezTo>
                      <a:pt x="363" y="855"/>
                      <a:pt x="969" y="1346"/>
                      <a:pt x="1737" y="1513"/>
                    </a:cubicBezTo>
                    <a:cubicBezTo>
                      <a:pt x="1900" y="1513"/>
                      <a:pt x="1957" y="1236"/>
                      <a:pt x="1790" y="1236"/>
                    </a:cubicBezTo>
                    <a:cubicBezTo>
                      <a:pt x="1131" y="1127"/>
                      <a:pt x="530" y="688"/>
                      <a:pt x="311" y="86"/>
                    </a:cubicBezTo>
                    <a:cubicBezTo>
                      <a:pt x="290" y="25"/>
                      <a:pt x="239" y="1"/>
                      <a:pt x="186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4" name="Google Shape;1894;p31"/>
              <p:cNvSpPr/>
              <p:nvPr/>
            </p:nvSpPr>
            <p:spPr>
              <a:xfrm>
                <a:off x="865300" y="3036075"/>
                <a:ext cx="49975" cy="39325"/>
              </a:xfrm>
              <a:custGeom>
                <a:avLst/>
                <a:gdLst/>
                <a:ahLst/>
                <a:cxnLst/>
                <a:rect l="l" t="t" r="r" b="b"/>
                <a:pathLst>
                  <a:path w="1999" h="1573" extrusionOk="0">
                    <a:moveTo>
                      <a:pt x="159" y="1"/>
                    </a:moveTo>
                    <a:cubicBezTo>
                      <a:pt x="32" y="1"/>
                      <a:pt x="0" y="181"/>
                      <a:pt x="98" y="228"/>
                    </a:cubicBezTo>
                    <a:cubicBezTo>
                      <a:pt x="427" y="395"/>
                      <a:pt x="757" y="505"/>
                      <a:pt x="1086" y="667"/>
                    </a:cubicBezTo>
                    <a:cubicBezTo>
                      <a:pt x="1415" y="887"/>
                      <a:pt x="1577" y="1163"/>
                      <a:pt x="1687" y="1492"/>
                    </a:cubicBezTo>
                    <a:cubicBezTo>
                      <a:pt x="1725" y="1549"/>
                      <a:pt x="1776" y="1572"/>
                      <a:pt x="1825" y="1572"/>
                    </a:cubicBezTo>
                    <a:cubicBezTo>
                      <a:pt x="1916" y="1572"/>
                      <a:pt x="1998" y="1489"/>
                      <a:pt x="1964" y="1382"/>
                    </a:cubicBezTo>
                    <a:cubicBezTo>
                      <a:pt x="1797" y="1106"/>
                      <a:pt x="1687" y="777"/>
                      <a:pt x="1358" y="557"/>
                    </a:cubicBezTo>
                    <a:cubicBezTo>
                      <a:pt x="1029" y="338"/>
                      <a:pt x="590" y="175"/>
                      <a:pt x="208" y="9"/>
                    </a:cubicBezTo>
                    <a:cubicBezTo>
                      <a:pt x="190" y="3"/>
                      <a:pt x="174" y="1"/>
                      <a:pt x="159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5" name="Google Shape;1895;p31"/>
              <p:cNvSpPr/>
              <p:nvPr/>
            </p:nvSpPr>
            <p:spPr>
              <a:xfrm>
                <a:off x="842000" y="3089550"/>
                <a:ext cx="60000" cy="33550"/>
              </a:xfrm>
              <a:custGeom>
                <a:avLst/>
                <a:gdLst/>
                <a:ahLst/>
                <a:cxnLst/>
                <a:rect l="l" t="t" r="r" b="b"/>
                <a:pathLst>
                  <a:path w="2400" h="1342" extrusionOk="0">
                    <a:moveTo>
                      <a:pt x="214" y="0"/>
                    </a:moveTo>
                    <a:cubicBezTo>
                      <a:pt x="111" y="0"/>
                      <a:pt x="1" y="137"/>
                      <a:pt x="95" y="231"/>
                    </a:cubicBezTo>
                    <a:cubicBezTo>
                      <a:pt x="425" y="503"/>
                      <a:pt x="644" y="889"/>
                      <a:pt x="1083" y="1109"/>
                    </a:cubicBezTo>
                    <a:cubicBezTo>
                      <a:pt x="1355" y="1243"/>
                      <a:pt x="1667" y="1342"/>
                      <a:pt x="2015" y="1342"/>
                    </a:cubicBezTo>
                    <a:cubicBezTo>
                      <a:pt x="2088" y="1342"/>
                      <a:pt x="2162" y="1337"/>
                      <a:pt x="2237" y="1328"/>
                    </a:cubicBezTo>
                    <a:cubicBezTo>
                      <a:pt x="2400" y="1328"/>
                      <a:pt x="2347" y="1052"/>
                      <a:pt x="2180" y="1052"/>
                    </a:cubicBezTo>
                    <a:cubicBezTo>
                      <a:pt x="2103" y="1062"/>
                      <a:pt x="2027" y="1067"/>
                      <a:pt x="1953" y="1067"/>
                    </a:cubicBezTo>
                    <a:cubicBezTo>
                      <a:pt x="1606" y="1067"/>
                      <a:pt x="1291" y="960"/>
                      <a:pt x="973" y="780"/>
                    </a:cubicBezTo>
                    <a:cubicBezTo>
                      <a:pt x="701" y="560"/>
                      <a:pt x="534" y="231"/>
                      <a:pt x="262" y="12"/>
                    </a:cubicBezTo>
                    <a:cubicBezTo>
                      <a:pt x="247" y="4"/>
                      <a:pt x="230" y="0"/>
                      <a:pt x="214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6" name="Google Shape;1896;p31"/>
              <p:cNvSpPr/>
              <p:nvPr/>
            </p:nvSpPr>
            <p:spPr>
              <a:xfrm>
                <a:off x="840300" y="3087075"/>
                <a:ext cx="63975" cy="34375"/>
              </a:xfrm>
              <a:custGeom>
                <a:avLst/>
                <a:gdLst/>
                <a:ahLst/>
                <a:cxnLst/>
                <a:rect l="l" t="t" r="r" b="b"/>
                <a:pathLst>
                  <a:path w="2559" h="1375" extrusionOk="0">
                    <a:moveTo>
                      <a:pt x="220" y="54"/>
                    </a:moveTo>
                    <a:cubicBezTo>
                      <a:pt x="54" y="54"/>
                      <a:pt x="1" y="330"/>
                      <a:pt x="163" y="330"/>
                    </a:cubicBezTo>
                    <a:cubicBezTo>
                      <a:pt x="269" y="343"/>
                      <a:pt x="374" y="346"/>
                      <a:pt x="479" y="346"/>
                    </a:cubicBezTo>
                    <a:cubicBezTo>
                      <a:pt x="592" y="346"/>
                      <a:pt x="704" y="342"/>
                      <a:pt x="815" y="342"/>
                    </a:cubicBezTo>
                    <a:cubicBezTo>
                      <a:pt x="1028" y="342"/>
                      <a:pt x="1234" y="356"/>
                      <a:pt x="1427" y="440"/>
                    </a:cubicBezTo>
                    <a:cubicBezTo>
                      <a:pt x="1866" y="550"/>
                      <a:pt x="2138" y="879"/>
                      <a:pt x="2305" y="1318"/>
                    </a:cubicBezTo>
                    <a:cubicBezTo>
                      <a:pt x="2324" y="1356"/>
                      <a:pt x="2363" y="1374"/>
                      <a:pt x="2404" y="1374"/>
                    </a:cubicBezTo>
                    <a:cubicBezTo>
                      <a:pt x="2479" y="1374"/>
                      <a:pt x="2559" y="1313"/>
                      <a:pt x="2525" y="1208"/>
                    </a:cubicBezTo>
                    <a:cubicBezTo>
                      <a:pt x="2415" y="769"/>
                      <a:pt x="2138" y="440"/>
                      <a:pt x="1757" y="273"/>
                    </a:cubicBezTo>
                    <a:cubicBezTo>
                      <a:pt x="1261" y="1"/>
                      <a:pt x="769" y="163"/>
                      <a:pt x="220" y="54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7" name="Google Shape;1897;p31"/>
              <p:cNvSpPr/>
              <p:nvPr/>
            </p:nvSpPr>
            <p:spPr>
              <a:xfrm>
                <a:off x="838375" y="3140225"/>
                <a:ext cx="64575" cy="32550"/>
              </a:xfrm>
              <a:custGeom>
                <a:avLst/>
                <a:gdLst/>
                <a:ahLst/>
                <a:cxnLst/>
                <a:rect l="l" t="t" r="r" b="b"/>
                <a:pathLst>
                  <a:path w="2583" h="1302" extrusionOk="0">
                    <a:moveTo>
                      <a:pt x="183" y="0"/>
                    </a:moveTo>
                    <a:cubicBezTo>
                      <a:pt x="87" y="0"/>
                      <a:pt x="0" y="117"/>
                      <a:pt x="78" y="232"/>
                    </a:cubicBezTo>
                    <a:cubicBezTo>
                      <a:pt x="550" y="749"/>
                      <a:pt x="1161" y="1302"/>
                      <a:pt x="1853" y="1302"/>
                    </a:cubicBezTo>
                    <a:cubicBezTo>
                      <a:pt x="2041" y="1302"/>
                      <a:pt x="2236" y="1261"/>
                      <a:pt x="2435" y="1167"/>
                    </a:cubicBezTo>
                    <a:cubicBezTo>
                      <a:pt x="2583" y="1116"/>
                      <a:pt x="2513" y="938"/>
                      <a:pt x="2379" y="938"/>
                    </a:cubicBezTo>
                    <a:cubicBezTo>
                      <a:pt x="2362" y="938"/>
                      <a:pt x="2344" y="941"/>
                      <a:pt x="2325" y="947"/>
                    </a:cubicBezTo>
                    <a:cubicBezTo>
                      <a:pt x="2164" y="1023"/>
                      <a:pt x="2006" y="1055"/>
                      <a:pt x="1853" y="1055"/>
                    </a:cubicBezTo>
                    <a:cubicBezTo>
                      <a:pt x="1231" y="1055"/>
                      <a:pt x="692" y="510"/>
                      <a:pt x="297" y="69"/>
                    </a:cubicBezTo>
                    <a:cubicBezTo>
                      <a:pt x="265" y="20"/>
                      <a:pt x="223" y="0"/>
                      <a:pt x="183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8" name="Google Shape;1898;p31"/>
              <p:cNvSpPr/>
              <p:nvPr/>
            </p:nvSpPr>
            <p:spPr>
              <a:xfrm>
                <a:off x="839350" y="3141725"/>
                <a:ext cx="63425" cy="24425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977" extrusionOk="0">
                    <a:moveTo>
                      <a:pt x="204" y="0"/>
                    </a:moveTo>
                    <a:cubicBezTo>
                      <a:pt x="70" y="0"/>
                      <a:pt x="1" y="178"/>
                      <a:pt x="149" y="229"/>
                    </a:cubicBezTo>
                    <a:cubicBezTo>
                      <a:pt x="258" y="265"/>
                      <a:pt x="368" y="278"/>
                      <a:pt x="478" y="278"/>
                    </a:cubicBezTo>
                    <a:cubicBezTo>
                      <a:pt x="697" y="278"/>
                      <a:pt x="917" y="229"/>
                      <a:pt x="1136" y="229"/>
                    </a:cubicBezTo>
                    <a:cubicBezTo>
                      <a:pt x="1575" y="282"/>
                      <a:pt x="1957" y="558"/>
                      <a:pt x="2286" y="940"/>
                    </a:cubicBezTo>
                    <a:cubicBezTo>
                      <a:pt x="2312" y="966"/>
                      <a:pt x="2341" y="976"/>
                      <a:pt x="2368" y="976"/>
                    </a:cubicBezTo>
                    <a:cubicBezTo>
                      <a:pt x="2459" y="976"/>
                      <a:pt x="2537" y="862"/>
                      <a:pt x="2453" y="778"/>
                    </a:cubicBezTo>
                    <a:cubicBezTo>
                      <a:pt x="2234" y="448"/>
                      <a:pt x="1904" y="229"/>
                      <a:pt x="1575" y="62"/>
                    </a:cubicBezTo>
                    <a:cubicBezTo>
                      <a:pt x="1455" y="32"/>
                      <a:pt x="1336" y="23"/>
                      <a:pt x="1216" y="23"/>
                    </a:cubicBezTo>
                    <a:cubicBezTo>
                      <a:pt x="1016" y="23"/>
                      <a:pt x="817" y="49"/>
                      <a:pt x="618" y="49"/>
                    </a:cubicBezTo>
                    <a:cubicBezTo>
                      <a:pt x="498" y="49"/>
                      <a:pt x="378" y="39"/>
                      <a:pt x="258" y="9"/>
                    </a:cubicBezTo>
                    <a:cubicBezTo>
                      <a:pt x="239" y="3"/>
                      <a:pt x="221" y="0"/>
                      <a:pt x="204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9" name="Google Shape;1899;p31"/>
              <p:cNvSpPr/>
              <p:nvPr/>
            </p:nvSpPr>
            <p:spPr>
              <a:xfrm>
                <a:off x="836925" y="3176875"/>
                <a:ext cx="66025" cy="45725"/>
              </a:xfrm>
              <a:custGeom>
                <a:avLst/>
                <a:gdLst/>
                <a:ahLst/>
                <a:cxnLst/>
                <a:rect l="l" t="t" r="r" b="b"/>
                <a:pathLst>
                  <a:path w="2641" h="1829" extrusionOk="0">
                    <a:moveTo>
                      <a:pt x="207" y="0"/>
                    </a:moveTo>
                    <a:cubicBezTo>
                      <a:pt x="84" y="0"/>
                      <a:pt x="1" y="161"/>
                      <a:pt x="136" y="249"/>
                    </a:cubicBezTo>
                    <a:cubicBezTo>
                      <a:pt x="408" y="412"/>
                      <a:pt x="518" y="741"/>
                      <a:pt x="737" y="1017"/>
                    </a:cubicBezTo>
                    <a:cubicBezTo>
                      <a:pt x="847" y="1180"/>
                      <a:pt x="1066" y="1399"/>
                      <a:pt x="1286" y="1566"/>
                    </a:cubicBezTo>
                    <a:cubicBezTo>
                      <a:pt x="1527" y="1727"/>
                      <a:pt x="1827" y="1829"/>
                      <a:pt x="2142" y="1829"/>
                    </a:cubicBezTo>
                    <a:cubicBezTo>
                      <a:pt x="2258" y="1829"/>
                      <a:pt x="2375" y="1815"/>
                      <a:pt x="2493" y="1786"/>
                    </a:cubicBezTo>
                    <a:cubicBezTo>
                      <a:pt x="2641" y="1735"/>
                      <a:pt x="2571" y="1557"/>
                      <a:pt x="2437" y="1557"/>
                    </a:cubicBezTo>
                    <a:cubicBezTo>
                      <a:pt x="2420" y="1557"/>
                      <a:pt x="2402" y="1560"/>
                      <a:pt x="2383" y="1566"/>
                    </a:cubicBezTo>
                    <a:cubicBezTo>
                      <a:pt x="2295" y="1592"/>
                      <a:pt x="2207" y="1604"/>
                      <a:pt x="2120" y="1604"/>
                    </a:cubicBezTo>
                    <a:cubicBezTo>
                      <a:pt x="1664" y="1604"/>
                      <a:pt x="1233" y="1276"/>
                      <a:pt x="957" y="908"/>
                    </a:cubicBezTo>
                    <a:cubicBezTo>
                      <a:pt x="737" y="631"/>
                      <a:pt x="575" y="249"/>
                      <a:pt x="298" y="30"/>
                    </a:cubicBezTo>
                    <a:cubicBezTo>
                      <a:pt x="267" y="9"/>
                      <a:pt x="236" y="0"/>
                      <a:pt x="207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0" name="Google Shape;1900;p31"/>
              <p:cNvSpPr/>
              <p:nvPr/>
            </p:nvSpPr>
            <p:spPr>
              <a:xfrm>
                <a:off x="836150" y="3176175"/>
                <a:ext cx="65400" cy="43250"/>
              </a:xfrm>
              <a:custGeom>
                <a:avLst/>
                <a:gdLst/>
                <a:ahLst/>
                <a:cxnLst/>
                <a:rect l="l" t="t" r="r" b="b"/>
                <a:pathLst>
                  <a:path w="2616" h="1730" extrusionOk="0">
                    <a:moveTo>
                      <a:pt x="220" y="1"/>
                    </a:moveTo>
                    <a:cubicBezTo>
                      <a:pt x="57" y="1"/>
                      <a:pt x="0" y="220"/>
                      <a:pt x="167" y="277"/>
                    </a:cubicBezTo>
                    <a:cubicBezTo>
                      <a:pt x="659" y="330"/>
                      <a:pt x="1097" y="330"/>
                      <a:pt x="1536" y="550"/>
                    </a:cubicBezTo>
                    <a:cubicBezTo>
                      <a:pt x="1923" y="826"/>
                      <a:pt x="2195" y="1208"/>
                      <a:pt x="2362" y="1647"/>
                    </a:cubicBezTo>
                    <a:cubicBezTo>
                      <a:pt x="2380" y="1705"/>
                      <a:pt x="2419" y="1730"/>
                      <a:pt x="2459" y="1730"/>
                    </a:cubicBezTo>
                    <a:cubicBezTo>
                      <a:pt x="2535" y="1730"/>
                      <a:pt x="2615" y="1645"/>
                      <a:pt x="2581" y="1537"/>
                    </a:cubicBezTo>
                    <a:cubicBezTo>
                      <a:pt x="2471" y="1045"/>
                      <a:pt x="2142" y="659"/>
                      <a:pt x="1756" y="387"/>
                    </a:cubicBezTo>
                    <a:cubicBezTo>
                      <a:pt x="1264" y="111"/>
                      <a:pt x="716" y="58"/>
                      <a:pt x="220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1" name="Google Shape;1901;p31"/>
              <p:cNvSpPr/>
              <p:nvPr/>
            </p:nvSpPr>
            <p:spPr>
              <a:xfrm>
                <a:off x="825500" y="3209625"/>
                <a:ext cx="60975" cy="53225"/>
              </a:xfrm>
              <a:custGeom>
                <a:avLst/>
                <a:gdLst/>
                <a:ahLst/>
                <a:cxnLst/>
                <a:rect l="l" t="t" r="r" b="b"/>
                <a:pathLst>
                  <a:path w="2439" h="2129" extrusionOk="0">
                    <a:moveTo>
                      <a:pt x="181" y="0"/>
                    </a:moveTo>
                    <a:cubicBezTo>
                      <a:pt x="88" y="0"/>
                      <a:pt x="1" y="115"/>
                      <a:pt x="44" y="199"/>
                    </a:cubicBezTo>
                    <a:cubicBezTo>
                      <a:pt x="373" y="695"/>
                      <a:pt x="536" y="1244"/>
                      <a:pt x="922" y="1626"/>
                    </a:cubicBezTo>
                    <a:cubicBezTo>
                      <a:pt x="1304" y="1955"/>
                      <a:pt x="1743" y="2122"/>
                      <a:pt x="2239" y="2122"/>
                    </a:cubicBezTo>
                    <a:cubicBezTo>
                      <a:pt x="2253" y="2126"/>
                      <a:pt x="2267" y="2128"/>
                      <a:pt x="2279" y="2128"/>
                    </a:cubicBezTo>
                    <a:cubicBezTo>
                      <a:pt x="2409" y="2128"/>
                      <a:pt x="2439" y="1902"/>
                      <a:pt x="2239" y="1902"/>
                    </a:cubicBezTo>
                    <a:cubicBezTo>
                      <a:pt x="1743" y="1845"/>
                      <a:pt x="1304" y="1683"/>
                      <a:pt x="975" y="1244"/>
                    </a:cubicBezTo>
                    <a:cubicBezTo>
                      <a:pt x="646" y="915"/>
                      <a:pt x="483" y="476"/>
                      <a:pt x="264" y="37"/>
                    </a:cubicBezTo>
                    <a:cubicBezTo>
                      <a:pt x="238" y="11"/>
                      <a:pt x="209" y="0"/>
                      <a:pt x="181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2" name="Google Shape;1902;p31"/>
              <p:cNvSpPr/>
              <p:nvPr/>
            </p:nvSpPr>
            <p:spPr>
              <a:xfrm>
                <a:off x="825700" y="3209775"/>
                <a:ext cx="60750" cy="49475"/>
              </a:xfrm>
              <a:custGeom>
                <a:avLst/>
                <a:gdLst/>
                <a:ahLst/>
                <a:cxnLst/>
                <a:rect l="l" t="t" r="r" b="b"/>
                <a:pathLst>
                  <a:path w="2430" h="1979" extrusionOk="0">
                    <a:moveTo>
                      <a:pt x="189" y="1"/>
                    </a:moveTo>
                    <a:cubicBezTo>
                      <a:pt x="92" y="1"/>
                      <a:pt x="0" y="161"/>
                      <a:pt x="89" y="250"/>
                    </a:cubicBezTo>
                    <a:cubicBezTo>
                      <a:pt x="475" y="470"/>
                      <a:pt x="914" y="522"/>
                      <a:pt x="1296" y="799"/>
                    </a:cubicBezTo>
                    <a:cubicBezTo>
                      <a:pt x="1682" y="1071"/>
                      <a:pt x="1954" y="1457"/>
                      <a:pt x="2121" y="1896"/>
                    </a:cubicBezTo>
                    <a:cubicBezTo>
                      <a:pt x="2140" y="1955"/>
                      <a:pt x="2189" y="1978"/>
                      <a:pt x="2241" y="1978"/>
                    </a:cubicBezTo>
                    <a:cubicBezTo>
                      <a:pt x="2331" y="1978"/>
                      <a:pt x="2430" y="1909"/>
                      <a:pt x="2393" y="1839"/>
                    </a:cubicBezTo>
                    <a:cubicBezTo>
                      <a:pt x="2231" y="1400"/>
                      <a:pt x="1954" y="1018"/>
                      <a:pt x="1625" y="689"/>
                    </a:cubicBezTo>
                    <a:lnTo>
                      <a:pt x="1134" y="360"/>
                    </a:lnTo>
                    <a:cubicBezTo>
                      <a:pt x="857" y="193"/>
                      <a:pt x="528" y="193"/>
                      <a:pt x="256" y="31"/>
                    </a:cubicBezTo>
                    <a:cubicBezTo>
                      <a:pt x="235" y="10"/>
                      <a:pt x="212" y="1"/>
                      <a:pt x="189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3" name="Google Shape;1903;p31"/>
              <p:cNvSpPr/>
              <p:nvPr/>
            </p:nvSpPr>
            <p:spPr>
              <a:xfrm>
                <a:off x="777700" y="3229000"/>
                <a:ext cx="85900" cy="67950"/>
              </a:xfrm>
              <a:custGeom>
                <a:avLst/>
                <a:gdLst/>
                <a:ahLst/>
                <a:cxnLst/>
                <a:rect l="l" t="t" r="r" b="b"/>
                <a:pathLst>
                  <a:path w="3436" h="2718" extrusionOk="0">
                    <a:moveTo>
                      <a:pt x="165" y="0"/>
                    </a:moveTo>
                    <a:cubicBezTo>
                      <a:pt x="77" y="0"/>
                      <a:pt x="0" y="70"/>
                      <a:pt x="34" y="140"/>
                    </a:cubicBezTo>
                    <a:cubicBezTo>
                      <a:pt x="679" y="1323"/>
                      <a:pt x="1696" y="2718"/>
                      <a:pt x="3184" y="2718"/>
                    </a:cubicBezTo>
                    <a:cubicBezTo>
                      <a:pt x="3213" y="2718"/>
                      <a:pt x="3243" y="2717"/>
                      <a:pt x="3273" y="2716"/>
                    </a:cubicBezTo>
                    <a:cubicBezTo>
                      <a:pt x="3435" y="2716"/>
                      <a:pt x="3383" y="2444"/>
                      <a:pt x="3216" y="2444"/>
                    </a:cubicBezTo>
                    <a:cubicBezTo>
                      <a:pt x="3190" y="2445"/>
                      <a:pt x="3165" y="2445"/>
                      <a:pt x="3139" y="2445"/>
                    </a:cubicBezTo>
                    <a:cubicBezTo>
                      <a:pt x="1810" y="2445"/>
                      <a:pt x="849" y="1108"/>
                      <a:pt x="310" y="82"/>
                    </a:cubicBezTo>
                    <a:cubicBezTo>
                      <a:pt x="270" y="23"/>
                      <a:pt x="216" y="0"/>
                      <a:pt x="165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4" name="Google Shape;1904;p31"/>
              <p:cNvSpPr/>
              <p:nvPr/>
            </p:nvSpPr>
            <p:spPr>
              <a:xfrm>
                <a:off x="777575" y="3228150"/>
                <a:ext cx="87775" cy="61275"/>
              </a:xfrm>
              <a:custGeom>
                <a:avLst/>
                <a:gdLst/>
                <a:ahLst/>
                <a:cxnLst/>
                <a:rect l="l" t="t" r="r" b="b"/>
                <a:pathLst>
                  <a:path w="3511" h="2451" extrusionOk="0">
                    <a:moveTo>
                      <a:pt x="177" y="0"/>
                    </a:moveTo>
                    <a:cubicBezTo>
                      <a:pt x="79" y="0"/>
                      <a:pt x="0" y="231"/>
                      <a:pt x="149" y="283"/>
                    </a:cubicBezTo>
                    <a:cubicBezTo>
                      <a:pt x="697" y="503"/>
                      <a:pt x="1303" y="665"/>
                      <a:pt x="1852" y="885"/>
                    </a:cubicBezTo>
                    <a:cubicBezTo>
                      <a:pt x="2563" y="1214"/>
                      <a:pt x="2949" y="1710"/>
                      <a:pt x="3221" y="2368"/>
                    </a:cubicBezTo>
                    <a:cubicBezTo>
                      <a:pt x="3242" y="2427"/>
                      <a:pt x="3291" y="2450"/>
                      <a:pt x="3340" y="2450"/>
                    </a:cubicBezTo>
                    <a:cubicBezTo>
                      <a:pt x="3426" y="2450"/>
                      <a:pt x="3510" y="2381"/>
                      <a:pt x="3440" y="2311"/>
                    </a:cubicBezTo>
                    <a:cubicBezTo>
                      <a:pt x="3221" y="1710"/>
                      <a:pt x="2892" y="1161"/>
                      <a:pt x="2343" y="832"/>
                    </a:cubicBezTo>
                    <a:cubicBezTo>
                      <a:pt x="1685" y="503"/>
                      <a:pt x="917" y="283"/>
                      <a:pt x="206" y="7"/>
                    </a:cubicBezTo>
                    <a:cubicBezTo>
                      <a:pt x="196" y="2"/>
                      <a:pt x="186" y="0"/>
                      <a:pt x="177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5" name="Google Shape;1905;p31"/>
              <p:cNvSpPr/>
              <p:nvPr/>
            </p:nvSpPr>
            <p:spPr>
              <a:xfrm>
                <a:off x="747500" y="3245500"/>
                <a:ext cx="73175" cy="100100"/>
              </a:xfrm>
              <a:custGeom>
                <a:avLst/>
                <a:gdLst/>
                <a:ahLst/>
                <a:cxnLst/>
                <a:rect l="l" t="t" r="r" b="b"/>
                <a:pathLst>
                  <a:path w="2927" h="4004" extrusionOk="0">
                    <a:moveTo>
                      <a:pt x="158" y="1"/>
                    </a:moveTo>
                    <a:cubicBezTo>
                      <a:pt x="82" y="1"/>
                      <a:pt x="0" y="85"/>
                      <a:pt x="35" y="191"/>
                    </a:cubicBezTo>
                    <a:cubicBezTo>
                      <a:pt x="311" y="959"/>
                      <a:pt x="311" y="1894"/>
                      <a:pt x="803" y="2605"/>
                    </a:cubicBezTo>
                    <a:cubicBezTo>
                      <a:pt x="1242" y="3320"/>
                      <a:pt x="2010" y="3649"/>
                      <a:pt x="2725" y="3978"/>
                    </a:cubicBezTo>
                    <a:cubicBezTo>
                      <a:pt x="2743" y="3996"/>
                      <a:pt x="2761" y="4004"/>
                      <a:pt x="2778" y="4004"/>
                    </a:cubicBezTo>
                    <a:cubicBezTo>
                      <a:pt x="2865" y="4004"/>
                      <a:pt x="2927" y="3803"/>
                      <a:pt x="2835" y="3759"/>
                    </a:cubicBezTo>
                    <a:cubicBezTo>
                      <a:pt x="1957" y="3373"/>
                      <a:pt x="1189" y="2934"/>
                      <a:pt x="803" y="2056"/>
                    </a:cubicBezTo>
                    <a:cubicBezTo>
                      <a:pt x="531" y="1398"/>
                      <a:pt x="474" y="687"/>
                      <a:pt x="254" y="81"/>
                    </a:cubicBezTo>
                    <a:cubicBezTo>
                      <a:pt x="236" y="24"/>
                      <a:pt x="198" y="1"/>
                      <a:pt x="158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6" name="Google Shape;1906;p31"/>
              <p:cNvSpPr/>
              <p:nvPr/>
            </p:nvSpPr>
            <p:spPr>
              <a:xfrm>
                <a:off x="745975" y="3244600"/>
                <a:ext cx="80150" cy="87300"/>
              </a:xfrm>
              <a:custGeom>
                <a:avLst/>
                <a:gdLst/>
                <a:ahLst/>
                <a:cxnLst/>
                <a:rect l="l" t="t" r="r" b="b"/>
                <a:pathLst>
                  <a:path w="3206" h="3492" extrusionOk="0">
                    <a:moveTo>
                      <a:pt x="220" y="0"/>
                    </a:moveTo>
                    <a:cubicBezTo>
                      <a:pt x="79" y="0"/>
                      <a:pt x="1" y="232"/>
                      <a:pt x="153" y="284"/>
                    </a:cubicBezTo>
                    <a:cubicBezTo>
                      <a:pt x="811" y="503"/>
                      <a:pt x="1470" y="775"/>
                      <a:pt x="1961" y="1271"/>
                    </a:cubicBezTo>
                    <a:cubicBezTo>
                      <a:pt x="2620" y="1873"/>
                      <a:pt x="2729" y="2641"/>
                      <a:pt x="2949" y="3409"/>
                    </a:cubicBezTo>
                    <a:cubicBezTo>
                      <a:pt x="2969" y="3467"/>
                      <a:pt x="3009" y="3492"/>
                      <a:pt x="3050" y="3492"/>
                    </a:cubicBezTo>
                    <a:cubicBezTo>
                      <a:pt x="3126" y="3492"/>
                      <a:pt x="3205" y="3407"/>
                      <a:pt x="3168" y="3299"/>
                    </a:cubicBezTo>
                    <a:cubicBezTo>
                      <a:pt x="2949" y="2531"/>
                      <a:pt x="2839" y="1820"/>
                      <a:pt x="2290" y="1214"/>
                    </a:cubicBezTo>
                    <a:cubicBezTo>
                      <a:pt x="1742" y="613"/>
                      <a:pt x="974" y="336"/>
                      <a:pt x="263" y="7"/>
                    </a:cubicBezTo>
                    <a:cubicBezTo>
                      <a:pt x="248" y="2"/>
                      <a:pt x="234" y="0"/>
                      <a:pt x="220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7" name="Google Shape;1907;p31"/>
              <p:cNvSpPr/>
              <p:nvPr/>
            </p:nvSpPr>
            <p:spPr>
              <a:xfrm>
                <a:off x="709075" y="3307225"/>
                <a:ext cx="79150" cy="79975"/>
              </a:xfrm>
              <a:custGeom>
                <a:avLst/>
                <a:gdLst/>
                <a:ahLst/>
                <a:cxnLst/>
                <a:rect l="l" t="t" r="r" b="b"/>
                <a:pathLst>
                  <a:path w="3166" h="3199" extrusionOk="0">
                    <a:moveTo>
                      <a:pt x="150" y="0"/>
                    </a:moveTo>
                    <a:cubicBezTo>
                      <a:pt x="63" y="0"/>
                      <a:pt x="1" y="201"/>
                      <a:pt x="93" y="245"/>
                    </a:cubicBezTo>
                    <a:cubicBezTo>
                      <a:pt x="1409" y="904"/>
                      <a:pt x="2616" y="1509"/>
                      <a:pt x="2889" y="3098"/>
                    </a:cubicBezTo>
                    <a:cubicBezTo>
                      <a:pt x="2912" y="3168"/>
                      <a:pt x="2965" y="3199"/>
                      <a:pt x="3018" y="3199"/>
                    </a:cubicBezTo>
                    <a:cubicBezTo>
                      <a:pt x="3091" y="3199"/>
                      <a:pt x="3165" y="3140"/>
                      <a:pt x="3165" y="3046"/>
                    </a:cubicBezTo>
                    <a:cubicBezTo>
                      <a:pt x="2836" y="1400"/>
                      <a:pt x="1629" y="684"/>
                      <a:pt x="202" y="26"/>
                    </a:cubicBezTo>
                    <a:cubicBezTo>
                      <a:pt x="184" y="8"/>
                      <a:pt x="167" y="0"/>
                      <a:pt x="150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8" name="Google Shape;1908;p31"/>
              <p:cNvSpPr/>
              <p:nvPr/>
            </p:nvSpPr>
            <p:spPr>
              <a:xfrm>
                <a:off x="709100" y="3307225"/>
                <a:ext cx="70500" cy="88625"/>
              </a:xfrm>
              <a:custGeom>
                <a:avLst/>
                <a:gdLst/>
                <a:ahLst/>
                <a:cxnLst/>
                <a:rect l="l" t="t" r="r" b="b"/>
                <a:pathLst>
                  <a:path w="2820" h="3545" extrusionOk="0">
                    <a:moveTo>
                      <a:pt x="172" y="0"/>
                    </a:moveTo>
                    <a:cubicBezTo>
                      <a:pt x="81" y="0"/>
                      <a:pt x="0" y="84"/>
                      <a:pt x="35" y="193"/>
                    </a:cubicBezTo>
                    <a:cubicBezTo>
                      <a:pt x="364" y="1013"/>
                      <a:pt x="311" y="1839"/>
                      <a:pt x="969" y="2550"/>
                    </a:cubicBezTo>
                    <a:cubicBezTo>
                      <a:pt x="1408" y="3046"/>
                      <a:pt x="1957" y="3375"/>
                      <a:pt x="2668" y="3537"/>
                    </a:cubicBezTo>
                    <a:cubicBezTo>
                      <a:pt x="2678" y="3543"/>
                      <a:pt x="2688" y="3545"/>
                      <a:pt x="2697" y="3545"/>
                    </a:cubicBezTo>
                    <a:cubicBezTo>
                      <a:pt x="2786" y="3545"/>
                      <a:pt x="2819" y="3313"/>
                      <a:pt x="2668" y="3265"/>
                    </a:cubicBezTo>
                    <a:cubicBezTo>
                      <a:pt x="1900" y="3098"/>
                      <a:pt x="1299" y="2659"/>
                      <a:pt x="860" y="2001"/>
                    </a:cubicBezTo>
                    <a:cubicBezTo>
                      <a:pt x="531" y="1400"/>
                      <a:pt x="531" y="684"/>
                      <a:pt x="311" y="83"/>
                    </a:cubicBezTo>
                    <a:cubicBezTo>
                      <a:pt x="273" y="25"/>
                      <a:pt x="221" y="0"/>
                      <a:pt x="172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9" name="Google Shape;1909;p31"/>
              <p:cNvSpPr/>
              <p:nvPr/>
            </p:nvSpPr>
            <p:spPr>
              <a:xfrm>
                <a:off x="780525" y="3388550"/>
                <a:ext cx="117050" cy="25150"/>
              </a:xfrm>
              <a:custGeom>
                <a:avLst/>
                <a:gdLst/>
                <a:ahLst/>
                <a:cxnLst/>
                <a:rect l="l" t="t" r="r" b="b"/>
                <a:pathLst>
                  <a:path w="4682" h="1006" extrusionOk="0">
                    <a:moveTo>
                      <a:pt x="202" y="1"/>
                    </a:moveTo>
                    <a:cubicBezTo>
                      <a:pt x="101" y="1"/>
                      <a:pt x="1" y="137"/>
                      <a:pt x="140" y="232"/>
                    </a:cubicBezTo>
                    <a:cubicBezTo>
                      <a:pt x="689" y="670"/>
                      <a:pt x="1457" y="943"/>
                      <a:pt x="2172" y="1000"/>
                    </a:cubicBezTo>
                    <a:cubicBezTo>
                      <a:pt x="2232" y="1003"/>
                      <a:pt x="2292" y="1005"/>
                      <a:pt x="2351" y="1005"/>
                    </a:cubicBezTo>
                    <a:cubicBezTo>
                      <a:pt x="3105" y="1005"/>
                      <a:pt x="3817" y="711"/>
                      <a:pt x="4529" y="561"/>
                    </a:cubicBezTo>
                    <a:cubicBezTo>
                      <a:pt x="4682" y="509"/>
                      <a:pt x="4604" y="277"/>
                      <a:pt x="4462" y="277"/>
                    </a:cubicBezTo>
                    <a:cubicBezTo>
                      <a:pt x="4448" y="277"/>
                      <a:pt x="4434" y="280"/>
                      <a:pt x="4420" y="284"/>
                    </a:cubicBezTo>
                    <a:cubicBezTo>
                      <a:pt x="3637" y="508"/>
                      <a:pt x="2940" y="703"/>
                      <a:pt x="2255" y="703"/>
                    </a:cubicBezTo>
                    <a:cubicBezTo>
                      <a:pt x="1596" y="703"/>
                      <a:pt x="950" y="522"/>
                      <a:pt x="250" y="12"/>
                    </a:cubicBezTo>
                    <a:cubicBezTo>
                      <a:pt x="235" y="4"/>
                      <a:pt x="218" y="1"/>
                      <a:pt x="202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0" name="Google Shape;1910;p31"/>
              <p:cNvSpPr/>
              <p:nvPr/>
            </p:nvSpPr>
            <p:spPr>
              <a:xfrm>
                <a:off x="788625" y="3370900"/>
                <a:ext cx="108525" cy="31000"/>
              </a:xfrm>
              <a:custGeom>
                <a:avLst/>
                <a:gdLst/>
                <a:ahLst/>
                <a:cxnLst/>
                <a:rect l="l" t="t" r="r" b="b"/>
                <a:pathLst>
                  <a:path w="4341" h="1240" extrusionOk="0">
                    <a:moveTo>
                      <a:pt x="1346" y="0"/>
                    </a:moveTo>
                    <a:cubicBezTo>
                      <a:pt x="949" y="0"/>
                      <a:pt x="547" y="68"/>
                      <a:pt x="145" y="222"/>
                    </a:cubicBezTo>
                    <a:cubicBezTo>
                      <a:pt x="0" y="320"/>
                      <a:pt x="73" y="507"/>
                      <a:pt x="206" y="507"/>
                    </a:cubicBezTo>
                    <a:cubicBezTo>
                      <a:pt x="222" y="507"/>
                      <a:pt x="238" y="504"/>
                      <a:pt x="255" y="499"/>
                    </a:cubicBezTo>
                    <a:cubicBezTo>
                      <a:pt x="630" y="343"/>
                      <a:pt x="1009" y="275"/>
                      <a:pt x="1386" y="275"/>
                    </a:cubicBezTo>
                    <a:cubicBezTo>
                      <a:pt x="2335" y="275"/>
                      <a:pt x="3273" y="701"/>
                      <a:pt x="4096" y="1210"/>
                    </a:cubicBezTo>
                    <a:cubicBezTo>
                      <a:pt x="4117" y="1231"/>
                      <a:pt x="4140" y="1240"/>
                      <a:pt x="4162" y="1240"/>
                    </a:cubicBezTo>
                    <a:cubicBezTo>
                      <a:pt x="4257" y="1240"/>
                      <a:pt x="4340" y="1079"/>
                      <a:pt x="4205" y="990"/>
                    </a:cubicBezTo>
                    <a:cubicBezTo>
                      <a:pt x="3339" y="439"/>
                      <a:pt x="2358" y="0"/>
                      <a:pt x="1346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1" name="Google Shape;1911;p31"/>
              <p:cNvSpPr/>
              <p:nvPr/>
            </p:nvSpPr>
            <p:spPr>
              <a:xfrm>
                <a:off x="819325" y="3341300"/>
                <a:ext cx="106025" cy="35250"/>
              </a:xfrm>
              <a:custGeom>
                <a:avLst/>
                <a:gdLst/>
                <a:ahLst/>
                <a:cxnLst/>
                <a:rect l="l" t="t" r="r" b="b"/>
                <a:pathLst>
                  <a:path w="4241" h="1410" extrusionOk="0">
                    <a:moveTo>
                      <a:pt x="153" y="0"/>
                    </a:moveTo>
                    <a:cubicBezTo>
                      <a:pt x="66" y="0"/>
                      <a:pt x="0" y="115"/>
                      <a:pt x="124" y="199"/>
                    </a:cubicBezTo>
                    <a:cubicBezTo>
                      <a:pt x="1035" y="975"/>
                      <a:pt x="2172" y="1409"/>
                      <a:pt x="3348" y="1409"/>
                    </a:cubicBezTo>
                    <a:cubicBezTo>
                      <a:pt x="3589" y="1409"/>
                      <a:pt x="3832" y="1391"/>
                      <a:pt x="4075" y="1353"/>
                    </a:cubicBezTo>
                    <a:cubicBezTo>
                      <a:pt x="4226" y="1353"/>
                      <a:pt x="4240" y="1126"/>
                      <a:pt x="4117" y="1126"/>
                    </a:cubicBezTo>
                    <a:cubicBezTo>
                      <a:pt x="4105" y="1126"/>
                      <a:pt x="4090" y="1129"/>
                      <a:pt x="4075" y="1134"/>
                    </a:cubicBezTo>
                    <a:cubicBezTo>
                      <a:pt x="3861" y="1158"/>
                      <a:pt x="3649" y="1170"/>
                      <a:pt x="3440" y="1170"/>
                    </a:cubicBezTo>
                    <a:cubicBezTo>
                      <a:pt x="2258" y="1170"/>
                      <a:pt x="1167" y="783"/>
                      <a:pt x="234" y="37"/>
                    </a:cubicBezTo>
                    <a:cubicBezTo>
                      <a:pt x="208" y="11"/>
                      <a:pt x="180" y="0"/>
                      <a:pt x="153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2" name="Google Shape;1912;p31"/>
              <p:cNvSpPr/>
              <p:nvPr/>
            </p:nvSpPr>
            <p:spPr>
              <a:xfrm>
                <a:off x="826600" y="3331225"/>
                <a:ext cx="98125" cy="43400"/>
              </a:xfrm>
              <a:custGeom>
                <a:avLst/>
                <a:gdLst/>
                <a:ahLst/>
                <a:cxnLst/>
                <a:rect l="l" t="t" r="r" b="b"/>
                <a:pathLst>
                  <a:path w="3925" h="1736" extrusionOk="0">
                    <a:moveTo>
                      <a:pt x="163" y="1"/>
                    </a:moveTo>
                    <a:cubicBezTo>
                      <a:pt x="0" y="1"/>
                      <a:pt x="0" y="273"/>
                      <a:pt x="163" y="273"/>
                    </a:cubicBezTo>
                    <a:cubicBezTo>
                      <a:pt x="711" y="330"/>
                      <a:pt x="1317" y="330"/>
                      <a:pt x="1866" y="440"/>
                    </a:cubicBezTo>
                    <a:cubicBezTo>
                      <a:pt x="2577" y="602"/>
                      <a:pt x="3125" y="1260"/>
                      <a:pt x="3674" y="1699"/>
                    </a:cubicBezTo>
                    <a:cubicBezTo>
                      <a:pt x="3700" y="1725"/>
                      <a:pt x="3729" y="1736"/>
                      <a:pt x="3756" y="1736"/>
                    </a:cubicBezTo>
                    <a:cubicBezTo>
                      <a:pt x="3847" y="1736"/>
                      <a:pt x="3925" y="1621"/>
                      <a:pt x="3841" y="1537"/>
                    </a:cubicBezTo>
                    <a:cubicBezTo>
                      <a:pt x="3292" y="1041"/>
                      <a:pt x="2796" y="440"/>
                      <a:pt x="2138" y="220"/>
                    </a:cubicBezTo>
                    <a:cubicBezTo>
                      <a:pt x="1536" y="1"/>
                      <a:pt x="768" y="53"/>
                      <a:pt x="163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3" name="Google Shape;1913;p31"/>
              <p:cNvSpPr/>
              <p:nvPr/>
            </p:nvSpPr>
            <p:spPr>
              <a:xfrm>
                <a:off x="853125" y="3290075"/>
                <a:ext cx="95525" cy="39725"/>
              </a:xfrm>
              <a:custGeom>
                <a:avLst/>
                <a:gdLst/>
                <a:ahLst/>
                <a:cxnLst/>
                <a:rect l="l" t="t" r="r" b="b"/>
                <a:pathLst>
                  <a:path w="3821" h="1589" extrusionOk="0">
                    <a:moveTo>
                      <a:pt x="638" y="1"/>
                    </a:moveTo>
                    <a:cubicBezTo>
                      <a:pt x="475" y="1"/>
                      <a:pt x="418" y="273"/>
                      <a:pt x="585" y="273"/>
                    </a:cubicBezTo>
                    <a:cubicBezTo>
                      <a:pt x="1643" y="273"/>
                      <a:pt x="2564" y="600"/>
                      <a:pt x="3347" y="1206"/>
                    </a:cubicBezTo>
                    <a:lnTo>
                      <a:pt x="3347" y="1206"/>
                    </a:lnTo>
                    <a:cubicBezTo>
                      <a:pt x="2954" y="1275"/>
                      <a:pt x="2561" y="1331"/>
                      <a:pt x="2168" y="1331"/>
                    </a:cubicBezTo>
                    <a:cubicBezTo>
                      <a:pt x="2060" y="1331"/>
                      <a:pt x="1953" y="1327"/>
                      <a:pt x="1845" y="1318"/>
                    </a:cubicBezTo>
                    <a:cubicBezTo>
                      <a:pt x="1244" y="1208"/>
                      <a:pt x="695" y="822"/>
                      <a:pt x="256" y="383"/>
                    </a:cubicBezTo>
                    <a:cubicBezTo>
                      <a:pt x="235" y="362"/>
                      <a:pt x="212" y="353"/>
                      <a:pt x="189" y="353"/>
                    </a:cubicBezTo>
                    <a:cubicBezTo>
                      <a:pt x="93" y="353"/>
                      <a:pt x="0" y="513"/>
                      <a:pt x="89" y="602"/>
                    </a:cubicBezTo>
                    <a:cubicBezTo>
                      <a:pt x="528" y="988"/>
                      <a:pt x="1024" y="1370"/>
                      <a:pt x="1625" y="1480"/>
                    </a:cubicBezTo>
                    <a:cubicBezTo>
                      <a:pt x="1864" y="1559"/>
                      <a:pt x="2109" y="1589"/>
                      <a:pt x="2357" y="1589"/>
                    </a:cubicBezTo>
                    <a:cubicBezTo>
                      <a:pt x="2794" y="1589"/>
                      <a:pt x="3238" y="1497"/>
                      <a:pt x="3658" y="1427"/>
                    </a:cubicBezTo>
                    <a:cubicBezTo>
                      <a:pt x="3767" y="1370"/>
                      <a:pt x="3820" y="1261"/>
                      <a:pt x="3710" y="1151"/>
                    </a:cubicBezTo>
                    <a:cubicBezTo>
                      <a:pt x="2832" y="383"/>
                      <a:pt x="1792" y="1"/>
                      <a:pt x="638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4" name="Google Shape;1914;p31"/>
              <p:cNvSpPr/>
              <p:nvPr/>
            </p:nvSpPr>
            <p:spPr>
              <a:xfrm>
                <a:off x="881900" y="3249725"/>
                <a:ext cx="90100" cy="31700"/>
              </a:xfrm>
              <a:custGeom>
                <a:avLst/>
                <a:gdLst/>
                <a:ahLst/>
                <a:cxnLst/>
                <a:rect l="l" t="t" r="r" b="b"/>
                <a:pathLst>
                  <a:path w="3604" h="1268" extrusionOk="0">
                    <a:moveTo>
                      <a:pt x="1901" y="241"/>
                    </a:moveTo>
                    <a:cubicBezTo>
                      <a:pt x="2068" y="241"/>
                      <a:pt x="3275" y="408"/>
                      <a:pt x="3165" y="680"/>
                    </a:cubicBezTo>
                    <a:cubicBezTo>
                      <a:pt x="2998" y="956"/>
                      <a:pt x="2177" y="1009"/>
                      <a:pt x="1901" y="1009"/>
                    </a:cubicBezTo>
                    <a:cubicBezTo>
                      <a:pt x="1365" y="1009"/>
                      <a:pt x="912" y="967"/>
                      <a:pt x="431" y="840"/>
                    </a:cubicBezTo>
                    <a:lnTo>
                      <a:pt x="431" y="840"/>
                    </a:lnTo>
                    <a:cubicBezTo>
                      <a:pt x="868" y="514"/>
                      <a:pt x="1356" y="298"/>
                      <a:pt x="1901" y="241"/>
                    </a:cubicBezTo>
                    <a:close/>
                    <a:moveTo>
                      <a:pt x="1950" y="0"/>
                    </a:moveTo>
                    <a:cubicBezTo>
                      <a:pt x="1345" y="0"/>
                      <a:pt x="780" y="292"/>
                      <a:pt x="255" y="627"/>
                    </a:cubicBezTo>
                    <a:cubicBezTo>
                      <a:pt x="183" y="676"/>
                      <a:pt x="175" y="735"/>
                      <a:pt x="203" y="782"/>
                    </a:cubicBezTo>
                    <a:lnTo>
                      <a:pt x="203" y="782"/>
                    </a:lnTo>
                    <a:cubicBezTo>
                      <a:pt x="72" y="784"/>
                      <a:pt x="1" y="962"/>
                      <a:pt x="145" y="1009"/>
                    </a:cubicBezTo>
                    <a:cubicBezTo>
                      <a:pt x="626" y="1182"/>
                      <a:pt x="1128" y="1267"/>
                      <a:pt x="1638" y="1267"/>
                    </a:cubicBezTo>
                    <a:cubicBezTo>
                      <a:pt x="1944" y="1267"/>
                      <a:pt x="2252" y="1237"/>
                      <a:pt x="2559" y="1176"/>
                    </a:cubicBezTo>
                    <a:cubicBezTo>
                      <a:pt x="2779" y="1119"/>
                      <a:pt x="3604" y="1009"/>
                      <a:pt x="3547" y="627"/>
                    </a:cubicBezTo>
                    <a:cubicBezTo>
                      <a:pt x="3494" y="241"/>
                      <a:pt x="2559" y="22"/>
                      <a:pt x="2230" y="22"/>
                    </a:cubicBezTo>
                    <a:cubicBezTo>
                      <a:pt x="2136" y="7"/>
                      <a:pt x="2042" y="0"/>
                      <a:pt x="1950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5" name="Google Shape;1915;p31"/>
              <p:cNvSpPr/>
              <p:nvPr/>
            </p:nvSpPr>
            <p:spPr>
              <a:xfrm>
                <a:off x="896175" y="3183100"/>
                <a:ext cx="81325" cy="44425"/>
              </a:xfrm>
              <a:custGeom>
                <a:avLst/>
                <a:gdLst/>
                <a:ahLst/>
                <a:cxnLst/>
                <a:rect l="l" t="t" r="r" b="b"/>
                <a:pathLst>
                  <a:path w="3253" h="1777" extrusionOk="0">
                    <a:moveTo>
                      <a:pt x="3086" y="53"/>
                    </a:moveTo>
                    <a:cubicBezTo>
                      <a:pt x="2045" y="110"/>
                      <a:pt x="729" y="0"/>
                      <a:pt x="180" y="1150"/>
                    </a:cubicBezTo>
                    <a:cubicBezTo>
                      <a:pt x="144" y="1220"/>
                      <a:pt x="219" y="1290"/>
                      <a:pt x="307" y="1290"/>
                    </a:cubicBezTo>
                    <a:cubicBezTo>
                      <a:pt x="357" y="1290"/>
                      <a:pt x="412" y="1267"/>
                      <a:pt x="452" y="1207"/>
                    </a:cubicBezTo>
                    <a:cubicBezTo>
                      <a:pt x="858" y="399"/>
                      <a:pt x="1775" y="326"/>
                      <a:pt x="2607" y="326"/>
                    </a:cubicBezTo>
                    <a:cubicBezTo>
                      <a:pt x="2682" y="326"/>
                      <a:pt x="2755" y="327"/>
                      <a:pt x="2828" y="327"/>
                    </a:cubicBezTo>
                    <a:lnTo>
                      <a:pt x="2828" y="327"/>
                    </a:lnTo>
                    <a:cubicBezTo>
                      <a:pt x="2570" y="673"/>
                      <a:pt x="2234" y="968"/>
                      <a:pt x="1826" y="1150"/>
                    </a:cubicBezTo>
                    <a:cubicBezTo>
                      <a:pt x="1692" y="1239"/>
                      <a:pt x="850" y="1540"/>
                      <a:pt x="469" y="1540"/>
                    </a:cubicBezTo>
                    <a:cubicBezTo>
                      <a:pt x="376" y="1540"/>
                      <a:pt x="311" y="1522"/>
                      <a:pt x="290" y="1480"/>
                    </a:cubicBezTo>
                    <a:cubicBezTo>
                      <a:pt x="269" y="1420"/>
                      <a:pt x="219" y="1397"/>
                      <a:pt x="170" y="1397"/>
                    </a:cubicBezTo>
                    <a:cubicBezTo>
                      <a:pt x="85" y="1397"/>
                      <a:pt x="1" y="1467"/>
                      <a:pt x="70" y="1537"/>
                    </a:cubicBezTo>
                    <a:cubicBezTo>
                      <a:pt x="137" y="1717"/>
                      <a:pt x="334" y="1776"/>
                      <a:pt x="562" y="1776"/>
                    </a:cubicBezTo>
                    <a:cubicBezTo>
                      <a:pt x="889" y="1776"/>
                      <a:pt x="1279" y="1654"/>
                      <a:pt x="1440" y="1589"/>
                    </a:cubicBezTo>
                    <a:cubicBezTo>
                      <a:pt x="2155" y="1370"/>
                      <a:pt x="2756" y="931"/>
                      <a:pt x="3195" y="273"/>
                    </a:cubicBezTo>
                    <a:cubicBezTo>
                      <a:pt x="3252" y="163"/>
                      <a:pt x="3195" y="53"/>
                      <a:pt x="3086" y="53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6" name="Google Shape;1916;p31"/>
              <p:cNvSpPr/>
              <p:nvPr/>
            </p:nvSpPr>
            <p:spPr>
              <a:xfrm>
                <a:off x="900025" y="3134850"/>
                <a:ext cx="73300" cy="39475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1579" extrusionOk="0">
                    <a:moveTo>
                      <a:pt x="1978" y="248"/>
                    </a:moveTo>
                    <a:cubicBezTo>
                      <a:pt x="2167" y="248"/>
                      <a:pt x="2357" y="266"/>
                      <a:pt x="2541" y="277"/>
                    </a:cubicBezTo>
                    <a:lnTo>
                      <a:pt x="2541" y="277"/>
                    </a:lnTo>
                    <a:cubicBezTo>
                      <a:pt x="2342" y="596"/>
                      <a:pt x="2098" y="814"/>
                      <a:pt x="1782" y="995"/>
                    </a:cubicBezTo>
                    <a:cubicBezTo>
                      <a:pt x="1613" y="1080"/>
                      <a:pt x="988" y="1360"/>
                      <a:pt x="610" y="1360"/>
                    </a:cubicBezTo>
                    <a:cubicBezTo>
                      <a:pt x="497" y="1360"/>
                      <a:pt x="406" y="1335"/>
                      <a:pt x="355" y="1272"/>
                    </a:cubicBezTo>
                    <a:cubicBezTo>
                      <a:pt x="327" y="1230"/>
                      <a:pt x="292" y="1209"/>
                      <a:pt x="257" y="1203"/>
                    </a:cubicBezTo>
                    <a:lnTo>
                      <a:pt x="257" y="1203"/>
                    </a:lnTo>
                    <a:cubicBezTo>
                      <a:pt x="584" y="878"/>
                      <a:pt x="962" y="554"/>
                      <a:pt x="1395" y="337"/>
                    </a:cubicBezTo>
                    <a:cubicBezTo>
                      <a:pt x="1582" y="268"/>
                      <a:pt x="1779" y="248"/>
                      <a:pt x="1978" y="248"/>
                    </a:cubicBezTo>
                    <a:close/>
                    <a:moveTo>
                      <a:pt x="1908" y="0"/>
                    </a:moveTo>
                    <a:cubicBezTo>
                      <a:pt x="1702" y="0"/>
                      <a:pt x="1499" y="23"/>
                      <a:pt x="1286" y="118"/>
                    </a:cubicBezTo>
                    <a:cubicBezTo>
                      <a:pt x="847" y="284"/>
                      <a:pt x="408" y="666"/>
                      <a:pt x="79" y="995"/>
                    </a:cubicBezTo>
                    <a:cubicBezTo>
                      <a:pt x="1" y="1073"/>
                      <a:pt x="62" y="1206"/>
                      <a:pt x="144" y="1238"/>
                    </a:cubicBezTo>
                    <a:lnTo>
                      <a:pt x="144" y="1238"/>
                    </a:lnTo>
                    <a:cubicBezTo>
                      <a:pt x="103" y="1275"/>
                      <a:pt x="88" y="1334"/>
                      <a:pt x="136" y="1382"/>
                    </a:cubicBezTo>
                    <a:cubicBezTo>
                      <a:pt x="262" y="1528"/>
                      <a:pt x="445" y="1579"/>
                      <a:pt x="644" y="1579"/>
                    </a:cubicBezTo>
                    <a:cubicBezTo>
                      <a:pt x="963" y="1579"/>
                      <a:pt x="1324" y="1449"/>
                      <a:pt x="1562" y="1382"/>
                    </a:cubicBezTo>
                    <a:cubicBezTo>
                      <a:pt x="2164" y="1162"/>
                      <a:pt x="2602" y="723"/>
                      <a:pt x="2879" y="175"/>
                    </a:cubicBezTo>
                    <a:cubicBezTo>
                      <a:pt x="2932" y="118"/>
                      <a:pt x="2822" y="8"/>
                      <a:pt x="2769" y="8"/>
                    </a:cubicBezTo>
                    <a:cubicBezTo>
                      <a:pt x="2679" y="17"/>
                      <a:pt x="2592" y="21"/>
                      <a:pt x="2507" y="21"/>
                    </a:cubicBezTo>
                    <a:cubicBezTo>
                      <a:pt x="2297" y="21"/>
                      <a:pt x="2101" y="0"/>
                      <a:pt x="1908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7" name="Google Shape;1917;p31"/>
              <p:cNvSpPr/>
              <p:nvPr/>
            </p:nvSpPr>
            <p:spPr>
              <a:xfrm>
                <a:off x="902400" y="3088650"/>
                <a:ext cx="69600" cy="37375"/>
              </a:xfrm>
              <a:custGeom>
                <a:avLst/>
                <a:gdLst/>
                <a:ahLst/>
                <a:cxnLst/>
                <a:rect l="l" t="t" r="r" b="b"/>
                <a:pathLst>
                  <a:path w="2784" h="1495" extrusionOk="0">
                    <a:moveTo>
                      <a:pt x="1946" y="250"/>
                    </a:moveTo>
                    <a:cubicBezTo>
                      <a:pt x="2127" y="250"/>
                      <a:pt x="2300" y="286"/>
                      <a:pt x="2456" y="365"/>
                    </a:cubicBezTo>
                    <a:lnTo>
                      <a:pt x="2456" y="365"/>
                    </a:lnTo>
                    <a:cubicBezTo>
                      <a:pt x="2060" y="864"/>
                      <a:pt x="1321" y="1221"/>
                      <a:pt x="678" y="1221"/>
                    </a:cubicBezTo>
                    <a:cubicBezTo>
                      <a:pt x="549" y="1221"/>
                      <a:pt x="424" y="1207"/>
                      <a:pt x="306" y="1176"/>
                    </a:cubicBezTo>
                    <a:lnTo>
                      <a:pt x="306" y="1176"/>
                    </a:lnTo>
                    <a:cubicBezTo>
                      <a:pt x="618" y="675"/>
                      <a:pt x="1322" y="250"/>
                      <a:pt x="1946" y="250"/>
                    </a:cubicBezTo>
                    <a:close/>
                    <a:moveTo>
                      <a:pt x="1954" y="1"/>
                    </a:moveTo>
                    <a:cubicBezTo>
                      <a:pt x="1190" y="1"/>
                      <a:pt x="364" y="499"/>
                      <a:pt x="41" y="1145"/>
                    </a:cubicBezTo>
                    <a:cubicBezTo>
                      <a:pt x="12" y="1188"/>
                      <a:pt x="9" y="1223"/>
                      <a:pt x="23" y="1250"/>
                    </a:cubicBezTo>
                    <a:lnTo>
                      <a:pt x="23" y="1250"/>
                    </a:lnTo>
                    <a:cubicBezTo>
                      <a:pt x="1" y="1317"/>
                      <a:pt x="16" y="1392"/>
                      <a:pt x="93" y="1417"/>
                    </a:cubicBezTo>
                    <a:cubicBezTo>
                      <a:pt x="270" y="1469"/>
                      <a:pt x="457" y="1494"/>
                      <a:pt x="647" y="1494"/>
                    </a:cubicBezTo>
                    <a:cubicBezTo>
                      <a:pt x="1462" y="1494"/>
                      <a:pt x="2339" y="1042"/>
                      <a:pt x="2784" y="377"/>
                    </a:cubicBezTo>
                    <a:cubicBezTo>
                      <a:pt x="2784" y="320"/>
                      <a:pt x="2784" y="267"/>
                      <a:pt x="2727" y="210"/>
                    </a:cubicBezTo>
                    <a:cubicBezTo>
                      <a:pt x="2495" y="65"/>
                      <a:pt x="2228" y="1"/>
                      <a:pt x="1954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8" name="Google Shape;1918;p31"/>
              <p:cNvSpPr/>
              <p:nvPr/>
            </p:nvSpPr>
            <p:spPr>
              <a:xfrm>
                <a:off x="913000" y="3046825"/>
                <a:ext cx="69975" cy="32525"/>
              </a:xfrm>
              <a:custGeom>
                <a:avLst/>
                <a:gdLst/>
                <a:ahLst/>
                <a:cxnLst/>
                <a:rect l="l" t="t" r="r" b="b"/>
                <a:pathLst>
                  <a:path w="2799" h="1301" extrusionOk="0">
                    <a:moveTo>
                      <a:pt x="1947" y="290"/>
                    </a:moveTo>
                    <a:cubicBezTo>
                      <a:pt x="2174" y="290"/>
                      <a:pt x="2352" y="342"/>
                      <a:pt x="2303" y="514"/>
                    </a:cubicBezTo>
                    <a:cubicBezTo>
                      <a:pt x="2250" y="733"/>
                      <a:pt x="1535" y="895"/>
                      <a:pt x="1315" y="895"/>
                    </a:cubicBezTo>
                    <a:cubicBezTo>
                      <a:pt x="1106" y="965"/>
                      <a:pt x="853" y="1035"/>
                      <a:pt x="612" y="1035"/>
                    </a:cubicBezTo>
                    <a:cubicBezTo>
                      <a:pt x="501" y="1035"/>
                      <a:pt x="393" y="1020"/>
                      <a:pt x="293" y="984"/>
                    </a:cubicBezTo>
                    <a:lnTo>
                      <a:pt x="293" y="984"/>
                    </a:lnTo>
                    <a:cubicBezTo>
                      <a:pt x="514" y="722"/>
                      <a:pt x="885" y="511"/>
                      <a:pt x="1206" y="404"/>
                    </a:cubicBezTo>
                    <a:cubicBezTo>
                      <a:pt x="1298" y="372"/>
                      <a:pt x="1662" y="290"/>
                      <a:pt x="1947" y="290"/>
                    </a:cubicBezTo>
                    <a:close/>
                    <a:moveTo>
                      <a:pt x="1799" y="0"/>
                    </a:moveTo>
                    <a:cubicBezTo>
                      <a:pt x="1719" y="0"/>
                      <a:pt x="1648" y="7"/>
                      <a:pt x="1592" y="18"/>
                    </a:cubicBezTo>
                    <a:cubicBezTo>
                      <a:pt x="1043" y="127"/>
                      <a:pt x="437" y="457"/>
                      <a:pt x="56" y="843"/>
                    </a:cubicBezTo>
                    <a:cubicBezTo>
                      <a:pt x="0" y="925"/>
                      <a:pt x="29" y="994"/>
                      <a:pt x="85" y="1027"/>
                    </a:cubicBezTo>
                    <a:lnTo>
                      <a:pt x="85" y="1027"/>
                    </a:lnTo>
                    <a:cubicBezTo>
                      <a:pt x="69" y="1081"/>
                      <a:pt x="86" y="1145"/>
                      <a:pt x="165" y="1172"/>
                    </a:cubicBezTo>
                    <a:cubicBezTo>
                      <a:pt x="316" y="1265"/>
                      <a:pt x="491" y="1301"/>
                      <a:pt x="677" y="1301"/>
                    </a:cubicBezTo>
                    <a:cubicBezTo>
                      <a:pt x="1035" y="1301"/>
                      <a:pt x="1431" y="1169"/>
                      <a:pt x="1754" y="1062"/>
                    </a:cubicBezTo>
                    <a:cubicBezTo>
                      <a:pt x="1974" y="1005"/>
                      <a:pt x="2799" y="786"/>
                      <a:pt x="2632" y="404"/>
                    </a:cubicBezTo>
                    <a:cubicBezTo>
                      <a:pt x="2545" y="97"/>
                      <a:pt x="2110" y="0"/>
                      <a:pt x="1799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9" name="Google Shape;1919;p31"/>
              <p:cNvSpPr/>
              <p:nvPr/>
            </p:nvSpPr>
            <p:spPr>
              <a:xfrm>
                <a:off x="922100" y="3011300"/>
                <a:ext cx="62200" cy="25775"/>
              </a:xfrm>
              <a:custGeom>
                <a:avLst/>
                <a:gdLst/>
                <a:ahLst/>
                <a:cxnLst/>
                <a:rect l="l" t="t" r="r" b="b"/>
                <a:pathLst>
                  <a:path w="2488" h="1031" extrusionOk="0">
                    <a:moveTo>
                      <a:pt x="1633" y="256"/>
                    </a:moveTo>
                    <a:cubicBezTo>
                      <a:pt x="1782" y="256"/>
                      <a:pt x="1932" y="284"/>
                      <a:pt x="2080" y="348"/>
                    </a:cubicBezTo>
                    <a:lnTo>
                      <a:pt x="2080" y="348"/>
                    </a:lnTo>
                    <a:cubicBezTo>
                      <a:pt x="1772" y="577"/>
                      <a:pt x="1267" y="776"/>
                      <a:pt x="819" y="776"/>
                    </a:cubicBezTo>
                    <a:cubicBezTo>
                      <a:pt x="674" y="776"/>
                      <a:pt x="535" y="755"/>
                      <a:pt x="410" y="707"/>
                    </a:cubicBezTo>
                    <a:lnTo>
                      <a:pt x="410" y="707"/>
                    </a:lnTo>
                    <a:cubicBezTo>
                      <a:pt x="794" y="472"/>
                      <a:pt x="1214" y="256"/>
                      <a:pt x="1633" y="256"/>
                    </a:cubicBezTo>
                    <a:close/>
                    <a:moveTo>
                      <a:pt x="1639" y="1"/>
                    </a:moveTo>
                    <a:cubicBezTo>
                      <a:pt x="1135" y="1"/>
                      <a:pt x="622" y="268"/>
                      <a:pt x="183" y="561"/>
                    </a:cubicBezTo>
                    <a:cubicBezTo>
                      <a:pt x="154" y="581"/>
                      <a:pt x="135" y="603"/>
                      <a:pt x="125" y="625"/>
                    </a:cubicBezTo>
                    <a:lnTo>
                      <a:pt x="125" y="625"/>
                    </a:lnTo>
                    <a:cubicBezTo>
                      <a:pt x="50" y="665"/>
                      <a:pt x="0" y="764"/>
                      <a:pt x="73" y="837"/>
                    </a:cubicBezTo>
                    <a:cubicBezTo>
                      <a:pt x="278" y="974"/>
                      <a:pt x="532" y="1031"/>
                      <a:pt x="798" y="1031"/>
                    </a:cubicBezTo>
                    <a:cubicBezTo>
                      <a:pt x="1386" y="1031"/>
                      <a:pt x="2039" y="753"/>
                      <a:pt x="2378" y="451"/>
                    </a:cubicBezTo>
                    <a:cubicBezTo>
                      <a:pt x="2435" y="398"/>
                      <a:pt x="2488" y="289"/>
                      <a:pt x="2378" y="232"/>
                    </a:cubicBezTo>
                    <a:cubicBezTo>
                      <a:pt x="2141" y="68"/>
                      <a:pt x="1891" y="1"/>
                      <a:pt x="1639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0" name="Google Shape;1920;p31"/>
              <p:cNvSpPr/>
              <p:nvPr/>
            </p:nvSpPr>
            <p:spPr>
              <a:xfrm>
                <a:off x="927300" y="2960900"/>
                <a:ext cx="48775" cy="37900"/>
              </a:xfrm>
              <a:custGeom>
                <a:avLst/>
                <a:gdLst/>
                <a:ahLst/>
                <a:cxnLst/>
                <a:rect l="l" t="t" r="r" b="b"/>
                <a:pathLst>
                  <a:path w="1951" h="1516" extrusionOk="0">
                    <a:moveTo>
                      <a:pt x="1673" y="319"/>
                    </a:moveTo>
                    <a:cubicBezTo>
                      <a:pt x="1502" y="682"/>
                      <a:pt x="999" y="951"/>
                      <a:pt x="574" y="1122"/>
                    </a:cubicBezTo>
                    <a:lnTo>
                      <a:pt x="574" y="1122"/>
                    </a:lnTo>
                    <a:cubicBezTo>
                      <a:pt x="878" y="778"/>
                      <a:pt x="1249" y="520"/>
                      <a:pt x="1673" y="319"/>
                    </a:cubicBezTo>
                    <a:close/>
                    <a:moveTo>
                      <a:pt x="1788" y="0"/>
                    </a:moveTo>
                    <a:cubicBezTo>
                      <a:pt x="1073" y="272"/>
                      <a:pt x="471" y="711"/>
                      <a:pt x="85" y="1317"/>
                    </a:cubicBezTo>
                    <a:cubicBezTo>
                      <a:pt x="1" y="1401"/>
                      <a:pt x="110" y="1516"/>
                      <a:pt x="215" y="1516"/>
                    </a:cubicBezTo>
                    <a:cubicBezTo>
                      <a:pt x="247" y="1516"/>
                      <a:pt x="279" y="1505"/>
                      <a:pt x="304" y="1479"/>
                    </a:cubicBezTo>
                    <a:cubicBezTo>
                      <a:pt x="910" y="1317"/>
                      <a:pt x="1950" y="878"/>
                      <a:pt x="1950" y="163"/>
                    </a:cubicBezTo>
                    <a:cubicBezTo>
                      <a:pt x="1950" y="53"/>
                      <a:pt x="1898" y="0"/>
                      <a:pt x="1788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1" name="Google Shape;1921;p31"/>
              <p:cNvSpPr/>
              <p:nvPr/>
            </p:nvSpPr>
            <p:spPr>
              <a:xfrm>
                <a:off x="927375" y="2923225"/>
                <a:ext cx="39150" cy="39775"/>
              </a:xfrm>
              <a:custGeom>
                <a:avLst/>
                <a:gdLst/>
                <a:ahLst/>
                <a:cxnLst/>
                <a:rect l="l" t="t" r="r" b="b"/>
                <a:pathLst>
                  <a:path w="1566" h="1591" extrusionOk="0">
                    <a:moveTo>
                      <a:pt x="1192" y="295"/>
                    </a:moveTo>
                    <a:cubicBezTo>
                      <a:pt x="1148" y="493"/>
                      <a:pt x="831" y="811"/>
                      <a:pt x="740" y="902"/>
                    </a:cubicBezTo>
                    <a:cubicBezTo>
                      <a:pt x="625" y="1020"/>
                      <a:pt x="507" y="1136"/>
                      <a:pt x="352" y="1253"/>
                    </a:cubicBezTo>
                    <a:lnTo>
                      <a:pt x="352" y="1253"/>
                    </a:lnTo>
                    <a:cubicBezTo>
                      <a:pt x="522" y="820"/>
                      <a:pt x="833" y="499"/>
                      <a:pt x="1192" y="295"/>
                    </a:cubicBezTo>
                    <a:close/>
                    <a:moveTo>
                      <a:pt x="1288" y="0"/>
                    </a:moveTo>
                    <a:cubicBezTo>
                      <a:pt x="1272" y="0"/>
                      <a:pt x="1254" y="6"/>
                      <a:pt x="1236" y="24"/>
                    </a:cubicBezTo>
                    <a:cubicBezTo>
                      <a:pt x="688" y="243"/>
                      <a:pt x="249" y="682"/>
                      <a:pt x="29" y="1288"/>
                    </a:cubicBezTo>
                    <a:cubicBezTo>
                      <a:pt x="1" y="1369"/>
                      <a:pt x="42" y="1424"/>
                      <a:pt x="103" y="1445"/>
                    </a:cubicBezTo>
                    <a:lnTo>
                      <a:pt x="103" y="1445"/>
                    </a:lnTo>
                    <a:cubicBezTo>
                      <a:pt x="95" y="1505"/>
                      <a:pt x="162" y="1590"/>
                      <a:pt x="233" y="1590"/>
                    </a:cubicBezTo>
                    <a:cubicBezTo>
                      <a:pt x="257" y="1590"/>
                      <a:pt x="280" y="1581"/>
                      <a:pt x="301" y="1560"/>
                    </a:cubicBezTo>
                    <a:cubicBezTo>
                      <a:pt x="631" y="1398"/>
                      <a:pt x="907" y="1121"/>
                      <a:pt x="1127" y="849"/>
                    </a:cubicBezTo>
                    <a:cubicBezTo>
                      <a:pt x="1289" y="629"/>
                      <a:pt x="1566" y="300"/>
                      <a:pt x="1346" y="24"/>
                    </a:cubicBezTo>
                    <a:cubicBezTo>
                      <a:pt x="1346" y="24"/>
                      <a:pt x="1321" y="0"/>
                      <a:pt x="1288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2" name="Google Shape;1922;p31"/>
              <p:cNvSpPr/>
              <p:nvPr/>
            </p:nvSpPr>
            <p:spPr>
              <a:xfrm>
                <a:off x="756575" y="2925125"/>
                <a:ext cx="192075" cy="524600"/>
              </a:xfrm>
              <a:custGeom>
                <a:avLst/>
                <a:gdLst/>
                <a:ahLst/>
                <a:cxnLst/>
                <a:rect l="l" t="t" r="r" b="b"/>
                <a:pathLst>
                  <a:path w="7683" h="20984" extrusionOk="0">
                    <a:moveTo>
                      <a:pt x="6555" y="1"/>
                    </a:moveTo>
                    <a:cubicBezTo>
                      <a:pt x="6465" y="1"/>
                      <a:pt x="6385" y="62"/>
                      <a:pt x="6422" y="167"/>
                    </a:cubicBezTo>
                    <a:cubicBezTo>
                      <a:pt x="7682" y="2309"/>
                      <a:pt x="6475" y="4556"/>
                      <a:pt x="5874" y="6698"/>
                    </a:cubicBezTo>
                    <a:cubicBezTo>
                      <a:pt x="5378" y="8454"/>
                      <a:pt x="5654" y="10262"/>
                      <a:pt x="5487" y="12075"/>
                    </a:cubicBezTo>
                    <a:cubicBezTo>
                      <a:pt x="5487" y="12237"/>
                      <a:pt x="5268" y="12786"/>
                      <a:pt x="5158" y="12953"/>
                    </a:cubicBezTo>
                    <a:cubicBezTo>
                      <a:pt x="4776" y="13664"/>
                      <a:pt x="4280" y="14322"/>
                      <a:pt x="3732" y="14928"/>
                    </a:cubicBezTo>
                    <a:cubicBezTo>
                      <a:pt x="2744" y="16245"/>
                      <a:pt x="1208" y="17232"/>
                      <a:pt x="550" y="18769"/>
                    </a:cubicBezTo>
                    <a:cubicBezTo>
                      <a:pt x="330" y="19150"/>
                      <a:pt x="1" y="20028"/>
                      <a:pt x="168" y="20414"/>
                    </a:cubicBezTo>
                    <a:cubicBezTo>
                      <a:pt x="277" y="20634"/>
                      <a:pt x="550" y="20796"/>
                      <a:pt x="716" y="20963"/>
                    </a:cubicBezTo>
                    <a:cubicBezTo>
                      <a:pt x="746" y="20977"/>
                      <a:pt x="779" y="20984"/>
                      <a:pt x="810" y="20984"/>
                    </a:cubicBezTo>
                    <a:cubicBezTo>
                      <a:pt x="897" y="20984"/>
                      <a:pt x="975" y="20934"/>
                      <a:pt x="936" y="20853"/>
                    </a:cubicBezTo>
                    <a:cubicBezTo>
                      <a:pt x="387" y="18659"/>
                      <a:pt x="2801" y="17175"/>
                      <a:pt x="4061" y="15749"/>
                    </a:cubicBezTo>
                    <a:cubicBezTo>
                      <a:pt x="4939" y="14761"/>
                      <a:pt x="5597" y="13664"/>
                      <a:pt x="5817" y="12457"/>
                    </a:cubicBezTo>
                    <a:cubicBezTo>
                      <a:pt x="6313" y="10372"/>
                      <a:pt x="5926" y="7519"/>
                      <a:pt x="6694" y="5052"/>
                    </a:cubicBezTo>
                    <a:lnTo>
                      <a:pt x="6694" y="4995"/>
                    </a:lnTo>
                    <a:cubicBezTo>
                      <a:pt x="7243" y="3349"/>
                      <a:pt x="7572" y="1651"/>
                      <a:pt x="6694" y="57"/>
                    </a:cubicBezTo>
                    <a:cubicBezTo>
                      <a:pt x="6656" y="19"/>
                      <a:pt x="6604" y="1"/>
                      <a:pt x="6555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23" name="Google Shape;1923;p31"/>
            <p:cNvSpPr/>
            <p:nvPr/>
          </p:nvSpPr>
          <p:spPr>
            <a:xfrm>
              <a:off x="-25186" y="3639874"/>
              <a:ext cx="2307003" cy="1560303"/>
            </a:xfrm>
            <a:custGeom>
              <a:avLst/>
              <a:gdLst/>
              <a:ahLst/>
              <a:cxnLst/>
              <a:rect l="l" t="t" r="r" b="b"/>
              <a:pathLst>
                <a:path w="42414" h="28686" extrusionOk="0">
                  <a:moveTo>
                    <a:pt x="5989" y="0"/>
                  </a:moveTo>
                  <a:cubicBezTo>
                    <a:pt x="3933" y="0"/>
                    <a:pt x="1867" y="453"/>
                    <a:pt x="1" y="1305"/>
                  </a:cubicBezTo>
                  <a:lnTo>
                    <a:pt x="1" y="28685"/>
                  </a:lnTo>
                  <a:lnTo>
                    <a:pt x="42413" y="28685"/>
                  </a:lnTo>
                  <a:cubicBezTo>
                    <a:pt x="42084" y="25832"/>
                    <a:pt x="40491" y="22922"/>
                    <a:pt x="38187" y="20947"/>
                  </a:cubicBezTo>
                  <a:cubicBezTo>
                    <a:pt x="33745" y="17164"/>
                    <a:pt x="27433" y="19468"/>
                    <a:pt x="23044" y="16286"/>
                  </a:cubicBezTo>
                  <a:cubicBezTo>
                    <a:pt x="20081" y="14420"/>
                    <a:pt x="19919" y="10632"/>
                    <a:pt x="18216" y="7889"/>
                  </a:cubicBezTo>
                  <a:cubicBezTo>
                    <a:pt x="16517" y="4926"/>
                    <a:pt x="13388" y="1801"/>
                    <a:pt x="10425" y="757"/>
                  </a:cubicBezTo>
                  <a:cubicBezTo>
                    <a:pt x="9008" y="245"/>
                    <a:pt x="7501" y="0"/>
                    <a:pt x="5989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24" name="Google Shape;1924;p31"/>
            <p:cNvGrpSpPr/>
            <p:nvPr/>
          </p:nvGrpSpPr>
          <p:grpSpPr>
            <a:xfrm rot="10800000">
              <a:off x="2114769" y="4015985"/>
              <a:ext cx="584394" cy="1184196"/>
              <a:chOff x="7904450" y="2397175"/>
              <a:chExt cx="1061762" cy="2151519"/>
            </a:xfrm>
          </p:grpSpPr>
          <p:sp>
            <p:nvSpPr>
              <p:cNvPr id="1925" name="Google Shape;1925;p31"/>
              <p:cNvSpPr/>
              <p:nvPr/>
            </p:nvSpPr>
            <p:spPr>
              <a:xfrm>
                <a:off x="7904450" y="2397175"/>
                <a:ext cx="1061762" cy="2151519"/>
              </a:xfrm>
              <a:custGeom>
                <a:avLst/>
                <a:gdLst/>
                <a:ahLst/>
                <a:cxnLst/>
                <a:rect l="l" t="t" r="r" b="b"/>
                <a:pathLst>
                  <a:path w="12563" h="25458" extrusionOk="0">
                    <a:moveTo>
                      <a:pt x="12562" y="0"/>
                    </a:moveTo>
                    <a:cubicBezTo>
                      <a:pt x="12233" y="0"/>
                      <a:pt x="11904" y="57"/>
                      <a:pt x="11575" y="110"/>
                    </a:cubicBezTo>
                    <a:cubicBezTo>
                      <a:pt x="9328" y="439"/>
                      <a:pt x="7133" y="1593"/>
                      <a:pt x="5487" y="3020"/>
                    </a:cubicBezTo>
                    <a:cubicBezTo>
                      <a:pt x="5430" y="3073"/>
                      <a:pt x="5430" y="3073"/>
                      <a:pt x="5377" y="3073"/>
                    </a:cubicBezTo>
                    <a:lnTo>
                      <a:pt x="4881" y="3568"/>
                    </a:lnTo>
                    <a:cubicBezTo>
                      <a:pt x="3841" y="4609"/>
                      <a:pt x="3016" y="5816"/>
                      <a:pt x="2415" y="7133"/>
                    </a:cubicBezTo>
                    <a:cubicBezTo>
                      <a:pt x="2305" y="7299"/>
                      <a:pt x="2248" y="7462"/>
                      <a:pt x="2138" y="7681"/>
                    </a:cubicBezTo>
                    <a:cubicBezTo>
                      <a:pt x="1866" y="8340"/>
                      <a:pt x="1647" y="8998"/>
                      <a:pt x="1480" y="9713"/>
                    </a:cubicBezTo>
                    <a:cubicBezTo>
                      <a:pt x="1370" y="10262"/>
                      <a:pt x="1317" y="10863"/>
                      <a:pt x="1260" y="11412"/>
                    </a:cubicBezTo>
                    <a:cubicBezTo>
                      <a:pt x="1208" y="11579"/>
                      <a:pt x="1208" y="11741"/>
                      <a:pt x="1208" y="11851"/>
                    </a:cubicBezTo>
                    <a:cubicBezTo>
                      <a:pt x="1098" y="12948"/>
                      <a:pt x="1151" y="14045"/>
                      <a:pt x="1151" y="15200"/>
                    </a:cubicBezTo>
                    <a:cubicBezTo>
                      <a:pt x="1151" y="15310"/>
                      <a:pt x="1208" y="15472"/>
                      <a:pt x="1208" y="15582"/>
                    </a:cubicBezTo>
                    <a:cubicBezTo>
                      <a:pt x="1208" y="16297"/>
                      <a:pt x="1260" y="16955"/>
                      <a:pt x="1260" y="17667"/>
                    </a:cubicBezTo>
                    <a:cubicBezTo>
                      <a:pt x="1317" y="18163"/>
                      <a:pt x="1317" y="18601"/>
                      <a:pt x="1317" y="19093"/>
                    </a:cubicBezTo>
                    <a:lnTo>
                      <a:pt x="1317" y="19532"/>
                    </a:lnTo>
                    <a:cubicBezTo>
                      <a:pt x="1260" y="21288"/>
                      <a:pt x="1041" y="23100"/>
                      <a:pt x="330" y="24689"/>
                    </a:cubicBezTo>
                    <a:cubicBezTo>
                      <a:pt x="273" y="24966"/>
                      <a:pt x="110" y="25238"/>
                      <a:pt x="1" y="25457"/>
                    </a:cubicBezTo>
                    <a:cubicBezTo>
                      <a:pt x="220" y="25295"/>
                      <a:pt x="440" y="25075"/>
                      <a:pt x="659" y="24856"/>
                    </a:cubicBezTo>
                    <a:cubicBezTo>
                      <a:pt x="2138" y="23539"/>
                      <a:pt x="3565" y="22223"/>
                      <a:pt x="4829" y="20686"/>
                    </a:cubicBezTo>
                    <a:cubicBezTo>
                      <a:pt x="4881" y="20577"/>
                      <a:pt x="4938" y="20520"/>
                      <a:pt x="4991" y="20467"/>
                    </a:cubicBezTo>
                    <a:lnTo>
                      <a:pt x="5101" y="20357"/>
                    </a:lnTo>
                    <a:cubicBezTo>
                      <a:pt x="5869" y="19370"/>
                      <a:pt x="6584" y="18325"/>
                      <a:pt x="7133" y="17175"/>
                    </a:cubicBezTo>
                    <a:cubicBezTo>
                      <a:pt x="7186" y="17065"/>
                      <a:pt x="7243" y="16955"/>
                      <a:pt x="7295" y="16789"/>
                    </a:cubicBezTo>
                    <a:cubicBezTo>
                      <a:pt x="7682" y="15968"/>
                      <a:pt x="8011" y="15090"/>
                      <a:pt x="8173" y="14212"/>
                    </a:cubicBezTo>
                    <a:cubicBezTo>
                      <a:pt x="8230" y="13993"/>
                      <a:pt x="8283" y="13773"/>
                      <a:pt x="8283" y="13554"/>
                    </a:cubicBezTo>
                    <a:cubicBezTo>
                      <a:pt x="8340" y="13334"/>
                      <a:pt x="8340" y="13168"/>
                      <a:pt x="8393" y="12948"/>
                    </a:cubicBezTo>
                    <a:cubicBezTo>
                      <a:pt x="8502" y="11741"/>
                      <a:pt x="8450" y="10481"/>
                      <a:pt x="8393" y="9217"/>
                    </a:cubicBezTo>
                    <a:cubicBezTo>
                      <a:pt x="8393" y="8945"/>
                      <a:pt x="8393" y="8669"/>
                      <a:pt x="8340" y="8340"/>
                    </a:cubicBezTo>
                    <a:lnTo>
                      <a:pt x="8340" y="7628"/>
                    </a:lnTo>
                    <a:cubicBezTo>
                      <a:pt x="8283" y="6641"/>
                      <a:pt x="8340" y="5653"/>
                      <a:pt x="8502" y="4666"/>
                    </a:cubicBezTo>
                    <a:lnTo>
                      <a:pt x="8669" y="4007"/>
                    </a:lnTo>
                    <a:lnTo>
                      <a:pt x="8832" y="3511"/>
                    </a:lnTo>
                    <a:cubicBezTo>
                      <a:pt x="9437" y="2032"/>
                      <a:pt x="10587" y="1154"/>
                      <a:pt x="12014" y="329"/>
                    </a:cubicBezTo>
                    <a:cubicBezTo>
                      <a:pt x="12181" y="220"/>
                      <a:pt x="12343" y="110"/>
                      <a:pt x="12562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6" name="Google Shape;1926;p31"/>
              <p:cNvSpPr/>
              <p:nvPr/>
            </p:nvSpPr>
            <p:spPr>
              <a:xfrm>
                <a:off x="7904450" y="2397175"/>
                <a:ext cx="1061762" cy="2151519"/>
              </a:xfrm>
              <a:custGeom>
                <a:avLst/>
                <a:gdLst/>
                <a:ahLst/>
                <a:cxnLst/>
                <a:rect l="l" t="t" r="r" b="b"/>
                <a:pathLst>
                  <a:path w="12563" h="25458" extrusionOk="0">
                    <a:moveTo>
                      <a:pt x="12562" y="0"/>
                    </a:moveTo>
                    <a:cubicBezTo>
                      <a:pt x="12233" y="0"/>
                      <a:pt x="11904" y="57"/>
                      <a:pt x="11575" y="110"/>
                    </a:cubicBezTo>
                    <a:cubicBezTo>
                      <a:pt x="10974" y="329"/>
                      <a:pt x="10315" y="606"/>
                      <a:pt x="9767" y="988"/>
                    </a:cubicBezTo>
                    <a:cubicBezTo>
                      <a:pt x="9108" y="1374"/>
                      <a:pt x="8560" y="1865"/>
                      <a:pt x="8064" y="2414"/>
                    </a:cubicBezTo>
                    <a:lnTo>
                      <a:pt x="5377" y="3073"/>
                    </a:lnTo>
                    <a:lnTo>
                      <a:pt x="4881" y="3568"/>
                    </a:lnTo>
                    <a:lnTo>
                      <a:pt x="7682" y="2853"/>
                    </a:lnTo>
                    <a:lnTo>
                      <a:pt x="7682" y="2853"/>
                    </a:lnTo>
                    <a:cubicBezTo>
                      <a:pt x="7295" y="3349"/>
                      <a:pt x="6966" y="3898"/>
                      <a:pt x="6694" y="4446"/>
                    </a:cubicBezTo>
                    <a:lnTo>
                      <a:pt x="6637" y="4389"/>
                    </a:lnTo>
                    <a:lnTo>
                      <a:pt x="2415" y="7133"/>
                    </a:lnTo>
                    <a:cubicBezTo>
                      <a:pt x="2305" y="7299"/>
                      <a:pt x="2248" y="7462"/>
                      <a:pt x="2138" y="7681"/>
                    </a:cubicBezTo>
                    <a:lnTo>
                      <a:pt x="6418" y="4938"/>
                    </a:lnTo>
                    <a:lnTo>
                      <a:pt x="6418" y="4938"/>
                    </a:lnTo>
                    <a:cubicBezTo>
                      <a:pt x="6255" y="5377"/>
                      <a:pt x="6088" y="5816"/>
                      <a:pt x="5926" y="6202"/>
                    </a:cubicBezTo>
                    <a:cubicBezTo>
                      <a:pt x="5707" y="6860"/>
                      <a:pt x="5540" y="7571"/>
                      <a:pt x="5377" y="8230"/>
                    </a:cubicBezTo>
                    <a:lnTo>
                      <a:pt x="1260" y="11412"/>
                    </a:lnTo>
                    <a:cubicBezTo>
                      <a:pt x="1208" y="11579"/>
                      <a:pt x="1208" y="11741"/>
                      <a:pt x="1208" y="11851"/>
                    </a:cubicBezTo>
                    <a:lnTo>
                      <a:pt x="5268" y="8778"/>
                    </a:lnTo>
                    <a:lnTo>
                      <a:pt x="5268" y="8778"/>
                    </a:lnTo>
                    <a:cubicBezTo>
                      <a:pt x="5101" y="9766"/>
                      <a:pt x="4938" y="10754"/>
                      <a:pt x="4829" y="11741"/>
                    </a:cubicBezTo>
                    <a:cubicBezTo>
                      <a:pt x="4772" y="11908"/>
                      <a:pt x="4772" y="12018"/>
                      <a:pt x="4772" y="12180"/>
                    </a:cubicBezTo>
                    <a:cubicBezTo>
                      <a:pt x="3565" y="13225"/>
                      <a:pt x="2415" y="14212"/>
                      <a:pt x="1151" y="15200"/>
                    </a:cubicBezTo>
                    <a:cubicBezTo>
                      <a:pt x="1151" y="15310"/>
                      <a:pt x="1208" y="15472"/>
                      <a:pt x="1208" y="15582"/>
                    </a:cubicBezTo>
                    <a:cubicBezTo>
                      <a:pt x="2358" y="14651"/>
                      <a:pt x="3565" y="13716"/>
                      <a:pt x="4662" y="12729"/>
                    </a:cubicBezTo>
                    <a:lnTo>
                      <a:pt x="4662" y="12729"/>
                    </a:lnTo>
                    <a:cubicBezTo>
                      <a:pt x="4500" y="13993"/>
                      <a:pt x="4280" y="15419"/>
                      <a:pt x="3894" y="16846"/>
                    </a:cubicBezTo>
                    <a:cubicBezTo>
                      <a:pt x="3073" y="17614"/>
                      <a:pt x="2195" y="18382"/>
                      <a:pt x="1317" y="19093"/>
                    </a:cubicBezTo>
                    <a:lnTo>
                      <a:pt x="1317" y="19532"/>
                    </a:lnTo>
                    <a:cubicBezTo>
                      <a:pt x="2138" y="18874"/>
                      <a:pt x="2963" y="18163"/>
                      <a:pt x="3784" y="17447"/>
                    </a:cubicBezTo>
                    <a:lnTo>
                      <a:pt x="3784" y="17447"/>
                    </a:lnTo>
                    <a:cubicBezTo>
                      <a:pt x="3622" y="18163"/>
                      <a:pt x="3402" y="18874"/>
                      <a:pt x="3126" y="19532"/>
                    </a:cubicBezTo>
                    <a:cubicBezTo>
                      <a:pt x="2467" y="21564"/>
                      <a:pt x="1480" y="23320"/>
                      <a:pt x="330" y="24689"/>
                    </a:cubicBezTo>
                    <a:cubicBezTo>
                      <a:pt x="273" y="24966"/>
                      <a:pt x="110" y="25238"/>
                      <a:pt x="1" y="25457"/>
                    </a:cubicBezTo>
                    <a:cubicBezTo>
                      <a:pt x="220" y="25295"/>
                      <a:pt x="440" y="25075"/>
                      <a:pt x="659" y="24856"/>
                    </a:cubicBezTo>
                    <a:cubicBezTo>
                      <a:pt x="1809" y="23430"/>
                      <a:pt x="2744" y="21674"/>
                      <a:pt x="3455" y="19642"/>
                    </a:cubicBezTo>
                    <a:cubicBezTo>
                      <a:pt x="3731" y="18983"/>
                      <a:pt x="3894" y="18272"/>
                      <a:pt x="4113" y="17557"/>
                    </a:cubicBezTo>
                    <a:cubicBezTo>
                      <a:pt x="4333" y="18544"/>
                      <a:pt x="4552" y="19589"/>
                      <a:pt x="4829" y="20686"/>
                    </a:cubicBezTo>
                    <a:cubicBezTo>
                      <a:pt x="4881" y="20577"/>
                      <a:pt x="4938" y="20520"/>
                      <a:pt x="4991" y="20467"/>
                    </a:cubicBezTo>
                    <a:lnTo>
                      <a:pt x="5101" y="20357"/>
                    </a:lnTo>
                    <a:cubicBezTo>
                      <a:pt x="4772" y="19093"/>
                      <a:pt x="4500" y="17996"/>
                      <a:pt x="4280" y="16898"/>
                    </a:cubicBezTo>
                    <a:lnTo>
                      <a:pt x="4280" y="16846"/>
                    </a:lnTo>
                    <a:cubicBezTo>
                      <a:pt x="4609" y="15472"/>
                      <a:pt x="4829" y="14155"/>
                      <a:pt x="4991" y="12896"/>
                    </a:cubicBezTo>
                    <a:cubicBezTo>
                      <a:pt x="5649" y="14322"/>
                      <a:pt x="6365" y="15801"/>
                      <a:pt x="7133" y="17175"/>
                    </a:cubicBezTo>
                    <a:cubicBezTo>
                      <a:pt x="7186" y="17065"/>
                      <a:pt x="7243" y="16955"/>
                      <a:pt x="7295" y="16789"/>
                    </a:cubicBezTo>
                    <a:cubicBezTo>
                      <a:pt x="6527" y="15310"/>
                      <a:pt x="5759" y="13826"/>
                      <a:pt x="5101" y="12290"/>
                    </a:cubicBezTo>
                    <a:cubicBezTo>
                      <a:pt x="5101" y="12127"/>
                      <a:pt x="5101" y="11961"/>
                      <a:pt x="5158" y="11798"/>
                    </a:cubicBezTo>
                    <a:cubicBezTo>
                      <a:pt x="5268" y="10701"/>
                      <a:pt x="5430" y="9604"/>
                      <a:pt x="5649" y="8506"/>
                    </a:cubicBezTo>
                    <a:lnTo>
                      <a:pt x="8283" y="13554"/>
                    </a:lnTo>
                    <a:cubicBezTo>
                      <a:pt x="8340" y="13334"/>
                      <a:pt x="8340" y="13168"/>
                      <a:pt x="8393" y="12948"/>
                    </a:cubicBezTo>
                    <a:lnTo>
                      <a:pt x="5759" y="8010"/>
                    </a:lnTo>
                    <a:cubicBezTo>
                      <a:pt x="5926" y="7409"/>
                      <a:pt x="6088" y="6860"/>
                      <a:pt x="6255" y="6312"/>
                    </a:cubicBezTo>
                    <a:cubicBezTo>
                      <a:pt x="6365" y="5983"/>
                      <a:pt x="6527" y="5596"/>
                      <a:pt x="6694" y="5214"/>
                    </a:cubicBezTo>
                    <a:cubicBezTo>
                      <a:pt x="7186" y="6312"/>
                      <a:pt x="7791" y="7352"/>
                      <a:pt x="8340" y="8340"/>
                    </a:cubicBezTo>
                    <a:lnTo>
                      <a:pt x="8340" y="7628"/>
                    </a:lnTo>
                    <a:cubicBezTo>
                      <a:pt x="7791" y="6694"/>
                      <a:pt x="7352" y="5763"/>
                      <a:pt x="6857" y="4828"/>
                    </a:cubicBezTo>
                    <a:cubicBezTo>
                      <a:pt x="7186" y="4170"/>
                      <a:pt x="7625" y="3459"/>
                      <a:pt x="8173" y="2800"/>
                    </a:cubicBezTo>
                    <a:lnTo>
                      <a:pt x="8669" y="4007"/>
                    </a:lnTo>
                    <a:lnTo>
                      <a:pt x="8832" y="3511"/>
                    </a:lnTo>
                    <a:lnTo>
                      <a:pt x="8450" y="2524"/>
                    </a:lnTo>
                    <a:cubicBezTo>
                      <a:pt x="8832" y="2032"/>
                      <a:pt x="9328" y="1646"/>
                      <a:pt x="9929" y="1264"/>
                    </a:cubicBezTo>
                    <a:cubicBezTo>
                      <a:pt x="10587" y="878"/>
                      <a:pt x="11303" y="606"/>
                      <a:pt x="12014" y="329"/>
                    </a:cubicBezTo>
                    <a:cubicBezTo>
                      <a:pt x="12181" y="220"/>
                      <a:pt x="12343" y="110"/>
                      <a:pt x="12562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27" name="Google Shape;1927;p31"/>
            <p:cNvGrpSpPr/>
            <p:nvPr/>
          </p:nvGrpSpPr>
          <p:grpSpPr>
            <a:xfrm rot="10800000">
              <a:off x="5420823" y="-576595"/>
              <a:ext cx="1610497" cy="1678497"/>
              <a:chOff x="5898850" y="2516424"/>
              <a:chExt cx="584424" cy="609100"/>
            </a:xfrm>
          </p:grpSpPr>
          <p:sp>
            <p:nvSpPr>
              <p:cNvPr id="1928" name="Google Shape;1928;p31"/>
              <p:cNvSpPr/>
              <p:nvPr/>
            </p:nvSpPr>
            <p:spPr>
              <a:xfrm>
                <a:off x="6088158" y="2783960"/>
                <a:ext cx="186156" cy="168831"/>
              </a:xfrm>
              <a:custGeom>
                <a:avLst/>
                <a:gdLst/>
                <a:ahLst/>
                <a:cxnLst/>
                <a:rect l="l" t="t" r="r" b="b"/>
                <a:pathLst>
                  <a:path w="2482" h="2251" extrusionOk="0">
                    <a:moveTo>
                      <a:pt x="1084" y="1"/>
                    </a:moveTo>
                    <a:cubicBezTo>
                      <a:pt x="829" y="1"/>
                      <a:pt x="574" y="128"/>
                      <a:pt x="383" y="436"/>
                    </a:cubicBezTo>
                    <a:cubicBezTo>
                      <a:pt x="163" y="822"/>
                      <a:pt x="1" y="1643"/>
                      <a:pt x="330" y="2029"/>
                    </a:cubicBezTo>
                    <a:cubicBezTo>
                      <a:pt x="486" y="2185"/>
                      <a:pt x="698" y="2251"/>
                      <a:pt x="918" y="2251"/>
                    </a:cubicBezTo>
                    <a:cubicBezTo>
                      <a:pt x="1317" y="2251"/>
                      <a:pt x="1744" y="2036"/>
                      <a:pt x="1919" y="1753"/>
                    </a:cubicBezTo>
                    <a:cubicBezTo>
                      <a:pt x="2481" y="950"/>
                      <a:pt x="1780" y="1"/>
                      <a:pt x="1084" y="1"/>
                    </a:cubicBezTo>
                    <a:close/>
                  </a:path>
                </a:pathLst>
              </a:custGeom>
              <a:solidFill>
                <a:srgbClr val="1B2B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9" name="Google Shape;1929;p31"/>
              <p:cNvSpPr/>
              <p:nvPr/>
            </p:nvSpPr>
            <p:spPr>
              <a:xfrm>
                <a:off x="6129335" y="2601928"/>
                <a:ext cx="139955" cy="146630"/>
              </a:xfrm>
              <a:custGeom>
                <a:avLst/>
                <a:gdLst/>
                <a:ahLst/>
                <a:cxnLst/>
                <a:rect l="l" t="t" r="r" b="b"/>
                <a:pathLst>
                  <a:path w="1866" h="1955" extrusionOk="0">
                    <a:moveTo>
                      <a:pt x="968" y="0"/>
                    </a:moveTo>
                    <a:cubicBezTo>
                      <a:pt x="837" y="0"/>
                      <a:pt x="707" y="36"/>
                      <a:pt x="602" y="120"/>
                    </a:cubicBezTo>
                    <a:lnTo>
                      <a:pt x="273" y="668"/>
                    </a:lnTo>
                    <a:cubicBezTo>
                      <a:pt x="110" y="888"/>
                      <a:pt x="0" y="1164"/>
                      <a:pt x="53" y="1437"/>
                    </a:cubicBezTo>
                    <a:cubicBezTo>
                      <a:pt x="110" y="1603"/>
                      <a:pt x="220" y="1823"/>
                      <a:pt x="439" y="1933"/>
                    </a:cubicBezTo>
                    <a:cubicBezTo>
                      <a:pt x="487" y="1948"/>
                      <a:pt x="534" y="1954"/>
                      <a:pt x="582" y="1954"/>
                    </a:cubicBezTo>
                    <a:cubicBezTo>
                      <a:pt x="698" y="1954"/>
                      <a:pt x="816" y="1916"/>
                      <a:pt x="931" y="1875"/>
                    </a:cubicBezTo>
                    <a:cubicBezTo>
                      <a:pt x="1260" y="1766"/>
                      <a:pt x="1589" y="1546"/>
                      <a:pt x="1699" y="1217"/>
                    </a:cubicBezTo>
                    <a:cubicBezTo>
                      <a:pt x="1866" y="888"/>
                      <a:pt x="1809" y="506"/>
                      <a:pt x="1537" y="230"/>
                    </a:cubicBezTo>
                    <a:cubicBezTo>
                      <a:pt x="1401" y="94"/>
                      <a:pt x="1182" y="0"/>
                      <a:pt x="968" y="0"/>
                    </a:cubicBezTo>
                    <a:close/>
                  </a:path>
                </a:pathLst>
              </a:custGeom>
              <a:solidFill>
                <a:srgbClr val="1B2B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0" name="Google Shape;1930;p31"/>
              <p:cNvSpPr/>
              <p:nvPr/>
            </p:nvSpPr>
            <p:spPr>
              <a:xfrm>
                <a:off x="6239665" y="2702057"/>
                <a:ext cx="148955" cy="112054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1494" extrusionOk="0">
                    <a:moveTo>
                      <a:pt x="1017" y="1"/>
                    </a:moveTo>
                    <a:cubicBezTo>
                      <a:pt x="856" y="1"/>
                      <a:pt x="694" y="49"/>
                      <a:pt x="557" y="159"/>
                    </a:cubicBezTo>
                    <a:cubicBezTo>
                      <a:pt x="1" y="614"/>
                      <a:pt x="380" y="1493"/>
                      <a:pt x="1049" y="1493"/>
                    </a:cubicBezTo>
                    <a:cubicBezTo>
                      <a:pt x="1103" y="1493"/>
                      <a:pt x="1158" y="1487"/>
                      <a:pt x="1216" y="1475"/>
                    </a:cubicBezTo>
                    <a:cubicBezTo>
                      <a:pt x="1492" y="1366"/>
                      <a:pt x="1712" y="1199"/>
                      <a:pt x="1821" y="927"/>
                    </a:cubicBezTo>
                    <a:cubicBezTo>
                      <a:pt x="1986" y="433"/>
                      <a:pt x="1501" y="1"/>
                      <a:pt x="1017" y="1"/>
                    </a:cubicBezTo>
                    <a:close/>
                  </a:path>
                </a:pathLst>
              </a:custGeom>
              <a:solidFill>
                <a:srgbClr val="1B2B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1" name="Google Shape;1931;p31"/>
              <p:cNvSpPr/>
              <p:nvPr/>
            </p:nvSpPr>
            <p:spPr>
              <a:xfrm>
                <a:off x="6009855" y="2711282"/>
                <a:ext cx="90603" cy="89853"/>
              </a:xfrm>
              <a:custGeom>
                <a:avLst/>
                <a:gdLst/>
                <a:ahLst/>
                <a:cxnLst/>
                <a:rect l="l" t="t" r="r" b="b"/>
                <a:pathLst>
                  <a:path w="1208" h="1198" extrusionOk="0">
                    <a:moveTo>
                      <a:pt x="647" y="0"/>
                    </a:moveTo>
                    <a:cubicBezTo>
                      <a:pt x="596" y="0"/>
                      <a:pt x="545" y="11"/>
                      <a:pt x="496" y="36"/>
                    </a:cubicBezTo>
                    <a:lnTo>
                      <a:pt x="329" y="88"/>
                    </a:lnTo>
                    <a:cubicBezTo>
                      <a:pt x="110" y="255"/>
                      <a:pt x="0" y="584"/>
                      <a:pt x="110" y="856"/>
                    </a:cubicBezTo>
                    <a:cubicBezTo>
                      <a:pt x="189" y="1057"/>
                      <a:pt x="415" y="1198"/>
                      <a:pt x="616" y="1198"/>
                    </a:cubicBezTo>
                    <a:cubicBezTo>
                      <a:pt x="692" y="1198"/>
                      <a:pt x="765" y="1177"/>
                      <a:pt x="825" y="1133"/>
                    </a:cubicBezTo>
                    <a:lnTo>
                      <a:pt x="988" y="966"/>
                    </a:lnTo>
                    <a:cubicBezTo>
                      <a:pt x="1097" y="804"/>
                      <a:pt x="1207" y="527"/>
                      <a:pt x="1097" y="308"/>
                    </a:cubicBezTo>
                    <a:cubicBezTo>
                      <a:pt x="1012" y="137"/>
                      <a:pt x="828" y="0"/>
                      <a:pt x="647" y="0"/>
                    </a:cubicBezTo>
                    <a:close/>
                  </a:path>
                </a:pathLst>
              </a:custGeom>
              <a:solidFill>
                <a:srgbClr val="1B2B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2" name="Google Shape;1932;p31"/>
              <p:cNvSpPr/>
              <p:nvPr/>
            </p:nvSpPr>
            <p:spPr>
              <a:xfrm>
                <a:off x="5959228" y="2563076"/>
                <a:ext cx="184131" cy="116554"/>
              </a:xfrm>
              <a:custGeom>
                <a:avLst/>
                <a:gdLst/>
                <a:ahLst/>
                <a:cxnLst/>
                <a:rect l="l" t="t" r="r" b="b"/>
                <a:pathLst>
                  <a:path w="2455" h="1554" extrusionOk="0">
                    <a:moveTo>
                      <a:pt x="1954" y="1"/>
                    </a:moveTo>
                    <a:cubicBezTo>
                      <a:pt x="1266" y="1"/>
                      <a:pt x="1" y="1137"/>
                      <a:pt x="1061" y="1516"/>
                    </a:cubicBezTo>
                    <a:cubicBezTo>
                      <a:pt x="1153" y="1540"/>
                      <a:pt x="1245" y="1553"/>
                      <a:pt x="1337" y="1553"/>
                    </a:cubicBezTo>
                    <a:cubicBezTo>
                      <a:pt x="1465" y="1553"/>
                      <a:pt x="1592" y="1527"/>
                      <a:pt x="1720" y="1463"/>
                    </a:cubicBezTo>
                    <a:cubicBezTo>
                      <a:pt x="1830" y="1463"/>
                      <a:pt x="1882" y="1406"/>
                      <a:pt x="1939" y="1353"/>
                    </a:cubicBezTo>
                    <a:cubicBezTo>
                      <a:pt x="2102" y="1186"/>
                      <a:pt x="2211" y="1024"/>
                      <a:pt x="2268" y="857"/>
                    </a:cubicBezTo>
                    <a:cubicBezTo>
                      <a:pt x="2455" y="229"/>
                      <a:pt x="2262" y="1"/>
                      <a:pt x="1954" y="1"/>
                    </a:cubicBezTo>
                    <a:close/>
                  </a:path>
                </a:pathLst>
              </a:custGeom>
              <a:solidFill>
                <a:srgbClr val="1B2B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3" name="Google Shape;1933;p31"/>
              <p:cNvSpPr/>
              <p:nvPr/>
            </p:nvSpPr>
            <p:spPr>
              <a:xfrm>
                <a:off x="5964703" y="2845013"/>
                <a:ext cx="98853" cy="99453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326" extrusionOk="0">
                    <a:moveTo>
                      <a:pt x="638" y="1"/>
                    </a:moveTo>
                    <a:cubicBezTo>
                      <a:pt x="608" y="1"/>
                      <a:pt x="579" y="3"/>
                      <a:pt x="549" y="8"/>
                    </a:cubicBezTo>
                    <a:lnTo>
                      <a:pt x="330" y="171"/>
                    </a:lnTo>
                    <a:cubicBezTo>
                      <a:pt x="111" y="390"/>
                      <a:pt x="1" y="719"/>
                      <a:pt x="163" y="996"/>
                    </a:cubicBezTo>
                    <a:cubicBezTo>
                      <a:pt x="220" y="1158"/>
                      <a:pt x="330" y="1268"/>
                      <a:pt x="492" y="1325"/>
                    </a:cubicBezTo>
                    <a:cubicBezTo>
                      <a:pt x="549" y="1325"/>
                      <a:pt x="659" y="1325"/>
                      <a:pt x="769" y="1268"/>
                    </a:cubicBezTo>
                    <a:cubicBezTo>
                      <a:pt x="1041" y="1158"/>
                      <a:pt x="1318" y="829"/>
                      <a:pt x="1261" y="500"/>
                    </a:cubicBezTo>
                    <a:cubicBezTo>
                      <a:pt x="1213" y="252"/>
                      <a:pt x="935" y="1"/>
                      <a:pt x="638" y="1"/>
                    </a:cubicBezTo>
                    <a:close/>
                  </a:path>
                </a:pathLst>
              </a:custGeom>
              <a:solidFill>
                <a:srgbClr val="1B2B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4" name="Google Shape;1934;p31"/>
              <p:cNvSpPr/>
              <p:nvPr/>
            </p:nvSpPr>
            <p:spPr>
              <a:xfrm>
                <a:off x="5898850" y="2730408"/>
                <a:ext cx="90678" cy="108904"/>
              </a:xfrm>
              <a:custGeom>
                <a:avLst/>
                <a:gdLst/>
                <a:ahLst/>
                <a:cxnLst/>
                <a:rect l="l" t="t" r="r" b="b"/>
                <a:pathLst>
                  <a:path w="1209" h="1452" extrusionOk="0">
                    <a:moveTo>
                      <a:pt x="712" y="0"/>
                    </a:moveTo>
                    <a:cubicBezTo>
                      <a:pt x="493" y="0"/>
                      <a:pt x="330" y="162"/>
                      <a:pt x="163" y="329"/>
                    </a:cubicBezTo>
                    <a:lnTo>
                      <a:pt x="54" y="492"/>
                    </a:lnTo>
                    <a:cubicBezTo>
                      <a:pt x="54" y="658"/>
                      <a:pt x="1" y="821"/>
                      <a:pt x="54" y="988"/>
                    </a:cubicBezTo>
                    <a:cubicBezTo>
                      <a:pt x="54" y="1150"/>
                      <a:pt x="163" y="1317"/>
                      <a:pt x="273" y="1369"/>
                    </a:cubicBezTo>
                    <a:cubicBezTo>
                      <a:pt x="357" y="1424"/>
                      <a:pt x="439" y="1452"/>
                      <a:pt x="521" y="1452"/>
                    </a:cubicBezTo>
                    <a:cubicBezTo>
                      <a:pt x="603" y="1452"/>
                      <a:pt x="686" y="1424"/>
                      <a:pt x="769" y="1369"/>
                    </a:cubicBezTo>
                    <a:cubicBezTo>
                      <a:pt x="931" y="1317"/>
                      <a:pt x="1098" y="1150"/>
                      <a:pt x="1151" y="931"/>
                    </a:cubicBezTo>
                    <a:cubicBezTo>
                      <a:pt x="1208" y="711"/>
                      <a:pt x="1208" y="492"/>
                      <a:pt x="1098" y="272"/>
                    </a:cubicBezTo>
                    <a:cubicBezTo>
                      <a:pt x="989" y="162"/>
                      <a:pt x="879" y="53"/>
                      <a:pt x="712" y="0"/>
                    </a:cubicBezTo>
                    <a:close/>
                  </a:path>
                </a:pathLst>
              </a:custGeom>
              <a:solidFill>
                <a:srgbClr val="1B2B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5" name="Google Shape;1935;p31"/>
              <p:cNvSpPr/>
              <p:nvPr/>
            </p:nvSpPr>
            <p:spPr>
              <a:xfrm>
                <a:off x="6005880" y="3011145"/>
                <a:ext cx="214057" cy="114379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1525" extrusionOk="0">
                    <a:moveTo>
                      <a:pt x="1235" y="0"/>
                    </a:moveTo>
                    <a:cubicBezTo>
                      <a:pt x="796" y="0"/>
                      <a:pt x="325" y="126"/>
                      <a:pt x="220" y="479"/>
                    </a:cubicBezTo>
                    <a:cubicBezTo>
                      <a:pt x="0" y="1028"/>
                      <a:pt x="769" y="1524"/>
                      <a:pt x="1208" y="1524"/>
                    </a:cubicBezTo>
                    <a:lnTo>
                      <a:pt x="1260" y="1524"/>
                    </a:lnTo>
                    <a:cubicBezTo>
                      <a:pt x="2085" y="1524"/>
                      <a:pt x="2853" y="427"/>
                      <a:pt x="1866" y="98"/>
                    </a:cubicBezTo>
                    <a:cubicBezTo>
                      <a:pt x="1710" y="38"/>
                      <a:pt x="1477" y="0"/>
                      <a:pt x="1235" y="0"/>
                    </a:cubicBezTo>
                    <a:close/>
                  </a:path>
                </a:pathLst>
              </a:custGeom>
              <a:solidFill>
                <a:srgbClr val="1B2B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6" name="Google Shape;1936;p31"/>
              <p:cNvSpPr/>
              <p:nvPr/>
            </p:nvSpPr>
            <p:spPr>
              <a:xfrm>
                <a:off x="6182662" y="2911616"/>
                <a:ext cx="236558" cy="166206"/>
              </a:xfrm>
              <a:custGeom>
                <a:avLst/>
                <a:gdLst/>
                <a:ahLst/>
                <a:cxnLst/>
                <a:rect l="l" t="t" r="r" b="b"/>
                <a:pathLst>
                  <a:path w="3154" h="2216" extrusionOk="0">
                    <a:moveTo>
                      <a:pt x="1797" y="1"/>
                    </a:moveTo>
                    <a:cubicBezTo>
                      <a:pt x="1697" y="1"/>
                      <a:pt x="1592" y="17"/>
                      <a:pt x="1484" y="51"/>
                    </a:cubicBezTo>
                    <a:cubicBezTo>
                      <a:pt x="769" y="218"/>
                      <a:pt x="0" y="1148"/>
                      <a:pt x="496" y="1864"/>
                    </a:cubicBezTo>
                    <a:cubicBezTo>
                      <a:pt x="697" y="2114"/>
                      <a:pt x="1011" y="2215"/>
                      <a:pt x="1341" y="2215"/>
                    </a:cubicBezTo>
                    <a:cubicBezTo>
                      <a:pt x="1733" y="2215"/>
                      <a:pt x="2147" y="2071"/>
                      <a:pt x="2415" y="1864"/>
                    </a:cubicBezTo>
                    <a:cubicBezTo>
                      <a:pt x="3154" y="1175"/>
                      <a:pt x="2656" y="1"/>
                      <a:pt x="1797" y="1"/>
                    </a:cubicBezTo>
                    <a:close/>
                  </a:path>
                </a:pathLst>
              </a:custGeom>
              <a:solidFill>
                <a:srgbClr val="1B2B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7" name="Google Shape;1937;p31"/>
              <p:cNvSpPr/>
              <p:nvPr/>
            </p:nvSpPr>
            <p:spPr>
              <a:xfrm>
                <a:off x="6363345" y="2784110"/>
                <a:ext cx="119929" cy="119179"/>
              </a:xfrm>
              <a:custGeom>
                <a:avLst/>
                <a:gdLst/>
                <a:ahLst/>
                <a:cxnLst/>
                <a:rect l="l" t="t" r="r" b="b"/>
                <a:pathLst>
                  <a:path w="1599" h="1589" extrusionOk="0">
                    <a:moveTo>
                      <a:pt x="833" y="0"/>
                    </a:moveTo>
                    <a:cubicBezTo>
                      <a:pt x="215" y="0"/>
                      <a:pt x="0" y="1115"/>
                      <a:pt x="502" y="1479"/>
                    </a:cubicBezTo>
                    <a:cubicBezTo>
                      <a:pt x="611" y="1588"/>
                      <a:pt x="831" y="1588"/>
                      <a:pt x="993" y="1588"/>
                    </a:cubicBezTo>
                    <a:cubicBezTo>
                      <a:pt x="1270" y="1479"/>
                      <a:pt x="1489" y="1259"/>
                      <a:pt x="1542" y="930"/>
                    </a:cubicBezTo>
                    <a:cubicBezTo>
                      <a:pt x="1599" y="653"/>
                      <a:pt x="1489" y="324"/>
                      <a:pt x="1270" y="162"/>
                    </a:cubicBezTo>
                    <a:cubicBezTo>
                      <a:pt x="1109" y="48"/>
                      <a:pt x="962" y="0"/>
                      <a:pt x="833" y="0"/>
                    </a:cubicBezTo>
                    <a:close/>
                  </a:path>
                </a:pathLst>
              </a:custGeom>
              <a:solidFill>
                <a:srgbClr val="1B2B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8" name="Google Shape;1938;p31"/>
              <p:cNvSpPr/>
              <p:nvPr/>
            </p:nvSpPr>
            <p:spPr>
              <a:xfrm>
                <a:off x="6338294" y="2612128"/>
                <a:ext cx="141455" cy="80103"/>
              </a:xfrm>
              <a:custGeom>
                <a:avLst/>
                <a:gdLst/>
                <a:ahLst/>
                <a:cxnLst/>
                <a:rect l="l" t="t" r="r" b="b"/>
                <a:pathLst>
                  <a:path w="1886" h="1068" extrusionOk="0">
                    <a:moveTo>
                      <a:pt x="1489" y="1"/>
                    </a:moveTo>
                    <a:cubicBezTo>
                      <a:pt x="951" y="1"/>
                      <a:pt x="0" y="725"/>
                      <a:pt x="836" y="1028"/>
                    </a:cubicBezTo>
                    <a:cubicBezTo>
                      <a:pt x="890" y="1055"/>
                      <a:pt x="958" y="1068"/>
                      <a:pt x="1034" y="1068"/>
                    </a:cubicBezTo>
                    <a:cubicBezTo>
                      <a:pt x="1109" y="1068"/>
                      <a:pt x="1191" y="1055"/>
                      <a:pt x="1274" y="1028"/>
                    </a:cubicBezTo>
                    <a:cubicBezTo>
                      <a:pt x="1327" y="1028"/>
                      <a:pt x="1327" y="971"/>
                      <a:pt x="1384" y="971"/>
                    </a:cubicBezTo>
                    <a:cubicBezTo>
                      <a:pt x="1547" y="862"/>
                      <a:pt x="1713" y="699"/>
                      <a:pt x="1766" y="532"/>
                    </a:cubicBezTo>
                    <a:cubicBezTo>
                      <a:pt x="1885" y="144"/>
                      <a:pt x="1728" y="1"/>
                      <a:pt x="1489" y="1"/>
                    </a:cubicBezTo>
                    <a:close/>
                  </a:path>
                </a:pathLst>
              </a:custGeom>
              <a:solidFill>
                <a:srgbClr val="1B2B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9" name="Google Shape;1939;p31"/>
              <p:cNvSpPr/>
              <p:nvPr/>
            </p:nvSpPr>
            <p:spPr>
              <a:xfrm>
                <a:off x="6252790" y="2516424"/>
                <a:ext cx="98853" cy="84228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123" extrusionOk="0">
                    <a:moveTo>
                      <a:pt x="821" y="0"/>
                    </a:moveTo>
                    <a:lnTo>
                      <a:pt x="163" y="329"/>
                    </a:lnTo>
                    <a:cubicBezTo>
                      <a:pt x="0" y="549"/>
                      <a:pt x="0" y="878"/>
                      <a:pt x="273" y="1040"/>
                    </a:cubicBezTo>
                    <a:cubicBezTo>
                      <a:pt x="356" y="1095"/>
                      <a:pt x="452" y="1123"/>
                      <a:pt x="548" y="1123"/>
                    </a:cubicBezTo>
                    <a:cubicBezTo>
                      <a:pt x="644" y="1123"/>
                      <a:pt x="740" y="1095"/>
                      <a:pt x="821" y="1040"/>
                    </a:cubicBezTo>
                    <a:cubicBezTo>
                      <a:pt x="988" y="988"/>
                      <a:pt x="1098" y="821"/>
                      <a:pt x="1207" y="658"/>
                    </a:cubicBezTo>
                    <a:cubicBezTo>
                      <a:pt x="1260" y="549"/>
                      <a:pt x="1317" y="382"/>
                      <a:pt x="1260" y="272"/>
                    </a:cubicBezTo>
                    <a:cubicBezTo>
                      <a:pt x="1207" y="110"/>
                      <a:pt x="988" y="53"/>
                      <a:pt x="821" y="0"/>
                    </a:cubicBezTo>
                    <a:close/>
                  </a:path>
                </a:pathLst>
              </a:custGeom>
              <a:solidFill>
                <a:srgbClr val="1B2B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0" name="Google Shape;1940;p31"/>
              <p:cNvSpPr/>
              <p:nvPr/>
            </p:nvSpPr>
            <p:spPr>
              <a:xfrm>
                <a:off x="5907100" y="2960818"/>
                <a:ext cx="98853" cy="107029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427" extrusionOk="0">
                    <a:moveTo>
                      <a:pt x="879" y="0"/>
                    </a:moveTo>
                    <a:lnTo>
                      <a:pt x="383" y="163"/>
                    </a:lnTo>
                    <a:cubicBezTo>
                      <a:pt x="163" y="330"/>
                      <a:pt x="53" y="549"/>
                      <a:pt x="53" y="769"/>
                    </a:cubicBezTo>
                    <a:cubicBezTo>
                      <a:pt x="1" y="988"/>
                      <a:pt x="1" y="1208"/>
                      <a:pt x="163" y="1317"/>
                    </a:cubicBezTo>
                    <a:cubicBezTo>
                      <a:pt x="220" y="1370"/>
                      <a:pt x="330" y="1427"/>
                      <a:pt x="383" y="1427"/>
                    </a:cubicBezTo>
                    <a:cubicBezTo>
                      <a:pt x="659" y="1427"/>
                      <a:pt x="879" y="1260"/>
                      <a:pt x="1041" y="1041"/>
                    </a:cubicBezTo>
                    <a:cubicBezTo>
                      <a:pt x="1208" y="878"/>
                      <a:pt x="1317" y="659"/>
                      <a:pt x="1260" y="439"/>
                    </a:cubicBezTo>
                    <a:cubicBezTo>
                      <a:pt x="1260" y="220"/>
                      <a:pt x="1098" y="0"/>
                      <a:pt x="879" y="0"/>
                    </a:cubicBezTo>
                    <a:close/>
                  </a:path>
                </a:pathLst>
              </a:custGeom>
              <a:solidFill>
                <a:srgbClr val="1B2B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1" name="Google Shape;1941;p31"/>
            <p:cNvGrpSpPr/>
            <p:nvPr/>
          </p:nvGrpSpPr>
          <p:grpSpPr>
            <a:xfrm rot="10800000">
              <a:off x="210539" y="3940311"/>
              <a:ext cx="688334" cy="717398"/>
              <a:chOff x="5898850" y="2516424"/>
              <a:chExt cx="584424" cy="609100"/>
            </a:xfrm>
          </p:grpSpPr>
          <p:sp>
            <p:nvSpPr>
              <p:cNvPr id="1942" name="Google Shape;1942;p31"/>
              <p:cNvSpPr/>
              <p:nvPr/>
            </p:nvSpPr>
            <p:spPr>
              <a:xfrm>
                <a:off x="6088158" y="2783960"/>
                <a:ext cx="186156" cy="168831"/>
              </a:xfrm>
              <a:custGeom>
                <a:avLst/>
                <a:gdLst/>
                <a:ahLst/>
                <a:cxnLst/>
                <a:rect l="l" t="t" r="r" b="b"/>
                <a:pathLst>
                  <a:path w="2482" h="2251" extrusionOk="0">
                    <a:moveTo>
                      <a:pt x="1084" y="1"/>
                    </a:moveTo>
                    <a:cubicBezTo>
                      <a:pt x="829" y="1"/>
                      <a:pt x="574" y="128"/>
                      <a:pt x="383" y="436"/>
                    </a:cubicBezTo>
                    <a:cubicBezTo>
                      <a:pt x="163" y="822"/>
                      <a:pt x="1" y="1643"/>
                      <a:pt x="330" y="2029"/>
                    </a:cubicBezTo>
                    <a:cubicBezTo>
                      <a:pt x="486" y="2185"/>
                      <a:pt x="698" y="2251"/>
                      <a:pt x="918" y="2251"/>
                    </a:cubicBezTo>
                    <a:cubicBezTo>
                      <a:pt x="1317" y="2251"/>
                      <a:pt x="1744" y="2036"/>
                      <a:pt x="1919" y="1753"/>
                    </a:cubicBezTo>
                    <a:cubicBezTo>
                      <a:pt x="2481" y="950"/>
                      <a:pt x="1780" y="1"/>
                      <a:pt x="1084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3" name="Google Shape;1943;p31"/>
              <p:cNvSpPr/>
              <p:nvPr/>
            </p:nvSpPr>
            <p:spPr>
              <a:xfrm>
                <a:off x="6129335" y="2601928"/>
                <a:ext cx="139955" cy="146630"/>
              </a:xfrm>
              <a:custGeom>
                <a:avLst/>
                <a:gdLst/>
                <a:ahLst/>
                <a:cxnLst/>
                <a:rect l="l" t="t" r="r" b="b"/>
                <a:pathLst>
                  <a:path w="1866" h="1955" extrusionOk="0">
                    <a:moveTo>
                      <a:pt x="968" y="0"/>
                    </a:moveTo>
                    <a:cubicBezTo>
                      <a:pt x="837" y="0"/>
                      <a:pt x="707" y="36"/>
                      <a:pt x="602" y="120"/>
                    </a:cubicBezTo>
                    <a:lnTo>
                      <a:pt x="273" y="668"/>
                    </a:lnTo>
                    <a:cubicBezTo>
                      <a:pt x="110" y="888"/>
                      <a:pt x="0" y="1164"/>
                      <a:pt x="53" y="1437"/>
                    </a:cubicBezTo>
                    <a:cubicBezTo>
                      <a:pt x="110" y="1603"/>
                      <a:pt x="220" y="1823"/>
                      <a:pt x="439" y="1933"/>
                    </a:cubicBezTo>
                    <a:cubicBezTo>
                      <a:pt x="487" y="1948"/>
                      <a:pt x="534" y="1954"/>
                      <a:pt x="582" y="1954"/>
                    </a:cubicBezTo>
                    <a:cubicBezTo>
                      <a:pt x="698" y="1954"/>
                      <a:pt x="816" y="1916"/>
                      <a:pt x="931" y="1875"/>
                    </a:cubicBezTo>
                    <a:cubicBezTo>
                      <a:pt x="1260" y="1766"/>
                      <a:pt x="1589" y="1546"/>
                      <a:pt x="1699" y="1217"/>
                    </a:cubicBezTo>
                    <a:cubicBezTo>
                      <a:pt x="1866" y="888"/>
                      <a:pt x="1809" y="506"/>
                      <a:pt x="1537" y="230"/>
                    </a:cubicBezTo>
                    <a:cubicBezTo>
                      <a:pt x="1401" y="94"/>
                      <a:pt x="1182" y="0"/>
                      <a:pt x="968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4" name="Google Shape;1944;p31"/>
              <p:cNvSpPr/>
              <p:nvPr/>
            </p:nvSpPr>
            <p:spPr>
              <a:xfrm>
                <a:off x="6239665" y="2702057"/>
                <a:ext cx="148955" cy="112054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1494" extrusionOk="0">
                    <a:moveTo>
                      <a:pt x="1017" y="1"/>
                    </a:moveTo>
                    <a:cubicBezTo>
                      <a:pt x="856" y="1"/>
                      <a:pt x="694" y="49"/>
                      <a:pt x="557" y="159"/>
                    </a:cubicBezTo>
                    <a:cubicBezTo>
                      <a:pt x="1" y="614"/>
                      <a:pt x="380" y="1493"/>
                      <a:pt x="1049" y="1493"/>
                    </a:cubicBezTo>
                    <a:cubicBezTo>
                      <a:pt x="1103" y="1493"/>
                      <a:pt x="1158" y="1487"/>
                      <a:pt x="1216" y="1475"/>
                    </a:cubicBezTo>
                    <a:cubicBezTo>
                      <a:pt x="1492" y="1366"/>
                      <a:pt x="1712" y="1199"/>
                      <a:pt x="1821" y="927"/>
                    </a:cubicBezTo>
                    <a:cubicBezTo>
                      <a:pt x="1986" y="433"/>
                      <a:pt x="1501" y="1"/>
                      <a:pt x="1017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5" name="Google Shape;1945;p31"/>
              <p:cNvSpPr/>
              <p:nvPr/>
            </p:nvSpPr>
            <p:spPr>
              <a:xfrm>
                <a:off x="6009855" y="2711282"/>
                <a:ext cx="90603" cy="89853"/>
              </a:xfrm>
              <a:custGeom>
                <a:avLst/>
                <a:gdLst/>
                <a:ahLst/>
                <a:cxnLst/>
                <a:rect l="l" t="t" r="r" b="b"/>
                <a:pathLst>
                  <a:path w="1208" h="1198" extrusionOk="0">
                    <a:moveTo>
                      <a:pt x="647" y="0"/>
                    </a:moveTo>
                    <a:cubicBezTo>
                      <a:pt x="596" y="0"/>
                      <a:pt x="545" y="11"/>
                      <a:pt x="496" y="36"/>
                    </a:cubicBezTo>
                    <a:lnTo>
                      <a:pt x="329" y="88"/>
                    </a:lnTo>
                    <a:cubicBezTo>
                      <a:pt x="110" y="255"/>
                      <a:pt x="0" y="584"/>
                      <a:pt x="110" y="856"/>
                    </a:cubicBezTo>
                    <a:cubicBezTo>
                      <a:pt x="189" y="1057"/>
                      <a:pt x="415" y="1198"/>
                      <a:pt x="616" y="1198"/>
                    </a:cubicBezTo>
                    <a:cubicBezTo>
                      <a:pt x="692" y="1198"/>
                      <a:pt x="765" y="1177"/>
                      <a:pt x="825" y="1133"/>
                    </a:cubicBezTo>
                    <a:lnTo>
                      <a:pt x="988" y="966"/>
                    </a:lnTo>
                    <a:cubicBezTo>
                      <a:pt x="1097" y="804"/>
                      <a:pt x="1207" y="527"/>
                      <a:pt x="1097" y="308"/>
                    </a:cubicBezTo>
                    <a:cubicBezTo>
                      <a:pt x="1012" y="137"/>
                      <a:pt x="828" y="0"/>
                      <a:pt x="647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6" name="Google Shape;1946;p31"/>
              <p:cNvSpPr/>
              <p:nvPr/>
            </p:nvSpPr>
            <p:spPr>
              <a:xfrm>
                <a:off x="5959228" y="2563076"/>
                <a:ext cx="184131" cy="116554"/>
              </a:xfrm>
              <a:custGeom>
                <a:avLst/>
                <a:gdLst/>
                <a:ahLst/>
                <a:cxnLst/>
                <a:rect l="l" t="t" r="r" b="b"/>
                <a:pathLst>
                  <a:path w="2455" h="1554" extrusionOk="0">
                    <a:moveTo>
                      <a:pt x="1954" y="1"/>
                    </a:moveTo>
                    <a:cubicBezTo>
                      <a:pt x="1266" y="1"/>
                      <a:pt x="1" y="1137"/>
                      <a:pt x="1061" y="1516"/>
                    </a:cubicBezTo>
                    <a:cubicBezTo>
                      <a:pt x="1153" y="1540"/>
                      <a:pt x="1245" y="1553"/>
                      <a:pt x="1337" y="1553"/>
                    </a:cubicBezTo>
                    <a:cubicBezTo>
                      <a:pt x="1465" y="1553"/>
                      <a:pt x="1592" y="1527"/>
                      <a:pt x="1720" y="1463"/>
                    </a:cubicBezTo>
                    <a:cubicBezTo>
                      <a:pt x="1830" y="1463"/>
                      <a:pt x="1882" y="1406"/>
                      <a:pt x="1939" y="1353"/>
                    </a:cubicBezTo>
                    <a:cubicBezTo>
                      <a:pt x="2102" y="1186"/>
                      <a:pt x="2211" y="1024"/>
                      <a:pt x="2268" y="857"/>
                    </a:cubicBezTo>
                    <a:cubicBezTo>
                      <a:pt x="2455" y="229"/>
                      <a:pt x="2262" y="1"/>
                      <a:pt x="1954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7" name="Google Shape;1947;p31"/>
              <p:cNvSpPr/>
              <p:nvPr/>
            </p:nvSpPr>
            <p:spPr>
              <a:xfrm>
                <a:off x="5964703" y="2845013"/>
                <a:ext cx="98853" cy="99453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326" extrusionOk="0">
                    <a:moveTo>
                      <a:pt x="638" y="1"/>
                    </a:moveTo>
                    <a:cubicBezTo>
                      <a:pt x="608" y="1"/>
                      <a:pt x="579" y="3"/>
                      <a:pt x="549" y="8"/>
                    </a:cubicBezTo>
                    <a:lnTo>
                      <a:pt x="330" y="171"/>
                    </a:lnTo>
                    <a:cubicBezTo>
                      <a:pt x="111" y="390"/>
                      <a:pt x="1" y="719"/>
                      <a:pt x="163" y="996"/>
                    </a:cubicBezTo>
                    <a:cubicBezTo>
                      <a:pt x="220" y="1158"/>
                      <a:pt x="330" y="1268"/>
                      <a:pt x="492" y="1325"/>
                    </a:cubicBezTo>
                    <a:cubicBezTo>
                      <a:pt x="549" y="1325"/>
                      <a:pt x="659" y="1325"/>
                      <a:pt x="769" y="1268"/>
                    </a:cubicBezTo>
                    <a:cubicBezTo>
                      <a:pt x="1041" y="1158"/>
                      <a:pt x="1318" y="829"/>
                      <a:pt x="1261" y="500"/>
                    </a:cubicBezTo>
                    <a:cubicBezTo>
                      <a:pt x="1213" y="252"/>
                      <a:pt x="935" y="1"/>
                      <a:pt x="638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8" name="Google Shape;1948;p31"/>
              <p:cNvSpPr/>
              <p:nvPr/>
            </p:nvSpPr>
            <p:spPr>
              <a:xfrm>
                <a:off x="5898850" y="2730408"/>
                <a:ext cx="90678" cy="108904"/>
              </a:xfrm>
              <a:custGeom>
                <a:avLst/>
                <a:gdLst/>
                <a:ahLst/>
                <a:cxnLst/>
                <a:rect l="l" t="t" r="r" b="b"/>
                <a:pathLst>
                  <a:path w="1209" h="1452" extrusionOk="0">
                    <a:moveTo>
                      <a:pt x="712" y="0"/>
                    </a:moveTo>
                    <a:cubicBezTo>
                      <a:pt x="493" y="0"/>
                      <a:pt x="330" y="162"/>
                      <a:pt x="163" y="329"/>
                    </a:cubicBezTo>
                    <a:lnTo>
                      <a:pt x="54" y="492"/>
                    </a:lnTo>
                    <a:cubicBezTo>
                      <a:pt x="54" y="658"/>
                      <a:pt x="1" y="821"/>
                      <a:pt x="54" y="988"/>
                    </a:cubicBezTo>
                    <a:cubicBezTo>
                      <a:pt x="54" y="1150"/>
                      <a:pt x="163" y="1317"/>
                      <a:pt x="273" y="1369"/>
                    </a:cubicBezTo>
                    <a:cubicBezTo>
                      <a:pt x="357" y="1424"/>
                      <a:pt x="439" y="1452"/>
                      <a:pt x="521" y="1452"/>
                    </a:cubicBezTo>
                    <a:cubicBezTo>
                      <a:pt x="603" y="1452"/>
                      <a:pt x="686" y="1424"/>
                      <a:pt x="769" y="1369"/>
                    </a:cubicBezTo>
                    <a:cubicBezTo>
                      <a:pt x="931" y="1317"/>
                      <a:pt x="1098" y="1150"/>
                      <a:pt x="1151" y="931"/>
                    </a:cubicBezTo>
                    <a:cubicBezTo>
                      <a:pt x="1208" y="711"/>
                      <a:pt x="1208" y="492"/>
                      <a:pt x="1098" y="272"/>
                    </a:cubicBezTo>
                    <a:cubicBezTo>
                      <a:pt x="989" y="162"/>
                      <a:pt x="879" y="53"/>
                      <a:pt x="712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9" name="Google Shape;1949;p31"/>
              <p:cNvSpPr/>
              <p:nvPr/>
            </p:nvSpPr>
            <p:spPr>
              <a:xfrm>
                <a:off x="6005880" y="3011145"/>
                <a:ext cx="214057" cy="114379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1525" extrusionOk="0">
                    <a:moveTo>
                      <a:pt x="1235" y="0"/>
                    </a:moveTo>
                    <a:cubicBezTo>
                      <a:pt x="796" y="0"/>
                      <a:pt x="325" y="126"/>
                      <a:pt x="220" y="479"/>
                    </a:cubicBezTo>
                    <a:cubicBezTo>
                      <a:pt x="0" y="1028"/>
                      <a:pt x="769" y="1524"/>
                      <a:pt x="1208" y="1524"/>
                    </a:cubicBezTo>
                    <a:lnTo>
                      <a:pt x="1260" y="1524"/>
                    </a:lnTo>
                    <a:cubicBezTo>
                      <a:pt x="2085" y="1524"/>
                      <a:pt x="2853" y="427"/>
                      <a:pt x="1866" y="98"/>
                    </a:cubicBezTo>
                    <a:cubicBezTo>
                      <a:pt x="1710" y="38"/>
                      <a:pt x="1477" y="0"/>
                      <a:pt x="1235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0" name="Google Shape;1950;p31"/>
              <p:cNvSpPr/>
              <p:nvPr/>
            </p:nvSpPr>
            <p:spPr>
              <a:xfrm>
                <a:off x="6182662" y="2911616"/>
                <a:ext cx="236558" cy="166206"/>
              </a:xfrm>
              <a:custGeom>
                <a:avLst/>
                <a:gdLst/>
                <a:ahLst/>
                <a:cxnLst/>
                <a:rect l="l" t="t" r="r" b="b"/>
                <a:pathLst>
                  <a:path w="3154" h="2216" extrusionOk="0">
                    <a:moveTo>
                      <a:pt x="1797" y="1"/>
                    </a:moveTo>
                    <a:cubicBezTo>
                      <a:pt x="1697" y="1"/>
                      <a:pt x="1592" y="17"/>
                      <a:pt x="1484" y="51"/>
                    </a:cubicBezTo>
                    <a:cubicBezTo>
                      <a:pt x="769" y="218"/>
                      <a:pt x="0" y="1148"/>
                      <a:pt x="496" y="1864"/>
                    </a:cubicBezTo>
                    <a:cubicBezTo>
                      <a:pt x="697" y="2114"/>
                      <a:pt x="1011" y="2215"/>
                      <a:pt x="1341" y="2215"/>
                    </a:cubicBezTo>
                    <a:cubicBezTo>
                      <a:pt x="1733" y="2215"/>
                      <a:pt x="2147" y="2071"/>
                      <a:pt x="2415" y="1864"/>
                    </a:cubicBezTo>
                    <a:cubicBezTo>
                      <a:pt x="3154" y="1175"/>
                      <a:pt x="2656" y="1"/>
                      <a:pt x="1797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1" name="Google Shape;1951;p31"/>
              <p:cNvSpPr/>
              <p:nvPr/>
            </p:nvSpPr>
            <p:spPr>
              <a:xfrm>
                <a:off x="6363345" y="2784110"/>
                <a:ext cx="119929" cy="119179"/>
              </a:xfrm>
              <a:custGeom>
                <a:avLst/>
                <a:gdLst/>
                <a:ahLst/>
                <a:cxnLst/>
                <a:rect l="l" t="t" r="r" b="b"/>
                <a:pathLst>
                  <a:path w="1599" h="1589" extrusionOk="0">
                    <a:moveTo>
                      <a:pt x="833" y="0"/>
                    </a:moveTo>
                    <a:cubicBezTo>
                      <a:pt x="215" y="0"/>
                      <a:pt x="0" y="1115"/>
                      <a:pt x="502" y="1479"/>
                    </a:cubicBezTo>
                    <a:cubicBezTo>
                      <a:pt x="611" y="1588"/>
                      <a:pt x="831" y="1588"/>
                      <a:pt x="993" y="1588"/>
                    </a:cubicBezTo>
                    <a:cubicBezTo>
                      <a:pt x="1270" y="1479"/>
                      <a:pt x="1489" y="1259"/>
                      <a:pt x="1542" y="930"/>
                    </a:cubicBezTo>
                    <a:cubicBezTo>
                      <a:pt x="1599" y="653"/>
                      <a:pt x="1489" y="324"/>
                      <a:pt x="1270" y="162"/>
                    </a:cubicBezTo>
                    <a:cubicBezTo>
                      <a:pt x="1109" y="48"/>
                      <a:pt x="962" y="0"/>
                      <a:pt x="833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2" name="Google Shape;1952;p31"/>
              <p:cNvSpPr/>
              <p:nvPr/>
            </p:nvSpPr>
            <p:spPr>
              <a:xfrm>
                <a:off x="6338294" y="2612128"/>
                <a:ext cx="141455" cy="80103"/>
              </a:xfrm>
              <a:custGeom>
                <a:avLst/>
                <a:gdLst/>
                <a:ahLst/>
                <a:cxnLst/>
                <a:rect l="l" t="t" r="r" b="b"/>
                <a:pathLst>
                  <a:path w="1886" h="1068" extrusionOk="0">
                    <a:moveTo>
                      <a:pt x="1489" y="1"/>
                    </a:moveTo>
                    <a:cubicBezTo>
                      <a:pt x="951" y="1"/>
                      <a:pt x="0" y="725"/>
                      <a:pt x="836" y="1028"/>
                    </a:cubicBezTo>
                    <a:cubicBezTo>
                      <a:pt x="890" y="1055"/>
                      <a:pt x="958" y="1068"/>
                      <a:pt x="1034" y="1068"/>
                    </a:cubicBezTo>
                    <a:cubicBezTo>
                      <a:pt x="1109" y="1068"/>
                      <a:pt x="1191" y="1055"/>
                      <a:pt x="1274" y="1028"/>
                    </a:cubicBezTo>
                    <a:cubicBezTo>
                      <a:pt x="1327" y="1028"/>
                      <a:pt x="1327" y="971"/>
                      <a:pt x="1384" y="971"/>
                    </a:cubicBezTo>
                    <a:cubicBezTo>
                      <a:pt x="1547" y="862"/>
                      <a:pt x="1713" y="699"/>
                      <a:pt x="1766" y="532"/>
                    </a:cubicBezTo>
                    <a:cubicBezTo>
                      <a:pt x="1885" y="144"/>
                      <a:pt x="1728" y="1"/>
                      <a:pt x="1489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3" name="Google Shape;1953;p31"/>
              <p:cNvSpPr/>
              <p:nvPr/>
            </p:nvSpPr>
            <p:spPr>
              <a:xfrm>
                <a:off x="6252790" y="2516424"/>
                <a:ext cx="98853" cy="84228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123" extrusionOk="0">
                    <a:moveTo>
                      <a:pt x="821" y="0"/>
                    </a:moveTo>
                    <a:lnTo>
                      <a:pt x="163" y="329"/>
                    </a:lnTo>
                    <a:cubicBezTo>
                      <a:pt x="0" y="549"/>
                      <a:pt x="0" y="878"/>
                      <a:pt x="273" y="1040"/>
                    </a:cubicBezTo>
                    <a:cubicBezTo>
                      <a:pt x="356" y="1095"/>
                      <a:pt x="452" y="1123"/>
                      <a:pt x="548" y="1123"/>
                    </a:cubicBezTo>
                    <a:cubicBezTo>
                      <a:pt x="644" y="1123"/>
                      <a:pt x="740" y="1095"/>
                      <a:pt x="821" y="1040"/>
                    </a:cubicBezTo>
                    <a:cubicBezTo>
                      <a:pt x="988" y="988"/>
                      <a:pt x="1098" y="821"/>
                      <a:pt x="1207" y="658"/>
                    </a:cubicBezTo>
                    <a:cubicBezTo>
                      <a:pt x="1260" y="549"/>
                      <a:pt x="1317" y="382"/>
                      <a:pt x="1260" y="272"/>
                    </a:cubicBezTo>
                    <a:cubicBezTo>
                      <a:pt x="1207" y="110"/>
                      <a:pt x="988" y="53"/>
                      <a:pt x="821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4" name="Google Shape;1954;p31"/>
              <p:cNvSpPr/>
              <p:nvPr/>
            </p:nvSpPr>
            <p:spPr>
              <a:xfrm>
                <a:off x="5907100" y="2960818"/>
                <a:ext cx="98853" cy="107029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427" extrusionOk="0">
                    <a:moveTo>
                      <a:pt x="879" y="0"/>
                    </a:moveTo>
                    <a:lnTo>
                      <a:pt x="383" y="163"/>
                    </a:lnTo>
                    <a:cubicBezTo>
                      <a:pt x="163" y="330"/>
                      <a:pt x="53" y="549"/>
                      <a:pt x="53" y="769"/>
                    </a:cubicBezTo>
                    <a:cubicBezTo>
                      <a:pt x="1" y="988"/>
                      <a:pt x="1" y="1208"/>
                      <a:pt x="163" y="1317"/>
                    </a:cubicBezTo>
                    <a:cubicBezTo>
                      <a:pt x="220" y="1370"/>
                      <a:pt x="330" y="1427"/>
                      <a:pt x="383" y="1427"/>
                    </a:cubicBezTo>
                    <a:cubicBezTo>
                      <a:pt x="659" y="1427"/>
                      <a:pt x="879" y="1260"/>
                      <a:pt x="1041" y="1041"/>
                    </a:cubicBezTo>
                    <a:cubicBezTo>
                      <a:pt x="1208" y="878"/>
                      <a:pt x="1317" y="659"/>
                      <a:pt x="1260" y="439"/>
                    </a:cubicBezTo>
                    <a:cubicBezTo>
                      <a:pt x="1260" y="220"/>
                      <a:pt x="1098" y="0"/>
                      <a:pt x="879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55" name="Google Shape;1955;p31"/>
            <p:cNvGrpSpPr/>
            <p:nvPr/>
          </p:nvGrpSpPr>
          <p:grpSpPr>
            <a:xfrm rot="1408756" flipH="1">
              <a:off x="-474925" y="2310970"/>
              <a:ext cx="1061796" cy="1269115"/>
              <a:chOff x="4375200" y="1477731"/>
              <a:chExt cx="1494834" cy="1786704"/>
            </a:xfrm>
          </p:grpSpPr>
          <p:sp>
            <p:nvSpPr>
              <p:cNvPr id="1956" name="Google Shape;1956;p31"/>
              <p:cNvSpPr/>
              <p:nvPr/>
            </p:nvSpPr>
            <p:spPr>
              <a:xfrm>
                <a:off x="4375200" y="1477731"/>
                <a:ext cx="1494834" cy="1786704"/>
              </a:xfrm>
              <a:custGeom>
                <a:avLst/>
                <a:gdLst/>
                <a:ahLst/>
                <a:cxnLst/>
                <a:rect l="l" t="t" r="r" b="b"/>
                <a:pathLst>
                  <a:path w="22499" h="26892" extrusionOk="0">
                    <a:moveTo>
                      <a:pt x="7632" y="0"/>
                    </a:moveTo>
                    <a:cubicBezTo>
                      <a:pt x="7626" y="0"/>
                      <a:pt x="7624" y="3"/>
                      <a:pt x="7626" y="8"/>
                    </a:cubicBezTo>
                    <a:lnTo>
                      <a:pt x="7626" y="8"/>
                    </a:lnTo>
                    <a:cubicBezTo>
                      <a:pt x="7630" y="3"/>
                      <a:pt x="7632" y="0"/>
                      <a:pt x="7632" y="0"/>
                    </a:cubicBezTo>
                    <a:close/>
                    <a:moveTo>
                      <a:pt x="7626" y="8"/>
                    </a:moveTo>
                    <a:cubicBezTo>
                      <a:pt x="7379" y="306"/>
                      <a:pt x="0" y="9348"/>
                      <a:pt x="2914" y="20410"/>
                    </a:cubicBezTo>
                    <a:cubicBezTo>
                      <a:pt x="4278" y="25498"/>
                      <a:pt x="6238" y="26891"/>
                      <a:pt x="7976" y="26891"/>
                    </a:cubicBezTo>
                    <a:cubicBezTo>
                      <a:pt x="10078" y="26891"/>
                      <a:pt x="11854" y="24852"/>
                      <a:pt x="11854" y="24852"/>
                    </a:cubicBezTo>
                    <a:cubicBezTo>
                      <a:pt x="11854" y="24852"/>
                      <a:pt x="13300" y="25333"/>
                      <a:pt x="14899" y="25333"/>
                    </a:cubicBezTo>
                    <a:cubicBezTo>
                      <a:pt x="16156" y="25333"/>
                      <a:pt x="17508" y="25036"/>
                      <a:pt x="18328" y="23974"/>
                    </a:cubicBezTo>
                    <a:cubicBezTo>
                      <a:pt x="19974" y="21889"/>
                      <a:pt x="22498" y="18926"/>
                      <a:pt x="19154" y="12452"/>
                    </a:cubicBezTo>
                    <a:cubicBezTo>
                      <a:pt x="15450" y="5370"/>
                      <a:pt x="7708" y="232"/>
                      <a:pt x="7626" y="8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7" name="Google Shape;1957;p31"/>
              <p:cNvSpPr/>
              <p:nvPr/>
            </p:nvSpPr>
            <p:spPr>
              <a:xfrm>
                <a:off x="4874959" y="1517462"/>
                <a:ext cx="323297" cy="1641600"/>
              </a:xfrm>
              <a:custGeom>
                <a:avLst/>
                <a:gdLst/>
                <a:ahLst/>
                <a:cxnLst/>
                <a:rect l="l" t="t" r="r" b="b"/>
                <a:pathLst>
                  <a:path w="4866" h="24708" extrusionOk="0">
                    <a:moveTo>
                      <a:pt x="122" y="0"/>
                    </a:moveTo>
                    <a:cubicBezTo>
                      <a:pt x="61" y="0"/>
                      <a:pt x="0" y="46"/>
                      <a:pt x="0" y="113"/>
                    </a:cubicBezTo>
                    <a:cubicBezTo>
                      <a:pt x="110" y="1816"/>
                      <a:pt x="329" y="3462"/>
                      <a:pt x="492" y="5161"/>
                    </a:cubicBezTo>
                    <a:cubicBezTo>
                      <a:pt x="659" y="6864"/>
                      <a:pt x="878" y="8562"/>
                      <a:pt x="1040" y="10265"/>
                    </a:cubicBezTo>
                    <a:cubicBezTo>
                      <a:pt x="1427" y="13448"/>
                      <a:pt x="1918" y="16573"/>
                      <a:pt x="2796" y="19645"/>
                    </a:cubicBezTo>
                    <a:cubicBezTo>
                      <a:pt x="3235" y="21348"/>
                      <a:pt x="3841" y="23047"/>
                      <a:pt x="4609" y="24640"/>
                    </a:cubicBezTo>
                    <a:cubicBezTo>
                      <a:pt x="4624" y="24687"/>
                      <a:pt x="4654" y="24707"/>
                      <a:pt x="4687" y="24707"/>
                    </a:cubicBezTo>
                    <a:cubicBezTo>
                      <a:pt x="4767" y="24707"/>
                      <a:pt x="4866" y="24591"/>
                      <a:pt x="4828" y="24473"/>
                    </a:cubicBezTo>
                    <a:cubicBezTo>
                      <a:pt x="3564" y="21568"/>
                      <a:pt x="2686" y="18495"/>
                      <a:pt x="2138" y="15423"/>
                    </a:cubicBezTo>
                    <a:cubicBezTo>
                      <a:pt x="1589" y="12131"/>
                      <a:pt x="1317" y="8839"/>
                      <a:pt x="988" y="5600"/>
                    </a:cubicBezTo>
                    <a:cubicBezTo>
                      <a:pt x="768" y="3734"/>
                      <a:pt x="659" y="1869"/>
                      <a:pt x="220" y="61"/>
                    </a:cubicBezTo>
                    <a:cubicBezTo>
                      <a:pt x="198" y="18"/>
                      <a:pt x="160" y="0"/>
                      <a:pt x="122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8" name="Google Shape;1958;p31"/>
              <p:cNvSpPr/>
              <p:nvPr/>
            </p:nvSpPr>
            <p:spPr>
              <a:xfrm>
                <a:off x="5079061" y="2485155"/>
                <a:ext cx="605202" cy="322898"/>
              </a:xfrm>
              <a:custGeom>
                <a:avLst/>
                <a:gdLst/>
                <a:ahLst/>
                <a:cxnLst/>
                <a:rect l="l" t="t" r="r" b="b"/>
                <a:pathLst>
                  <a:path w="9109" h="4860" extrusionOk="0">
                    <a:moveTo>
                      <a:pt x="7646" y="1"/>
                    </a:moveTo>
                    <a:cubicBezTo>
                      <a:pt x="7529" y="1"/>
                      <a:pt x="7411" y="12"/>
                      <a:pt x="7296" y="33"/>
                    </a:cubicBezTo>
                    <a:cubicBezTo>
                      <a:pt x="5869" y="199"/>
                      <a:pt x="4390" y="748"/>
                      <a:pt x="3073" y="1459"/>
                    </a:cubicBezTo>
                    <a:cubicBezTo>
                      <a:pt x="2358" y="1845"/>
                      <a:pt x="1647" y="2337"/>
                      <a:pt x="988" y="2886"/>
                    </a:cubicBezTo>
                    <a:cubicBezTo>
                      <a:pt x="440" y="3324"/>
                      <a:pt x="1" y="3930"/>
                      <a:pt x="330" y="4641"/>
                    </a:cubicBezTo>
                    <a:cubicBezTo>
                      <a:pt x="383" y="4698"/>
                      <a:pt x="440" y="4698"/>
                      <a:pt x="492" y="4698"/>
                    </a:cubicBezTo>
                    <a:cubicBezTo>
                      <a:pt x="492" y="4751"/>
                      <a:pt x="549" y="4751"/>
                      <a:pt x="549" y="4751"/>
                    </a:cubicBezTo>
                    <a:cubicBezTo>
                      <a:pt x="956" y="4824"/>
                      <a:pt x="1368" y="4859"/>
                      <a:pt x="1782" y="4859"/>
                    </a:cubicBezTo>
                    <a:cubicBezTo>
                      <a:pt x="4163" y="4859"/>
                      <a:pt x="6601" y="3707"/>
                      <a:pt x="8283" y="2117"/>
                    </a:cubicBezTo>
                    <a:cubicBezTo>
                      <a:pt x="8669" y="1736"/>
                      <a:pt x="9108" y="1240"/>
                      <a:pt x="8832" y="638"/>
                    </a:cubicBezTo>
                    <a:cubicBezTo>
                      <a:pt x="8612" y="195"/>
                      <a:pt x="8139" y="1"/>
                      <a:pt x="7646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9" name="Google Shape;1959;p31"/>
              <p:cNvSpPr/>
              <p:nvPr/>
            </p:nvSpPr>
            <p:spPr>
              <a:xfrm>
                <a:off x="5038799" y="2259659"/>
                <a:ext cx="546868" cy="308547"/>
              </a:xfrm>
              <a:custGeom>
                <a:avLst/>
                <a:gdLst/>
                <a:ahLst/>
                <a:cxnLst/>
                <a:rect l="l" t="t" r="r" b="b"/>
                <a:pathLst>
                  <a:path w="8231" h="4644" extrusionOk="0">
                    <a:moveTo>
                      <a:pt x="6558" y="0"/>
                    </a:moveTo>
                    <a:cubicBezTo>
                      <a:pt x="6398" y="0"/>
                      <a:pt x="6242" y="11"/>
                      <a:pt x="6093" y="25"/>
                    </a:cubicBezTo>
                    <a:cubicBezTo>
                      <a:pt x="4776" y="192"/>
                      <a:pt x="3403" y="903"/>
                      <a:pt x="2305" y="1671"/>
                    </a:cubicBezTo>
                    <a:cubicBezTo>
                      <a:pt x="1704" y="2110"/>
                      <a:pt x="1098" y="2549"/>
                      <a:pt x="607" y="3097"/>
                    </a:cubicBezTo>
                    <a:cubicBezTo>
                      <a:pt x="220" y="3536"/>
                      <a:pt x="1" y="4142"/>
                      <a:pt x="440" y="4581"/>
                    </a:cubicBezTo>
                    <a:cubicBezTo>
                      <a:pt x="486" y="4627"/>
                      <a:pt x="532" y="4644"/>
                      <a:pt x="574" y="4644"/>
                    </a:cubicBezTo>
                    <a:cubicBezTo>
                      <a:pt x="632" y="4644"/>
                      <a:pt x="683" y="4611"/>
                      <a:pt x="716" y="4581"/>
                    </a:cubicBezTo>
                    <a:lnTo>
                      <a:pt x="769" y="4581"/>
                    </a:lnTo>
                    <a:cubicBezTo>
                      <a:pt x="873" y="4590"/>
                      <a:pt x="981" y="4594"/>
                      <a:pt x="1091" y="4594"/>
                    </a:cubicBezTo>
                    <a:cubicBezTo>
                      <a:pt x="1618" y="4594"/>
                      <a:pt x="2199" y="4496"/>
                      <a:pt x="2744" y="4361"/>
                    </a:cubicBezTo>
                    <a:cubicBezTo>
                      <a:pt x="3403" y="4195"/>
                      <a:pt x="4061" y="3975"/>
                      <a:pt x="4719" y="3703"/>
                    </a:cubicBezTo>
                    <a:cubicBezTo>
                      <a:pt x="5378" y="3427"/>
                      <a:pt x="5983" y="3154"/>
                      <a:pt x="6585" y="2768"/>
                    </a:cubicBezTo>
                    <a:cubicBezTo>
                      <a:pt x="7024" y="2439"/>
                      <a:pt x="7682" y="2057"/>
                      <a:pt x="7959" y="1561"/>
                    </a:cubicBezTo>
                    <a:cubicBezTo>
                      <a:pt x="8231" y="1122"/>
                      <a:pt x="8178" y="631"/>
                      <a:pt x="7792" y="354"/>
                    </a:cubicBezTo>
                    <a:cubicBezTo>
                      <a:pt x="7433" y="76"/>
                      <a:pt x="6986" y="0"/>
                      <a:pt x="6558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0" name="Google Shape;1960;p31"/>
              <p:cNvSpPr/>
              <p:nvPr/>
            </p:nvSpPr>
            <p:spPr>
              <a:xfrm>
                <a:off x="5009698" y="2074956"/>
                <a:ext cx="430199" cy="269879"/>
              </a:xfrm>
              <a:custGeom>
                <a:avLst/>
                <a:gdLst/>
                <a:ahLst/>
                <a:cxnLst/>
                <a:rect l="l" t="t" r="r" b="b"/>
                <a:pathLst>
                  <a:path w="6475" h="4062" extrusionOk="0">
                    <a:moveTo>
                      <a:pt x="5406" y="0"/>
                    </a:moveTo>
                    <a:cubicBezTo>
                      <a:pt x="5359" y="0"/>
                      <a:pt x="5313" y="3"/>
                      <a:pt x="5267" y="9"/>
                    </a:cubicBezTo>
                    <a:cubicBezTo>
                      <a:pt x="4775" y="9"/>
                      <a:pt x="4227" y="228"/>
                      <a:pt x="3731" y="448"/>
                    </a:cubicBezTo>
                    <a:cubicBezTo>
                      <a:pt x="3182" y="667"/>
                      <a:pt x="2691" y="940"/>
                      <a:pt x="2195" y="1216"/>
                    </a:cubicBezTo>
                    <a:cubicBezTo>
                      <a:pt x="1374" y="1765"/>
                      <a:pt x="0" y="2643"/>
                      <a:pt x="220" y="3793"/>
                    </a:cubicBezTo>
                    <a:cubicBezTo>
                      <a:pt x="220" y="3873"/>
                      <a:pt x="308" y="3925"/>
                      <a:pt x="399" y="3925"/>
                    </a:cubicBezTo>
                    <a:cubicBezTo>
                      <a:pt x="433" y="3925"/>
                      <a:pt x="466" y="3918"/>
                      <a:pt x="496" y="3902"/>
                    </a:cubicBezTo>
                    <a:cubicBezTo>
                      <a:pt x="595" y="4028"/>
                      <a:pt x="751" y="4062"/>
                      <a:pt x="917" y="4062"/>
                    </a:cubicBezTo>
                    <a:cubicBezTo>
                      <a:pt x="1117" y="4062"/>
                      <a:pt x="1332" y="4012"/>
                      <a:pt x="1484" y="4012"/>
                    </a:cubicBezTo>
                    <a:cubicBezTo>
                      <a:pt x="2085" y="3902"/>
                      <a:pt x="2634" y="3740"/>
                      <a:pt x="3130" y="3520"/>
                    </a:cubicBezTo>
                    <a:cubicBezTo>
                      <a:pt x="3678" y="3301"/>
                      <a:pt x="4170" y="3024"/>
                      <a:pt x="4666" y="2695"/>
                    </a:cubicBezTo>
                    <a:cubicBezTo>
                      <a:pt x="5105" y="2423"/>
                      <a:pt x="5653" y="2094"/>
                      <a:pt x="6035" y="1708"/>
                    </a:cubicBezTo>
                    <a:cubicBezTo>
                      <a:pt x="6255" y="1378"/>
                      <a:pt x="6474" y="997"/>
                      <a:pt x="6312" y="610"/>
                    </a:cubicBezTo>
                    <a:cubicBezTo>
                      <a:pt x="6213" y="217"/>
                      <a:pt x="5805" y="0"/>
                      <a:pt x="5406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1" name="Google Shape;1961;p31"/>
              <p:cNvSpPr/>
              <p:nvPr/>
            </p:nvSpPr>
            <p:spPr>
              <a:xfrm>
                <a:off x="4969702" y="1890653"/>
                <a:ext cx="357314" cy="214070"/>
              </a:xfrm>
              <a:custGeom>
                <a:avLst/>
                <a:gdLst/>
                <a:ahLst/>
                <a:cxnLst/>
                <a:rect l="l" t="t" r="r" b="b"/>
                <a:pathLst>
                  <a:path w="5378" h="3222" extrusionOk="0">
                    <a:moveTo>
                      <a:pt x="4084" y="0"/>
                    </a:moveTo>
                    <a:cubicBezTo>
                      <a:pt x="3422" y="0"/>
                      <a:pt x="2606" y="424"/>
                      <a:pt x="2195" y="698"/>
                    </a:cubicBezTo>
                    <a:cubicBezTo>
                      <a:pt x="1699" y="970"/>
                      <a:pt x="1" y="2177"/>
                      <a:pt x="712" y="2945"/>
                    </a:cubicBezTo>
                    <a:cubicBezTo>
                      <a:pt x="659" y="3112"/>
                      <a:pt x="988" y="3222"/>
                      <a:pt x="1208" y="3222"/>
                    </a:cubicBezTo>
                    <a:cubicBezTo>
                      <a:pt x="1809" y="3165"/>
                      <a:pt x="2415" y="3002"/>
                      <a:pt x="2963" y="2783"/>
                    </a:cubicBezTo>
                    <a:cubicBezTo>
                      <a:pt x="3732" y="2454"/>
                      <a:pt x="5377" y="1629"/>
                      <a:pt x="4991" y="588"/>
                    </a:cubicBezTo>
                    <a:cubicBezTo>
                      <a:pt x="4826" y="154"/>
                      <a:pt x="4483" y="0"/>
                      <a:pt x="4084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2" name="Google Shape;1962;p31"/>
              <p:cNvSpPr/>
              <p:nvPr/>
            </p:nvSpPr>
            <p:spPr>
              <a:xfrm>
                <a:off x="4951364" y="1752326"/>
                <a:ext cx="229816" cy="146168"/>
              </a:xfrm>
              <a:custGeom>
                <a:avLst/>
                <a:gdLst/>
                <a:ahLst/>
                <a:cxnLst/>
                <a:rect l="l" t="t" r="r" b="b"/>
                <a:pathLst>
                  <a:path w="3459" h="2200" extrusionOk="0">
                    <a:moveTo>
                      <a:pt x="2337" y="1"/>
                    </a:moveTo>
                    <a:cubicBezTo>
                      <a:pt x="1756" y="1"/>
                      <a:pt x="1142" y="382"/>
                      <a:pt x="768" y="805"/>
                    </a:cubicBezTo>
                    <a:cubicBezTo>
                      <a:pt x="386" y="1187"/>
                      <a:pt x="0" y="1902"/>
                      <a:pt x="716" y="2174"/>
                    </a:cubicBezTo>
                    <a:cubicBezTo>
                      <a:pt x="733" y="2193"/>
                      <a:pt x="751" y="2200"/>
                      <a:pt x="769" y="2200"/>
                    </a:cubicBezTo>
                    <a:cubicBezTo>
                      <a:pt x="806" y="2200"/>
                      <a:pt x="843" y="2174"/>
                      <a:pt x="878" y="2174"/>
                    </a:cubicBezTo>
                    <a:cubicBezTo>
                      <a:pt x="1593" y="2122"/>
                      <a:pt x="2362" y="1845"/>
                      <a:pt x="2910" y="1406"/>
                    </a:cubicBezTo>
                    <a:cubicBezTo>
                      <a:pt x="3459" y="967"/>
                      <a:pt x="3402" y="199"/>
                      <a:pt x="2634" y="37"/>
                    </a:cubicBezTo>
                    <a:cubicBezTo>
                      <a:pt x="2537" y="12"/>
                      <a:pt x="2437" y="1"/>
                      <a:pt x="2337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3" name="Google Shape;1963;p31"/>
              <p:cNvSpPr/>
              <p:nvPr/>
            </p:nvSpPr>
            <p:spPr>
              <a:xfrm>
                <a:off x="5214997" y="2727859"/>
                <a:ext cx="578626" cy="307617"/>
              </a:xfrm>
              <a:custGeom>
                <a:avLst/>
                <a:gdLst/>
                <a:ahLst/>
                <a:cxnLst/>
                <a:rect l="l" t="t" r="r" b="b"/>
                <a:pathLst>
                  <a:path w="8709" h="4630" extrusionOk="0">
                    <a:moveTo>
                      <a:pt x="7391" y="1"/>
                    </a:moveTo>
                    <a:cubicBezTo>
                      <a:pt x="7282" y="1"/>
                      <a:pt x="7225" y="1"/>
                      <a:pt x="7172" y="58"/>
                    </a:cubicBezTo>
                    <a:lnTo>
                      <a:pt x="6786" y="58"/>
                    </a:lnTo>
                    <a:cubicBezTo>
                      <a:pt x="6127" y="167"/>
                      <a:pt x="5469" y="387"/>
                      <a:pt x="4868" y="549"/>
                    </a:cubicBezTo>
                    <a:cubicBezTo>
                      <a:pt x="4152" y="826"/>
                      <a:pt x="3441" y="1045"/>
                      <a:pt x="2726" y="1374"/>
                    </a:cubicBezTo>
                    <a:cubicBezTo>
                      <a:pt x="1795" y="1756"/>
                      <a:pt x="149" y="2305"/>
                      <a:pt x="40" y="3569"/>
                    </a:cubicBezTo>
                    <a:cubicBezTo>
                      <a:pt x="0" y="4437"/>
                      <a:pt x="822" y="4630"/>
                      <a:pt x="1588" y="4630"/>
                    </a:cubicBezTo>
                    <a:cubicBezTo>
                      <a:pt x="1933" y="4630"/>
                      <a:pt x="2268" y="4591"/>
                      <a:pt x="2506" y="4557"/>
                    </a:cubicBezTo>
                    <a:cubicBezTo>
                      <a:pt x="3823" y="4280"/>
                      <a:pt x="5140" y="3731"/>
                      <a:pt x="6237" y="2911"/>
                    </a:cubicBezTo>
                    <a:cubicBezTo>
                      <a:pt x="6843" y="2472"/>
                      <a:pt x="8708" y="659"/>
                      <a:pt x="7391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4" name="Google Shape;1964;p31"/>
              <p:cNvSpPr/>
              <p:nvPr/>
            </p:nvSpPr>
            <p:spPr>
              <a:xfrm>
                <a:off x="4809316" y="3008898"/>
                <a:ext cx="326951" cy="185633"/>
              </a:xfrm>
              <a:custGeom>
                <a:avLst/>
                <a:gdLst/>
                <a:ahLst/>
                <a:cxnLst/>
                <a:rect l="l" t="t" r="r" b="b"/>
                <a:pathLst>
                  <a:path w="4921" h="2794" extrusionOk="0">
                    <a:moveTo>
                      <a:pt x="3514" y="1"/>
                    </a:moveTo>
                    <a:cubicBezTo>
                      <a:pt x="3097" y="1"/>
                      <a:pt x="2651" y="206"/>
                      <a:pt x="2305" y="379"/>
                    </a:cubicBezTo>
                    <a:cubicBezTo>
                      <a:pt x="1756" y="599"/>
                      <a:pt x="1208" y="875"/>
                      <a:pt x="769" y="1204"/>
                    </a:cubicBezTo>
                    <a:cubicBezTo>
                      <a:pt x="440" y="1477"/>
                      <a:pt x="1" y="1753"/>
                      <a:pt x="53" y="2245"/>
                    </a:cubicBezTo>
                    <a:cubicBezTo>
                      <a:pt x="53" y="2684"/>
                      <a:pt x="492" y="2793"/>
                      <a:pt x="879" y="2793"/>
                    </a:cubicBezTo>
                    <a:cubicBezTo>
                      <a:pt x="1866" y="2793"/>
                      <a:pt x="2906" y="2464"/>
                      <a:pt x="3731" y="1806"/>
                    </a:cubicBezTo>
                    <a:cubicBezTo>
                      <a:pt x="4061" y="1534"/>
                      <a:pt x="4552" y="1147"/>
                      <a:pt x="4719" y="708"/>
                    </a:cubicBezTo>
                    <a:cubicBezTo>
                      <a:pt x="4920" y="306"/>
                      <a:pt x="4568" y="44"/>
                      <a:pt x="4210" y="44"/>
                    </a:cubicBezTo>
                    <a:cubicBezTo>
                      <a:pt x="4178" y="44"/>
                      <a:pt x="4145" y="46"/>
                      <a:pt x="4113" y="50"/>
                    </a:cubicBezTo>
                    <a:cubicBezTo>
                      <a:pt x="4004" y="50"/>
                      <a:pt x="3951" y="50"/>
                      <a:pt x="3951" y="107"/>
                    </a:cubicBezTo>
                    <a:cubicBezTo>
                      <a:pt x="3894" y="50"/>
                      <a:pt x="3894" y="50"/>
                      <a:pt x="3841" y="50"/>
                    </a:cubicBezTo>
                    <a:cubicBezTo>
                      <a:pt x="3736" y="16"/>
                      <a:pt x="3626" y="1"/>
                      <a:pt x="3514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5" name="Google Shape;1965;p31"/>
              <p:cNvSpPr/>
              <p:nvPr/>
            </p:nvSpPr>
            <p:spPr>
              <a:xfrm>
                <a:off x="4605214" y="2794630"/>
                <a:ext cx="462821" cy="186630"/>
              </a:xfrm>
              <a:custGeom>
                <a:avLst/>
                <a:gdLst/>
                <a:ahLst/>
                <a:cxnLst/>
                <a:rect l="l" t="t" r="r" b="b"/>
                <a:pathLst>
                  <a:path w="6966" h="2809" extrusionOk="0">
                    <a:moveTo>
                      <a:pt x="5312" y="0"/>
                    </a:moveTo>
                    <a:cubicBezTo>
                      <a:pt x="5117" y="0"/>
                      <a:pt x="4927" y="20"/>
                      <a:pt x="4771" y="40"/>
                    </a:cubicBezTo>
                    <a:cubicBezTo>
                      <a:pt x="4113" y="150"/>
                      <a:pt x="3512" y="260"/>
                      <a:pt x="2853" y="479"/>
                    </a:cubicBezTo>
                    <a:cubicBezTo>
                      <a:pt x="2305" y="642"/>
                      <a:pt x="0" y="1410"/>
                      <a:pt x="821" y="2345"/>
                    </a:cubicBezTo>
                    <a:cubicBezTo>
                      <a:pt x="878" y="2397"/>
                      <a:pt x="931" y="2397"/>
                      <a:pt x="988" y="2397"/>
                    </a:cubicBezTo>
                    <a:lnTo>
                      <a:pt x="1150" y="2507"/>
                    </a:lnTo>
                    <a:lnTo>
                      <a:pt x="1207" y="2507"/>
                    </a:lnTo>
                    <a:cubicBezTo>
                      <a:pt x="1260" y="2564"/>
                      <a:pt x="1370" y="2617"/>
                      <a:pt x="1427" y="2617"/>
                    </a:cubicBezTo>
                    <a:lnTo>
                      <a:pt x="1536" y="2674"/>
                    </a:lnTo>
                    <a:cubicBezTo>
                      <a:pt x="1854" y="2767"/>
                      <a:pt x="2198" y="2809"/>
                      <a:pt x="2548" y="2809"/>
                    </a:cubicBezTo>
                    <a:cubicBezTo>
                      <a:pt x="3223" y="2809"/>
                      <a:pt x="3921" y="2652"/>
                      <a:pt x="4499" y="2397"/>
                    </a:cubicBezTo>
                    <a:cubicBezTo>
                      <a:pt x="5100" y="2178"/>
                      <a:pt x="6966" y="1190"/>
                      <a:pt x="6255" y="312"/>
                    </a:cubicBezTo>
                    <a:cubicBezTo>
                      <a:pt x="6042" y="66"/>
                      <a:pt x="5669" y="0"/>
                      <a:pt x="5312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6" name="Google Shape;1966;p31"/>
              <p:cNvSpPr/>
              <p:nvPr/>
            </p:nvSpPr>
            <p:spPr>
              <a:xfrm>
                <a:off x="4579502" y="2582489"/>
                <a:ext cx="379173" cy="166499"/>
              </a:xfrm>
              <a:custGeom>
                <a:avLst/>
                <a:gdLst/>
                <a:ahLst/>
                <a:cxnLst/>
                <a:rect l="l" t="t" r="r" b="b"/>
                <a:pathLst>
                  <a:path w="5707" h="2506" extrusionOk="0">
                    <a:moveTo>
                      <a:pt x="3992" y="1"/>
                    </a:moveTo>
                    <a:cubicBezTo>
                      <a:pt x="3631" y="1"/>
                      <a:pt x="3271" y="44"/>
                      <a:pt x="2911" y="104"/>
                    </a:cubicBezTo>
                    <a:cubicBezTo>
                      <a:pt x="2305" y="213"/>
                      <a:pt x="1704" y="323"/>
                      <a:pt x="1155" y="543"/>
                    </a:cubicBezTo>
                    <a:cubicBezTo>
                      <a:pt x="769" y="709"/>
                      <a:pt x="330" y="982"/>
                      <a:pt x="168" y="1421"/>
                    </a:cubicBezTo>
                    <a:cubicBezTo>
                      <a:pt x="1" y="1750"/>
                      <a:pt x="58" y="2189"/>
                      <a:pt x="440" y="2298"/>
                    </a:cubicBezTo>
                    <a:lnTo>
                      <a:pt x="497" y="2298"/>
                    </a:lnTo>
                    <a:lnTo>
                      <a:pt x="550" y="2355"/>
                    </a:lnTo>
                    <a:cubicBezTo>
                      <a:pt x="905" y="2464"/>
                      <a:pt x="1259" y="2505"/>
                      <a:pt x="1613" y="2505"/>
                    </a:cubicBezTo>
                    <a:cubicBezTo>
                      <a:pt x="1972" y="2505"/>
                      <a:pt x="2331" y="2463"/>
                      <a:pt x="2692" y="2408"/>
                    </a:cubicBezTo>
                    <a:cubicBezTo>
                      <a:pt x="3293" y="2355"/>
                      <a:pt x="3899" y="2246"/>
                      <a:pt x="4447" y="2026"/>
                    </a:cubicBezTo>
                    <a:cubicBezTo>
                      <a:pt x="4886" y="1807"/>
                      <a:pt x="5435" y="1530"/>
                      <a:pt x="5545" y="1039"/>
                    </a:cubicBezTo>
                    <a:cubicBezTo>
                      <a:pt x="5707" y="490"/>
                      <a:pt x="5378" y="161"/>
                      <a:pt x="4886" y="104"/>
                    </a:cubicBezTo>
                    <a:cubicBezTo>
                      <a:pt x="4588" y="30"/>
                      <a:pt x="4290" y="1"/>
                      <a:pt x="3992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7" name="Google Shape;1967;p31"/>
              <p:cNvSpPr/>
              <p:nvPr/>
            </p:nvSpPr>
            <p:spPr>
              <a:xfrm>
                <a:off x="4564952" y="2350681"/>
                <a:ext cx="386481" cy="155669"/>
              </a:xfrm>
              <a:custGeom>
                <a:avLst/>
                <a:gdLst/>
                <a:ahLst/>
                <a:cxnLst/>
                <a:rect l="l" t="t" r="r" b="b"/>
                <a:pathLst>
                  <a:path w="5817" h="2343" extrusionOk="0">
                    <a:moveTo>
                      <a:pt x="4184" y="0"/>
                    </a:moveTo>
                    <a:cubicBezTo>
                      <a:pt x="4011" y="0"/>
                      <a:pt x="3840" y="12"/>
                      <a:pt x="3679" y="29"/>
                    </a:cubicBezTo>
                    <a:cubicBezTo>
                      <a:pt x="3020" y="29"/>
                      <a:pt x="2415" y="138"/>
                      <a:pt x="1756" y="301"/>
                    </a:cubicBezTo>
                    <a:cubicBezTo>
                      <a:pt x="1265" y="358"/>
                      <a:pt x="716" y="520"/>
                      <a:pt x="330" y="959"/>
                    </a:cubicBezTo>
                    <a:cubicBezTo>
                      <a:pt x="58" y="1288"/>
                      <a:pt x="1" y="1675"/>
                      <a:pt x="277" y="2057"/>
                    </a:cubicBezTo>
                    <a:cubicBezTo>
                      <a:pt x="330" y="2057"/>
                      <a:pt x="387" y="2114"/>
                      <a:pt x="439" y="2114"/>
                    </a:cubicBezTo>
                    <a:lnTo>
                      <a:pt x="497" y="2166"/>
                    </a:lnTo>
                    <a:cubicBezTo>
                      <a:pt x="1040" y="2286"/>
                      <a:pt x="1626" y="2343"/>
                      <a:pt x="2221" y="2343"/>
                    </a:cubicBezTo>
                    <a:cubicBezTo>
                      <a:pt x="3006" y="2343"/>
                      <a:pt x="3808" y="2244"/>
                      <a:pt x="4557" y="2057"/>
                    </a:cubicBezTo>
                    <a:cubicBezTo>
                      <a:pt x="4938" y="1947"/>
                      <a:pt x="5377" y="1727"/>
                      <a:pt x="5597" y="1398"/>
                    </a:cubicBezTo>
                    <a:cubicBezTo>
                      <a:pt x="5816" y="1016"/>
                      <a:pt x="5706" y="577"/>
                      <a:pt x="5377" y="301"/>
                    </a:cubicBezTo>
                    <a:cubicBezTo>
                      <a:pt x="5030" y="68"/>
                      <a:pt x="4600" y="0"/>
                      <a:pt x="4184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8" name="Google Shape;1968;p31"/>
              <p:cNvSpPr/>
              <p:nvPr/>
            </p:nvSpPr>
            <p:spPr>
              <a:xfrm>
                <a:off x="4605214" y="2130035"/>
                <a:ext cx="309743" cy="140653"/>
              </a:xfrm>
              <a:custGeom>
                <a:avLst/>
                <a:gdLst/>
                <a:ahLst/>
                <a:cxnLst/>
                <a:rect l="l" t="t" r="r" b="b"/>
                <a:pathLst>
                  <a:path w="4662" h="2117" extrusionOk="0">
                    <a:moveTo>
                      <a:pt x="3016" y="1"/>
                    </a:moveTo>
                    <a:cubicBezTo>
                      <a:pt x="2467" y="1"/>
                      <a:pt x="1866" y="58"/>
                      <a:pt x="1317" y="220"/>
                    </a:cubicBezTo>
                    <a:cubicBezTo>
                      <a:pt x="931" y="277"/>
                      <a:pt x="439" y="440"/>
                      <a:pt x="220" y="769"/>
                    </a:cubicBezTo>
                    <a:cubicBezTo>
                      <a:pt x="0" y="1045"/>
                      <a:pt x="110" y="1427"/>
                      <a:pt x="329" y="1647"/>
                    </a:cubicBezTo>
                    <a:lnTo>
                      <a:pt x="382" y="1704"/>
                    </a:lnTo>
                    <a:cubicBezTo>
                      <a:pt x="943" y="1998"/>
                      <a:pt x="1640" y="2117"/>
                      <a:pt x="2322" y="2117"/>
                    </a:cubicBezTo>
                    <a:cubicBezTo>
                      <a:pt x="2777" y="2117"/>
                      <a:pt x="3226" y="2064"/>
                      <a:pt x="3621" y="1976"/>
                    </a:cubicBezTo>
                    <a:cubicBezTo>
                      <a:pt x="3951" y="1866"/>
                      <a:pt x="4332" y="1704"/>
                      <a:pt x="4499" y="1375"/>
                    </a:cubicBezTo>
                    <a:cubicBezTo>
                      <a:pt x="4662" y="1045"/>
                      <a:pt x="4499" y="659"/>
                      <a:pt x="4280" y="387"/>
                    </a:cubicBezTo>
                    <a:cubicBezTo>
                      <a:pt x="3951" y="111"/>
                      <a:pt x="3455" y="58"/>
                      <a:pt x="3016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9" name="Google Shape;1969;p31"/>
              <p:cNvSpPr/>
              <p:nvPr/>
            </p:nvSpPr>
            <p:spPr>
              <a:xfrm>
                <a:off x="4667003" y="1917827"/>
                <a:ext cx="244433" cy="121718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1832" extrusionOk="0">
                    <a:moveTo>
                      <a:pt x="1942" y="1"/>
                    </a:moveTo>
                    <a:cubicBezTo>
                      <a:pt x="1524" y="1"/>
                      <a:pt x="1098" y="96"/>
                      <a:pt x="769" y="232"/>
                    </a:cubicBezTo>
                    <a:cubicBezTo>
                      <a:pt x="497" y="289"/>
                      <a:pt x="220" y="452"/>
                      <a:pt x="110" y="728"/>
                    </a:cubicBezTo>
                    <a:cubicBezTo>
                      <a:pt x="1" y="1000"/>
                      <a:pt x="110" y="1220"/>
                      <a:pt x="330" y="1329"/>
                    </a:cubicBezTo>
                    <a:cubicBezTo>
                      <a:pt x="277" y="1386"/>
                      <a:pt x="330" y="1439"/>
                      <a:pt x="330" y="1496"/>
                    </a:cubicBezTo>
                    <a:cubicBezTo>
                      <a:pt x="747" y="1719"/>
                      <a:pt x="1257" y="1831"/>
                      <a:pt x="1762" y="1831"/>
                    </a:cubicBezTo>
                    <a:cubicBezTo>
                      <a:pt x="2123" y="1831"/>
                      <a:pt x="2481" y="1774"/>
                      <a:pt x="2801" y="1659"/>
                    </a:cubicBezTo>
                    <a:cubicBezTo>
                      <a:pt x="3402" y="1439"/>
                      <a:pt x="3679" y="781"/>
                      <a:pt x="3073" y="342"/>
                    </a:cubicBezTo>
                    <a:cubicBezTo>
                      <a:pt x="2773" y="96"/>
                      <a:pt x="2361" y="1"/>
                      <a:pt x="1942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0" name="Google Shape;1970;p31"/>
              <p:cNvSpPr/>
              <p:nvPr/>
            </p:nvSpPr>
            <p:spPr>
              <a:xfrm>
                <a:off x="4736432" y="1753522"/>
                <a:ext cx="165901" cy="86505"/>
              </a:xfrm>
              <a:custGeom>
                <a:avLst/>
                <a:gdLst/>
                <a:ahLst/>
                <a:cxnLst/>
                <a:rect l="l" t="t" r="r" b="b"/>
                <a:pathLst>
                  <a:path w="2497" h="1302" extrusionOk="0">
                    <a:moveTo>
                      <a:pt x="1213" y="1"/>
                    </a:moveTo>
                    <a:cubicBezTo>
                      <a:pt x="1115" y="1"/>
                      <a:pt x="1020" y="7"/>
                      <a:pt x="931" y="19"/>
                    </a:cubicBezTo>
                    <a:cubicBezTo>
                      <a:pt x="492" y="19"/>
                      <a:pt x="0" y="348"/>
                      <a:pt x="53" y="840"/>
                    </a:cubicBezTo>
                    <a:cubicBezTo>
                      <a:pt x="53" y="949"/>
                      <a:pt x="110" y="1006"/>
                      <a:pt x="163" y="1006"/>
                    </a:cubicBezTo>
                    <a:cubicBezTo>
                      <a:pt x="163" y="1059"/>
                      <a:pt x="163" y="1116"/>
                      <a:pt x="220" y="1116"/>
                    </a:cubicBezTo>
                    <a:cubicBezTo>
                      <a:pt x="389" y="1221"/>
                      <a:pt x="795" y="1302"/>
                      <a:pt x="1201" y="1302"/>
                    </a:cubicBezTo>
                    <a:cubicBezTo>
                      <a:pt x="1848" y="1302"/>
                      <a:pt x="2497" y="1097"/>
                      <a:pt x="2195" y="458"/>
                    </a:cubicBezTo>
                    <a:cubicBezTo>
                      <a:pt x="2020" y="108"/>
                      <a:pt x="1599" y="1"/>
                      <a:pt x="1213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1" name="Google Shape;1971;p31"/>
              <p:cNvSpPr/>
              <p:nvPr/>
            </p:nvSpPr>
            <p:spPr>
              <a:xfrm>
                <a:off x="4937811" y="1646820"/>
                <a:ext cx="101055" cy="81123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1221" extrusionOk="0">
                    <a:moveTo>
                      <a:pt x="1087" y="0"/>
                    </a:moveTo>
                    <a:cubicBezTo>
                      <a:pt x="970" y="0"/>
                      <a:pt x="848" y="31"/>
                      <a:pt x="753" y="89"/>
                    </a:cubicBezTo>
                    <a:cubicBezTo>
                      <a:pt x="424" y="251"/>
                      <a:pt x="152" y="580"/>
                      <a:pt x="42" y="909"/>
                    </a:cubicBezTo>
                    <a:cubicBezTo>
                      <a:pt x="0" y="1070"/>
                      <a:pt x="106" y="1172"/>
                      <a:pt x="232" y="1172"/>
                    </a:cubicBezTo>
                    <a:cubicBezTo>
                      <a:pt x="278" y="1172"/>
                      <a:pt x="326" y="1158"/>
                      <a:pt x="371" y="1129"/>
                    </a:cubicBezTo>
                    <a:cubicBezTo>
                      <a:pt x="402" y="1194"/>
                      <a:pt x="511" y="1220"/>
                      <a:pt x="618" y="1220"/>
                    </a:cubicBezTo>
                    <a:cubicBezTo>
                      <a:pt x="692" y="1220"/>
                      <a:pt x="765" y="1208"/>
                      <a:pt x="810" y="1186"/>
                    </a:cubicBezTo>
                    <a:cubicBezTo>
                      <a:pt x="972" y="1076"/>
                      <a:pt x="1139" y="967"/>
                      <a:pt x="1249" y="857"/>
                    </a:cubicBezTo>
                    <a:cubicBezTo>
                      <a:pt x="1359" y="690"/>
                      <a:pt x="1468" y="580"/>
                      <a:pt x="1521" y="361"/>
                    </a:cubicBezTo>
                    <a:cubicBezTo>
                      <a:pt x="1521" y="111"/>
                      <a:pt x="1310" y="0"/>
                      <a:pt x="1087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2" name="Google Shape;1972;p31"/>
              <p:cNvSpPr/>
              <p:nvPr/>
            </p:nvSpPr>
            <p:spPr>
              <a:xfrm>
                <a:off x="4802008" y="1657716"/>
                <a:ext cx="73018" cy="54215"/>
              </a:xfrm>
              <a:custGeom>
                <a:avLst/>
                <a:gdLst/>
                <a:ahLst/>
                <a:cxnLst/>
                <a:rect l="l" t="t" r="r" b="b"/>
                <a:pathLst>
                  <a:path w="1099" h="816" extrusionOk="0">
                    <a:moveTo>
                      <a:pt x="463" y="0"/>
                    </a:moveTo>
                    <a:cubicBezTo>
                      <a:pt x="382" y="0"/>
                      <a:pt x="301" y="13"/>
                      <a:pt x="220" y="34"/>
                    </a:cubicBezTo>
                    <a:cubicBezTo>
                      <a:pt x="54" y="87"/>
                      <a:pt x="54" y="254"/>
                      <a:pt x="163" y="364"/>
                    </a:cubicBezTo>
                    <a:cubicBezTo>
                      <a:pt x="111" y="364"/>
                      <a:pt x="1" y="416"/>
                      <a:pt x="54" y="473"/>
                    </a:cubicBezTo>
                    <a:cubicBezTo>
                      <a:pt x="220" y="636"/>
                      <a:pt x="330" y="803"/>
                      <a:pt x="550" y="803"/>
                    </a:cubicBezTo>
                    <a:cubicBezTo>
                      <a:pt x="578" y="812"/>
                      <a:pt x="606" y="816"/>
                      <a:pt x="634" y="816"/>
                    </a:cubicBezTo>
                    <a:cubicBezTo>
                      <a:pt x="768" y="816"/>
                      <a:pt x="898" y="718"/>
                      <a:pt x="989" y="583"/>
                    </a:cubicBezTo>
                    <a:cubicBezTo>
                      <a:pt x="1098" y="416"/>
                      <a:pt x="989" y="254"/>
                      <a:pt x="879" y="144"/>
                    </a:cubicBezTo>
                    <a:cubicBezTo>
                      <a:pt x="740" y="39"/>
                      <a:pt x="602" y="0"/>
                      <a:pt x="463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73" name="Google Shape;1973;p31"/>
            <p:cNvGrpSpPr/>
            <p:nvPr/>
          </p:nvGrpSpPr>
          <p:grpSpPr>
            <a:xfrm rot="1799986" flipH="1">
              <a:off x="1314040" y="4036334"/>
              <a:ext cx="649205" cy="1241917"/>
              <a:chOff x="709075" y="2923225"/>
              <a:chExt cx="275225" cy="526500"/>
            </a:xfrm>
          </p:grpSpPr>
          <p:sp>
            <p:nvSpPr>
              <p:cNvPr id="1974" name="Google Shape;1974;p31"/>
              <p:cNvSpPr/>
              <p:nvPr/>
            </p:nvSpPr>
            <p:spPr>
              <a:xfrm>
                <a:off x="880675" y="2940775"/>
                <a:ext cx="53800" cy="23600"/>
              </a:xfrm>
              <a:custGeom>
                <a:avLst/>
                <a:gdLst/>
                <a:ahLst/>
                <a:cxnLst/>
                <a:rect l="l" t="t" r="r" b="b"/>
                <a:pathLst>
                  <a:path w="2152" h="944" extrusionOk="0">
                    <a:moveTo>
                      <a:pt x="214" y="1"/>
                    </a:moveTo>
                    <a:cubicBezTo>
                      <a:pt x="109" y="1"/>
                      <a:pt x="1" y="116"/>
                      <a:pt x="85" y="200"/>
                    </a:cubicBezTo>
                    <a:cubicBezTo>
                      <a:pt x="474" y="589"/>
                      <a:pt x="964" y="944"/>
                      <a:pt x="1529" y="944"/>
                    </a:cubicBezTo>
                    <a:cubicBezTo>
                      <a:pt x="1683" y="944"/>
                      <a:pt x="1842" y="917"/>
                      <a:pt x="2007" y="858"/>
                    </a:cubicBezTo>
                    <a:cubicBezTo>
                      <a:pt x="2151" y="761"/>
                      <a:pt x="2081" y="577"/>
                      <a:pt x="1950" y="577"/>
                    </a:cubicBezTo>
                    <a:cubicBezTo>
                      <a:pt x="1933" y="577"/>
                      <a:pt x="1915" y="579"/>
                      <a:pt x="1897" y="586"/>
                    </a:cubicBezTo>
                    <a:cubicBezTo>
                      <a:pt x="1756" y="649"/>
                      <a:pt x="1616" y="677"/>
                      <a:pt x="1478" y="677"/>
                    </a:cubicBezTo>
                    <a:cubicBezTo>
                      <a:pt x="1023" y="677"/>
                      <a:pt x="600" y="374"/>
                      <a:pt x="304" y="37"/>
                    </a:cubicBezTo>
                    <a:cubicBezTo>
                      <a:pt x="278" y="11"/>
                      <a:pt x="247" y="1"/>
                      <a:pt x="214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5" name="Google Shape;1975;p31"/>
              <p:cNvSpPr/>
              <p:nvPr/>
            </p:nvSpPr>
            <p:spPr>
              <a:xfrm>
                <a:off x="879250" y="2937225"/>
                <a:ext cx="56450" cy="23175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927" extrusionOk="0">
                    <a:moveTo>
                      <a:pt x="726" y="0"/>
                    </a:moveTo>
                    <a:cubicBezTo>
                      <a:pt x="509" y="0"/>
                      <a:pt x="292" y="54"/>
                      <a:pt x="89" y="179"/>
                    </a:cubicBezTo>
                    <a:cubicBezTo>
                      <a:pt x="1" y="222"/>
                      <a:pt x="88" y="372"/>
                      <a:pt x="183" y="372"/>
                    </a:cubicBezTo>
                    <a:cubicBezTo>
                      <a:pt x="206" y="372"/>
                      <a:pt x="230" y="363"/>
                      <a:pt x="251" y="342"/>
                    </a:cubicBezTo>
                    <a:cubicBezTo>
                      <a:pt x="390" y="266"/>
                      <a:pt x="538" y="234"/>
                      <a:pt x="687" y="234"/>
                    </a:cubicBezTo>
                    <a:cubicBezTo>
                      <a:pt x="1189" y="234"/>
                      <a:pt x="1713" y="596"/>
                      <a:pt x="2007" y="890"/>
                    </a:cubicBezTo>
                    <a:cubicBezTo>
                      <a:pt x="2033" y="916"/>
                      <a:pt x="2062" y="927"/>
                      <a:pt x="2089" y="927"/>
                    </a:cubicBezTo>
                    <a:cubicBezTo>
                      <a:pt x="2180" y="927"/>
                      <a:pt x="2258" y="812"/>
                      <a:pt x="2174" y="728"/>
                    </a:cubicBezTo>
                    <a:cubicBezTo>
                      <a:pt x="1819" y="336"/>
                      <a:pt x="1270" y="0"/>
                      <a:pt x="726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6" name="Google Shape;1976;p31"/>
              <p:cNvSpPr/>
              <p:nvPr/>
            </p:nvSpPr>
            <p:spPr>
              <a:xfrm>
                <a:off x="882250" y="2971500"/>
                <a:ext cx="52675" cy="28300"/>
              </a:xfrm>
              <a:custGeom>
                <a:avLst/>
                <a:gdLst/>
                <a:ahLst/>
                <a:cxnLst/>
                <a:rect l="l" t="t" r="r" b="b"/>
                <a:pathLst>
                  <a:path w="2107" h="1132" extrusionOk="0">
                    <a:moveTo>
                      <a:pt x="185" y="1"/>
                    </a:moveTo>
                    <a:cubicBezTo>
                      <a:pt x="88" y="1"/>
                      <a:pt x="1" y="117"/>
                      <a:pt x="79" y="235"/>
                    </a:cubicBezTo>
                    <a:cubicBezTo>
                      <a:pt x="417" y="767"/>
                      <a:pt x="1058" y="1131"/>
                      <a:pt x="1697" y="1131"/>
                    </a:cubicBezTo>
                    <a:cubicBezTo>
                      <a:pt x="1780" y="1131"/>
                      <a:pt x="1862" y="1125"/>
                      <a:pt x="1944" y="1113"/>
                    </a:cubicBezTo>
                    <a:cubicBezTo>
                      <a:pt x="2106" y="1055"/>
                      <a:pt x="2106" y="836"/>
                      <a:pt x="1944" y="836"/>
                    </a:cubicBezTo>
                    <a:cubicBezTo>
                      <a:pt x="1852" y="850"/>
                      <a:pt x="1761" y="857"/>
                      <a:pt x="1673" y="857"/>
                    </a:cubicBezTo>
                    <a:cubicBezTo>
                      <a:pt x="1078" y="857"/>
                      <a:pt x="585" y="546"/>
                      <a:pt x="298" y="68"/>
                    </a:cubicBezTo>
                    <a:cubicBezTo>
                      <a:pt x="266" y="20"/>
                      <a:pt x="225" y="1"/>
                      <a:pt x="185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7" name="Google Shape;1977;p31"/>
              <p:cNvSpPr/>
              <p:nvPr/>
            </p:nvSpPr>
            <p:spPr>
              <a:xfrm>
                <a:off x="881450" y="2970450"/>
                <a:ext cx="54275" cy="27025"/>
              </a:xfrm>
              <a:custGeom>
                <a:avLst/>
                <a:gdLst/>
                <a:ahLst/>
                <a:cxnLst/>
                <a:rect l="l" t="t" r="r" b="b"/>
                <a:pathLst>
                  <a:path w="2171" h="1081" extrusionOk="0">
                    <a:moveTo>
                      <a:pt x="163" y="0"/>
                    </a:moveTo>
                    <a:cubicBezTo>
                      <a:pt x="1" y="0"/>
                      <a:pt x="1" y="277"/>
                      <a:pt x="163" y="277"/>
                    </a:cubicBezTo>
                    <a:cubicBezTo>
                      <a:pt x="769" y="386"/>
                      <a:pt x="1480" y="439"/>
                      <a:pt x="1866" y="1045"/>
                    </a:cubicBezTo>
                    <a:cubicBezTo>
                      <a:pt x="1892" y="1070"/>
                      <a:pt x="1923" y="1081"/>
                      <a:pt x="1954" y="1081"/>
                    </a:cubicBezTo>
                    <a:cubicBezTo>
                      <a:pt x="2060" y="1081"/>
                      <a:pt x="2170" y="962"/>
                      <a:pt x="2086" y="878"/>
                    </a:cubicBezTo>
                    <a:cubicBezTo>
                      <a:pt x="1647" y="220"/>
                      <a:pt x="879" y="110"/>
                      <a:pt x="163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8" name="Google Shape;1978;p31"/>
              <p:cNvSpPr/>
              <p:nvPr/>
            </p:nvSpPr>
            <p:spPr>
              <a:xfrm>
                <a:off x="873750" y="3009525"/>
                <a:ext cx="55675" cy="23650"/>
              </a:xfrm>
              <a:custGeom>
                <a:avLst/>
                <a:gdLst/>
                <a:ahLst/>
                <a:cxnLst/>
                <a:rect l="l" t="t" r="r" b="b"/>
                <a:pathLst>
                  <a:path w="2227" h="946" extrusionOk="0">
                    <a:moveTo>
                      <a:pt x="166" y="1"/>
                    </a:moveTo>
                    <a:cubicBezTo>
                      <a:pt x="56" y="1"/>
                      <a:pt x="1" y="161"/>
                      <a:pt x="89" y="250"/>
                    </a:cubicBezTo>
                    <a:cubicBezTo>
                      <a:pt x="362" y="469"/>
                      <a:pt x="638" y="741"/>
                      <a:pt x="967" y="908"/>
                    </a:cubicBezTo>
                    <a:cubicBezTo>
                      <a:pt x="1062" y="935"/>
                      <a:pt x="1153" y="946"/>
                      <a:pt x="1243" y="946"/>
                    </a:cubicBezTo>
                    <a:cubicBezTo>
                      <a:pt x="1516" y="946"/>
                      <a:pt x="1774" y="851"/>
                      <a:pt x="2065" y="851"/>
                    </a:cubicBezTo>
                    <a:cubicBezTo>
                      <a:pt x="2227" y="799"/>
                      <a:pt x="2174" y="579"/>
                      <a:pt x="2007" y="579"/>
                    </a:cubicBezTo>
                    <a:cubicBezTo>
                      <a:pt x="1788" y="579"/>
                      <a:pt x="1545" y="651"/>
                      <a:pt x="1310" y="651"/>
                    </a:cubicBezTo>
                    <a:cubicBezTo>
                      <a:pt x="1193" y="651"/>
                      <a:pt x="1077" y="633"/>
                      <a:pt x="967" y="579"/>
                    </a:cubicBezTo>
                    <a:cubicBezTo>
                      <a:pt x="691" y="469"/>
                      <a:pt x="471" y="250"/>
                      <a:pt x="252" y="30"/>
                    </a:cubicBezTo>
                    <a:cubicBezTo>
                      <a:pt x="221" y="9"/>
                      <a:pt x="192" y="1"/>
                      <a:pt x="166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9" name="Google Shape;1979;p31"/>
              <p:cNvSpPr/>
              <p:nvPr/>
            </p:nvSpPr>
            <p:spPr>
              <a:xfrm>
                <a:off x="870850" y="3006575"/>
                <a:ext cx="58050" cy="20925"/>
              </a:xfrm>
              <a:custGeom>
                <a:avLst/>
                <a:gdLst/>
                <a:ahLst/>
                <a:cxnLst/>
                <a:rect l="l" t="t" r="r" b="b"/>
                <a:pathLst>
                  <a:path w="2322" h="837" extrusionOk="0">
                    <a:moveTo>
                      <a:pt x="1019" y="1"/>
                    </a:moveTo>
                    <a:cubicBezTo>
                      <a:pt x="747" y="1"/>
                      <a:pt x="491" y="91"/>
                      <a:pt x="205" y="91"/>
                    </a:cubicBezTo>
                    <a:cubicBezTo>
                      <a:pt x="191" y="87"/>
                      <a:pt x="177" y="85"/>
                      <a:pt x="164" y="85"/>
                    </a:cubicBezTo>
                    <a:cubicBezTo>
                      <a:pt x="31" y="85"/>
                      <a:pt x="0" y="311"/>
                      <a:pt x="148" y="311"/>
                    </a:cubicBezTo>
                    <a:cubicBezTo>
                      <a:pt x="198" y="319"/>
                      <a:pt x="247" y="323"/>
                      <a:pt x="296" y="323"/>
                    </a:cubicBezTo>
                    <a:cubicBezTo>
                      <a:pt x="527" y="323"/>
                      <a:pt x="757" y="246"/>
                      <a:pt x="988" y="246"/>
                    </a:cubicBezTo>
                    <a:cubicBezTo>
                      <a:pt x="1037" y="246"/>
                      <a:pt x="1087" y="250"/>
                      <a:pt x="1136" y="258"/>
                    </a:cubicBezTo>
                    <a:cubicBezTo>
                      <a:pt x="1465" y="368"/>
                      <a:pt x="1794" y="587"/>
                      <a:pt x="2071" y="807"/>
                    </a:cubicBezTo>
                    <a:cubicBezTo>
                      <a:pt x="2092" y="828"/>
                      <a:pt x="2115" y="837"/>
                      <a:pt x="2137" y="837"/>
                    </a:cubicBezTo>
                    <a:cubicBezTo>
                      <a:pt x="2233" y="837"/>
                      <a:pt x="2322" y="676"/>
                      <a:pt x="2233" y="587"/>
                    </a:cubicBezTo>
                    <a:cubicBezTo>
                      <a:pt x="1961" y="368"/>
                      <a:pt x="1632" y="148"/>
                      <a:pt x="1303" y="39"/>
                    </a:cubicBezTo>
                    <a:cubicBezTo>
                      <a:pt x="1205" y="11"/>
                      <a:pt x="1111" y="1"/>
                      <a:pt x="1019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0" name="Google Shape;1980;p31"/>
              <p:cNvSpPr/>
              <p:nvPr/>
            </p:nvSpPr>
            <p:spPr>
              <a:xfrm>
                <a:off x="865475" y="3038300"/>
                <a:ext cx="48925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1513" extrusionOk="0">
                    <a:moveTo>
                      <a:pt x="186" y="1"/>
                    </a:moveTo>
                    <a:cubicBezTo>
                      <a:pt x="97" y="1"/>
                      <a:pt x="1" y="70"/>
                      <a:pt x="34" y="139"/>
                    </a:cubicBezTo>
                    <a:cubicBezTo>
                      <a:pt x="363" y="855"/>
                      <a:pt x="969" y="1346"/>
                      <a:pt x="1737" y="1513"/>
                    </a:cubicBezTo>
                    <a:cubicBezTo>
                      <a:pt x="1900" y="1513"/>
                      <a:pt x="1957" y="1236"/>
                      <a:pt x="1790" y="1236"/>
                    </a:cubicBezTo>
                    <a:cubicBezTo>
                      <a:pt x="1131" y="1127"/>
                      <a:pt x="530" y="688"/>
                      <a:pt x="311" y="86"/>
                    </a:cubicBezTo>
                    <a:cubicBezTo>
                      <a:pt x="290" y="25"/>
                      <a:pt x="239" y="1"/>
                      <a:pt x="186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1" name="Google Shape;1981;p31"/>
              <p:cNvSpPr/>
              <p:nvPr/>
            </p:nvSpPr>
            <p:spPr>
              <a:xfrm>
                <a:off x="865300" y="3036075"/>
                <a:ext cx="49975" cy="39325"/>
              </a:xfrm>
              <a:custGeom>
                <a:avLst/>
                <a:gdLst/>
                <a:ahLst/>
                <a:cxnLst/>
                <a:rect l="l" t="t" r="r" b="b"/>
                <a:pathLst>
                  <a:path w="1999" h="1573" extrusionOk="0">
                    <a:moveTo>
                      <a:pt x="159" y="1"/>
                    </a:moveTo>
                    <a:cubicBezTo>
                      <a:pt x="32" y="1"/>
                      <a:pt x="0" y="181"/>
                      <a:pt x="98" y="228"/>
                    </a:cubicBezTo>
                    <a:cubicBezTo>
                      <a:pt x="427" y="395"/>
                      <a:pt x="757" y="505"/>
                      <a:pt x="1086" y="667"/>
                    </a:cubicBezTo>
                    <a:cubicBezTo>
                      <a:pt x="1415" y="887"/>
                      <a:pt x="1577" y="1163"/>
                      <a:pt x="1687" y="1492"/>
                    </a:cubicBezTo>
                    <a:cubicBezTo>
                      <a:pt x="1725" y="1549"/>
                      <a:pt x="1776" y="1572"/>
                      <a:pt x="1825" y="1572"/>
                    </a:cubicBezTo>
                    <a:cubicBezTo>
                      <a:pt x="1916" y="1572"/>
                      <a:pt x="1998" y="1489"/>
                      <a:pt x="1964" y="1382"/>
                    </a:cubicBezTo>
                    <a:cubicBezTo>
                      <a:pt x="1797" y="1106"/>
                      <a:pt x="1687" y="777"/>
                      <a:pt x="1358" y="557"/>
                    </a:cubicBezTo>
                    <a:cubicBezTo>
                      <a:pt x="1029" y="338"/>
                      <a:pt x="590" y="175"/>
                      <a:pt x="208" y="9"/>
                    </a:cubicBezTo>
                    <a:cubicBezTo>
                      <a:pt x="190" y="3"/>
                      <a:pt x="174" y="1"/>
                      <a:pt x="159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2" name="Google Shape;1982;p31"/>
              <p:cNvSpPr/>
              <p:nvPr/>
            </p:nvSpPr>
            <p:spPr>
              <a:xfrm>
                <a:off x="842000" y="3089550"/>
                <a:ext cx="60000" cy="33550"/>
              </a:xfrm>
              <a:custGeom>
                <a:avLst/>
                <a:gdLst/>
                <a:ahLst/>
                <a:cxnLst/>
                <a:rect l="l" t="t" r="r" b="b"/>
                <a:pathLst>
                  <a:path w="2400" h="1342" extrusionOk="0">
                    <a:moveTo>
                      <a:pt x="214" y="0"/>
                    </a:moveTo>
                    <a:cubicBezTo>
                      <a:pt x="111" y="0"/>
                      <a:pt x="1" y="137"/>
                      <a:pt x="95" y="231"/>
                    </a:cubicBezTo>
                    <a:cubicBezTo>
                      <a:pt x="425" y="503"/>
                      <a:pt x="644" y="889"/>
                      <a:pt x="1083" y="1109"/>
                    </a:cubicBezTo>
                    <a:cubicBezTo>
                      <a:pt x="1355" y="1243"/>
                      <a:pt x="1667" y="1342"/>
                      <a:pt x="2015" y="1342"/>
                    </a:cubicBezTo>
                    <a:cubicBezTo>
                      <a:pt x="2088" y="1342"/>
                      <a:pt x="2162" y="1337"/>
                      <a:pt x="2237" y="1328"/>
                    </a:cubicBezTo>
                    <a:cubicBezTo>
                      <a:pt x="2400" y="1328"/>
                      <a:pt x="2347" y="1052"/>
                      <a:pt x="2180" y="1052"/>
                    </a:cubicBezTo>
                    <a:cubicBezTo>
                      <a:pt x="2103" y="1062"/>
                      <a:pt x="2027" y="1067"/>
                      <a:pt x="1953" y="1067"/>
                    </a:cubicBezTo>
                    <a:cubicBezTo>
                      <a:pt x="1606" y="1067"/>
                      <a:pt x="1291" y="960"/>
                      <a:pt x="973" y="780"/>
                    </a:cubicBezTo>
                    <a:cubicBezTo>
                      <a:pt x="701" y="560"/>
                      <a:pt x="534" y="231"/>
                      <a:pt x="262" y="12"/>
                    </a:cubicBezTo>
                    <a:cubicBezTo>
                      <a:pt x="247" y="4"/>
                      <a:pt x="230" y="0"/>
                      <a:pt x="214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3" name="Google Shape;1983;p31"/>
              <p:cNvSpPr/>
              <p:nvPr/>
            </p:nvSpPr>
            <p:spPr>
              <a:xfrm>
                <a:off x="840300" y="3087075"/>
                <a:ext cx="63975" cy="34375"/>
              </a:xfrm>
              <a:custGeom>
                <a:avLst/>
                <a:gdLst/>
                <a:ahLst/>
                <a:cxnLst/>
                <a:rect l="l" t="t" r="r" b="b"/>
                <a:pathLst>
                  <a:path w="2559" h="1375" extrusionOk="0">
                    <a:moveTo>
                      <a:pt x="220" y="54"/>
                    </a:moveTo>
                    <a:cubicBezTo>
                      <a:pt x="54" y="54"/>
                      <a:pt x="1" y="330"/>
                      <a:pt x="163" y="330"/>
                    </a:cubicBezTo>
                    <a:cubicBezTo>
                      <a:pt x="269" y="343"/>
                      <a:pt x="374" y="346"/>
                      <a:pt x="479" y="346"/>
                    </a:cubicBezTo>
                    <a:cubicBezTo>
                      <a:pt x="592" y="346"/>
                      <a:pt x="704" y="342"/>
                      <a:pt x="815" y="342"/>
                    </a:cubicBezTo>
                    <a:cubicBezTo>
                      <a:pt x="1028" y="342"/>
                      <a:pt x="1234" y="356"/>
                      <a:pt x="1427" y="440"/>
                    </a:cubicBezTo>
                    <a:cubicBezTo>
                      <a:pt x="1866" y="550"/>
                      <a:pt x="2138" y="879"/>
                      <a:pt x="2305" y="1318"/>
                    </a:cubicBezTo>
                    <a:cubicBezTo>
                      <a:pt x="2324" y="1356"/>
                      <a:pt x="2363" y="1374"/>
                      <a:pt x="2404" y="1374"/>
                    </a:cubicBezTo>
                    <a:cubicBezTo>
                      <a:pt x="2479" y="1374"/>
                      <a:pt x="2559" y="1313"/>
                      <a:pt x="2525" y="1208"/>
                    </a:cubicBezTo>
                    <a:cubicBezTo>
                      <a:pt x="2415" y="769"/>
                      <a:pt x="2138" y="440"/>
                      <a:pt x="1757" y="273"/>
                    </a:cubicBezTo>
                    <a:cubicBezTo>
                      <a:pt x="1261" y="1"/>
                      <a:pt x="769" y="163"/>
                      <a:pt x="220" y="54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4" name="Google Shape;1984;p31"/>
              <p:cNvSpPr/>
              <p:nvPr/>
            </p:nvSpPr>
            <p:spPr>
              <a:xfrm>
                <a:off x="838375" y="3140225"/>
                <a:ext cx="64575" cy="32550"/>
              </a:xfrm>
              <a:custGeom>
                <a:avLst/>
                <a:gdLst/>
                <a:ahLst/>
                <a:cxnLst/>
                <a:rect l="l" t="t" r="r" b="b"/>
                <a:pathLst>
                  <a:path w="2583" h="1302" extrusionOk="0">
                    <a:moveTo>
                      <a:pt x="183" y="0"/>
                    </a:moveTo>
                    <a:cubicBezTo>
                      <a:pt x="87" y="0"/>
                      <a:pt x="0" y="117"/>
                      <a:pt x="78" y="232"/>
                    </a:cubicBezTo>
                    <a:cubicBezTo>
                      <a:pt x="550" y="749"/>
                      <a:pt x="1161" y="1302"/>
                      <a:pt x="1853" y="1302"/>
                    </a:cubicBezTo>
                    <a:cubicBezTo>
                      <a:pt x="2041" y="1302"/>
                      <a:pt x="2236" y="1261"/>
                      <a:pt x="2435" y="1167"/>
                    </a:cubicBezTo>
                    <a:cubicBezTo>
                      <a:pt x="2583" y="1116"/>
                      <a:pt x="2513" y="938"/>
                      <a:pt x="2379" y="938"/>
                    </a:cubicBezTo>
                    <a:cubicBezTo>
                      <a:pt x="2362" y="938"/>
                      <a:pt x="2344" y="941"/>
                      <a:pt x="2325" y="947"/>
                    </a:cubicBezTo>
                    <a:cubicBezTo>
                      <a:pt x="2164" y="1023"/>
                      <a:pt x="2006" y="1055"/>
                      <a:pt x="1853" y="1055"/>
                    </a:cubicBezTo>
                    <a:cubicBezTo>
                      <a:pt x="1231" y="1055"/>
                      <a:pt x="692" y="510"/>
                      <a:pt x="297" y="69"/>
                    </a:cubicBezTo>
                    <a:cubicBezTo>
                      <a:pt x="265" y="20"/>
                      <a:pt x="223" y="0"/>
                      <a:pt x="183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5" name="Google Shape;1985;p31"/>
              <p:cNvSpPr/>
              <p:nvPr/>
            </p:nvSpPr>
            <p:spPr>
              <a:xfrm>
                <a:off x="839350" y="3141725"/>
                <a:ext cx="63425" cy="24425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977" extrusionOk="0">
                    <a:moveTo>
                      <a:pt x="204" y="0"/>
                    </a:moveTo>
                    <a:cubicBezTo>
                      <a:pt x="70" y="0"/>
                      <a:pt x="1" y="178"/>
                      <a:pt x="149" y="229"/>
                    </a:cubicBezTo>
                    <a:cubicBezTo>
                      <a:pt x="258" y="265"/>
                      <a:pt x="368" y="278"/>
                      <a:pt x="478" y="278"/>
                    </a:cubicBezTo>
                    <a:cubicBezTo>
                      <a:pt x="697" y="278"/>
                      <a:pt x="917" y="229"/>
                      <a:pt x="1136" y="229"/>
                    </a:cubicBezTo>
                    <a:cubicBezTo>
                      <a:pt x="1575" y="282"/>
                      <a:pt x="1957" y="558"/>
                      <a:pt x="2286" y="940"/>
                    </a:cubicBezTo>
                    <a:cubicBezTo>
                      <a:pt x="2312" y="966"/>
                      <a:pt x="2341" y="976"/>
                      <a:pt x="2368" y="976"/>
                    </a:cubicBezTo>
                    <a:cubicBezTo>
                      <a:pt x="2459" y="976"/>
                      <a:pt x="2537" y="862"/>
                      <a:pt x="2453" y="778"/>
                    </a:cubicBezTo>
                    <a:cubicBezTo>
                      <a:pt x="2234" y="448"/>
                      <a:pt x="1904" y="229"/>
                      <a:pt x="1575" y="62"/>
                    </a:cubicBezTo>
                    <a:cubicBezTo>
                      <a:pt x="1455" y="32"/>
                      <a:pt x="1336" y="23"/>
                      <a:pt x="1216" y="23"/>
                    </a:cubicBezTo>
                    <a:cubicBezTo>
                      <a:pt x="1016" y="23"/>
                      <a:pt x="817" y="49"/>
                      <a:pt x="618" y="49"/>
                    </a:cubicBezTo>
                    <a:cubicBezTo>
                      <a:pt x="498" y="49"/>
                      <a:pt x="378" y="39"/>
                      <a:pt x="258" y="9"/>
                    </a:cubicBezTo>
                    <a:cubicBezTo>
                      <a:pt x="239" y="3"/>
                      <a:pt x="221" y="0"/>
                      <a:pt x="204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6" name="Google Shape;1986;p31"/>
              <p:cNvSpPr/>
              <p:nvPr/>
            </p:nvSpPr>
            <p:spPr>
              <a:xfrm>
                <a:off x="836925" y="3176875"/>
                <a:ext cx="66025" cy="45725"/>
              </a:xfrm>
              <a:custGeom>
                <a:avLst/>
                <a:gdLst/>
                <a:ahLst/>
                <a:cxnLst/>
                <a:rect l="l" t="t" r="r" b="b"/>
                <a:pathLst>
                  <a:path w="2641" h="1829" extrusionOk="0">
                    <a:moveTo>
                      <a:pt x="207" y="0"/>
                    </a:moveTo>
                    <a:cubicBezTo>
                      <a:pt x="84" y="0"/>
                      <a:pt x="1" y="161"/>
                      <a:pt x="136" y="249"/>
                    </a:cubicBezTo>
                    <a:cubicBezTo>
                      <a:pt x="408" y="412"/>
                      <a:pt x="518" y="741"/>
                      <a:pt x="737" y="1017"/>
                    </a:cubicBezTo>
                    <a:cubicBezTo>
                      <a:pt x="847" y="1180"/>
                      <a:pt x="1066" y="1399"/>
                      <a:pt x="1286" y="1566"/>
                    </a:cubicBezTo>
                    <a:cubicBezTo>
                      <a:pt x="1527" y="1727"/>
                      <a:pt x="1827" y="1829"/>
                      <a:pt x="2142" y="1829"/>
                    </a:cubicBezTo>
                    <a:cubicBezTo>
                      <a:pt x="2258" y="1829"/>
                      <a:pt x="2375" y="1815"/>
                      <a:pt x="2493" y="1786"/>
                    </a:cubicBezTo>
                    <a:cubicBezTo>
                      <a:pt x="2641" y="1735"/>
                      <a:pt x="2571" y="1557"/>
                      <a:pt x="2437" y="1557"/>
                    </a:cubicBezTo>
                    <a:cubicBezTo>
                      <a:pt x="2420" y="1557"/>
                      <a:pt x="2402" y="1560"/>
                      <a:pt x="2383" y="1566"/>
                    </a:cubicBezTo>
                    <a:cubicBezTo>
                      <a:pt x="2295" y="1592"/>
                      <a:pt x="2207" y="1604"/>
                      <a:pt x="2120" y="1604"/>
                    </a:cubicBezTo>
                    <a:cubicBezTo>
                      <a:pt x="1664" y="1604"/>
                      <a:pt x="1233" y="1276"/>
                      <a:pt x="957" y="908"/>
                    </a:cubicBezTo>
                    <a:cubicBezTo>
                      <a:pt x="737" y="631"/>
                      <a:pt x="575" y="249"/>
                      <a:pt x="298" y="30"/>
                    </a:cubicBezTo>
                    <a:cubicBezTo>
                      <a:pt x="267" y="9"/>
                      <a:pt x="236" y="0"/>
                      <a:pt x="207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7" name="Google Shape;1987;p31"/>
              <p:cNvSpPr/>
              <p:nvPr/>
            </p:nvSpPr>
            <p:spPr>
              <a:xfrm>
                <a:off x="836150" y="3176175"/>
                <a:ext cx="65400" cy="43250"/>
              </a:xfrm>
              <a:custGeom>
                <a:avLst/>
                <a:gdLst/>
                <a:ahLst/>
                <a:cxnLst/>
                <a:rect l="l" t="t" r="r" b="b"/>
                <a:pathLst>
                  <a:path w="2616" h="1730" extrusionOk="0">
                    <a:moveTo>
                      <a:pt x="220" y="1"/>
                    </a:moveTo>
                    <a:cubicBezTo>
                      <a:pt x="57" y="1"/>
                      <a:pt x="0" y="220"/>
                      <a:pt x="167" y="277"/>
                    </a:cubicBezTo>
                    <a:cubicBezTo>
                      <a:pt x="659" y="330"/>
                      <a:pt x="1097" y="330"/>
                      <a:pt x="1536" y="550"/>
                    </a:cubicBezTo>
                    <a:cubicBezTo>
                      <a:pt x="1923" y="826"/>
                      <a:pt x="2195" y="1208"/>
                      <a:pt x="2362" y="1647"/>
                    </a:cubicBezTo>
                    <a:cubicBezTo>
                      <a:pt x="2380" y="1705"/>
                      <a:pt x="2419" y="1730"/>
                      <a:pt x="2459" y="1730"/>
                    </a:cubicBezTo>
                    <a:cubicBezTo>
                      <a:pt x="2535" y="1730"/>
                      <a:pt x="2615" y="1645"/>
                      <a:pt x="2581" y="1537"/>
                    </a:cubicBezTo>
                    <a:cubicBezTo>
                      <a:pt x="2471" y="1045"/>
                      <a:pt x="2142" y="659"/>
                      <a:pt x="1756" y="387"/>
                    </a:cubicBezTo>
                    <a:cubicBezTo>
                      <a:pt x="1264" y="111"/>
                      <a:pt x="716" y="58"/>
                      <a:pt x="220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8" name="Google Shape;1988;p31"/>
              <p:cNvSpPr/>
              <p:nvPr/>
            </p:nvSpPr>
            <p:spPr>
              <a:xfrm>
                <a:off x="825500" y="3209625"/>
                <a:ext cx="60975" cy="53225"/>
              </a:xfrm>
              <a:custGeom>
                <a:avLst/>
                <a:gdLst/>
                <a:ahLst/>
                <a:cxnLst/>
                <a:rect l="l" t="t" r="r" b="b"/>
                <a:pathLst>
                  <a:path w="2439" h="2129" extrusionOk="0">
                    <a:moveTo>
                      <a:pt x="181" y="0"/>
                    </a:moveTo>
                    <a:cubicBezTo>
                      <a:pt x="88" y="0"/>
                      <a:pt x="1" y="115"/>
                      <a:pt x="44" y="199"/>
                    </a:cubicBezTo>
                    <a:cubicBezTo>
                      <a:pt x="373" y="695"/>
                      <a:pt x="536" y="1244"/>
                      <a:pt x="922" y="1626"/>
                    </a:cubicBezTo>
                    <a:cubicBezTo>
                      <a:pt x="1304" y="1955"/>
                      <a:pt x="1743" y="2122"/>
                      <a:pt x="2239" y="2122"/>
                    </a:cubicBezTo>
                    <a:cubicBezTo>
                      <a:pt x="2253" y="2126"/>
                      <a:pt x="2267" y="2128"/>
                      <a:pt x="2279" y="2128"/>
                    </a:cubicBezTo>
                    <a:cubicBezTo>
                      <a:pt x="2409" y="2128"/>
                      <a:pt x="2439" y="1902"/>
                      <a:pt x="2239" y="1902"/>
                    </a:cubicBezTo>
                    <a:cubicBezTo>
                      <a:pt x="1743" y="1845"/>
                      <a:pt x="1304" y="1683"/>
                      <a:pt x="975" y="1244"/>
                    </a:cubicBezTo>
                    <a:cubicBezTo>
                      <a:pt x="646" y="915"/>
                      <a:pt x="483" y="476"/>
                      <a:pt x="264" y="37"/>
                    </a:cubicBezTo>
                    <a:cubicBezTo>
                      <a:pt x="238" y="11"/>
                      <a:pt x="209" y="0"/>
                      <a:pt x="181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9" name="Google Shape;1989;p31"/>
              <p:cNvSpPr/>
              <p:nvPr/>
            </p:nvSpPr>
            <p:spPr>
              <a:xfrm>
                <a:off x="825700" y="3209775"/>
                <a:ext cx="60750" cy="49475"/>
              </a:xfrm>
              <a:custGeom>
                <a:avLst/>
                <a:gdLst/>
                <a:ahLst/>
                <a:cxnLst/>
                <a:rect l="l" t="t" r="r" b="b"/>
                <a:pathLst>
                  <a:path w="2430" h="1979" extrusionOk="0">
                    <a:moveTo>
                      <a:pt x="189" y="1"/>
                    </a:moveTo>
                    <a:cubicBezTo>
                      <a:pt x="92" y="1"/>
                      <a:pt x="0" y="161"/>
                      <a:pt x="89" y="250"/>
                    </a:cubicBezTo>
                    <a:cubicBezTo>
                      <a:pt x="475" y="470"/>
                      <a:pt x="914" y="522"/>
                      <a:pt x="1296" y="799"/>
                    </a:cubicBezTo>
                    <a:cubicBezTo>
                      <a:pt x="1682" y="1071"/>
                      <a:pt x="1954" y="1457"/>
                      <a:pt x="2121" y="1896"/>
                    </a:cubicBezTo>
                    <a:cubicBezTo>
                      <a:pt x="2140" y="1955"/>
                      <a:pt x="2189" y="1978"/>
                      <a:pt x="2241" y="1978"/>
                    </a:cubicBezTo>
                    <a:cubicBezTo>
                      <a:pt x="2331" y="1978"/>
                      <a:pt x="2430" y="1909"/>
                      <a:pt x="2393" y="1839"/>
                    </a:cubicBezTo>
                    <a:cubicBezTo>
                      <a:pt x="2231" y="1400"/>
                      <a:pt x="1954" y="1018"/>
                      <a:pt x="1625" y="689"/>
                    </a:cubicBezTo>
                    <a:lnTo>
                      <a:pt x="1134" y="360"/>
                    </a:lnTo>
                    <a:cubicBezTo>
                      <a:pt x="857" y="193"/>
                      <a:pt x="528" y="193"/>
                      <a:pt x="256" y="31"/>
                    </a:cubicBezTo>
                    <a:cubicBezTo>
                      <a:pt x="235" y="10"/>
                      <a:pt x="212" y="1"/>
                      <a:pt x="189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0" name="Google Shape;1990;p31"/>
              <p:cNvSpPr/>
              <p:nvPr/>
            </p:nvSpPr>
            <p:spPr>
              <a:xfrm>
                <a:off x="777700" y="3229000"/>
                <a:ext cx="85900" cy="67950"/>
              </a:xfrm>
              <a:custGeom>
                <a:avLst/>
                <a:gdLst/>
                <a:ahLst/>
                <a:cxnLst/>
                <a:rect l="l" t="t" r="r" b="b"/>
                <a:pathLst>
                  <a:path w="3436" h="2718" extrusionOk="0">
                    <a:moveTo>
                      <a:pt x="165" y="0"/>
                    </a:moveTo>
                    <a:cubicBezTo>
                      <a:pt x="77" y="0"/>
                      <a:pt x="0" y="70"/>
                      <a:pt x="34" y="140"/>
                    </a:cubicBezTo>
                    <a:cubicBezTo>
                      <a:pt x="679" y="1323"/>
                      <a:pt x="1696" y="2718"/>
                      <a:pt x="3184" y="2718"/>
                    </a:cubicBezTo>
                    <a:cubicBezTo>
                      <a:pt x="3213" y="2718"/>
                      <a:pt x="3243" y="2717"/>
                      <a:pt x="3273" y="2716"/>
                    </a:cubicBezTo>
                    <a:cubicBezTo>
                      <a:pt x="3435" y="2716"/>
                      <a:pt x="3383" y="2444"/>
                      <a:pt x="3216" y="2444"/>
                    </a:cubicBezTo>
                    <a:cubicBezTo>
                      <a:pt x="3190" y="2445"/>
                      <a:pt x="3165" y="2445"/>
                      <a:pt x="3139" y="2445"/>
                    </a:cubicBezTo>
                    <a:cubicBezTo>
                      <a:pt x="1810" y="2445"/>
                      <a:pt x="849" y="1108"/>
                      <a:pt x="310" y="82"/>
                    </a:cubicBezTo>
                    <a:cubicBezTo>
                      <a:pt x="270" y="23"/>
                      <a:pt x="216" y="0"/>
                      <a:pt x="165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1" name="Google Shape;1991;p31"/>
              <p:cNvSpPr/>
              <p:nvPr/>
            </p:nvSpPr>
            <p:spPr>
              <a:xfrm>
                <a:off x="777575" y="3228150"/>
                <a:ext cx="87775" cy="61275"/>
              </a:xfrm>
              <a:custGeom>
                <a:avLst/>
                <a:gdLst/>
                <a:ahLst/>
                <a:cxnLst/>
                <a:rect l="l" t="t" r="r" b="b"/>
                <a:pathLst>
                  <a:path w="3511" h="2451" extrusionOk="0">
                    <a:moveTo>
                      <a:pt x="177" y="0"/>
                    </a:moveTo>
                    <a:cubicBezTo>
                      <a:pt x="79" y="0"/>
                      <a:pt x="0" y="231"/>
                      <a:pt x="149" y="283"/>
                    </a:cubicBezTo>
                    <a:cubicBezTo>
                      <a:pt x="697" y="503"/>
                      <a:pt x="1303" y="665"/>
                      <a:pt x="1852" y="885"/>
                    </a:cubicBezTo>
                    <a:cubicBezTo>
                      <a:pt x="2563" y="1214"/>
                      <a:pt x="2949" y="1710"/>
                      <a:pt x="3221" y="2368"/>
                    </a:cubicBezTo>
                    <a:cubicBezTo>
                      <a:pt x="3242" y="2427"/>
                      <a:pt x="3291" y="2450"/>
                      <a:pt x="3340" y="2450"/>
                    </a:cubicBezTo>
                    <a:cubicBezTo>
                      <a:pt x="3426" y="2450"/>
                      <a:pt x="3510" y="2381"/>
                      <a:pt x="3440" y="2311"/>
                    </a:cubicBezTo>
                    <a:cubicBezTo>
                      <a:pt x="3221" y="1710"/>
                      <a:pt x="2892" y="1161"/>
                      <a:pt x="2343" y="832"/>
                    </a:cubicBezTo>
                    <a:cubicBezTo>
                      <a:pt x="1685" y="503"/>
                      <a:pt x="917" y="283"/>
                      <a:pt x="206" y="7"/>
                    </a:cubicBezTo>
                    <a:cubicBezTo>
                      <a:pt x="196" y="2"/>
                      <a:pt x="186" y="0"/>
                      <a:pt x="177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2" name="Google Shape;1992;p31"/>
              <p:cNvSpPr/>
              <p:nvPr/>
            </p:nvSpPr>
            <p:spPr>
              <a:xfrm>
                <a:off x="747500" y="3245500"/>
                <a:ext cx="73175" cy="100100"/>
              </a:xfrm>
              <a:custGeom>
                <a:avLst/>
                <a:gdLst/>
                <a:ahLst/>
                <a:cxnLst/>
                <a:rect l="l" t="t" r="r" b="b"/>
                <a:pathLst>
                  <a:path w="2927" h="4004" extrusionOk="0">
                    <a:moveTo>
                      <a:pt x="158" y="1"/>
                    </a:moveTo>
                    <a:cubicBezTo>
                      <a:pt x="82" y="1"/>
                      <a:pt x="0" y="85"/>
                      <a:pt x="35" y="191"/>
                    </a:cubicBezTo>
                    <a:cubicBezTo>
                      <a:pt x="311" y="959"/>
                      <a:pt x="311" y="1894"/>
                      <a:pt x="803" y="2605"/>
                    </a:cubicBezTo>
                    <a:cubicBezTo>
                      <a:pt x="1242" y="3320"/>
                      <a:pt x="2010" y="3649"/>
                      <a:pt x="2725" y="3978"/>
                    </a:cubicBezTo>
                    <a:cubicBezTo>
                      <a:pt x="2743" y="3996"/>
                      <a:pt x="2761" y="4004"/>
                      <a:pt x="2778" y="4004"/>
                    </a:cubicBezTo>
                    <a:cubicBezTo>
                      <a:pt x="2865" y="4004"/>
                      <a:pt x="2927" y="3803"/>
                      <a:pt x="2835" y="3759"/>
                    </a:cubicBezTo>
                    <a:cubicBezTo>
                      <a:pt x="1957" y="3373"/>
                      <a:pt x="1189" y="2934"/>
                      <a:pt x="803" y="2056"/>
                    </a:cubicBezTo>
                    <a:cubicBezTo>
                      <a:pt x="531" y="1398"/>
                      <a:pt x="474" y="687"/>
                      <a:pt x="254" y="81"/>
                    </a:cubicBezTo>
                    <a:cubicBezTo>
                      <a:pt x="236" y="24"/>
                      <a:pt x="198" y="1"/>
                      <a:pt x="158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3" name="Google Shape;1993;p31"/>
              <p:cNvSpPr/>
              <p:nvPr/>
            </p:nvSpPr>
            <p:spPr>
              <a:xfrm>
                <a:off x="745975" y="3244600"/>
                <a:ext cx="80150" cy="87300"/>
              </a:xfrm>
              <a:custGeom>
                <a:avLst/>
                <a:gdLst/>
                <a:ahLst/>
                <a:cxnLst/>
                <a:rect l="l" t="t" r="r" b="b"/>
                <a:pathLst>
                  <a:path w="3206" h="3492" extrusionOk="0">
                    <a:moveTo>
                      <a:pt x="220" y="0"/>
                    </a:moveTo>
                    <a:cubicBezTo>
                      <a:pt x="79" y="0"/>
                      <a:pt x="1" y="232"/>
                      <a:pt x="153" y="284"/>
                    </a:cubicBezTo>
                    <a:cubicBezTo>
                      <a:pt x="811" y="503"/>
                      <a:pt x="1470" y="775"/>
                      <a:pt x="1961" y="1271"/>
                    </a:cubicBezTo>
                    <a:cubicBezTo>
                      <a:pt x="2620" y="1873"/>
                      <a:pt x="2729" y="2641"/>
                      <a:pt x="2949" y="3409"/>
                    </a:cubicBezTo>
                    <a:cubicBezTo>
                      <a:pt x="2969" y="3467"/>
                      <a:pt x="3009" y="3492"/>
                      <a:pt x="3050" y="3492"/>
                    </a:cubicBezTo>
                    <a:cubicBezTo>
                      <a:pt x="3126" y="3492"/>
                      <a:pt x="3205" y="3407"/>
                      <a:pt x="3168" y="3299"/>
                    </a:cubicBezTo>
                    <a:cubicBezTo>
                      <a:pt x="2949" y="2531"/>
                      <a:pt x="2839" y="1820"/>
                      <a:pt x="2290" y="1214"/>
                    </a:cubicBezTo>
                    <a:cubicBezTo>
                      <a:pt x="1742" y="613"/>
                      <a:pt x="974" y="336"/>
                      <a:pt x="263" y="7"/>
                    </a:cubicBezTo>
                    <a:cubicBezTo>
                      <a:pt x="248" y="2"/>
                      <a:pt x="234" y="0"/>
                      <a:pt x="220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4" name="Google Shape;1994;p31"/>
              <p:cNvSpPr/>
              <p:nvPr/>
            </p:nvSpPr>
            <p:spPr>
              <a:xfrm>
                <a:off x="709075" y="3307225"/>
                <a:ext cx="79150" cy="79975"/>
              </a:xfrm>
              <a:custGeom>
                <a:avLst/>
                <a:gdLst/>
                <a:ahLst/>
                <a:cxnLst/>
                <a:rect l="l" t="t" r="r" b="b"/>
                <a:pathLst>
                  <a:path w="3166" h="3199" extrusionOk="0">
                    <a:moveTo>
                      <a:pt x="150" y="0"/>
                    </a:moveTo>
                    <a:cubicBezTo>
                      <a:pt x="63" y="0"/>
                      <a:pt x="1" y="201"/>
                      <a:pt x="93" y="245"/>
                    </a:cubicBezTo>
                    <a:cubicBezTo>
                      <a:pt x="1409" y="904"/>
                      <a:pt x="2616" y="1509"/>
                      <a:pt x="2889" y="3098"/>
                    </a:cubicBezTo>
                    <a:cubicBezTo>
                      <a:pt x="2912" y="3168"/>
                      <a:pt x="2965" y="3199"/>
                      <a:pt x="3018" y="3199"/>
                    </a:cubicBezTo>
                    <a:cubicBezTo>
                      <a:pt x="3091" y="3199"/>
                      <a:pt x="3165" y="3140"/>
                      <a:pt x="3165" y="3046"/>
                    </a:cubicBezTo>
                    <a:cubicBezTo>
                      <a:pt x="2836" y="1400"/>
                      <a:pt x="1629" y="684"/>
                      <a:pt x="202" y="26"/>
                    </a:cubicBezTo>
                    <a:cubicBezTo>
                      <a:pt x="184" y="8"/>
                      <a:pt x="167" y="0"/>
                      <a:pt x="150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5" name="Google Shape;1995;p31"/>
              <p:cNvSpPr/>
              <p:nvPr/>
            </p:nvSpPr>
            <p:spPr>
              <a:xfrm>
                <a:off x="709100" y="3307225"/>
                <a:ext cx="70500" cy="88625"/>
              </a:xfrm>
              <a:custGeom>
                <a:avLst/>
                <a:gdLst/>
                <a:ahLst/>
                <a:cxnLst/>
                <a:rect l="l" t="t" r="r" b="b"/>
                <a:pathLst>
                  <a:path w="2820" h="3545" extrusionOk="0">
                    <a:moveTo>
                      <a:pt x="172" y="0"/>
                    </a:moveTo>
                    <a:cubicBezTo>
                      <a:pt x="81" y="0"/>
                      <a:pt x="0" y="84"/>
                      <a:pt x="35" y="193"/>
                    </a:cubicBezTo>
                    <a:cubicBezTo>
                      <a:pt x="364" y="1013"/>
                      <a:pt x="311" y="1839"/>
                      <a:pt x="969" y="2550"/>
                    </a:cubicBezTo>
                    <a:cubicBezTo>
                      <a:pt x="1408" y="3046"/>
                      <a:pt x="1957" y="3375"/>
                      <a:pt x="2668" y="3537"/>
                    </a:cubicBezTo>
                    <a:cubicBezTo>
                      <a:pt x="2678" y="3543"/>
                      <a:pt x="2688" y="3545"/>
                      <a:pt x="2697" y="3545"/>
                    </a:cubicBezTo>
                    <a:cubicBezTo>
                      <a:pt x="2786" y="3545"/>
                      <a:pt x="2819" y="3313"/>
                      <a:pt x="2668" y="3265"/>
                    </a:cubicBezTo>
                    <a:cubicBezTo>
                      <a:pt x="1900" y="3098"/>
                      <a:pt x="1299" y="2659"/>
                      <a:pt x="860" y="2001"/>
                    </a:cubicBezTo>
                    <a:cubicBezTo>
                      <a:pt x="531" y="1400"/>
                      <a:pt x="531" y="684"/>
                      <a:pt x="311" y="83"/>
                    </a:cubicBezTo>
                    <a:cubicBezTo>
                      <a:pt x="273" y="25"/>
                      <a:pt x="221" y="0"/>
                      <a:pt x="172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6" name="Google Shape;1996;p31"/>
              <p:cNvSpPr/>
              <p:nvPr/>
            </p:nvSpPr>
            <p:spPr>
              <a:xfrm>
                <a:off x="780525" y="3388550"/>
                <a:ext cx="117050" cy="25150"/>
              </a:xfrm>
              <a:custGeom>
                <a:avLst/>
                <a:gdLst/>
                <a:ahLst/>
                <a:cxnLst/>
                <a:rect l="l" t="t" r="r" b="b"/>
                <a:pathLst>
                  <a:path w="4682" h="1006" extrusionOk="0">
                    <a:moveTo>
                      <a:pt x="202" y="1"/>
                    </a:moveTo>
                    <a:cubicBezTo>
                      <a:pt x="101" y="1"/>
                      <a:pt x="1" y="137"/>
                      <a:pt x="140" y="232"/>
                    </a:cubicBezTo>
                    <a:cubicBezTo>
                      <a:pt x="689" y="670"/>
                      <a:pt x="1457" y="943"/>
                      <a:pt x="2172" y="1000"/>
                    </a:cubicBezTo>
                    <a:cubicBezTo>
                      <a:pt x="2232" y="1003"/>
                      <a:pt x="2292" y="1005"/>
                      <a:pt x="2351" y="1005"/>
                    </a:cubicBezTo>
                    <a:cubicBezTo>
                      <a:pt x="3105" y="1005"/>
                      <a:pt x="3817" y="711"/>
                      <a:pt x="4529" y="561"/>
                    </a:cubicBezTo>
                    <a:cubicBezTo>
                      <a:pt x="4682" y="509"/>
                      <a:pt x="4604" y="277"/>
                      <a:pt x="4462" y="277"/>
                    </a:cubicBezTo>
                    <a:cubicBezTo>
                      <a:pt x="4448" y="277"/>
                      <a:pt x="4434" y="280"/>
                      <a:pt x="4420" y="284"/>
                    </a:cubicBezTo>
                    <a:cubicBezTo>
                      <a:pt x="3637" y="508"/>
                      <a:pt x="2940" y="703"/>
                      <a:pt x="2255" y="703"/>
                    </a:cubicBezTo>
                    <a:cubicBezTo>
                      <a:pt x="1596" y="703"/>
                      <a:pt x="950" y="522"/>
                      <a:pt x="250" y="12"/>
                    </a:cubicBezTo>
                    <a:cubicBezTo>
                      <a:pt x="235" y="4"/>
                      <a:pt x="218" y="1"/>
                      <a:pt x="202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7" name="Google Shape;1997;p31"/>
              <p:cNvSpPr/>
              <p:nvPr/>
            </p:nvSpPr>
            <p:spPr>
              <a:xfrm>
                <a:off x="788625" y="3370900"/>
                <a:ext cx="108525" cy="31000"/>
              </a:xfrm>
              <a:custGeom>
                <a:avLst/>
                <a:gdLst/>
                <a:ahLst/>
                <a:cxnLst/>
                <a:rect l="l" t="t" r="r" b="b"/>
                <a:pathLst>
                  <a:path w="4341" h="1240" extrusionOk="0">
                    <a:moveTo>
                      <a:pt x="1346" y="0"/>
                    </a:moveTo>
                    <a:cubicBezTo>
                      <a:pt x="949" y="0"/>
                      <a:pt x="547" y="68"/>
                      <a:pt x="145" y="222"/>
                    </a:cubicBezTo>
                    <a:cubicBezTo>
                      <a:pt x="0" y="320"/>
                      <a:pt x="73" y="507"/>
                      <a:pt x="206" y="507"/>
                    </a:cubicBezTo>
                    <a:cubicBezTo>
                      <a:pt x="222" y="507"/>
                      <a:pt x="238" y="504"/>
                      <a:pt x="255" y="499"/>
                    </a:cubicBezTo>
                    <a:cubicBezTo>
                      <a:pt x="630" y="343"/>
                      <a:pt x="1009" y="275"/>
                      <a:pt x="1386" y="275"/>
                    </a:cubicBezTo>
                    <a:cubicBezTo>
                      <a:pt x="2335" y="275"/>
                      <a:pt x="3273" y="701"/>
                      <a:pt x="4096" y="1210"/>
                    </a:cubicBezTo>
                    <a:cubicBezTo>
                      <a:pt x="4117" y="1231"/>
                      <a:pt x="4140" y="1240"/>
                      <a:pt x="4162" y="1240"/>
                    </a:cubicBezTo>
                    <a:cubicBezTo>
                      <a:pt x="4257" y="1240"/>
                      <a:pt x="4340" y="1079"/>
                      <a:pt x="4205" y="990"/>
                    </a:cubicBezTo>
                    <a:cubicBezTo>
                      <a:pt x="3339" y="439"/>
                      <a:pt x="2358" y="0"/>
                      <a:pt x="1346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8" name="Google Shape;1998;p31"/>
              <p:cNvSpPr/>
              <p:nvPr/>
            </p:nvSpPr>
            <p:spPr>
              <a:xfrm>
                <a:off x="819325" y="3341300"/>
                <a:ext cx="106025" cy="35250"/>
              </a:xfrm>
              <a:custGeom>
                <a:avLst/>
                <a:gdLst/>
                <a:ahLst/>
                <a:cxnLst/>
                <a:rect l="l" t="t" r="r" b="b"/>
                <a:pathLst>
                  <a:path w="4241" h="1410" extrusionOk="0">
                    <a:moveTo>
                      <a:pt x="153" y="0"/>
                    </a:moveTo>
                    <a:cubicBezTo>
                      <a:pt x="66" y="0"/>
                      <a:pt x="0" y="115"/>
                      <a:pt x="124" y="199"/>
                    </a:cubicBezTo>
                    <a:cubicBezTo>
                      <a:pt x="1035" y="975"/>
                      <a:pt x="2172" y="1409"/>
                      <a:pt x="3348" y="1409"/>
                    </a:cubicBezTo>
                    <a:cubicBezTo>
                      <a:pt x="3589" y="1409"/>
                      <a:pt x="3832" y="1391"/>
                      <a:pt x="4075" y="1353"/>
                    </a:cubicBezTo>
                    <a:cubicBezTo>
                      <a:pt x="4226" y="1353"/>
                      <a:pt x="4240" y="1126"/>
                      <a:pt x="4117" y="1126"/>
                    </a:cubicBezTo>
                    <a:cubicBezTo>
                      <a:pt x="4105" y="1126"/>
                      <a:pt x="4090" y="1129"/>
                      <a:pt x="4075" y="1134"/>
                    </a:cubicBezTo>
                    <a:cubicBezTo>
                      <a:pt x="3861" y="1158"/>
                      <a:pt x="3649" y="1170"/>
                      <a:pt x="3440" y="1170"/>
                    </a:cubicBezTo>
                    <a:cubicBezTo>
                      <a:pt x="2258" y="1170"/>
                      <a:pt x="1167" y="783"/>
                      <a:pt x="234" y="37"/>
                    </a:cubicBezTo>
                    <a:cubicBezTo>
                      <a:pt x="208" y="11"/>
                      <a:pt x="180" y="0"/>
                      <a:pt x="153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9" name="Google Shape;1999;p31"/>
              <p:cNvSpPr/>
              <p:nvPr/>
            </p:nvSpPr>
            <p:spPr>
              <a:xfrm>
                <a:off x="826600" y="3331225"/>
                <a:ext cx="98125" cy="43400"/>
              </a:xfrm>
              <a:custGeom>
                <a:avLst/>
                <a:gdLst/>
                <a:ahLst/>
                <a:cxnLst/>
                <a:rect l="l" t="t" r="r" b="b"/>
                <a:pathLst>
                  <a:path w="3925" h="1736" extrusionOk="0">
                    <a:moveTo>
                      <a:pt x="163" y="1"/>
                    </a:moveTo>
                    <a:cubicBezTo>
                      <a:pt x="0" y="1"/>
                      <a:pt x="0" y="273"/>
                      <a:pt x="163" y="273"/>
                    </a:cubicBezTo>
                    <a:cubicBezTo>
                      <a:pt x="711" y="330"/>
                      <a:pt x="1317" y="330"/>
                      <a:pt x="1866" y="440"/>
                    </a:cubicBezTo>
                    <a:cubicBezTo>
                      <a:pt x="2577" y="602"/>
                      <a:pt x="3125" y="1260"/>
                      <a:pt x="3674" y="1699"/>
                    </a:cubicBezTo>
                    <a:cubicBezTo>
                      <a:pt x="3700" y="1725"/>
                      <a:pt x="3729" y="1736"/>
                      <a:pt x="3756" y="1736"/>
                    </a:cubicBezTo>
                    <a:cubicBezTo>
                      <a:pt x="3847" y="1736"/>
                      <a:pt x="3925" y="1621"/>
                      <a:pt x="3841" y="1537"/>
                    </a:cubicBezTo>
                    <a:cubicBezTo>
                      <a:pt x="3292" y="1041"/>
                      <a:pt x="2796" y="440"/>
                      <a:pt x="2138" y="220"/>
                    </a:cubicBezTo>
                    <a:cubicBezTo>
                      <a:pt x="1536" y="1"/>
                      <a:pt x="768" y="53"/>
                      <a:pt x="163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0" name="Google Shape;2000;p31"/>
              <p:cNvSpPr/>
              <p:nvPr/>
            </p:nvSpPr>
            <p:spPr>
              <a:xfrm>
                <a:off x="853125" y="3290075"/>
                <a:ext cx="95525" cy="39725"/>
              </a:xfrm>
              <a:custGeom>
                <a:avLst/>
                <a:gdLst/>
                <a:ahLst/>
                <a:cxnLst/>
                <a:rect l="l" t="t" r="r" b="b"/>
                <a:pathLst>
                  <a:path w="3821" h="1589" extrusionOk="0">
                    <a:moveTo>
                      <a:pt x="638" y="1"/>
                    </a:moveTo>
                    <a:cubicBezTo>
                      <a:pt x="475" y="1"/>
                      <a:pt x="418" y="273"/>
                      <a:pt x="585" y="273"/>
                    </a:cubicBezTo>
                    <a:cubicBezTo>
                      <a:pt x="1643" y="273"/>
                      <a:pt x="2564" y="600"/>
                      <a:pt x="3347" y="1206"/>
                    </a:cubicBezTo>
                    <a:lnTo>
                      <a:pt x="3347" y="1206"/>
                    </a:lnTo>
                    <a:cubicBezTo>
                      <a:pt x="2954" y="1275"/>
                      <a:pt x="2561" y="1331"/>
                      <a:pt x="2168" y="1331"/>
                    </a:cubicBezTo>
                    <a:cubicBezTo>
                      <a:pt x="2060" y="1331"/>
                      <a:pt x="1953" y="1327"/>
                      <a:pt x="1845" y="1318"/>
                    </a:cubicBezTo>
                    <a:cubicBezTo>
                      <a:pt x="1244" y="1208"/>
                      <a:pt x="695" y="822"/>
                      <a:pt x="256" y="383"/>
                    </a:cubicBezTo>
                    <a:cubicBezTo>
                      <a:pt x="235" y="362"/>
                      <a:pt x="212" y="353"/>
                      <a:pt x="189" y="353"/>
                    </a:cubicBezTo>
                    <a:cubicBezTo>
                      <a:pt x="93" y="353"/>
                      <a:pt x="0" y="513"/>
                      <a:pt x="89" y="602"/>
                    </a:cubicBezTo>
                    <a:cubicBezTo>
                      <a:pt x="528" y="988"/>
                      <a:pt x="1024" y="1370"/>
                      <a:pt x="1625" y="1480"/>
                    </a:cubicBezTo>
                    <a:cubicBezTo>
                      <a:pt x="1864" y="1559"/>
                      <a:pt x="2109" y="1589"/>
                      <a:pt x="2357" y="1589"/>
                    </a:cubicBezTo>
                    <a:cubicBezTo>
                      <a:pt x="2794" y="1589"/>
                      <a:pt x="3238" y="1497"/>
                      <a:pt x="3658" y="1427"/>
                    </a:cubicBezTo>
                    <a:cubicBezTo>
                      <a:pt x="3767" y="1370"/>
                      <a:pt x="3820" y="1261"/>
                      <a:pt x="3710" y="1151"/>
                    </a:cubicBezTo>
                    <a:cubicBezTo>
                      <a:pt x="2832" y="383"/>
                      <a:pt x="1792" y="1"/>
                      <a:pt x="638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1" name="Google Shape;2001;p31"/>
              <p:cNvSpPr/>
              <p:nvPr/>
            </p:nvSpPr>
            <p:spPr>
              <a:xfrm>
                <a:off x="881900" y="3249725"/>
                <a:ext cx="90100" cy="31700"/>
              </a:xfrm>
              <a:custGeom>
                <a:avLst/>
                <a:gdLst/>
                <a:ahLst/>
                <a:cxnLst/>
                <a:rect l="l" t="t" r="r" b="b"/>
                <a:pathLst>
                  <a:path w="3604" h="1268" extrusionOk="0">
                    <a:moveTo>
                      <a:pt x="1901" y="241"/>
                    </a:moveTo>
                    <a:cubicBezTo>
                      <a:pt x="2068" y="241"/>
                      <a:pt x="3275" y="408"/>
                      <a:pt x="3165" y="680"/>
                    </a:cubicBezTo>
                    <a:cubicBezTo>
                      <a:pt x="2998" y="956"/>
                      <a:pt x="2177" y="1009"/>
                      <a:pt x="1901" y="1009"/>
                    </a:cubicBezTo>
                    <a:cubicBezTo>
                      <a:pt x="1365" y="1009"/>
                      <a:pt x="912" y="967"/>
                      <a:pt x="431" y="840"/>
                    </a:cubicBezTo>
                    <a:lnTo>
                      <a:pt x="431" y="840"/>
                    </a:lnTo>
                    <a:cubicBezTo>
                      <a:pt x="868" y="514"/>
                      <a:pt x="1356" y="298"/>
                      <a:pt x="1901" y="241"/>
                    </a:cubicBezTo>
                    <a:close/>
                    <a:moveTo>
                      <a:pt x="1950" y="0"/>
                    </a:moveTo>
                    <a:cubicBezTo>
                      <a:pt x="1345" y="0"/>
                      <a:pt x="780" y="292"/>
                      <a:pt x="255" y="627"/>
                    </a:cubicBezTo>
                    <a:cubicBezTo>
                      <a:pt x="183" y="676"/>
                      <a:pt x="175" y="735"/>
                      <a:pt x="203" y="782"/>
                    </a:cubicBezTo>
                    <a:lnTo>
                      <a:pt x="203" y="782"/>
                    </a:lnTo>
                    <a:cubicBezTo>
                      <a:pt x="72" y="784"/>
                      <a:pt x="1" y="962"/>
                      <a:pt x="145" y="1009"/>
                    </a:cubicBezTo>
                    <a:cubicBezTo>
                      <a:pt x="626" y="1182"/>
                      <a:pt x="1128" y="1267"/>
                      <a:pt x="1638" y="1267"/>
                    </a:cubicBezTo>
                    <a:cubicBezTo>
                      <a:pt x="1944" y="1267"/>
                      <a:pt x="2252" y="1237"/>
                      <a:pt x="2559" y="1176"/>
                    </a:cubicBezTo>
                    <a:cubicBezTo>
                      <a:pt x="2779" y="1119"/>
                      <a:pt x="3604" y="1009"/>
                      <a:pt x="3547" y="627"/>
                    </a:cubicBezTo>
                    <a:cubicBezTo>
                      <a:pt x="3494" y="241"/>
                      <a:pt x="2559" y="22"/>
                      <a:pt x="2230" y="22"/>
                    </a:cubicBezTo>
                    <a:cubicBezTo>
                      <a:pt x="2136" y="7"/>
                      <a:pt x="2042" y="0"/>
                      <a:pt x="1950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2" name="Google Shape;2002;p31"/>
              <p:cNvSpPr/>
              <p:nvPr/>
            </p:nvSpPr>
            <p:spPr>
              <a:xfrm>
                <a:off x="896175" y="3183100"/>
                <a:ext cx="81325" cy="44425"/>
              </a:xfrm>
              <a:custGeom>
                <a:avLst/>
                <a:gdLst/>
                <a:ahLst/>
                <a:cxnLst/>
                <a:rect l="l" t="t" r="r" b="b"/>
                <a:pathLst>
                  <a:path w="3253" h="1777" extrusionOk="0">
                    <a:moveTo>
                      <a:pt x="3086" y="53"/>
                    </a:moveTo>
                    <a:cubicBezTo>
                      <a:pt x="2045" y="110"/>
                      <a:pt x="729" y="0"/>
                      <a:pt x="180" y="1150"/>
                    </a:cubicBezTo>
                    <a:cubicBezTo>
                      <a:pt x="144" y="1220"/>
                      <a:pt x="219" y="1290"/>
                      <a:pt x="307" y="1290"/>
                    </a:cubicBezTo>
                    <a:cubicBezTo>
                      <a:pt x="357" y="1290"/>
                      <a:pt x="412" y="1267"/>
                      <a:pt x="452" y="1207"/>
                    </a:cubicBezTo>
                    <a:cubicBezTo>
                      <a:pt x="858" y="399"/>
                      <a:pt x="1775" y="326"/>
                      <a:pt x="2607" y="326"/>
                    </a:cubicBezTo>
                    <a:cubicBezTo>
                      <a:pt x="2682" y="326"/>
                      <a:pt x="2755" y="327"/>
                      <a:pt x="2828" y="327"/>
                    </a:cubicBezTo>
                    <a:lnTo>
                      <a:pt x="2828" y="327"/>
                    </a:lnTo>
                    <a:cubicBezTo>
                      <a:pt x="2570" y="673"/>
                      <a:pt x="2234" y="968"/>
                      <a:pt x="1826" y="1150"/>
                    </a:cubicBezTo>
                    <a:cubicBezTo>
                      <a:pt x="1692" y="1239"/>
                      <a:pt x="850" y="1540"/>
                      <a:pt x="469" y="1540"/>
                    </a:cubicBezTo>
                    <a:cubicBezTo>
                      <a:pt x="376" y="1540"/>
                      <a:pt x="311" y="1522"/>
                      <a:pt x="290" y="1480"/>
                    </a:cubicBezTo>
                    <a:cubicBezTo>
                      <a:pt x="269" y="1420"/>
                      <a:pt x="219" y="1397"/>
                      <a:pt x="170" y="1397"/>
                    </a:cubicBezTo>
                    <a:cubicBezTo>
                      <a:pt x="85" y="1397"/>
                      <a:pt x="1" y="1467"/>
                      <a:pt x="70" y="1537"/>
                    </a:cubicBezTo>
                    <a:cubicBezTo>
                      <a:pt x="137" y="1717"/>
                      <a:pt x="334" y="1776"/>
                      <a:pt x="562" y="1776"/>
                    </a:cubicBezTo>
                    <a:cubicBezTo>
                      <a:pt x="889" y="1776"/>
                      <a:pt x="1279" y="1654"/>
                      <a:pt x="1440" y="1589"/>
                    </a:cubicBezTo>
                    <a:cubicBezTo>
                      <a:pt x="2155" y="1370"/>
                      <a:pt x="2756" y="931"/>
                      <a:pt x="3195" y="273"/>
                    </a:cubicBezTo>
                    <a:cubicBezTo>
                      <a:pt x="3252" y="163"/>
                      <a:pt x="3195" y="53"/>
                      <a:pt x="3086" y="53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3" name="Google Shape;2003;p31"/>
              <p:cNvSpPr/>
              <p:nvPr/>
            </p:nvSpPr>
            <p:spPr>
              <a:xfrm>
                <a:off x="900025" y="3134850"/>
                <a:ext cx="73300" cy="39475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1579" extrusionOk="0">
                    <a:moveTo>
                      <a:pt x="1978" y="248"/>
                    </a:moveTo>
                    <a:cubicBezTo>
                      <a:pt x="2167" y="248"/>
                      <a:pt x="2357" y="266"/>
                      <a:pt x="2541" y="277"/>
                    </a:cubicBezTo>
                    <a:lnTo>
                      <a:pt x="2541" y="277"/>
                    </a:lnTo>
                    <a:cubicBezTo>
                      <a:pt x="2342" y="596"/>
                      <a:pt x="2098" y="814"/>
                      <a:pt x="1782" y="995"/>
                    </a:cubicBezTo>
                    <a:cubicBezTo>
                      <a:pt x="1613" y="1080"/>
                      <a:pt x="988" y="1360"/>
                      <a:pt x="610" y="1360"/>
                    </a:cubicBezTo>
                    <a:cubicBezTo>
                      <a:pt x="497" y="1360"/>
                      <a:pt x="406" y="1335"/>
                      <a:pt x="355" y="1272"/>
                    </a:cubicBezTo>
                    <a:cubicBezTo>
                      <a:pt x="327" y="1230"/>
                      <a:pt x="292" y="1209"/>
                      <a:pt x="257" y="1203"/>
                    </a:cubicBezTo>
                    <a:lnTo>
                      <a:pt x="257" y="1203"/>
                    </a:lnTo>
                    <a:cubicBezTo>
                      <a:pt x="584" y="878"/>
                      <a:pt x="962" y="554"/>
                      <a:pt x="1395" y="337"/>
                    </a:cubicBezTo>
                    <a:cubicBezTo>
                      <a:pt x="1582" y="268"/>
                      <a:pt x="1779" y="248"/>
                      <a:pt x="1978" y="248"/>
                    </a:cubicBezTo>
                    <a:close/>
                    <a:moveTo>
                      <a:pt x="1908" y="0"/>
                    </a:moveTo>
                    <a:cubicBezTo>
                      <a:pt x="1702" y="0"/>
                      <a:pt x="1499" y="23"/>
                      <a:pt x="1286" y="118"/>
                    </a:cubicBezTo>
                    <a:cubicBezTo>
                      <a:pt x="847" y="284"/>
                      <a:pt x="408" y="666"/>
                      <a:pt x="79" y="995"/>
                    </a:cubicBezTo>
                    <a:cubicBezTo>
                      <a:pt x="1" y="1073"/>
                      <a:pt x="62" y="1206"/>
                      <a:pt x="144" y="1238"/>
                    </a:cubicBezTo>
                    <a:lnTo>
                      <a:pt x="144" y="1238"/>
                    </a:lnTo>
                    <a:cubicBezTo>
                      <a:pt x="103" y="1275"/>
                      <a:pt x="88" y="1334"/>
                      <a:pt x="136" y="1382"/>
                    </a:cubicBezTo>
                    <a:cubicBezTo>
                      <a:pt x="262" y="1528"/>
                      <a:pt x="445" y="1579"/>
                      <a:pt x="644" y="1579"/>
                    </a:cubicBezTo>
                    <a:cubicBezTo>
                      <a:pt x="963" y="1579"/>
                      <a:pt x="1324" y="1449"/>
                      <a:pt x="1562" y="1382"/>
                    </a:cubicBezTo>
                    <a:cubicBezTo>
                      <a:pt x="2164" y="1162"/>
                      <a:pt x="2602" y="723"/>
                      <a:pt x="2879" y="175"/>
                    </a:cubicBezTo>
                    <a:cubicBezTo>
                      <a:pt x="2932" y="118"/>
                      <a:pt x="2822" y="8"/>
                      <a:pt x="2769" y="8"/>
                    </a:cubicBezTo>
                    <a:cubicBezTo>
                      <a:pt x="2679" y="17"/>
                      <a:pt x="2592" y="21"/>
                      <a:pt x="2507" y="21"/>
                    </a:cubicBezTo>
                    <a:cubicBezTo>
                      <a:pt x="2297" y="21"/>
                      <a:pt x="2101" y="0"/>
                      <a:pt x="1908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4" name="Google Shape;2004;p31"/>
              <p:cNvSpPr/>
              <p:nvPr/>
            </p:nvSpPr>
            <p:spPr>
              <a:xfrm>
                <a:off x="902400" y="3088650"/>
                <a:ext cx="69600" cy="37375"/>
              </a:xfrm>
              <a:custGeom>
                <a:avLst/>
                <a:gdLst/>
                <a:ahLst/>
                <a:cxnLst/>
                <a:rect l="l" t="t" r="r" b="b"/>
                <a:pathLst>
                  <a:path w="2784" h="1495" extrusionOk="0">
                    <a:moveTo>
                      <a:pt x="1946" y="250"/>
                    </a:moveTo>
                    <a:cubicBezTo>
                      <a:pt x="2127" y="250"/>
                      <a:pt x="2300" y="286"/>
                      <a:pt x="2456" y="365"/>
                    </a:cubicBezTo>
                    <a:lnTo>
                      <a:pt x="2456" y="365"/>
                    </a:lnTo>
                    <a:cubicBezTo>
                      <a:pt x="2060" y="864"/>
                      <a:pt x="1321" y="1221"/>
                      <a:pt x="678" y="1221"/>
                    </a:cubicBezTo>
                    <a:cubicBezTo>
                      <a:pt x="549" y="1221"/>
                      <a:pt x="424" y="1207"/>
                      <a:pt x="306" y="1176"/>
                    </a:cubicBezTo>
                    <a:lnTo>
                      <a:pt x="306" y="1176"/>
                    </a:lnTo>
                    <a:cubicBezTo>
                      <a:pt x="618" y="675"/>
                      <a:pt x="1322" y="250"/>
                      <a:pt x="1946" y="250"/>
                    </a:cubicBezTo>
                    <a:close/>
                    <a:moveTo>
                      <a:pt x="1954" y="1"/>
                    </a:moveTo>
                    <a:cubicBezTo>
                      <a:pt x="1190" y="1"/>
                      <a:pt x="364" y="499"/>
                      <a:pt x="41" y="1145"/>
                    </a:cubicBezTo>
                    <a:cubicBezTo>
                      <a:pt x="12" y="1188"/>
                      <a:pt x="9" y="1223"/>
                      <a:pt x="23" y="1250"/>
                    </a:cubicBezTo>
                    <a:lnTo>
                      <a:pt x="23" y="1250"/>
                    </a:lnTo>
                    <a:cubicBezTo>
                      <a:pt x="1" y="1317"/>
                      <a:pt x="16" y="1392"/>
                      <a:pt x="93" y="1417"/>
                    </a:cubicBezTo>
                    <a:cubicBezTo>
                      <a:pt x="270" y="1469"/>
                      <a:pt x="457" y="1494"/>
                      <a:pt x="647" y="1494"/>
                    </a:cubicBezTo>
                    <a:cubicBezTo>
                      <a:pt x="1462" y="1494"/>
                      <a:pt x="2339" y="1042"/>
                      <a:pt x="2784" y="377"/>
                    </a:cubicBezTo>
                    <a:cubicBezTo>
                      <a:pt x="2784" y="320"/>
                      <a:pt x="2784" y="267"/>
                      <a:pt x="2727" y="210"/>
                    </a:cubicBezTo>
                    <a:cubicBezTo>
                      <a:pt x="2495" y="65"/>
                      <a:pt x="2228" y="1"/>
                      <a:pt x="1954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5" name="Google Shape;2005;p31"/>
              <p:cNvSpPr/>
              <p:nvPr/>
            </p:nvSpPr>
            <p:spPr>
              <a:xfrm>
                <a:off x="913000" y="3046825"/>
                <a:ext cx="69975" cy="32525"/>
              </a:xfrm>
              <a:custGeom>
                <a:avLst/>
                <a:gdLst/>
                <a:ahLst/>
                <a:cxnLst/>
                <a:rect l="l" t="t" r="r" b="b"/>
                <a:pathLst>
                  <a:path w="2799" h="1301" extrusionOk="0">
                    <a:moveTo>
                      <a:pt x="1947" y="290"/>
                    </a:moveTo>
                    <a:cubicBezTo>
                      <a:pt x="2174" y="290"/>
                      <a:pt x="2352" y="342"/>
                      <a:pt x="2303" y="514"/>
                    </a:cubicBezTo>
                    <a:cubicBezTo>
                      <a:pt x="2250" y="733"/>
                      <a:pt x="1535" y="895"/>
                      <a:pt x="1315" y="895"/>
                    </a:cubicBezTo>
                    <a:cubicBezTo>
                      <a:pt x="1106" y="965"/>
                      <a:pt x="853" y="1035"/>
                      <a:pt x="612" y="1035"/>
                    </a:cubicBezTo>
                    <a:cubicBezTo>
                      <a:pt x="501" y="1035"/>
                      <a:pt x="393" y="1020"/>
                      <a:pt x="293" y="984"/>
                    </a:cubicBezTo>
                    <a:lnTo>
                      <a:pt x="293" y="984"/>
                    </a:lnTo>
                    <a:cubicBezTo>
                      <a:pt x="514" y="722"/>
                      <a:pt x="885" y="511"/>
                      <a:pt x="1206" y="404"/>
                    </a:cubicBezTo>
                    <a:cubicBezTo>
                      <a:pt x="1298" y="372"/>
                      <a:pt x="1662" y="290"/>
                      <a:pt x="1947" y="290"/>
                    </a:cubicBezTo>
                    <a:close/>
                    <a:moveTo>
                      <a:pt x="1799" y="0"/>
                    </a:moveTo>
                    <a:cubicBezTo>
                      <a:pt x="1719" y="0"/>
                      <a:pt x="1648" y="7"/>
                      <a:pt x="1592" y="18"/>
                    </a:cubicBezTo>
                    <a:cubicBezTo>
                      <a:pt x="1043" y="127"/>
                      <a:pt x="437" y="457"/>
                      <a:pt x="56" y="843"/>
                    </a:cubicBezTo>
                    <a:cubicBezTo>
                      <a:pt x="0" y="925"/>
                      <a:pt x="29" y="994"/>
                      <a:pt x="85" y="1027"/>
                    </a:cubicBezTo>
                    <a:lnTo>
                      <a:pt x="85" y="1027"/>
                    </a:lnTo>
                    <a:cubicBezTo>
                      <a:pt x="69" y="1081"/>
                      <a:pt x="86" y="1145"/>
                      <a:pt x="165" y="1172"/>
                    </a:cubicBezTo>
                    <a:cubicBezTo>
                      <a:pt x="316" y="1265"/>
                      <a:pt x="491" y="1301"/>
                      <a:pt x="677" y="1301"/>
                    </a:cubicBezTo>
                    <a:cubicBezTo>
                      <a:pt x="1035" y="1301"/>
                      <a:pt x="1431" y="1169"/>
                      <a:pt x="1754" y="1062"/>
                    </a:cubicBezTo>
                    <a:cubicBezTo>
                      <a:pt x="1974" y="1005"/>
                      <a:pt x="2799" y="786"/>
                      <a:pt x="2632" y="404"/>
                    </a:cubicBezTo>
                    <a:cubicBezTo>
                      <a:pt x="2545" y="97"/>
                      <a:pt x="2110" y="0"/>
                      <a:pt x="1799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6" name="Google Shape;2006;p31"/>
              <p:cNvSpPr/>
              <p:nvPr/>
            </p:nvSpPr>
            <p:spPr>
              <a:xfrm>
                <a:off x="922100" y="3011300"/>
                <a:ext cx="62200" cy="25775"/>
              </a:xfrm>
              <a:custGeom>
                <a:avLst/>
                <a:gdLst/>
                <a:ahLst/>
                <a:cxnLst/>
                <a:rect l="l" t="t" r="r" b="b"/>
                <a:pathLst>
                  <a:path w="2488" h="1031" extrusionOk="0">
                    <a:moveTo>
                      <a:pt x="1633" y="256"/>
                    </a:moveTo>
                    <a:cubicBezTo>
                      <a:pt x="1782" y="256"/>
                      <a:pt x="1932" y="284"/>
                      <a:pt x="2080" y="348"/>
                    </a:cubicBezTo>
                    <a:lnTo>
                      <a:pt x="2080" y="348"/>
                    </a:lnTo>
                    <a:cubicBezTo>
                      <a:pt x="1772" y="577"/>
                      <a:pt x="1267" y="776"/>
                      <a:pt x="819" y="776"/>
                    </a:cubicBezTo>
                    <a:cubicBezTo>
                      <a:pt x="674" y="776"/>
                      <a:pt x="535" y="755"/>
                      <a:pt x="410" y="707"/>
                    </a:cubicBezTo>
                    <a:lnTo>
                      <a:pt x="410" y="707"/>
                    </a:lnTo>
                    <a:cubicBezTo>
                      <a:pt x="794" y="472"/>
                      <a:pt x="1214" y="256"/>
                      <a:pt x="1633" y="256"/>
                    </a:cubicBezTo>
                    <a:close/>
                    <a:moveTo>
                      <a:pt x="1639" y="1"/>
                    </a:moveTo>
                    <a:cubicBezTo>
                      <a:pt x="1135" y="1"/>
                      <a:pt x="622" y="268"/>
                      <a:pt x="183" y="561"/>
                    </a:cubicBezTo>
                    <a:cubicBezTo>
                      <a:pt x="154" y="581"/>
                      <a:pt x="135" y="603"/>
                      <a:pt x="125" y="625"/>
                    </a:cubicBezTo>
                    <a:lnTo>
                      <a:pt x="125" y="625"/>
                    </a:lnTo>
                    <a:cubicBezTo>
                      <a:pt x="50" y="665"/>
                      <a:pt x="0" y="764"/>
                      <a:pt x="73" y="837"/>
                    </a:cubicBezTo>
                    <a:cubicBezTo>
                      <a:pt x="278" y="974"/>
                      <a:pt x="532" y="1031"/>
                      <a:pt x="798" y="1031"/>
                    </a:cubicBezTo>
                    <a:cubicBezTo>
                      <a:pt x="1386" y="1031"/>
                      <a:pt x="2039" y="753"/>
                      <a:pt x="2378" y="451"/>
                    </a:cubicBezTo>
                    <a:cubicBezTo>
                      <a:pt x="2435" y="398"/>
                      <a:pt x="2488" y="289"/>
                      <a:pt x="2378" y="232"/>
                    </a:cubicBezTo>
                    <a:cubicBezTo>
                      <a:pt x="2141" y="68"/>
                      <a:pt x="1891" y="1"/>
                      <a:pt x="1639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7" name="Google Shape;2007;p31"/>
              <p:cNvSpPr/>
              <p:nvPr/>
            </p:nvSpPr>
            <p:spPr>
              <a:xfrm>
                <a:off x="927300" y="2960900"/>
                <a:ext cx="48775" cy="37900"/>
              </a:xfrm>
              <a:custGeom>
                <a:avLst/>
                <a:gdLst/>
                <a:ahLst/>
                <a:cxnLst/>
                <a:rect l="l" t="t" r="r" b="b"/>
                <a:pathLst>
                  <a:path w="1951" h="1516" extrusionOk="0">
                    <a:moveTo>
                      <a:pt x="1673" y="319"/>
                    </a:moveTo>
                    <a:cubicBezTo>
                      <a:pt x="1502" y="682"/>
                      <a:pt x="999" y="951"/>
                      <a:pt x="574" y="1122"/>
                    </a:cubicBezTo>
                    <a:lnTo>
                      <a:pt x="574" y="1122"/>
                    </a:lnTo>
                    <a:cubicBezTo>
                      <a:pt x="878" y="778"/>
                      <a:pt x="1249" y="520"/>
                      <a:pt x="1673" y="319"/>
                    </a:cubicBezTo>
                    <a:close/>
                    <a:moveTo>
                      <a:pt x="1788" y="0"/>
                    </a:moveTo>
                    <a:cubicBezTo>
                      <a:pt x="1073" y="272"/>
                      <a:pt x="471" y="711"/>
                      <a:pt x="85" y="1317"/>
                    </a:cubicBezTo>
                    <a:cubicBezTo>
                      <a:pt x="1" y="1401"/>
                      <a:pt x="110" y="1516"/>
                      <a:pt x="215" y="1516"/>
                    </a:cubicBezTo>
                    <a:cubicBezTo>
                      <a:pt x="247" y="1516"/>
                      <a:pt x="279" y="1505"/>
                      <a:pt x="304" y="1479"/>
                    </a:cubicBezTo>
                    <a:cubicBezTo>
                      <a:pt x="910" y="1317"/>
                      <a:pt x="1950" y="878"/>
                      <a:pt x="1950" y="163"/>
                    </a:cubicBezTo>
                    <a:cubicBezTo>
                      <a:pt x="1950" y="53"/>
                      <a:pt x="1898" y="0"/>
                      <a:pt x="1788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8" name="Google Shape;2008;p31"/>
              <p:cNvSpPr/>
              <p:nvPr/>
            </p:nvSpPr>
            <p:spPr>
              <a:xfrm>
                <a:off x="927375" y="2923225"/>
                <a:ext cx="39150" cy="39775"/>
              </a:xfrm>
              <a:custGeom>
                <a:avLst/>
                <a:gdLst/>
                <a:ahLst/>
                <a:cxnLst/>
                <a:rect l="l" t="t" r="r" b="b"/>
                <a:pathLst>
                  <a:path w="1566" h="1591" extrusionOk="0">
                    <a:moveTo>
                      <a:pt x="1192" y="295"/>
                    </a:moveTo>
                    <a:cubicBezTo>
                      <a:pt x="1148" y="493"/>
                      <a:pt x="831" y="811"/>
                      <a:pt x="740" y="902"/>
                    </a:cubicBezTo>
                    <a:cubicBezTo>
                      <a:pt x="625" y="1020"/>
                      <a:pt x="507" y="1136"/>
                      <a:pt x="352" y="1253"/>
                    </a:cubicBezTo>
                    <a:lnTo>
                      <a:pt x="352" y="1253"/>
                    </a:lnTo>
                    <a:cubicBezTo>
                      <a:pt x="522" y="820"/>
                      <a:pt x="833" y="499"/>
                      <a:pt x="1192" y="295"/>
                    </a:cubicBezTo>
                    <a:close/>
                    <a:moveTo>
                      <a:pt x="1288" y="0"/>
                    </a:moveTo>
                    <a:cubicBezTo>
                      <a:pt x="1272" y="0"/>
                      <a:pt x="1254" y="6"/>
                      <a:pt x="1236" y="24"/>
                    </a:cubicBezTo>
                    <a:cubicBezTo>
                      <a:pt x="688" y="243"/>
                      <a:pt x="249" y="682"/>
                      <a:pt x="29" y="1288"/>
                    </a:cubicBezTo>
                    <a:cubicBezTo>
                      <a:pt x="1" y="1369"/>
                      <a:pt x="42" y="1424"/>
                      <a:pt x="103" y="1445"/>
                    </a:cubicBezTo>
                    <a:lnTo>
                      <a:pt x="103" y="1445"/>
                    </a:lnTo>
                    <a:cubicBezTo>
                      <a:pt x="95" y="1505"/>
                      <a:pt x="162" y="1590"/>
                      <a:pt x="233" y="1590"/>
                    </a:cubicBezTo>
                    <a:cubicBezTo>
                      <a:pt x="257" y="1590"/>
                      <a:pt x="280" y="1581"/>
                      <a:pt x="301" y="1560"/>
                    </a:cubicBezTo>
                    <a:cubicBezTo>
                      <a:pt x="631" y="1398"/>
                      <a:pt x="907" y="1121"/>
                      <a:pt x="1127" y="849"/>
                    </a:cubicBezTo>
                    <a:cubicBezTo>
                      <a:pt x="1289" y="629"/>
                      <a:pt x="1566" y="300"/>
                      <a:pt x="1346" y="24"/>
                    </a:cubicBezTo>
                    <a:cubicBezTo>
                      <a:pt x="1346" y="24"/>
                      <a:pt x="1321" y="0"/>
                      <a:pt x="1288" y="0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9" name="Google Shape;2009;p31"/>
              <p:cNvSpPr/>
              <p:nvPr/>
            </p:nvSpPr>
            <p:spPr>
              <a:xfrm>
                <a:off x="756575" y="2925125"/>
                <a:ext cx="192075" cy="524600"/>
              </a:xfrm>
              <a:custGeom>
                <a:avLst/>
                <a:gdLst/>
                <a:ahLst/>
                <a:cxnLst/>
                <a:rect l="l" t="t" r="r" b="b"/>
                <a:pathLst>
                  <a:path w="7683" h="20984" extrusionOk="0">
                    <a:moveTo>
                      <a:pt x="6555" y="1"/>
                    </a:moveTo>
                    <a:cubicBezTo>
                      <a:pt x="6465" y="1"/>
                      <a:pt x="6385" y="62"/>
                      <a:pt x="6422" y="167"/>
                    </a:cubicBezTo>
                    <a:cubicBezTo>
                      <a:pt x="7682" y="2309"/>
                      <a:pt x="6475" y="4556"/>
                      <a:pt x="5874" y="6698"/>
                    </a:cubicBezTo>
                    <a:cubicBezTo>
                      <a:pt x="5378" y="8454"/>
                      <a:pt x="5654" y="10262"/>
                      <a:pt x="5487" y="12075"/>
                    </a:cubicBezTo>
                    <a:cubicBezTo>
                      <a:pt x="5487" y="12237"/>
                      <a:pt x="5268" y="12786"/>
                      <a:pt x="5158" y="12953"/>
                    </a:cubicBezTo>
                    <a:cubicBezTo>
                      <a:pt x="4776" y="13664"/>
                      <a:pt x="4280" y="14322"/>
                      <a:pt x="3732" y="14928"/>
                    </a:cubicBezTo>
                    <a:cubicBezTo>
                      <a:pt x="2744" y="16245"/>
                      <a:pt x="1208" y="17232"/>
                      <a:pt x="550" y="18769"/>
                    </a:cubicBezTo>
                    <a:cubicBezTo>
                      <a:pt x="330" y="19150"/>
                      <a:pt x="1" y="20028"/>
                      <a:pt x="168" y="20414"/>
                    </a:cubicBezTo>
                    <a:cubicBezTo>
                      <a:pt x="277" y="20634"/>
                      <a:pt x="550" y="20796"/>
                      <a:pt x="716" y="20963"/>
                    </a:cubicBezTo>
                    <a:cubicBezTo>
                      <a:pt x="746" y="20977"/>
                      <a:pt x="779" y="20984"/>
                      <a:pt x="810" y="20984"/>
                    </a:cubicBezTo>
                    <a:cubicBezTo>
                      <a:pt x="897" y="20984"/>
                      <a:pt x="975" y="20934"/>
                      <a:pt x="936" y="20853"/>
                    </a:cubicBezTo>
                    <a:cubicBezTo>
                      <a:pt x="387" y="18659"/>
                      <a:pt x="2801" y="17175"/>
                      <a:pt x="4061" y="15749"/>
                    </a:cubicBezTo>
                    <a:cubicBezTo>
                      <a:pt x="4939" y="14761"/>
                      <a:pt x="5597" y="13664"/>
                      <a:pt x="5817" y="12457"/>
                    </a:cubicBezTo>
                    <a:cubicBezTo>
                      <a:pt x="6313" y="10372"/>
                      <a:pt x="5926" y="7519"/>
                      <a:pt x="6694" y="5052"/>
                    </a:cubicBezTo>
                    <a:lnTo>
                      <a:pt x="6694" y="4995"/>
                    </a:lnTo>
                    <a:cubicBezTo>
                      <a:pt x="7243" y="3349"/>
                      <a:pt x="7572" y="1651"/>
                      <a:pt x="6694" y="57"/>
                    </a:cubicBezTo>
                    <a:cubicBezTo>
                      <a:pt x="6656" y="19"/>
                      <a:pt x="6604" y="1"/>
                      <a:pt x="6555" y="1"/>
                    </a:cubicBezTo>
                    <a:close/>
                  </a:path>
                </a:pathLst>
              </a:custGeom>
              <a:solidFill>
                <a:srgbClr val="84BD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10" name="Google Shape;2010;p31"/>
            <p:cNvGrpSpPr/>
            <p:nvPr/>
          </p:nvGrpSpPr>
          <p:grpSpPr>
            <a:xfrm rot="3600021" flipH="1">
              <a:off x="8487762" y="1202269"/>
              <a:ext cx="675288" cy="1368381"/>
              <a:chOff x="7904450" y="2397175"/>
              <a:chExt cx="1061762" cy="2151519"/>
            </a:xfrm>
          </p:grpSpPr>
          <p:sp>
            <p:nvSpPr>
              <p:cNvPr id="2011" name="Google Shape;2011;p31"/>
              <p:cNvSpPr/>
              <p:nvPr/>
            </p:nvSpPr>
            <p:spPr>
              <a:xfrm>
                <a:off x="7904450" y="2397175"/>
                <a:ext cx="1061762" cy="2151519"/>
              </a:xfrm>
              <a:custGeom>
                <a:avLst/>
                <a:gdLst/>
                <a:ahLst/>
                <a:cxnLst/>
                <a:rect l="l" t="t" r="r" b="b"/>
                <a:pathLst>
                  <a:path w="12563" h="25458" extrusionOk="0">
                    <a:moveTo>
                      <a:pt x="12562" y="0"/>
                    </a:moveTo>
                    <a:cubicBezTo>
                      <a:pt x="12233" y="0"/>
                      <a:pt x="11904" y="57"/>
                      <a:pt x="11575" y="110"/>
                    </a:cubicBezTo>
                    <a:cubicBezTo>
                      <a:pt x="9328" y="439"/>
                      <a:pt x="7133" y="1593"/>
                      <a:pt x="5487" y="3020"/>
                    </a:cubicBezTo>
                    <a:cubicBezTo>
                      <a:pt x="5430" y="3073"/>
                      <a:pt x="5430" y="3073"/>
                      <a:pt x="5377" y="3073"/>
                    </a:cubicBezTo>
                    <a:lnTo>
                      <a:pt x="4881" y="3568"/>
                    </a:lnTo>
                    <a:cubicBezTo>
                      <a:pt x="3841" y="4609"/>
                      <a:pt x="3016" y="5816"/>
                      <a:pt x="2415" y="7133"/>
                    </a:cubicBezTo>
                    <a:cubicBezTo>
                      <a:pt x="2305" y="7299"/>
                      <a:pt x="2248" y="7462"/>
                      <a:pt x="2138" y="7681"/>
                    </a:cubicBezTo>
                    <a:cubicBezTo>
                      <a:pt x="1866" y="8340"/>
                      <a:pt x="1647" y="8998"/>
                      <a:pt x="1480" y="9713"/>
                    </a:cubicBezTo>
                    <a:cubicBezTo>
                      <a:pt x="1370" y="10262"/>
                      <a:pt x="1317" y="10863"/>
                      <a:pt x="1260" y="11412"/>
                    </a:cubicBezTo>
                    <a:cubicBezTo>
                      <a:pt x="1208" y="11579"/>
                      <a:pt x="1208" y="11741"/>
                      <a:pt x="1208" y="11851"/>
                    </a:cubicBezTo>
                    <a:cubicBezTo>
                      <a:pt x="1098" y="12948"/>
                      <a:pt x="1151" y="14045"/>
                      <a:pt x="1151" y="15200"/>
                    </a:cubicBezTo>
                    <a:cubicBezTo>
                      <a:pt x="1151" y="15310"/>
                      <a:pt x="1208" y="15472"/>
                      <a:pt x="1208" y="15582"/>
                    </a:cubicBezTo>
                    <a:cubicBezTo>
                      <a:pt x="1208" y="16297"/>
                      <a:pt x="1260" y="16955"/>
                      <a:pt x="1260" y="17667"/>
                    </a:cubicBezTo>
                    <a:cubicBezTo>
                      <a:pt x="1317" y="18163"/>
                      <a:pt x="1317" y="18601"/>
                      <a:pt x="1317" y="19093"/>
                    </a:cubicBezTo>
                    <a:lnTo>
                      <a:pt x="1317" y="19532"/>
                    </a:lnTo>
                    <a:cubicBezTo>
                      <a:pt x="1260" y="21288"/>
                      <a:pt x="1041" y="23100"/>
                      <a:pt x="330" y="24689"/>
                    </a:cubicBezTo>
                    <a:cubicBezTo>
                      <a:pt x="273" y="24966"/>
                      <a:pt x="110" y="25238"/>
                      <a:pt x="1" y="25457"/>
                    </a:cubicBezTo>
                    <a:cubicBezTo>
                      <a:pt x="220" y="25295"/>
                      <a:pt x="440" y="25075"/>
                      <a:pt x="659" y="24856"/>
                    </a:cubicBezTo>
                    <a:cubicBezTo>
                      <a:pt x="2138" y="23539"/>
                      <a:pt x="3565" y="22223"/>
                      <a:pt x="4829" y="20686"/>
                    </a:cubicBezTo>
                    <a:cubicBezTo>
                      <a:pt x="4881" y="20577"/>
                      <a:pt x="4938" y="20520"/>
                      <a:pt x="4991" y="20467"/>
                    </a:cubicBezTo>
                    <a:lnTo>
                      <a:pt x="5101" y="20357"/>
                    </a:lnTo>
                    <a:cubicBezTo>
                      <a:pt x="5869" y="19370"/>
                      <a:pt x="6584" y="18325"/>
                      <a:pt x="7133" y="17175"/>
                    </a:cubicBezTo>
                    <a:cubicBezTo>
                      <a:pt x="7186" y="17065"/>
                      <a:pt x="7243" y="16955"/>
                      <a:pt x="7295" y="16789"/>
                    </a:cubicBezTo>
                    <a:cubicBezTo>
                      <a:pt x="7682" y="15968"/>
                      <a:pt x="8011" y="15090"/>
                      <a:pt x="8173" y="14212"/>
                    </a:cubicBezTo>
                    <a:cubicBezTo>
                      <a:pt x="8230" y="13993"/>
                      <a:pt x="8283" y="13773"/>
                      <a:pt x="8283" y="13554"/>
                    </a:cubicBezTo>
                    <a:cubicBezTo>
                      <a:pt x="8340" y="13334"/>
                      <a:pt x="8340" y="13168"/>
                      <a:pt x="8393" y="12948"/>
                    </a:cubicBezTo>
                    <a:cubicBezTo>
                      <a:pt x="8502" y="11741"/>
                      <a:pt x="8450" y="10481"/>
                      <a:pt x="8393" y="9217"/>
                    </a:cubicBezTo>
                    <a:cubicBezTo>
                      <a:pt x="8393" y="8945"/>
                      <a:pt x="8393" y="8669"/>
                      <a:pt x="8340" y="8340"/>
                    </a:cubicBezTo>
                    <a:lnTo>
                      <a:pt x="8340" y="7628"/>
                    </a:lnTo>
                    <a:cubicBezTo>
                      <a:pt x="8283" y="6641"/>
                      <a:pt x="8340" y="5653"/>
                      <a:pt x="8502" y="4666"/>
                    </a:cubicBezTo>
                    <a:lnTo>
                      <a:pt x="8669" y="4007"/>
                    </a:lnTo>
                    <a:lnTo>
                      <a:pt x="8832" y="3511"/>
                    </a:lnTo>
                    <a:cubicBezTo>
                      <a:pt x="9437" y="2032"/>
                      <a:pt x="10587" y="1154"/>
                      <a:pt x="12014" y="329"/>
                    </a:cubicBezTo>
                    <a:cubicBezTo>
                      <a:pt x="12181" y="220"/>
                      <a:pt x="12343" y="110"/>
                      <a:pt x="12562" y="0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2" name="Google Shape;2012;p31"/>
              <p:cNvSpPr/>
              <p:nvPr/>
            </p:nvSpPr>
            <p:spPr>
              <a:xfrm>
                <a:off x="7904450" y="2397175"/>
                <a:ext cx="1061762" cy="2151519"/>
              </a:xfrm>
              <a:custGeom>
                <a:avLst/>
                <a:gdLst/>
                <a:ahLst/>
                <a:cxnLst/>
                <a:rect l="l" t="t" r="r" b="b"/>
                <a:pathLst>
                  <a:path w="12563" h="25458" extrusionOk="0">
                    <a:moveTo>
                      <a:pt x="12562" y="0"/>
                    </a:moveTo>
                    <a:cubicBezTo>
                      <a:pt x="12233" y="0"/>
                      <a:pt x="11904" y="57"/>
                      <a:pt x="11575" y="110"/>
                    </a:cubicBezTo>
                    <a:cubicBezTo>
                      <a:pt x="10974" y="329"/>
                      <a:pt x="10315" y="606"/>
                      <a:pt x="9767" y="988"/>
                    </a:cubicBezTo>
                    <a:cubicBezTo>
                      <a:pt x="9108" y="1374"/>
                      <a:pt x="8560" y="1865"/>
                      <a:pt x="8064" y="2414"/>
                    </a:cubicBezTo>
                    <a:lnTo>
                      <a:pt x="5377" y="3073"/>
                    </a:lnTo>
                    <a:lnTo>
                      <a:pt x="4881" y="3568"/>
                    </a:lnTo>
                    <a:lnTo>
                      <a:pt x="7682" y="2853"/>
                    </a:lnTo>
                    <a:lnTo>
                      <a:pt x="7682" y="2853"/>
                    </a:lnTo>
                    <a:cubicBezTo>
                      <a:pt x="7295" y="3349"/>
                      <a:pt x="6966" y="3898"/>
                      <a:pt x="6694" y="4446"/>
                    </a:cubicBezTo>
                    <a:lnTo>
                      <a:pt x="6637" y="4389"/>
                    </a:lnTo>
                    <a:lnTo>
                      <a:pt x="2415" y="7133"/>
                    </a:lnTo>
                    <a:cubicBezTo>
                      <a:pt x="2305" y="7299"/>
                      <a:pt x="2248" y="7462"/>
                      <a:pt x="2138" y="7681"/>
                    </a:cubicBezTo>
                    <a:lnTo>
                      <a:pt x="6418" y="4938"/>
                    </a:lnTo>
                    <a:lnTo>
                      <a:pt x="6418" y="4938"/>
                    </a:lnTo>
                    <a:cubicBezTo>
                      <a:pt x="6255" y="5377"/>
                      <a:pt x="6088" y="5816"/>
                      <a:pt x="5926" y="6202"/>
                    </a:cubicBezTo>
                    <a:cubicBezTo>
                      <a:pt x="5707" y="6860"/>
                      <a:pt x="5540" y="7571"/>
                      <a:pt x="5377" y="8230"/>
                    </a:cubicBezTo>
                    <a:lnTo>
                      <a:pt x="1260" y="11412"/>
                    </a:lnTo>
                    <a:cubicBezTo>
                      <a:pt x="1208" y="11579"/>
                      <a:pt x="1208" y="11741"/>
                      <a:pt x="1208" y="11851"/>
                    </a:cubicBezTo>
                    <a:lnTo>
                      <a:pt x="5268" y="8778"/>
                    </a:lnTo>
                    <a:lnTo>
                      <a:pt x="5268" y="8778"/>
                    </a:lnTo>
                    <a:cubicBezTo>
                      <a:pt x="5101" y="9766"/>
                      <a:pt x="4938" y="10754"/>
                      <a:pt x="4829" y="11741"/>
                    </a:cubicBezTo>
                    <a:cubicBezTo>
                      <a:pt x="4772" y="11908"/>
                      <a:pt x="4772" y="12018"/>
                      <a:pt x="4772" y="12180"/>
                    </a:cubicBezTo>
                    <a:cubicBezTo>
                      <a:pt x="3565" y="13225"/>
                      <a:pt x="2415" y="14212"/>
                      <a:pt x="1151" y="15200"/>
                    </a:cubicBezTo>
                    <a:cubicBezTo>
                      <a:pt x="1151" y="15310"/>
                      <a:pt x="1208" y="15472"/>
                      <a:pt x="1208" y="15582"/>
                    </a:cubicBezTo>
                    <a:cubicBezTo>
                      <a:pt x="2358" y="14651"/>
                      <a:pt x="3565" y="13716"/>
                      <a:pt x="4662" y="12729"/>
                    </a:cubicBezTo>
                    <a:lnTo>
                      <a:pt x="4662" y="12729"/>
                    </a:lnTo>
                    <a:cubicBezTo>
                      <a:pt x="4500" y="13993"/>
                      <a:pt x="4280" y="15419"/>
                      <a:pt x="3894" y="16846"/>
                    </a:cubicBezTo>
                    <a:cubicBezTo>
                      <a:pt x="3073" y="17614"/>
                      <a:pt x="2195" y="18382"/>
                      <a:pt x="1317" y="19093"/>
                    </a:cubicBezTo>
                    <a:lnTo>
                      <a:pt x="1317" y="19532"/>
                    </a:lnTo>
                    <a:cubicBezTo>
                      <a:pt x="2138" y="18874"/>
                      <a:pt x="2963" y="18163"/>
                      <a:pt x="3784" y="17447"/>
                    </a:cubicBezTo>
                    <a:lnTo>
                      <a:pt x="3784" y="17447"/>
                    </a:lnTo>
                    <a:cubicBezTo>
                      <a:pt x="3622" y="18163"/>
                      <a:pt x="3402" y="18874"/>
                      <a:pt x="3126" y="19532"/>
                    </a:cubicBezTo>
                    <a:cubicBezTo>
                      <a:pt x="2467" y="21564"/>
                      <a:pt x="1480" y="23320"/>
                      <a:pt x="330" y="24689"/>
                    </a:cubicBezTo>
                    <a:cubicBezTo>
                      <a:pt x="273" y="24966"/>
                      <a:pt x="110" y="25238"/>
                      <a:pt x="1" y="25457"/>
                    </a:cubicBezTo>
                    <a:cubicBezTo>
                      <a:pt x="220" y="25295"/>
                      <a:pt x="440" y="25075"/>
                      <a:pt x="659" y="24856"/>
                    </a:cubicBezTo>
                    <a:cubicBezTo>
                      <a:pt x="1809" y="23430"/>
                      <a:pt x="2744" y="21674"/>
                      <a:pt x="3455" y="19642"/>
                    </a:cubicBezTo>
                    <a:cubicBezTo>
                      <a:pt x="3731" y="18983"/>
                      <a:pt x="3894" y="18272"/>
                      <a:pt x="4113" y="17557"/>
                    </a:cubicBezTo>
                    <a:cubicBezTo>
                      <a:pt x="4333" y="18544"/>
                      <a:pt x="4552" y="19589"/>
                      <a:pt x="4829" y="20686"/>
                    </a:cubicBezTo>
                    <a:cubicBezTo>
                      <a:pt x="4881" y="20577"/>
                      <a:pt x="4938" y="20520"/>
                      <a:pt x="4991" y="20467"/>
                    </a:cubicBezTo>
                    <a:lnTo>
                      <a:pt x="5101" y="20357"/>
                    </a:lnTo>
                    <a:cubicBezTo>
                      <a:pt x="4772" y="19093"/>
                      <a:pt x="4500" y="17996"/>
                      <a:pt x="4280" y="16898"/>
                    </a:cubicBezTo>
                    <a:lnTo>
                      <a:pt x="4280" y="16846"/>
                    </a:lnTo>
                    <a:cubicBezTo>
                      <a:pt x="4609" y="15472"/>
                      <a:pt x="4829" y="14155"/>
                      <a:pt x="4991" y="12896"/>
                    </a:cubicBezTo>
                    <a:cubicBezTo>
                      <a:pt x="5649" y="14322"/>
                      <a:pt x="6365" y="15801"/>
                      <a:pt x="7133" y="17175"/>
                    </a:cubicBezTo>
                    <a:cubicBezTo>
                      <a:pt x="7186" y="17065"/>
                      <a:pt x="7243" y="16955"/>
                      <a:pt x="7295" y="16789"/>
                    </a:cubicBezTo>
                    <a:cubicBezTo>
                      <a:pt x="6527" y="15310"/>
                      <a:pt x="5759" y="13826"/>
                      <a:pt x="5101" y="12290"/>
                    </a:cubicBezTo>
                    <a:cubicBezTo>
                      <a:pt x="5101" y="12127"/>
                      <a:pt x="5101" y="11961"/>
                      <a:pt x="5158" y="11798"/>
                    </a:cubicBezTo>
                    <a:cubicBezTo>
                      <a:pt x="5268" y="10701"/>
                      <a:pt x="5430" y="9604"/>
                      <a:pt x="5649" y="8506"/>
                    </a:cubicBezTo>
                    <a:lnTo>
                      <a:pt x="8283" y="13554"/>
                    </a:lnTo>
                    <a:cubicBezTo>
                      <a:pt x="8340" y="13334"/>
                      <a:pt x="8340" y="13168"/>
                      <a:pt x="8393" y="12948"/>
                    </a:cubicBezTo>
                    <a:lnTo>
                      <a:pt x="5759" y="8010"/>
                    </a:lnTo>
                    <a:cubicBezTo>
                      <a:pt x="5926" y="7409"/>
                      <a:pt x="6088" y="6860"/>
                      <a:pt x="6255" y="6312"/>
                    </a:cubicBezTo>
                    <a:cubicBezTo>
                      <a:pt x="6365" y="5983"/>
                      <a:pt x="6527" y="5596"/>
                      <a:pt x="6694" y="5214"/>
                    </a:cubicBezTo>
                    <a:cubicBezTo>
                      <a:pt x="7186" y="6312"/>
                      <a:pt x="7791" y="7352"/>
                      <a:pt x="8340" y="8340"/>
                    </a:cubicBezTo>
                    <a:lnTo>
                      <a:pt x="8340" y="7628"/>
                    </a:lnTo>
                    <a:cubicBezTo>
                      <a:pt x="7791" y="6694"/>
                      <a:pt x="7352" y="5763"/>
                      <a:pt x="6857" y="4828"/>
                    </a:cubicBezTo>
                    <a:cubicBezTo>
                      <a:pt x="7186" y="4170"/>
                      <a:pt x="7625" y="3459"/>
                      <a:pt x="8173" y="2800"/>
                    </a:cubicBezTo>
                    <a:lnTo>
                      <a:pt x="8669" y="4007"/>
                    </a:lnTo>
                    <a:lnTo>
                      <a:pt x="8832" y="3511"/>
                    </a:lnTo>
                    <a:lnTo>
                      <a:pt x="8450" y="2524"/>
                    </a:lnTo>
                    <a:cubicBezTo>
                      <a:pt x="8832" y="2032"/>
                      <a:pt x="9328" y="1646"/>
                      <a:pt x="9929" y="1264"/>
                    </a:cubicBezTo>
                    <a:cubicBezTo>
                      <a:pt x="10587" y="878"/>
                      <a:pt x="11303" y="606"/>
                      <a:pt x="12014" y="329"/>
                    </a:cubicBezTo>
                    <a:cubicBezTo>
                      <a:pt x="12181" y="220"/>
                      <a:pt x="12343" y="110"/>
                      <a:pt x="12562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13" name="Google Shape;2013;p31"/>
            <p:cNvGrpSpPr/>
            <p:nvPr/>
          </p:nvGrpSpPr>
          <p:grpSpPr>
            <a:xfrm rot="10800000" flipH="1">
              <a:off x="7789461" y="-145210"/>
              <a:ext cx="1061780" cy="1269096"/>
              <a:chOff x="4375200" y="1477731"/>
              <a:chExt cx="1494834" cy="1786704"/>
            </a:xfrm>
          </p:grpSpPr>
          <p:sp>
            <p:nvSpPr>
              <p:cNvPr id="2014" name="Google Shape;2014;p31"/>
              <p:cNvSpPr/>
              <p:nvPr/>
            </p:nvSpPr>
            <p:spPr>
              <a:xfrm>
                <a:off x="4375200" y="1477731"/>
                <a:ext cx="1494834" cy="1786704"/>
              </a:xfrm>
              <a:custGeom>
                <a:avLst/>
                <a:gdLst/>
                <a:ahLst/>
                <a:cxnLst/>
                <a:rect l="l" t="t" r="r" b="b"/>
                <a:pathLst>
                  <a:path w="22499" h="26892" extrusionOk="0">
                    <a:moveTo>
                      <a:pt x="7632" y="0"/>
                    </a:moveTo>
                    <a:cubicBezTo>
                      <a:pt x="7626" y="0"/>
                      <a:pt x="7624" y="3"/>
                      <a:pt x="7626" y="8"/>
                    </a:cubicBezTo>
                    <a:lnTo>
                      <a:pt x="7626" y="8"/>
                    </a:lnTo>
                    <a:cubicBezTo>
                      <a:pt x="7630" y="3"/>
                      <a:pt x="7632" y="0"/>
                      <a:pt x="7632" y="0"/>
                    </a:cubicBezTo>
                    <a:close/>
                    <a:moveTo>
                      <a:pt x="7626" y="8"/>
                    </a:moveTo>
                    <a:cubicBezTo>
                      <a:pt x="7379" y="306"/>
                      <a:pt x="0" y="9348"/>
                      <a:pt x="2914" y="20410"/>
                    </a:cubicBezTo>
                    <a:cubicBezTo>
                      <a:pt x="4278" y="25498"/>
                      <a:pt x="6238" y="26891"/>
                      <a:pt x="7976" y="26891"/>
                    </a:cubicBezTo>
                    <a:cubicBezTo>
                      <a:pt x="10078" y="26891"/>
                      <a:pt x="11854" y="24852"/>
                      <a:pt x="11854" y="24852"/>
                    </a:cubicBezTo>
                    <a:cubicBezTo>
                      <a:pt x="11854" y="24852"/>
                      <a:pt x="13300" y="25333"/>
                      <a:pt x="14899" y="25333"/>
                    </a:cubicBezTo>
                    <a:cubicBezTo>
                      <a:pt x="16156" y="25333"/>
                      <a:pt x="17508" y="25036"/>
                      <a:pt x="18328" y="23974"/>
                    </a:cubicBezTo>
                    <a:cubicBezTo>
                      <a:pt x="19974" y="21889"/>
                      <a:pt x="22498" y="18926"/>
                      <a:pt x="19154" y="12452"/>
                    </a:cubicBezTo>
                    <a:cubicBezTo>
                      <a:pt x="15450" y="5370"/>
                      <a:pt x="7708" y="232"/>
                      <a:pt x="7626" y="8"/>
                    </a:cubicBezTo>
                    <a:close/>
                  </a:path>
                </a:pathLst>
              </a:custGeom>
              <a:solidFill>
                <a:srgbClr val="609C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5" name="Google Shape;2015;p31"/>
              <p:cNvSpPr/>
              <p:nvPr/>
            </p:nvSpPr>
            <p:spPr>
              <a:xfrm>
                <a:off x="4874959" y="1517462"/>
                <a:ext cx="323297" cy="1641600"/>
              </a:xfrm>
              <a:custGeom>
                <a:avLst/>
                <a:gdLst/>
                <a:ahLst/>
                <a:cxnLst/>
                <a:rect l="l" t="t" r="r" b="b"/>
                <a:pathLst>
                  <a:path w="4866" h="24708" extrusionOk="0">
                    <a:moveTo>
                      <a:pt x="122" y="0"/>
                    </a:moveTo>
                    <a:cubicBezTo>
                      <a:pt x="61" y="0"/>
                      <a:pt x="0" y="46"/>
                      <a:pt x="0" y="113"/>
                    </a:cubicBezTo>
                    <a:cubicBezTo>
                      <a:pt x="110" y="1816"/>
                      <a:pt x="329" y="3462"/>
                      <a:pt x="492" y="5161"/>
                    </a:cubicBezTo>
                    <a:cubicBezTo>
                      <a:pt x="659" y="6864"/>
                      <a:pt x="878" y="8562"/>
                      <a:pt x="1040" y="10265"/>
                    </a:cubicBezTo>
                    <a:cubicBezTo>
                      <a:pt x="1427" y="13448"/>
                      <a:pt x="1918" y="16573"/>
                      <a:pt x="2796" y="19645"/>
                    </a:cubicBezTo>
                    <a:cubicBezTo>
                      <a:pt x="3235" y="21348"/>
                      <a:pt x="3841" y="23047"/>
                      <a:pt x="4609" y="24640"/>
                    </a:cubicBezTo>
                    <a:cubicBezTo>
                      <a:pt x="4624" y="24687"/>
                      <a:pt x="4654" y="24707"/>
                      <a:pt x="4687" y="24707"/>
                    </a:cubicBezTo>
                    <a:cubicBezTo>
                      <a:pt x="4767" y="24707"/>
                      <a:pt x="4866" y="24591"/>
                      <a:pt x="4828" y="24473"/>
                    </a:cubicBezTo>
                    <a:cubicBezTo>
                      <a:pt x="3564" y="21568"/>
                      <a:pt x="2686" y="18495"/>
                      <a:pt x="2138" y="15423"/>
                    </a:cubicBezTo>
                    <a:cubicBezTo>
                      <a:pt x="1589" y="12131"/>
                      <a:pt x="1317" y="8839"/>
                      <a:pt x="988" y="5600"/>
                    </a:cubicBezTo>
                    <a:cubicBezTo>
                      <a:pt x="768" y="3734"/>
                      <a:pt x="659" y="1869"/>
                      <a:pt x="220" y="61"/>
                    </a:cubicBezTo>
                    <a:cubicBezTo>
                      <a:pt x="198" y="18"/>
                      <a:pt x="160" y="0"/>
                      <a:pt x="122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6" name="Google Shape;2016;p31"/>
              <p:cNvSpPr/>
              <p:nvPr/>
            </p:nvSpPr>
            <p:spPr>
              <a:xfrm>
                <a:off x="5079061" y="2485155"/>
                <a:ext cx="605202" cy="322898"/>
              </a:xfrm>
              <a:custGeom>
                <a:avLst/>
                <a:gdLst/>
                <a:ahLst/>
                <a:cxnLst/>
                <a:rect l="l" t="t" r="r" b="b"/>
                <a:pathLst>
                  <a:path w="9109" h="4860" extrusionOk="0">
                    <a:moveTo>
                      <a:pt x="7646" y="1"/>
                    </a:moveTo>
                    <a:cubicBezTo>
                      <a:pt x="7529" y="1"/>
                      <a:pt x="7411" y="12"/>
                      <a:pt x="7296" y="33"/>
                    </a:cubicBezTo>
                    <a:cubicBezTo>
                      <a:pt x="5869" y="199"/>
                      <a:pt x="4390" y="748"/>
                      <a:pt x="3073" y="1459"/>
                    </a:cubicBezTo>
                    <a:cubicBezTo>
                      <a:pt x="2358" y="1845"/>
                      <a:pt x="1647" y="2337"/>
                      <a:pt x="988" y="2886"/>
                    </a:cubicBezTo>
                    <a:cubicBezTo>
                      <a:pt x="440" y="3324"/>
                      <a:pt x="1" y="3930"/>
                      <a:pt x="330" y="4641"/>
                    </a:cubicBezTo>
                    <a:cubicBezTo>
                      <a:pt x="383" y="4698"/>
                      <a:pt x="440" y="4698"/>
                      <a:pt x="492" y="4698"/>
                    </a:cubicBezTo>
                    <a:cubicBezTo>
                      <a:pt x="492" y="4751"/>
                      <a:pt x="549" y="4751"/>
                      <a:pt x="549" y="4751"/>
                    </a:cubicBezTo>
                    <a:cubicBezTo>
                      <a:pt x="956" y="4824"/>
                      <a:pt x="1368" y="4859"/>
                      <a:pt x="1782" y="4859"/>
                    </a:cubicBezTo>
                    <a:cubicBezTo>
                      <a:pt x="4163" y="4859"/>
                      <a:pt x="6601" y="3707"/>
                      <a:pt x="8283" y="2117"/>
                    </a:cubicBezTo>
                    <a:cubicBezTo>
                      <a:pt x="8669" y="1736"/>
                      <a:pt x="9108" y="1240"/>
                      <a:pt x="8832" y="638"/>
                    </a:cubicBezTo>
                    <a:cubicBezTo>
                      <a:pt x="8612" y="195"/>
                      <a:pt x="8139" y="1"/>
                      <a:pt x="7646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7" name="Google Shape;2017;p31"/>
              <p:cNvSpPr/>
              <p:nvPr/>
            </p:nvSpPr>
            <p:spPr>
              <a:xfrm>
                <a:off x="5038799" y="2259659"/>
                <a:ext cx="546868" cy="308547"/>
              </a:xfrm>
              <a:custGeom>
                <a:avLst/>
                <a:gdLst/>
                <a:ahLst/>
                <a:cxnLst/>
                <a:rect l="l" t="t" r="r" b="b"/>
                <a:pathLst>
                  <a:path w="8231" h="4644" extrusionOk="0">
                    <a:moveTo>
                      <a:pt x="6558" y="0"/>
                    </a:moveTo>
                    <a:cubicBezTo>
                      <a:pt x="6398" y="0"/>
                      <a:pt x="6242" y="11"/>
                      <a:pt x="6093" y="25"/>
                    </a:cubicBezTo>
                    <a:cubicBezTo>
                      <a:pt x="4776" y="192"/>
                      <a:pt x="3403" y="903"/>
                      <a:pt x="2305" y="1671"/>
                    </a:cubicBezTo>
                    <a:cubicBezTo>
                      <a:pt x="1704" y="2110"/>
                      <a:pt x="1098" y="2549"/>
                      <a:pt x="607" y="3097"/>
                    </a:cubicBezTo>
                    <a:cubicBezTo>
                      <a:pt x="220" y="3536"/>
                      <a:pt x="1" y="4142"/>
                      <a:pt x="440" y="4581"/>
                    </a:cubicBezTo>
                    <a:cubicBezTo>
                      <a:pt x="486" y="4627"/>
                      <a:pt x="532" y="4644"/>
                      <a:pt x="574" y="4644"/>
                    </a:cubicBezTo>
                    <a:cubicBezTo>
                      <a:pt x="632" y="4644"/>
                      <a:pt x="683" y="4611"/>
                      <a:pt x="716" y="4581"/>
                    </a:cubicBezTo>
                    <a:lnTo>
                      <a:pt x="769" y="4581"/>
                    </a:lnTo>
                    <a:cubicBezTo>
                      <a:pt x="873" y="4590"/>
                      <a:pt x="981" y="4594"/>
                      <a:pt x="1091" y="4594"/>
                    </a:cubicBezTo>
                    <a:cubicBezTo>
                      <a:pt x="1618" y="4594"/>
                      <a:pt x="2199" y="4496"/>
                      <a:pt x="2744" y="4361"/>
                    </a:cubicBezTo>
                    <a:cubicBezTo>
                      <a:pt x="3403" y="4195"/>
                      <a:pt x="4061" y="3975"/>
                      <a:pt x="4719" y="3703"/>
                    </a:cubicBezTo>
                    <a:cubicBezTo>
                      <a:pt x="5378" y="3427"/>
                      <a:pt x="5983" y="3154"/>
                      <a:pt x="6585" y="2768"/>
                    </a:cubicBezTo>
                    <a:cubicBezTo>
                      <a:pt x="7024" y="2439"/>
                      <a:pt x="7682" y="2057"/>
                      <a:pt x="7959" y="1561"/>
                    </a:cubicBezTo>
                    <a:cubicBezTo>
                      <a:pt x="8231" y="1122"/>
                      <a:pt x="8178" y="631"/>
                      <a:pt x="7792" y="354"/>
                    </a:cubicBezTo>
                    <a:cubicBezTo>
                      <a:pt x="7433" y="76"/>
                      <a:pt x="6986" y="0"/>
                      <a:pt x="6558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8" name="Google Shape;2018;p31"/>
              <p:cNvSpPr/>
              <p:nvPr/>
            </p:nvSpPr>
            <p:spPr>
              <a:xfrm>
                <a:off x="5009698" y="2074956"/>
                <a:ext cx="430199" cy="269879"/>
              </a:xfrm>
              <a:custGeom>
                <a:avLst/>
                <a:gdLst/>
                <a:ahLst/>
                <a:cxnLst/>
                <a:rect l="l" t="t" r="r" b="b"/>
                <a:pathLst>
                  <a:path w="6475" h="4062" extrusionOk="0">
                    <a:moveTo>
                      <a:pt x="5406" y="0"/>
                    </a:moveTo>
                    <a:cubicBezTo>
                      <a:pt x="5359" y="0"/>
                      <a:pt x="5313" y="3"/>
                      <a:pt x="5267" y="9"/>
                    </a:cubicBezTo>
                    <a:cubicBezTo>
                      <a:pt x="4775" y="9"/>
                      <a:pt x="4227" y="228"/>
                      <a:pt x="3731" y="448"/>
                    </a:cubicBezTo>
                    <a:cubicBezTo>
                      <a:pt x="3182" y="667"/>
                      <a:pt x="2691" y="940"/>
                      <a:pt x="2195" y="1216"/>
                    </a:cubicBezTo>
                    <a:cubicBezTo>
                      <a:pt x="1374" y="1765"/>
                      <a:pt x="0" y="2643"/>
                      <a:pt x="220" y="3793"/>
                    </a:cubicBezTo>
                    <a:cubicBezTo>
                      <a:pt x="220" y="3873"/>
                      <a:pt x="308" y="3925"/>
                      <a:pt x="399" y="3925"/>
                    </a:cubicBezTo>
                    <a:cubicBezTo>
                      <a:pt x="433" y="3925"/>
                      <a:pt x="466" y="3918"/>
                      <a:pt x="496" y="3902"/>
                    </a:cubicBezTo>
                    <a:cubicBezTo>
                      <a:pt x="595" y="4028"/>
                      <a:pt x="751" y="4062"/>
                      <a:pt x="917" y="4062"/>
                    </a:cubicBezTo>
                    <a:cubicBezTo>
                      <a:pt x="1117" y="4062"/>
                      <a:pt x="1332" y="4012"/>
                      <a:pt x="1484" y="4012"/>
                    </a:cubicBezTo>
                    <a:cubicBezTo>
                      <a:pt x="2085" y="3902"/>
                      <a:pt x="2634" y="3740"/>
                      <a:pt x="3130" y="3520"/>
                    </a:cubicBezTo>
                    <a:cubicBezTo>
                      <a:pt x="3678" y="3301"/>
                      <a:pt x="4170" y="3024"/>
                      <a:pt x="4666" y="2695"/>
                    </a:cubicBezTo>
                    <a:cubicBezTo>
                      <a:pt x="5105" y="2423"/>
                      <a:pt x="5653" y="2094"/>
                      <a:pt x="6035" y="1708"/>
                    </a:cubicBezTo>
                    <a:cubicBezTo>
                      <a:pt x="6255" y="1378"/>
                      <a:pt x="6474" y="997"/>
                      <a:pt x="6312" y="610"/>
                    </a:cubicBezTo>
                    <a:cubicBezTo>
                      <a:pt x="6213" y="217"/>
                      <a:pt x="5805" y="0"/>
                      <a:pt x="5406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9" name="Google Shape;2019;p31"/>
              <p:cNvSpPr/>
              <p:nvPr/>
            </p:nvSpPr>
            <p:spPr>
              <a:xfrm>
                <a:off x="4969702" y="1890653"/>
                <a:ext cx="357314" cy="214070"/>
              </a:xfrm>
              <a:custGeom>
                <a:avLst/>
                <a:gdLst/>
                <a:ahLst/>
                <a:cxnLst/>
                <a:rect l="l" t="t" r="r" b="b"/>
                <a:pathLst>
                  <a:path w="5378" h="3222" extrusionOk="0">
                    <a:moveTo>
                      <a:pt x="4084" y="0"/>
                    </a:moveTo>
                    <a:cubicBezTo>
                      <a:pt x="3422" y="0"/>
                      <a:pt x="2606" y="424"/>
                      <a:pt x="2195" y="698"/>
                    </a:cubicBezTo>
                    <a:cubicBezTo>
                      <a:pt x="1699" y="970"/>
                      <a:pt x="1" y="2177"/>
                      <a:pt x="712" y="2945"/>
                    </a:cubicBezTo>
                    <a:cubicBezTo>
                      <a:pt x="659" y="3112"/>
                      <a:pt x="988" y="3222"/>
                      <a:pt x="1208" y="3222"/>
                    </a:cubicBezTo>
                    <a:cubicBezTo>
                      <a:pt x="1809" y="3165"/>
                      <a:pt x="2415" y="3002"/>
                      <a:pt x="2963" y="2783"/>
                    </a:cubicBezTo>
                    <a:cubicBezTo>
                      <a:pt x="3732" y="2454"/>
                      <a:pt x="5377" y="1629"/>
                      <a:pt x="4991" y="588"/>
                    </a:cubicBezTo>
                    <a:cubicBezTo>
                      <a:pt x="4826" y="154"/>
                      <a:pt x="4483" y="0"/>
                      <a:pt x="4084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0" name="Google Shape;2020;p31"/>
              <p:cNvSpPr/>
              <p:nvPr/>
            </p:nvSpPr>
            <p:spPr>
              <a:xfrm>
                <a:off x="4951364" y="1752326"/>
                <a:ext cx="229816" cy="146168"/>
              </a:xfrm>
              <a:custGeom>
                <a:avLst/>
                <a:gdLst/>
                <a:ahLst/>
                <a:cxnLst/>
                <a:rect l="l" t="t" r="r" b="b"/>
                <a:pathLst>
                  <a:path w="3459" h="2200" extrusionOk="0">
                    <a:moveTo>
                      <a:pt x="2337" y="1"/>
                    </a:moveTo>
                    <a:cubicBezTo>
                      <a:pt x="1756" y="1"/>
                      <a:pt x="1142" y="382"/>
                      <a:pt x="768" y="805"/>
                    </a:cubicBezTo>
                    <a:cubicBezTo>
                      <a:pt x="386" y="1187"/>
                      <a:pt x="0" y="1902"/>
                      <a:pt x="716" y="2174"/>
                    </a:cubicBezTo>
                    <a:cubicBezTo>
                      <a:pt x="733" y="2193"/>
                      <a:pt x="751" y="2200"/>
                      <a:pt x="769" y="2200"/>
                    </a:cubicBezTo>
                    <a:cubicBezTo>
                      <a:pt x="806" y="2200"/>
                      <a:pt x="843" y="2174"/>
                      <a:pt x="878" y="2174"/>
                    </a:cubicBezTo>
                    <a:cubicBezTo>
                      <a:pt x="1593" y="2122"/>
                      <a:pt x="2362" y="1845"/>
                      <a:pt x="2910" y="1406"/>
                    </a:cubicBezTo>
                    <a:cubicBezTo>
                      <a:pt x="3459" y="967"/>
                      <a:pt x="3402" y="199"/>
                      <a:pt x="2634" y="37"/>
                    </a:cubicBezTo>
                    <a:cubicBezTo>
                      <a:pt x="2537" y="12"/>
                      <a:pt x="2437" y="1"/>
                      <a:pt x="2337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1" name="Google Shape;2021;p31"/>
              <p:cNvSpPr/>
              <p:nvPr/>
            </p:nvSpPr>
            <p:spPr>
              <a:xfrm>
                <a:off x="5214997" y="2727859"/>
                <a:ext cx="578626" cy="307617"/>
              </a:xfrm>
              <a:custGeom>
                <a:avLst/>
                <a:gdLst/>
                <a:ahLst/>
                <a:cxnLst/>
                <a:rect l="l" t="t" r="r" b="b"/>
                <a:pathLst>
                  <a:path w="8709" h="4630" extrusionOk="0">
                    <a:moveTo>
                      <a:pt x="7391" y="1"/>
                    </a:moveTo>
                    <a:cubicBezTo>
                      <a:pt x="7282" y="1"/>
                      <a:pt x="7225" y="1"/>
                      <a:pt x="7172" y="58"/>
                    </a:cubicBezTo>
                    <a:lnTo>
                      <a:pt x="6786" y="58"/>
                    </a:lnTo>
                    <a:cubicBezTo>
                      <a:pt x="6127" y="167"/>
                      <a:pt x="5469" y="387"/>
                      <a:pt x="4868" y="549"/>
                    </a:cubicBezTo>
                    <a:cubicBezTo>
                      <a:pt x="4152" y="826"/>
                      <a:pt x="3441" y="1045"/>
                      <a:pt x="2726" y="1374"/>
                    </a:cubicBezTo>
                    <a:cubicBezTo>
                      <a:pt x="1795" y="1756"/>
                      <a:pt x="149" y="2305"/>
                      <a:pt x="40" y="3569"/>
                    </a:cubicBezTo>
                    <a:cubicBezTo>
                      <a:pt x="0" y="4437"/>
                      <a:pt x="822" y="4630"/>
                      <a:pt x="1588" y="4630"/>
                    </a:cubicBezTo>
                    <a:cubicBezTo>
                      <a:pt x="1933" y="4630"/>
                      <a:pt x="2268" y="4591"/>
                      <a:pt x="2506" y="4557"/>
                    </a:cubicBezTo>
                    <a:cubicBezTo>
                      <a:pt x="3823" y="4280"/>
                      <a:pt x="5140" y="3731"/>
                      <a:pt x="6237" y="2911"/>
                    </a:cubicBezTo>
                    <a:cubicBezTo>
                      <a:pt x="6843" y="2472"/>
                      <a:pt x="8708" y="659"/>
                      <a:pt x="7391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2" name="Google Shape;2022;p31"/>
              <p:cNvSpPr/>
              <p:nvPr/>
            </p:nvSpPr>
            <p:spPr>
              <a:xfrm>
                <a:off x="4809316" y="3008898"/>
                <a:ext cx="326951" cy="185633"/>
              </a:xfrm>
              <a:custGeom>
                <a:avLst/>
                <a:gdLst/>
                <a:ahLst/>
                <a:cxnLst/>
                <a:rect l="l" t="t" r="r" b="b"/>
                <a:pathLst>
                  <a:path w="4921" h="2794" extrusionOk="0">
                    <a:moveTo>
                      <a:pt x="3514" y="1"/>
                    </a:moveTo>
                    <a:cubicBezTo>
                      <a:pt x="3097" y="1"/>
                      <a:pt x="2651" y="206"/>
                      <a:pt x="2305" y="379"/>
                    </a:cubicBezTo>
                    <a:cubicBezTo>
                      <a:pt x="1756" y="599"/>
                      <a:pt x="1208" y="875"/>
                      <a:pt x="769" y="1204"/>
                    </a:cubicBezTo>
                    <a:cubicBezTo>
                      <a:pt x="440" y="1477"/>
                      <a:pt x="1" y="1753"/>
                      <a:pt x="53" y="2245"/>
                    </a:cubicBezTo>
                    <a:cubicBezTo>
                      <a:pt x="53" y="2684"/>
                      <a:pt x="492" y="2793"/>
                      <a:pt x="879" y="2793"/>
                    </a:cubicBezTo>
                    <a:cubicBezTo>
                      <a:pt x="1866" y="2793"/>
                      <a:pt x="2906" y="2464"/>
                      <a:pt x="3731" y="1806"/>
                    </a:cubicBezTo>
                    <a:cubicBezTo>
                      <a:pt x="4061" y="1534"/>
                      <a:pt x="4552" y="1147"/>
                      <a:pt x="4719" y="708"/>
                    </a:cubicBezTo>
                    <a:cubicBezTo>
                      <a:pt x="4920" y="306"/>
                      <a:pt x="4568" y="44"/>
                      <a:pt x="4210" y="44"/>
                    </a:cubicBezTo>
                    <a:cubicBezTo>
                      <a:pt x="4178" y="44"/>
                      <a:pt x="4145" y="46"/>
                      <a:pt x="4113" y="50"/>
                    </a:cubicBezTo>
                    <a:cubicBezTo>
                      <a:pt x="4004" y="50"/>
                      <a:pt x="3951" y="50"/>
                      <a:pt x="3951" y="107"/>
                    </a:cubicBezTo>
                    <a:cubicBezTo>
                      <a:pt x="3894" y="50"/>
                      <a:pt x="3894" y="50"/>
                      <a:pt x="3841" y="50"/>
                    </a:cubicBezTo>
                    <a:cubicBezTo>
                      <a:pt x="3736" y="16"/>
                      <a:pt x="3626" y="1"/>
                      <a:pt x="3514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3" name="Google Shape;2023;p31"/>
              <p:cNvSpPr/>
              <p:nvPr/>
            </p:nvSpPr>
            <p:spPr>
              <a:xfrm>
                <a:off x="4605214" y="2794630"/>
                <a:ext cx="462821" cy="186630"/>
              </a:xfrm>
              <a:custGeom>
                <a:avLst/>
                <a:gdLst/>
                <a:ahLst/>
                <a:cxnLst/>
                <a:rect l="l" t="t" r="r" b="b"/>
                <a:pathLst>
                  <a:path w="6966" h="2809" extrusionOk="0">
                    <a:moveTo>
                      <a:pt x="5312" y="0"/>
                    </a:moveTo>
                    <a:cubicBezTo>
                      <a:pt x="5117" y="0"/>
                      <a:pt x="4927" y="20"/>
                      <a:pt x="4771" y="40"/>
                    </a:cubicBezTo>
                    <a:cubicBezTo>
                      <a:pt x="4113" y="150"/>
                      <a:pt x="3512" y="260"/>
                      <a:pt x="2853" y="479"/>
                    </a:cubicBezTo>
                    <a:cubicBezTo>
                      <a:pt x="2305" y="642"/>
                      <a:pt x="0" y="1410"/>
                      <a:pt x="821" y="2345"/>
                    </a:cubicBezTo>
                    <a:cubicBezTo>
                      <a:pt x="878" y="2397"/>
                      <a:pt x="931" y="2397"/>
                      <a:pt x="988" y="2397"/>
                    </a:cubicBezTo>
                    <a:lnTo>
                      <a:pt x="1150" y="2507"/>
                    </a:lnTo>
                    <a:lnTo>
                      <a:pt x="1207" y="2507"/>
                    </a:lnTo>
                    <a:cubicBezTo>
                      <a:pt x="1260" y="2564"/>
                      <a:pt x="1370" y="2617"/>
                      <a:pt x="1427" y="2617"/>
                    </a:cubicBezTo>
                    <a:lnTo>
                      <a:pt x="1536" y="2674"/>
                    </a:lnTo>
                    <a:cubicBezTo>
                      <a:pt x="1854" y="2767"/>
                      <a:pt x="2198" y="2809"/>
                      <a:pt x="2548" y="2809"/>
                    </a:cubicBezTo>
                    <a:cubicBezTo>
                      <a:pt x="3223" y="2809"/>
                      <a:pt x="3921" y="2652"/>
                      <a:pt x="4499" y="2397"/>
                    </a:cubicBezTo>
                    <a:cubicBezTo>
                      <a:pt x="5100" y="2178"/>
                      <a:pt x="6966" y="1190"/>
                      <a:pt x="6255" y="312"/>
                    </a:cubicBezTo>
                    <a:cubicBezTo>
                      <a:pt x="6042" y="66"/>
                      <a:pt x="5669" y="0"/>
                      <a:pt x="5312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4" name="Google Shape;2024;p31"/>
              <p:cNvSpPr/>
              <p:nvPr/>
            </p:nvSpPr>
            <p:spPr>
              <a:xfrm>
                <a:off x="4579502" y="2582489"/>
                <a:ext cx="379173" cy="166499"/>
              </a:xfrm>
              <a:custGeom>
                <a:avLst/>
                <a:gdLst/>
                <a:ahLst/>
                <a:cxnLst/>
                <a:rect l="l" t="t" r="r" b="b"/>
                <a:pathLst>
                  <a:path w="5707" h="2506" extrusionOk="0">
                    <a:moveTo>
                      <a:pt x="3992" y="1"/>
                    </a:moveTo>
                    <a:cubicBezTo>
                      <a:pt x="3631" y="1"/>
                      <a:pt x="3271" y="44"/>
                      <a:pt x="2911" y="104"/>
                    </a:cubicBezTo>
                    <a:cubicBezTo>
                      <a:pt x="2305" y="213"/>
                      <a:pt x="1704" y="323"/>
                      <a:pt x="1155" y="543"/>
                    </a:cubicBezTo>
                    <a:cubicBezTo>
                      <a:pt x="769" y="709"/>
                      <a:pt x="330" y="982"/>
                      <a:pt x="168" y="1421"/>
                    </a:cubicBezTo>
                    <a:cubicBezTo>
                      <a:pt x="1" y="1750"/>
                      <a:pt x="58" y="2189"/>
                      <a:pt x="440" y="2298"/>
                    </a:cubicBezTo>
                    <a:lnTo>
                      <a:pt x="497" y="2298"/>
                    </a:lnTo>
                    <a:lnTo>
                      <a:pt x="550" y="2355"/>
                    </a:lnTo>
                    <a:cubicBezTo>
                      <a:pt x="905" y="2464"/>
                      <a:pt x="1259" y="2505"/>
                      <a:pt x="1613" y="2505"/>
                    </a:cubicBezTo>
                    <a:cubicBezTo>
                      <a:pt x="1972" y="2505"/>
                      <a:pt x="2331" y="2463"/>
                      <a:pt x="2692" y="2408"/>
                    </a:cubicBezTo>
                    <a:cubicBezTo>
                      <a:pt x="3293" y="2355"/>
                      <a:pt x="3899" y="2246"/>
                      <a:pt x="4447" y="2026"/>
                    </a:cubicBezTo>
                    <a:cubicBezTo>
                      <a:pt x="4886" y="1807"/>
                      <a:pt x="5435" y="1530"/>
                      <a:pt x="5545" y="1039"/>
                    </a:cubicBezTo>
                    <a:cubicBezTo>
                      <a:pt x="5707" y="490"/>
                      <a:pt x="5378" y="161"/>
                      <a:pt x="4886" y="104"/>
                    </a:cubicBezTo>
                    <a:cubicBezTo>
                      <a:pt x="4588" y="30"/>
                      <a:pt x="4290" y="1"/>
                      <a:pt x="3992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5" name="Google Shape;2025;p31"/>
              <p:cNvSpPr/>
              <p:nvPr/>
            </p:nvSpPr>
            <p:spPr>
              <a:xfrm>
                <a:off x="4564952" y="2350681"/>
                <a:ext cx="386481" cy="155669"/>
              </a:xfrm>
              <a:custGeom>
                <a:avLst/>
                <a:gdLst/>
                <a:ahLst/>
                <a:cxnLst/>
                <a:rect l="l" t="t" r="r" b="b"/>
                <a:pathLst>
                  <a:path w="5817" h="2343" extrusionOk="0">
                    <a:moveTo>
                      <a:pt x="4184" y="0"/>
                    </a:moveTo>
                    <a:cubicBezTo>
                      <a:pt x="4011" y="0"/>
                      <a:pt x="3840" y="12"/>
                      <a:pt x="3679" y="29"/>
                    </a:cubicBezTo>
                    <a:cubicBezTo>
                      <a:pt x="3020" y="29"/>
                      <a:pt x="2415" y="138"/>
                      <a:pt x="1756" y="301"/>
                    </a:cubicBezTo>
                    <a:cubicBezTo>
                      <a:pt x="1265" y="358"/>
                      <a:pt x="716" y="520"/>
                      <a:pt x="330" y="959"/>
                    </a:cubicBezTo>
                    <a:cubicBezTo>
                      <a:pt x="58" y="1288"/>
                      <a:pt x="1" y="1675"/>
                      <a:pt x="277" y="2057"/>
                    </a:cubicBezTo>
                    <a:cubicBezTo>
                      <a:pt x="330" y="2057"/>
                      <a:pt x="387" y="2114"/>
                      <a:pt x="439" y="2114"/>
                    </a:cubicBezTo>
                    <a:lnTo>
                      <a:pt x="497" y="2166"/>
                    </a:lnTo>
                    <a:cubicBezTo>
                      <a:pt x="1040" y="2286"/>
                      <a:pt x="1626" y="2343"/>
                      <a:pt x="2221" y="2343"/>
                    </a:cubicBezTo>
                    <a:cubicBezTo>
                      <a:pt x="3006" y="2343"/>
                      <a:pt x="3808" y="2244"/>
                      <a:pt x="4557" y="2057"/>
                    </a:cubicBezTo>
                    <a:cubicBezTo>
                      <a:pt x="4938" y="1947"/>
                      <a:pt x="5377" y="1727"/>
                      <a:pt x="5597" y="1398"/>
                    </a:cubicBezTo>
                    <a:cubicBezTo>
                      <a:pt x="5816" y="1016"/>
                      <a:pt x="5706" y="577"/>
                      <a:pt x="5377" y="301"/>
                    </a:cubicBezTo>
                    <a:cubicBezTo>
                      <a:pt x="5030" y="68"/>
                      <a:pt x="4600" y="0"/>
                      <a:pt x="4184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6" name="Google Shape;2026;p31"/>
              <p:cNvSpPr/>
              <p:nvPr/>
            </p:nvSpPr>
            <p:spPr>
              <a:xfrm>
                <a:off x="4605214" y="2130035"/>
                <a:ext cx="309743" cy="140653"/>
              </a:xfrm>
              <a:custGeom>
                <a:avLst/>
                <a:gdLst/>
                <a:ahLst/>
                <a:cxnLst/>
                <a:rect l="l" t="t" r="r" b="b"/>
                <a:pathLst>
                  <a:path w="4662" h="2117" extrusionOk="0">
                    <a:moveTo>
                      <a:pt x="3016" y="1"/>
                    </a:moveTo>
                    <a:cubicBezTo>
                      <a:pt x="2467" y="1"/>
                      <a:pt x="1866" y="58"/>
                      <a:pt x="1317" y="220"/>
                    </a:cubicBezTo>
                    <a:cubicBezTo>
                      <a:pt x="931" y="277"/>
                      <a:pt x="439" y="440"/>
                      <a:pt x="220" y="769"/>
                    </a:cubicBezTo>
                    <a:cubicBezTo>
                      <a:pt x="0" y="1045"/>
                      <a:pt x="110" y="1427"/>
                      <a:pt x="329" y="1647"/>
                    </a:cubicBezTo>
                    <a:lnTo>
                      <a:pt x="382" y="1704"/>
                    </a:lnTo>
                    <a:cubicBezTo>
                      <a:pt x="943" y="1998"/>
                      <a:pt x="1640" y="2117"/>
                      <a:pt x="2322" y="2117"/>
                    </a:cubicBezTo>
                    <a:cubicBezTo>
                      <a:pt x="2777" y="2117"/>
                      <a:pt x="3226" y="2064"/>
                      <a:pt x="3621" y="1976"/>
                    </a:cubicBezTo>
                    <a:cubicBezTo>
                      <a:pt x="3951" y="1866"/>
                      <a:pt x="4332" y="1704"/>
                      <a:pt x="4499" y="1375"/>
                    </a:cubicBezTo>
                    <a:cubicBezTo>
                      <a:pt x="4662" y="1045"/>
                      <a:pt x="4499" y="659"/>
                      <a:pt x="4280" y="387"/>
                    </a:cubicBezTo>
                    <a:cubicBezTo>
                      <a:pt x="3951" y="111"/>
                      <a:pt x="3455" y="58"/>
                      <a:pt x="3016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7" name="Google Shape;2027;p31"/>
              <p:cNvSpPr/>
              <p:nvPr/>
            </p:nvSpPr>
            <p:spPr>
              <a:xfrm>
                <a:off x="4667003" y="1917827"/>
                <a:ext cx="244433" cy="121718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1832" extrusionOk="0">
                    <a:moveTo>
                      <a:pt x="1942" y="1"/>
                    </a:moveTo>
                    <a:cubicBezTo>
                      <a:pt x="1524" y="1"/>
                      <a:pt x="1098" y="96"/>
                      <a:pt x="769" y="232"/>
                    </a:cubicBezTo>
                    <a:cubicBezTo>
                      <a:pt x="497" y="289"/>
                      <a:pt x="220" y="452"/>
                      <a:pt x="110" y="728"/>
                    </a:cubicBezTo>
                    <a:cubicBezTo>
                      <a:pt x="1" y="1000"/>
                      <a:pt x="110" y="1220"/>
                      <a:pt x="330" y="1329"/>
                    </a:cubicBezTo>
                    <a:cubicBezTo>
                      <a:pt x="277" y="1386"/>
                      <a:pt x="330" y="1439"/>
                      <a:pt x="330" y="1496"/>
                    </a:cubicBezTo>
                    <a:cubicBezTo>
                      <a:pt x="747" y="1719"/>
                      <a:pt x="1257" y="1831"/>
                      <a:pt x="1762" y="1831"/>
                    </a:cubicBezTo>
                    <a:cubicBezTo>
                      <a:pt x="2123" y="1831"/>
                      <a:pt x="2481" y="1774"/>
                      <a:pt x="2801" y="1659"/>
                    </a:cubicBezTo>
                    <a:cubicBezTo>
                      <a:pt x="3402" y="1439"/>
                      <a:pt x="3679" y="781"/>
                      <a:pt x="3073" y="342"/>
                    </a:cubicBezTo>
                    <a:cubicBezTo>
                      <a:pt x="2773" y="96"/>
                      <a:pt x="2361" y="1"/>
                      <a:pt x="1942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8" name="Google Shape;2028;p31"/>
              <p:cNvSpPr/>
              <p:nvPr/>
            </p:nvSpPr>
            <p:spPr>
              <a:xfrm>
                <a:off x="4736432" y="1753522"/>
                <a:ext cx="165901" cy="86505"/>
              </a:xfrm>
              <a:custGeom>
                <a:avLst/>
                <a:gdLst/>
                <a:ahLst/>
                <a:cxnLst/>
                <a:rect l="l" t="t" r="r" b="b"/>
                <a:pathLst>
                  <a:path w="2497" h="1302" extrusionOk="0">
                    <a:moveTo>
                      <a:pt x="1213" y="1"/>
                    </a:moveTo>
                    <a:cubicBezTo>
                      <a:pt x="1115" y="1"/>
                      <a:pt x="1020" y="7"/>
                      <a:pt x="931" y="19"/>
                    </a:cubicBezTo>
                    <a:cubicBezTo>
                      <a:pt x="492" y="19"/>
                      <a:pt x="0" y="348"/>
                      <a:pt x="53" y="840"/>
                    </a:cubicBezTo>
                    <a:cubicBezTo>
                      <a:pt x="53" y="949"/>
                      <a:pt x="110" y="1006"/>
                      <a:pt x="163" y="1006"/>
                    </a:cubicBezTo>
                    <a:cubicBezTo>
                      <a:pt x="163" y="1059"/>
                      <a:pt x="163" y="1116"/>
                      <a:pt x="220" y="1116"/>
                    </a:cubicBezTo>
                    <a:cubicBezTo>
                      <a:pt x="389" y="1221"/>
                      <a:pt x="795" y="1302"/>
                      <a:pt x="1201" y="1302"/>
                    </a:cubicBezTo>
                    <a:cubicBezTo>
                      <a:pt x="1848" y="1302"/>
                      <a:pt x="2497" y="1097"/>
                      <a:pt x="2195" y="458"/>
                    </a:cubicBezTo>
                    <a:cubicBezTo>
                      <a:pt x="2020" y="108"/>
                      <a:pt x="1599" y="1"/>
                      <a:pt x="1213" y="1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9" name="Google Shape;2029;p31"/>
              <p:cNvSpPr/>
              <p:nvPr/>
            </p:nvSpPr>
            <p:spPr>
              <a:xfrm>
                <a:off x="4937811" y="1646820"/>
                <a:ext cx="101055" cy="81123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1221" extrusionOk="0">
                    <a:moveTo>
                      <a:pt x="1087" y="0"/>
                    </a:moveTo>
                    <a:cubicBezTo>
                      <a:pt x="970" y="0"/>
                      <a:pt x="848" y="31"/>
                      <a:pt x="753" y="89"/>
                    </a:cubicBezTo>
                    <a:cubicBezTo>
                      <a:pt x="424" y="251"/>
                      <a:pt x="152" y="580"/>
                      <a:pt x="42" y="909"/>
                    </a:cubicBezTo>
                    <a:cubicBezTo>
                      <a:pt x="0" y="1070"/>
                      <a:pt x="106" y="1172"/>
                      <a:pt x="232" y="1172"/>
                    </a:cubicBezTo>
                    <a:cubicBezTo>
                      <a:pt x="278" y="1172"/>
                      <a:pt x="326" y="1158"/>
                      <a:pt x="371" y="1129"/>
                    </a:cubicBezTo>
                    <a:cubicBezTo>
                      <a:pt x="402" y="1194"/>
                      <a:pt x="511" y="1220"/>
                      <a:pt x="618" y="1220"/>
                    </a:cubicBezTo>
                    <a:cubicBezTo>
                      <a:pt x="692" y="1220"/>
                      <a:pt x="765" y="1208"/>
                      <a:pt x="810" y="1186"/>
                    </a:cubicBezTo>
                    <a:cubicBezTo>
                      <a:pt x="972" y="1076"/>
                      <a:pt x="1139" y="967"/>
                      <a:pt x="1249" y="857"/>
                    </a:cubicBezTo>
                    <a:cubicBezTo>
                      <a:pt x="1359" y="690"/>
                      <a:pt x="1468" y="580"/>
                      <a:pt x="1521" y="361"/>
                    </a:cubicBezTo>
                    <a:cubicBezTo>
                      <a:pt x="1521" y="111"/>
                      <a:pt x="1310" y="0"/>
                      <a:pt x="1087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0" name="Google Shape;2030;p31"/>
              <p:cNvSpPr/>
              <p:nvPr/>
            </p:nvSpPr>
            <p:spPr>
              <a:xfrm>
                <a:off x="4802008" y="1657716"/>
                <a:ext cx="73018" cy="54215"/>
              </a:xfrm>
              <a:custGeom>
                <a:avLst/>
                <a:gdLst/>
                <a:ahLst/>
                <a:cxnLst/>
                <a:rect l="l" t="t" r="r" b="b"/>
                <a:pathLst>
                  <a:path w="1099" h="816" extrusionOk="0">
                    <a:moveTo>
                      <a:pt x="463" y="0"/>
                    </a:moveTo>
                    <a:cubicBezTo>
                      <a:pt x="382" y="0"/>
                      <a:pt x="301" y="13"/>
                      <a:pt x="220" y="34"/>
                    </a:cubicBezTo>
                    <a:cubicBezTo>
                      <a:pt x="54" y="87"/>
                      <a:pt x="54" y="254"/>
                      <a:pt x="163" y="364"/>
                    </a:cubicBezTo>
                    <a:cubicBezTo>
                      <a:pt x="111" y="364"/>
                      <a:pt x="1" y="416"/>
                      <a:pt x="54" y="473"/>
                    </a:cubicBezTo>
                    <a:cubicBezTo>
                      <a:pt x="220" y="636"/>
                      <a:pt x="330" y="803"/>
                      <a:pt x="550" y="803"/>
                    </a:cubicBezTo>
                    <a:cubicBezTo>
                      <a:pt x="578" y="812"/>
                      <a:pt x="606" y="816"/>
                      <a:pt x="634" y="816"/>
                    </a:cubicBezTo>
                    <a:cubicBezTo>
                      <a:pt x="768" y="816"/>
                      <a:pt x="898" y="718"/>
                      <a:pt x="989" y="583"/>
                    </a:cubicBezTo>
                    <a:cubicBezTo>
                      <a:pt x="1098" y="416"/>
                      <a:pt x="989" y="254"/>
                      <a:pt x="879" y="144"/>
                    </a:cubicBezTo>
                    <a:cubicBezTo>
                      <a:pt x="740" y="39"/>
                      <a:pt x="602" y="0"/>
                      <a:pt x="463" y="0"/>
                    </a:cubicBezTo>
                    <a:close/>
                  </a:path>
                </a:pathLst>
              </a:custGeom>
              <a:solidFill>
                <a:srgbClr val="4B8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031" name="Google Shape;2031;p31"/>
            <p:cNvSpPr/>
            <p:nvPr/>
          </p:nvSpPr>
          <p:spPr>
            <a:xfrm rot="6300002">
              <a:off x="6821758" y="-41235"/>
              <a:ext cx="1249558" cy="760029"/>
            </a:xfrm>
            <a:custGeom>
              <a:avLst/>
              <a:gdLst/>
              <a:ahLst/>
              <a:cxnLst/>
              <a:rect l="l" t="t" r="r" b="b"/>
              <a:pathLst>
                <a:path w="22553" h="13717" extrusionOk="0">
                  <a:moveTo>
                    <a:pt x="7901" y="1"/>
                  </a:moveTo>
                  <a:cubicBezTo>
                    <a:pt x="7462" y="58"/>
                    <a:pt x="7080" y="110"/>
                    <a:pt x="6694" y="167"/>
                  </a:cubicBezTo>
                  <a:lnTo>
                    <a:pt x="6475" y="167"/>
                  </a:lnTo>
                  <a:lnTo>
                    <a:pt x="6093" y="220"/>
                  </a:lnTo>
                  <a:cubicBezTo>
                    <a:pt x="6036" y="220"/>
                    <a:pt x="5926" y="220"/>
                    <a:pt x="5816" y="277"/>
                  </a:cubicBezTo>
                  <a:lnTo>
                    <a:pt x="5654" y="277"/>
                  </a:lnTo>
                  <a:lnTo>
                    <a:pt x="5544" y="330"/>
                  </a:lnTo>
                  <a:cubicBezTo>
                    <a:pt x="5158" y="387"/>
                    <a:pt x="4776" y="440"/>
                    <a:pt x="4390" y="659"/>
                  </a:cubicBezTo>
                  <a:lnTo>
                    <a:pt x="4061" y="826"/>
                  </a:lnTo>
                  <a:cubicBezTo>
                    <a:pt x="4008" y="878"/>
                    <a:pt x="3951" y="935"/>
                    <a:pt x="3898" y="935"/>
                  </a:cubicBezTo>
                  <a:cubicBezTo>
                    <a:pt x="3731" y="1045"/>
                    <a:pt x="3569" y="1208"/>
                    <a:pt x="3459" y="1317"/>
                  </a:cubicBezTo>
                  <a:cubicBezTo>
                    <a:pt x="3350" y="1427"/>
                    <a:pt x="3293" y="1537"/>
                    <a:pt x="3183" y="1647"/>
                  </a:cubicBezTo>
                  <a:cubicBezTo>
                    <a:pt x="3130" y="1704"/>
                    <a:pt x="3130" y="1756"/>
                    <a:pt x="3073" y="1813"/>
                  </a:cubicBezTo>
                  <a:cubicBezTo>
                    <a:pt x="3020" y="1866"/>
                    <a:pt x="3020" y="1923"/>
                    <a:pt x="2963" y="1976"/>
                  </a:cubicBezTo>
                  <a:lnTo>
                    <a:pt x="2911" y="2033"/>
                  </a:lnTo>
                  <a:cubicBezTo>
                    <a:pt x="2801" y="2252"/>
                    <a:pt x="2634" y="2472"/>
                    <a:pt x="2524" y="2634"/>
                  </a:cubicBezTo>
                  <a:lnTo>
                    <a:pt x="2252" y="2911"/>
                  </a:lnTo>
                  <a:lnTo>
                    <a:pt x="2033" y="3130"/>
                  </a:lnTo>
                  <a:cubicBezTo>
                    <a:pt x="1923" y="3183"/>
                    <a:pt x="1813" y="3240"/>
                    <a:pt x="1756" y="3292"/>
                  </a:cubicBezTo>
                  <a:cubicBezTo>
                    <a:pt x="1704" y="3350"/>
                    <a:pt x="1647" y="3350"/>
                    <a:pt x="1594" y="3350"/>
                  </a:cubicBezTo>
                  <a:cubicBezTo>
                    <a:pt x="1537" y="3402"/>
                    <a:pt x="1484" y="3402"/>
                    <a:pt x="1427" y="3402"/>
                  </a:cubicBezTo>
                  <a:lnTo>
                    <a:pt x="1155" y="3402"/>
                  </a:lnTo>
                  <a:cubicBezTo>
                    <a:pt x="1045" y="3350"/>
                    <a:pt x="988" y="3350"/>
                    <a:pt x="878" y="3350"/>
                  </a:cubicBezTo>
                  <a:cubicBezTo>
                    <a:pt x="685" y="3309"/>
                    <a:pt x="490" y="3271"/>
                    <a:pt x="296" y="3271"/>
                  </a:cubicBezTo>
                  <a:cubicBezTo>
                    <a:pt x="216" y="3271"/>
                    <a:pt x="137" y="3277"/>
                    <a:pt x="58" y="3292"/>
                  </a:cubicBezTo>
                  <a:lnTo>
                    <a:pt x="1" y="3292"/>
                  </a:lnTo>
                  <a:lnTo>
                    <a:pt x="58" y="3512"/>
                  </a:lnTo>
                  <a:lnTo>
                    <a:pt x="58" y="3459"/>
                  </a:lnTo>
                  <a:cubicBezTo>
                    <a:pt x="330" y="3459"/>
                    <a:pt x="549" y="3459"/>
                    <a:pt x="878" y="3512"/>
                  </a:cubicBezTo>
                  <a:cubicBezTo>
                    <a:pt x="936" y="3569"/>
                    <a:pt x="1045" y="3569"/>
                    <a:pt x="1098" y="3569"/>
                  </a:cubicBezTo>
                  <a:cubicBezTo>
                    <a:pt x="1208" y="3622"/>
                    <a:pt x="1374" y="3622"/>
                    <a:pt x="1484" y="3622"/>
                  </a:cubicBezTo>
                  <a:lnTo>
                    <a:pt x="1647" y="3731"/>
                  </a:lnTo>
                  <a:cubicBezTo>
                    <a:pt x="1704" y="3731"/>
                    <a:pt x="1756" y="3788"/>
                    <a:pt x="1813" y="3788"/>
                  </a:cubicBezTo>
                  <a:cubicBezTo>
                    <a:pt x="1923" y="3898"/>
                    <a:pt x="2033" y="3951"/>
                    <a:pt x="2085" y="4008"/>
                  </a:cubicBezTo>
                  <a:cubicBezTo>
                    <a:pt x="2195" y="4118"/>
                    <a:pt x="2305" y="4170"/>
                    <a:pt x="2415" y="4280"/>
                  </a:cubicBezTo>
                  <a:cubicBezTo>
                    <a:pt x="2472" y="4337"/>
                    <a:pt x="2581" y="4447"/>
                    <a:pt x="2634" y="4557"/>
                  </a:cubicBezTo>
                  <a:lnTo>
                    <a:pt x="2963" y="5048"/>
                  </a:lnTo>
                  <a:cubicBezTo>
                    <a:pt x="3020" y="5105"/>
                    <a:pt x="3073" y="5215"/>
                    <a:pt x="3130" y="5268"/>
                  </a:cubicBezTo>
                  <a:lnTo>
                    <a:pt x="3293" y="5487"/>
                  </a:lnTo>
                  <a:cubicBezTo>
                    <a:pt x="3402" y="5654"/>
                    <a:pt x="3512" y="5764"/>
                    <a:pt x="3622" y="5873"/>
                  </a:cubicBezTo>
                  <a:cubicBezTo>
                    <a:pt x="3679" y="5983"/>
                    <a:pt x="3731" y="6036"/>
                    <a:pt x="3788" y="6093"/>
                  </a:cubicBezTo>
                  <a:lnTo>
                    <a:pt x="3951" y="6255"/>
                  </a:lnTo>
                  <a:cubicBezTo>
                    <a:pt x="4227" y="6532"/>
                    <a:pt x="4557" y="6751"/>
                    <a:pt x="4776" y="6971"/>
                  </a:cubicBezTo>
                  <a:cubicBezTo>
                    <a:pt x="5158" y="7190"/>
                    <a:pt x="5377" y="7352"/>
                    <a:pt x="5654" y="7462"/>
                  </a:cubicBezTo>
                  <a:lnTo>
                    <a:pt x="5983" y="7629"/>
                  </a:lnTo>
                  <a:lnTo>
                    <a:pt x="6255" y="7739"/>
                  </a:lnTo>
                  <a:lnTo>
                    <a:pt x="6312" y="7791"/>
                  </a:lnTo>
                  <a:lnTo>
                    <a:pt x="6641" y="7958"/>
                  </a:lnTo>
                  <a:cubicBezTo>
                    <a:pt x="6694" y="8011"/>
                    <a:pt x="6751" y="8011"/>
                    <a:pt x="6804" y="8068"/>
                  </a:cubicBezTo>
                  <a:lnTo>
                    <a:pt x="6914" y="8178"/>
                  </a:lnTo>
                  <a:lnTo>
                    <a:pt x="7133" y="8340"/>
                  </a:lnTo>
                  <a:lnTo>
                    <a:pt x="6971" y="8121"/>
                  </a:lnTo>
                  <a:cubicBezTo>
                    <a:pt x="6861" y="7958"/>
                    <a:pt x="6694" y="7682"/>
                    <a:pt x="6584" y="7410"/>
                  </a:cubicBezTo>
                  <a:cubicBezTo>
                    <a:pt x="6532" y="7243"/>
                    <a:pt x="6475" y="7133"/>
                    <a:pt x="6422" y="6971"/>
                  </a:cubicBezTo>
                  <a:lnTo>
                    <a:pt x="6255" y="6475"/>
                  </a:lnTo>
                  <a:cubicBezTo>
                    <a:pt x="6145" y="6145"/>
                    <a:pt x="6036" y="5873"/>
                    <a:pt x="5926" y="5544"/>
                  </a:cubicBezTo>
                  <a:cubicBezTo>
                    <a:pt x="5764" y="5215"/>
                    <a:pt x="5597" y="4938"/>
                    <a:pt x="5434" y="4719"/>
                  </a:cubicBezTo>
                  <a:cubicBezTo>
                    <a:pt x="5325" y="4609"/>
                    <a:pt x="5268" y="4557"/>
                    <a:pt x="5105" y="4447"/>
                  </a:cubicBezTo>
                  <a:cubicBezTo>
                    <a:pt x="5048" y="4337"/>
                    <a:pt x="4886" y="4280"/>
                    <a:pt x="4776" y="4170"/>
                  </a:cubicBezTo>
                  <a:cubicBezTo>
                    <a:pt x="4719" y="4118"/>
                    <a:pt x="4666" y="4118"/>
                    <a:pt x="4609" y="4061"/>
                  </a:cubicBezTo>
                  <a:cubicBezTo>
                    <a:pt x="4557" y="4061"/>
                    <a:pt x="4500" y="4008"/>
                    <a:pt x="4447" y="4008"/>
                  </a:cubicBezTo>
                  <a:cubicBezTo>
                    <a:pt x="4337" y="3951"/>
                    <a:pt x="4170" y="3898"/>
                    <a:pt x="4061" y="3841"/>
                  </a:cubicBezTo>
                  <a:cubicBezTo>
                    <a:pt x="3899" y="3789"/>
                    <a:pt x="3789" y="3732"/>
                    <a:pt x="3680" y="3679"/>
                  </a:cubicBezTo>
                  <a:lnTo>
                    <a:pt x="3680" y="3679"/>
                  </a:lnTo>
                  <a:cubicBezTo>
                    <a:pt x="4546" y="3685"/>
                    <a:pt x="5317" y="3738"/>
                    <a:pt x="6093" y="3841"/>
                  </a:cubicBezTo>
                  <a:cubicBezTo>
                    <a:pt x="6475" y="4170"/>
                    <a:pt x="6804" y="4557"/>
                    <a:pt x="6971" y="4995"/>
                  </a:cubicBezTo>
                  <a:cubicBezTo>
                    <a:pt x="7243" y="5816"/>
                    <a:pt x="7462" y="6422"/>
                    <a:pt x="7791" y="6971"/>
                  </a:cubicBezTo>
                  <a:lnTo>
                    <a:pt x="8121" y="7462"/>
                  </a:lnTo>
                  <a:cubicBezTo>
                    <a:pt x="8230" y="7572"/>
                    <a:pt x="8340" y="7739"/>
                    <a:pt x="8450" y="7848"/>
                  </a:cubicBezTo>
                  <a:cubicBezTo>
                    <a:pt x="8507" y="7901"/>
                    <a:pt x="8560" y="8011"/>
                    <a:pt x="8617" y="8068"/>
                  </a:cubicBezTo>
                  <a:cubicBezTo>
                    <a:pt x="8669" y="8121"/>
                    <a:pt x="8779" y="8178"/>
                    <a:pt x="8836" y="8230"/>
                  </a:cubicBezTo>
                  <a:lnTo>
                    <a:pt x="9165" y="8559"/>
                  </a:lnTo>
                  <a:cubicBezTo>
                    <a:pt x="9275" y="8617"/>
                    <a:pt x="9328" y="8669"/>
                    <a:pt x="9437" y="8779"/>
                  </a:cubicBezTo>
                  <a:cubicBezTo>
                    <a:pt x="9714" y="8998"/>
                    <a:pt x="9986" y="9218"/>
                    <a:pt x="10205" y="9547"/>
                  </a:cubicBezTo>
                  <a:lnTo>
                    <a:pt x="10372" y="9767"/>
                  </a:lnTo>
                  <a:lnTo>
                    <a:pt x="10263" y="9547"/>
                  </a:lnTo>
                  <a:cubicBezTo>
                    <a:pt x="10263" y="9437"/>
                    <a:pt x="10205" y="9275"/>
                    <a:pt x="10153" y="9165"/>
                  </a:cubicBezTo>
                  <a:cubicBezTo>
                    <a:pt x="10153" y="8998"/>
                    <a:pt x="10096" y="8889"/>
                    <a:pt x="10096" y="8726"/>
                  </a:cubicBezTo>
                  <a:cubicBezTo>
                    <a:pt x="10096" y="8559"/>
                    <a:pt x="10043" y="8450"/>
                    <a:pt x="10043" y="8230"/>
                  </a:cubicBezTo>
                  <a:lnTo>
                    <a:pt x="9986" y="7739"/>
                  </a:lnTo>
                  <a:cubicBezTo>
                    <a:pt x="9986" y="7462"/>
                    <a:pt x="9933" y="7080"/>
                    <a:pt x="9876" y="6751"/>
                  </a:cubicBezTo>
                  <a:cubicBezTo>
                    <a:pt x="9824" y="6422"/>
                    <a:pt x="9714" y="6145"/>
                    <a:pt x="9604" y="5873"/>
                  </a:cubicBezTo>
                  <a:cubicBezTo>
                    <a:pt x="9547" y="5816"/>
                    <a:pt x="9547" y="5707"/>
                    <a:pt x="9494" y="5654"/>
                  </a:cubicBezTo>
                  <a:cubicBezTo>
                    <a:pt x="9494" y="5597"/>
                    <a:pt x="9437" y="5544"/>
                    <a:pt x="9385" y="5487"/>
                  </a:cubicBezTo>
                  <a:cubicBezTo>
                    <a:pt x="9328" y="5377"/>
                    <a:pt x="9218" y="5268"/>
                    <a:pt x="9108" y="5158"/>
                  </a:cubicBezTo>
                  <a:cubicBezTo>
                    <a:pt x="8946" y="4938"/>
                    <a:pt x="8726" y="4776"/>
                    <a:pt x="8507" y="4666"/>
                  </a:cubicBezTo>
                  <a:cubicBezTo>
                    <a:pt x="8450" y="4609"/>
                    <a:pt x="8397" y="4609"/>
                    <a:pt x="8340" y="4557"/>
                  </a:cubicBezTo>
                  <a:lnTo>
                    <a:pt x="8287" y="4500"/>
                  </a:lnTo>
                  <a:lnTo>
                    <a:pt x="8230" y="4447"/>
                  </a:lnTo>
                  <a:cubicBezTo>
                    <a:pt x="8121" y="4447"/>
                    <a:pt x="8011" y="4390"/>
                    <a:pt x="7958" y="4337"/>
                  </a:cubicBezTo>
                  <a:lnTo>
                    <a:pt x="7629" y="4170"/>
                  </a:lnTo>
                  <a:lnTo>
                    <a:pt x="7572" y="4118"/>
                  </a:lnTo>
                  <a:lnTo>
                    <a:pt x="7682" y="4118"/>
                  </a:lnTo>
                  <a:cubicBezTo>
                    <a:pt x="7791" y="4170"/>
                    <a:pt x="7901" y="4170"/>
                    <a:pt x="8011" y="4170"/>
                  </a:cubicBezTo>
                  <a:lnTo>
                    <a:pt x="8230" y="4227"/>
                  </a:lnTo>
                  <a:lnTo>
                    <a:pt x="8450" y="4227"/>
                  </a:lnTo>
                  <a:lnTo>
                    <a:pt x="9108" y="4390"/>
                  </a:lnTo>
                  <a:lnTo>
                    <a:pt x="9714" y="4609"/>
                  </a:lnTo>
                  <a:cubicBezTo>
                    <a:pt x="9767" y="4609"/>
                    <a:pt x="9824" y="4609"/>
                    <a:pt x="9876" y="4666"/>
                  </a:cubicBezTo>
                  <a:lnTo>
                    <a:pt x="10205" y="4719"/>
                  </a:lnTo>
                  <a:lnTo>
                    <a:pt x="10263" y="4776"/>
                  </a:lnTo>
                  <a:cubicBezTo>
                    <a:pt x="10315" y="4829"/>
                    <a:pt x="10315" y="4829"/>
                    <a:pt x="10315" y="4886"/>
                  </a:cubicBezTo>
                  <a:cubicBezTo>
                    <a:pt x="10372" y="4938"/>
                    <a:pt x="10425" y="4995"/>
                    <a:pt x="10482" y="5105"/>
                  </a:cubicBezTo>
                  <a:lnTo>
                    <a:pt x="10644" y="5434"/>
                  </a:lnTo>
                  <a:lnTo>
                    <a:pt x="10811" y="5764"/>
                  </a:lnTo>
                  <a:cubicBezTo>
                    <a:pt x="10811" y="5816"/>
                    <a:pt x="10811" y="5873"/>
                    <a:pt x="10864" y="5926"/>
                  </a:cubicBezTo>
                  <a:lnTo>
                    <a:pt x="10864" y="6145"/>
                  </a:lnTo>
                  <a:cubicBezTo>
                    <a:pt x="10921" y="6584"/>
                    <a:pt x="10974" y="6914"/>
                    <a:pt x="11031" y="7243"/>
                  </a:cubicBezTo>
                  <a:cubicBezTo>
                    <a:pt x="11083" y="7629"/>
                    <a:pt x="11140" y="7958"/>
                    <a:pt x="11250" y="8230"/>
                  </a:cubicBezTo>
                  <a:cubicBezTo>
                    <a:pt x="11360" y="8450"/>
                    <a:pt x="11413" y="8617"/>
                    <a:pt x="11470" y="8779"/>
                  </a:cubicBezTo>
                  <a:cubicBezTo>
                    <a:pt x="11522" y="8836"/>
                    <a:pt x="11579" y="8946"/>
                    <a:pt x="11579" y="8998"/>
                  </a:cubicBezTo>
                  <a:cubicBezTo>
                    <a:pt x="11632" y="9108"/>
                    <a:pt x="11689" y="9165"/>
                    <a:pt x="11742" y="9218"/>
                  </a:cubicBezTo>
                  <a:cubicBezTo>
                    <a:pt x="11799" y="9385"/>
                    <a:pt x="11909" y="9547"/>
                    <a:pt x="12018" y="9657"/>
                  </a:cubicBezTo>
                  <a:cubicBezTo>
                    <a:pt x="12071" y="9824"/>
                    <a:pt x="12181" y="9933"/>
                    <a:pt x="12290" y="10096"/>
                  </a:cubicBezTo>
                  <a:lnTo>
                    <a:pt x="12729" y="10644"/>
                  </a:lnTo>
                  <a:cubicBezTo>
                    <a:pt x="12839" y="10754"/>
                    <a:pt x="12896" y="10864"/>
                    <a:pt x="12949" y="10974"/>
                  </a:cubicBezTo>
                  <a:cubicBezTo>
                    <a:pt x="13006" y="11083"/>
                    <a:pt x="13116" y="11193"/>
                    <a:pt x="13116" y="11303"/>
                  </a:cubicBezTo>
                  <a:lnTo>
                    <a:pt x="13225" y="11579"/>
                  </a:lnTo>
                  <a:lnTo>
                    <a:pt x="13168" y="11303"/>
                  </a:lnTo>
                  <a:lnTo>
                    <a:pt x="13168" y="10864"/>
                  </a:lnTo>
                  <a:lnTo>
                    <a:pt x="13168" y="10425"/>
                  </a:lnTo>
                  <a:cubicBezTo>
                    <a:pt x="13168" y="10153"/>
                    <a:pt x="13225" y="9876"/>
                    <a:pt x="13278" y="9547"/>
                  </a:cubicBezTo>
                  <a:lnTo>
                    <a:pt x="13278" y="9494"/>
                  </a:lnTo>
                  <a:cubicBezTo>
                    <a:pt x="13278" y="9328"/>
                    <a:pt x="13335" y="9165"/>
                    <a:pt x="13335" y="8998"/>
                  </a:cubicBezTo>
                  <a:lnTo>
                    <a:pt x="13335" y="8726"/>
                  </a:lnTo>
                  <a:lnTo>
                    <a:pt x="13335" y="8507"/>
                  </a:lnTo>
                  <a:cubicBezTo>
                    <a:pt x="13388" y="8121"/>
                    <a:pt x="13335" y="7791"/>
                    <a:pt x="13278" y="7519"/>
                  </a:cubicBezTo>
                  <a:cubicBezTo>
                    <a:pt x="13225" y="7300"/>
                    <a:pt x="13116" y="7023"/>
                    <a:pt x="12949" y="6751"/>
                  </a:cubicBezTo>
                  <a:cubicBezTo>
                    <a:pt x="12839" y="6532"/>
                    <a:pt x="12677" y="6365"/>
                    <a:pt x="12457" y="6093"/>
                  </a:cubicBezTo>
                  <a:lnTo>
                    <a:pt x="12071" y="5707"/>
                  </a:lnTo>
                  <a:cubicBezTo>
                    <a:pt x="12018" y="5654"/>
                    <a:pt x="11909" y="5597"/>
                    <a:pt x="11851" y="5544"/>
                  </a:cubicBezTo>
                  <a:cubicBezTo>
                    <a:pt x="11799" y="5544"/>
                    <a:pt x="11799" y="5487"/>
                    <a:pt x="11799" y="5487"/>
                  </a:cubicBezTo>
                  <a:lnTo>
                    <a:pt x="11799" y="5487"/>
                  </a:lnTo>
                  <a:cubicBezTo>
                    <a:pt x="11961" y="5544"/>
                    <a:pt x="12238" y="5597"/>
                    <a:pt x="12457" y="5654"/>
                  </a:cubicBezTo>
                  <a:lnTo>
                    <a:pt x="12510" y="5654"/>
                  </a:lnTo>
                  <a:cubicBezTo>
                    <a:pt x="12567" y="5707"/>
                    <a:pt x="12620" y="5707"/>
                    <a:pt x="12620" y="5764"/>
                  </a:cubicBezTo>
                  <a:lnTo>
                    <a:pt x="13168" y="6036"/>
                  </a:lnTo>
                  <a:cubicBezTo>
                    <a:pt x="13278" y="6036"/>
                    <a:pt x="13335" y="6093"/>
                    <a:pt x="13388" y="6145"/>
                  </a:cubicBezTo>
                  <a:lnTo>
                    <a:pt x="13884" y="6422"/>
                  </a:lnTo>
                  <a:lnTo>
                    <a:pt x="13936" y="6475"/>
                  </a:lnTo>
                  <a:cubicBezTo>
                    <a:pt x="14103" y="6914"/>
                    <a:pt x="14266" y="7410"/>
                    <a:pt x="14213" y="7901"/>
                  </a:cubicBezTo>
                  <a:cubicBezTo>
                    <a:pt x="14156" y="8287"/>
                    <a:pt x="14156" y="8669"/>
                    <a:pt x="14156" y="8998"/>
                  </a:cubicBezTo>
                  <a:lnTo>
                    <a:pt x="14156" y="9547"/>
                  </a:lnTo>
                  <a:lnTo>
                    <a:pt x="14156" y="9767"/>
                  </a:lnTo>
                  <a:cubicBezTo>
                    <a:pt x="14213" y="9876"/>
                    <a:pt x="14213" y="9933"/>
                    <a:pt x="14213" y="10043"/>
                  </a:cubicBezTo>
                  <a:cubicBezTo>
                    <a:pt x="14213" y="10205"/>
                    <a:pt x="14266" y="10425"/>
                    <a:pt x="14323" y="10592"/>
                  </a:cubicBezTo>
                  <a:cubicBezTo>
                    <a:pt x="14375" y="10811"/>
                    <a:pt x="14432" y="10974"/>
                    <a:pt x="14485" y="11140"/>
                  </a:cubicBezTo>
                  <a:cubicBezTo>
                    <a:pt x="14485" y="11193"/>
                    <a:pt x="14542" y="11250"/>
                    <a:pt x="14595" y="11360"/>
                  </a:cubicBezTo>
                  <a:cubicBezTo>
                    <a:pt x="14595" y="11412"/>
                    <a:pt x="14652" y="11522"/>
                    <a:pt x="14652" y="11579"/>
                  </a:cubicBezTo>
                  <a:cubicBezTo>
                    <a:pt x="14704" y="11689"/>
                    <a:pt x="14761" y="11742"/>
                    <a:pt x="14761" y="11851"/>
                  </a:cubicBezTo>
                  <a:lnTo>
                    <a:pt x="14871" y="12071"/>
                  </a:lnTo>
                  <a:cubicBezTo>
                    <a:pt x="14924" y="12181"/>
                    <a:pt x="15034" y="12290"/>
                    <a:pt x="15091" y="12400"/>
                  </a:cubicBezTo>
                  <a:lnTo>
                    <a:pt x="15143" y="12567"/>
                  </a:lnTo>
                  <a:lnTo>
                    <a:pt x="15253" y="12729"/>
                  </a:lnTo>
                  <a:lnTo>
                    <a:pt x="15420" y="13058"/>
                  </a:lnTo>
                  <a:cubicBezTo>
                    <a:pt x="15420" y="13115"/>
                    <a:pt x="15473" y="13168"/>
                    <a:pt x="15473" y="13225"/>
                  </a:cubicBezTo>
                  <a:cubicBezTo>
                    <a:pt x="15473" y="13278"/>
                    <a:pt x="15530" y="13388"/>
                    <a:pt x="15530" y="13445"/>
                  </a:cubicBezTo>
                  <a:lnTo>
                    <a:pt x="15582" y="13717"/>
                  </a:lnTo>
                  <a:lnTo>
                    <a:pt x="15582" y="13445"/>
                  </a:lnTo>
                  <a:cubicBezTo>
                    <a:pt x="15582" y="13278"/>
                    <a:pt x="15582" y="13168"/>
                    <a:pt x="15639" y="13006"/>
                  </a:cubicBezTo>
                  <a:cubicBezTo>
                    <a:pt x="15639" y="12896"/>
                    <a:pt x="15639" y="12729"/>
                    <a:pt x="15692" y="12567"/>
                  </a:cubicBezTo>
                  <a:cubicBezTo>
                    <a:pt x="15749" y="12457"/>
                    <a:pt x="15802" y="12290"/>
                    <a:pt x="15802" y="12128"/>
                  </a:cubicBezTo>
                  <a:lnTo>
                    <a:pt x="15969" y="11632"/>
                  </a:lnTo>
                  <a:cubicBezTo>
                    <a:pt x="16078" y="11303"/>
                    <a:pt x="16188" y="11031"/>
                    <a:pt x="16241" y="10701"/>
                  </a:cubicBezTo>
                  <a:cubicBezTo>
                    <a:pt x="16241" y="10535"/>
                    <a:pt x="16298" y="10372"/>
                    <a:pt x="16298" y="10205"/>
                  </a:cubicBezTo>
                  <a:cubicBezTo>
                    <a:pt x="16350" y="10043"/>
                    <a:pt x="16350" y="9876"/>
                    <a:pt x="16298" y="9714"/>
                  </a:cubicBezTo>
                  <a:cubicBezTo>
                    <a:pt x="16298" y="9494"/>
                    <a:pt x="16241" y="9218"/>
                    <a:pt x="16131" y="8889"/>
                  </a:cubicBezTo>
                  <a:cubicBezTo>
                    <a:pt x="16078" y="8617"/>
                    <a:pt x="15911" y="8340"/>
                    <a:pt x="15802" y="8178"/>
                  </a:cubicBezTo>
                  <a:cubicBezTo>
                    <a:pt x="15749" y="8068"/>
                    <a:pt x="15692" y="8011"/>
                    <a:pt x="15639" y="7958"/>
                  </a:cubicBezTo>
                  <a:cubicBezTo>
                    <a:pt x="15582" y="7848"/>
                    <a:pt x="15530" y="7791"/>
                    <a:pt x="15473" y="7739"/>
                  </a:cubicBezTo>
                  <a:cubicBezTo>
                    <a:pt x="15363" y="7629"/>
                    <a:pt x="15310" y="7519"/>
                    <a:pt x="15200" y="7410"/>
                  </a:cubicBezTo>
                  <a:lnTo>
                    <a:pt x="15200" y="7410"/>
                  </a:lnTo>
                  <a:cubicBezTo>
                    <a:pt x="15310" y="7462"/>
                    <a:pt x="15363" y="7519"/>
                    <a:pt x="15420" y="7519"/>
                  </a:cubicBezTo>
                  <a:cubicBezTo>
                    <a:pt x="15911" y="7901"/>
                    <a:pt x="16350" y="8340"/>
                    <a:pt x="16846" y="8836"/>
                  </a:cubicBezTo>
                  <a:cubicBezTo>
                    <a:pt x="16899" y="8998"/>
                    <a:pt x="16956" y="9108"/>
                    <a:pt x="17009" y="9275"/>
                  </a:cubicBezTo>
                  <a:lnTo>
                    <a:pt x="17176" y="9604"/>
                  </a:lnTo>
                  <a:lnTo>
                    <a:pt x="17228" y="9657"/>
                  </a:lnTo>
                  <a:cubicBezTo>
                    <a:pt x="17338" y="9933"/>
                    <a:pt x="17505" y="10153"/>
                    <a:pt x="17724" y="10425"/>
                  </a:cubicBezTo>
                  <a:cubicBezTo>
                    <a:pt x="17834" y="10535"/>
                    <a:pt x="17944" y="10644"/>
                    <a:pt x="18053" y="10701"/>
                  </a:cubicBezTo>
                  <a:cubicBezTo>
                    <a:pt x="18163" y="10811"/>
                    <a:pt x="18273" y="10921"/>
                    <a:pt x="18383" y="10974"/>
                  </a:cubicBezTo>
                  <a:lnTo>
                    <a:pt x="18545" y="11140"/>
                  </a:lnTo>
                  <a:cubicBezTo>
                    <a:pt x="18602" y="11140"/>
                    <a:pt x="18712" y="11193"/>
                    <a:pt x="18764" y="11250"/>
                  </a:cubicBezTo>
                  <a:cubicBezTo>
                    <a:pt x="18874" y="11303"/>
                    <a:pt x="19041" y="11360"/>
                    <a:pt x="19151" y="11412"/>
                  </a:cubicBezTo>
                  <a:cubicBezTo>
                    <a:pt x="19423" y="11522"/>
                    <a:pt x="19642" y="11579"/>
                    <a:pt x="19919" y="11632"/>
                  </a:cubicBezTo>
                  <a:cubicBezTo>
                    <a:pt x="20081" y="11632"/>
                    <a:pt x="20191" y="11689"/>
                    <a:pt x="20358" y="11689"/>
                  </a:cubicBezTo>
                  <a:lnTo>
                    <a:pt x="20849" y="11742"/>
                  </a:lnTo>
                  <a:cubicBezTo>
                    <a:pt x="21126" y="11799"/>
                    <a:pt x="21345" y="11851"/>
                    <a:pt x="21617" y="11908"/>
                  </a:cubicBezTo>
                  <a:cubicBezTo>
                    <a:pt x="21894" y="11961"/>
                    <a:pt x="22166" y="12018"/>
                    <a:pt x="22443" y="12128"/>
                  </a:cubicBezTo>
                  <a:lnTo>
                    <a:pt x="22552" y="12181"/>
                  </a:lnTo>
                  <a:lnTo>
                    <a:pt x="22443" y="12071"/>
                  </a:lnTo>
                  <a:lnTo>
                    <a:pt x="21947" y="11412"/>
                  </a:lnTo>
                  <a:lnTo>
                    <a:pt x="21784" y="11250"/>
                  </a:lnTo>
                  <a:cubicBezTo>
                    <a:pt x="21784" y="11193"/>
                    <a:pt x="21727" y="11140"/>
                    <a:pt x="21674" y="11031"/>
                  </a:cubicBezTo>
                  <a:cubicBezTo>
                    <a:pt x="21617" y="10974"/>
                    <a:pt x="21565" y="10864"/>
                    <a:pt x="21508" y="10811"/>
                  </a:cubicBezTo>
                  <a:cubicBezTo>
                    <a:pt x="21398" y="10701"/>
                    <a:pt x="21288" y="10535"/>
                    <a:pt x="21178" y="10372"/>
                  </a:cubicBezTo>
                  <a:lnTo>
                    <a:pt x="21126" y="10372"/>
                  </a:lnTo>
                  <a:cubicBezTo>
                    <a:pt x="21069" y="10315"/>
                    <a:pt x="21069" y="10205"/>
                    <a:pt x="21016" y="10153"/>
                  </a:cubicBezTo>
                  <a:cubicBezTo>
                    <a:pt x="20906" y="10096"/>
                    <a:pt x="20849" y="10043"/>
                    <a:pt x="20797" y="9986"/>
                  </a:cubicBezTo>
                  <a:lnTo>
                    <a:pt x="20410" y="9604"/>
                  </a:lnTo>
                  <a:cubicBezTo>
                    <a:pt x="20248" y="9494"/>
                    <a:pt x="20081" y="9437"/>
                    <a:pt x="19919" y="9328"/>
                  </a:cubicBezTo>
                  <a:cubicBezTo>
                    <a:pt x="19809" y="9328"/>
                    <a:pt x="19752" y="9275"/>
                    <a:pt x="19642" y="9275"/>
                  </a:cubicBezTo>
                  <a:cubicBezTo>
                    <a:pt x="19590" y="9218"/>
                    <a:pt x="19480" y="9218"/>
                    <a:pt x="19370" y="9165"/>
                  </a:cubicBezTo>
                  <a:cubicBezTo>
                    <a:pt x="19151" y="9108"/>
                    <a:pt x="18874" y="9108"/>
                    <a:pt x="18655" y="9108"/>
                  </a:cubicBezTo>
                  <a:lnTo>
                    <a:pt x="18602" y="9108"/>
                  </a:lnTo>
                  <a:cubicBezTo>
                    <a:pt x="18383" y="9108"/>
                    <a:pt x="18163" y="9108"/>
                    <a:pt x="17944" y="9055"/>
                  </a:cubicBezTo>
                  <a:cubicBezTo>
                    <a:pt x="17777" y="9055"/>
                    <a:pt x="17667" y="8998"/>
                    <a:pt x="17557" y="8998"/>
                  </a:cubicBezTo>
                  <a:cubicBezTo>
                    <a:pt x="17448" y="8946"/>
                    <a:pt x="17338" y="8889"/>
                    <a:pt x="17285" y="8836"/>
                  </a:cubicBezTo>
                  <a:lnTo>
                    <a:pt x="16956" y="8669"/>
                  </a:lnTo>
                  <a:lnTo>
                    <a:pt x="16737" y="8450"/>
                  </a:lnTo>
                  <a:lnTo>
                    <a:pt x="16627" y="8287"/>
                  </a:lnTo>
                  <a:lnTo>
                    <a:pt x="16627" y="8340"/>
                  </a:lnTo>
                  <a:lnTo>
                    <a:pt x="16407" y="8121"/>
                  </a:lnTo>
                  <a:lnTo>
                    <a:pt x="16298" y="8068"/>
                  </a:lnTo>
                  <a:cubicBezTo>
                    <a:pt x="16188" y="7958"/>
                    <a:pt x="16131" y="7848"/>
                    <a:pt x="16021" y="7739"/>
                  </a:cubicBezTo>
                  <a:lnTo>
                    <a:pt x="16021" y="7739"/>
                  </a:lnTo>
                  <a:cubicBezTo>
                    <a:pt x="16188" y="7791"/>
                    <a:pt x="16407" y="7848"/>
                    <a:pt x="16570" y="7901"/>
                  </a:cubicBezTo>
                  <a:cubicBezTo>
                    <a:pt x="16846" y="7958"/>
                    <a:pt x="17118" y="7958"/>
                    <a:pt x="17395" y="7958"/>
                  </a:cubicBezTo>
                  <a:cubicBezTo>
                    <a:pt x="17944" y="7901"/>
                    <a:pt x="18435" y="7791"/>
                    <a:pt x="18984" y="7682"/>
                  </a:cubicBezTo>
                  <a:cubicBezTo>
                    <a:pt x="19642" y="7572"/>
                    <a:pt x="20301" y="7410"/>
                    <a:pt x="20959" y="7410"/>
                  </a:cubicBezTo>
                  <a:lnTo>
                    <a:pt x="21126" y="7410"/>
                  </a:lnTo>
                  <a:lnTo>
                    <a:pt x="20959" y="7352"/>
                  </a:lnTo>
                  <a:cubicBezTo>
                    <a:pt x="20906" y="7352"/>
                    <a:pt x="20797" y="7300"/>
                    <a:pt x="20687" y="7243"/>
                  </a:cubicBezTo>
                  <a:lnTo>
                    <a:pt x="20467" y="7133"/>
                  </a:lnTo>
                  <a:lnTo>
                    <a:pt x="19971" y="6804"/>
                  </a:lnTo>
                  <a:cubicBezTo>
                    <a:pt x="19862" y="6751"/>
                    <a:pt x="19699" y="6694"/>
                    <a:pt x="19590" y="6641"/>
                  </a:cubicBezTo>
                  <a:cubicBezTo>
                    <a:pt x="19533" y="6584"/>
                    <a:pt x="19480" y="6584"/>
                    <a:pt x="19480" y="6532"/>
                  </a:cubicBezTo>
                  <a:cubicBezTo>
                    <a:pt x="19370" y="6475"/>
                    <a:pt x="19313" y="6422"/>
                    <a:pt x="19203" y="6422"/>
                  </a:cubicBezTo>
                  <a:lnTo>
                    <a:pt x="19203" y="6365"/>
                  </a:lnTo>
                  <a:cubicBezTo>
                    <a:pt x="19094" y="6365"/>
                    <a:pt x="19041" y="6312"/>
                    <a:pt x="18931" y="6255"/>
                  </a:cubicBezTo>
                  <a:cubicBezTo>
                    <a:pt x="18764" y="6203"/>
                    <a:pt x="18602" y="6093"/>
                    <a:pt x="18435" y="6036"/>
                  </a:cubicBezTo>
                  <a:cubicBezTo>
                    <a:pt x="18326" y="6036"/>
                    <a:pt x="18216" y="5983"/>
                    <a:pt x="18163" y="5983"/>
                  </a:cubicBezTo>
                  <a:cubicBezTo>
                    <a:pt x="18053" y="5926"/>
                    <a:pt x="17944" y="5926"/>
                    <a:pt x="17887" y="5873"/>
                  </a:cubicBezTo>
                  <a:cubicBezTo>
                    <a:pt x="17667" y="5873"/>
                    <a:pt x="17448" y="5816"/>
                    <a:pt x="17285" y="5816"/>
                  </a:cubicBezTo>
                  <a:cubicBezTo>
                    <a:pt x="17118" y="5816"/>
                    <a:pt x="16899" y="5816"/>
                    <a:pt x="16680" y="5873"/>
                  </a:cubicBezTo>
                  <a:cubicBezTo>
                    <a:pt x="16407" y="5926"/>
                    <a:pt x="16188" y="6036"/>
                    <a:pt x="15969" y="6093"/>
                  </a:cubicBezTo>
                  <a:lnTo>
                    <a:pt x="15911" y="6093"/>
                  </a:lnTo>
                  <a:cubicBezTo>
                    <a:pt x="15639" y="6203"/>
                    <a:pt x="15420" y="6255"/>
                    <a:pt x="15200" y="6312"/>
                  </a:cubicBezTo>
                  <a:cubicBezTo>
                    <a:pt x="14976" y="6376"/>
                    <a:pt x="14753" y="6403"/>
                    <a:pt x="14551" y="6403"/>
                  </a:cubicBezTo>
                  <a:cubicBezTo>
                    <a:pt x="14406" y="6403"/>
                    <a:pt x="14272" y="6389"/>
                    <a:pt x="14156" y="6365"/>
                  </a:cubicBezTo>
                  <a:lnTo>
                    <a:pt x="13993" y="6312"/>
                  </a:lnTo>
                  <a:lnTo>
                    <a:pt x="13884" y="6203"/>
                  </a:lnTo>
                  <a:lnTo>
                    <a:pt x="13774" y="6145"/>
                  </a:lnTo>
                  <a:lnTo>
                    <a:pt x="13388" y="5926"/>
                  </a:lnTo>
                  <a:lnTo>
                    <a:pt x="12949" y="5707"/>
                  </a:lnTo>
                  <a:cubicBezTo>
                    <a:pt x="13116" y="5707"/>
                    <a:pt x="13278" y="5707"/>
                    <a:pt x="13388" y="5654"/>
                  </a:cubicBezTo>
                  <a:lnTo>
                    <a:pt x="13717" y="5654"/>
                  </a:lnTo>
                  <a:cubicBezTo>
                    <a:pt x="13827" y="5654"/>
                    <a:pt x="13884" y="5597"/>
                    <a:pt x="13993" y="5597"/>
                  </a:cubicBezTo>
                  <a:cubicBezTo>
                    <a:pt x="14485" y="5487"/>
                    <a:pt x="14981" y="5268"/>
                    <a:pt x="15530" y="5048"/>
                  </a:cubicBezTo>
                  <a:cubicBezTo>
                    <a:pt x="16131" y="4829"/>
                    <a:pt x="16737" y="4557"/>
                    <a:pt x="17395" y="4447"/>
                  </a:cubicBezTo>
                  <a:lnTo>
                    <a:pt x="17557" y="4447"/>
                  </a:lnTo>
                  <a:lnTo>
                    <a:pt x="17118" y="4280"/>
                  </a:lnTo>
                  <a:cubicBezTo>
                    <a:pt x="17066" y="4280"/>
                    <a:pt x="16956" y="4227"/>
                    <a:pt x="16846" y="4227"/>
                  </a:cubicBezTo>
                  <a:cubicBezTo>
                    <a:pt x="16789" y="4170"/>
                    <a:pt x="16680" y="4170"/>
                    <a:pt x="16570" y="4118"/>
                  </a:cubicBezTo>
                  <a:cubicBezTo>
                    <a:pt x="16570" y="4118"/>
                    <a:pt x="16517" y="4118"/>
                    <a:pt x="16517" y="4061"/>
                  </a:cubicBezTo>
                  <a:cubicBezTo>
                    <a:pt x="16407" y="4061"/>
                    <a:pt x="16350" y="4061"/>
                    <a:pt x="16298" y="4008"/>
                  </a:cubicBezTo>
                  <a:cubicBezTo>
                    <a:pt x="16241" y="4008"/>
                    <a:pt x="16131" y="3951"/>
                    <a:pt x="16021" y="3898"/>
                  </a:cubicBezTo>
                  <a:cubicBezTo>
                    <a:pt x="15749" y="3841"/>
                    <a:pt x="15473" y="3731"/>
                    <a:pt x="15200" y="3679"/>
                  </a:cubicBezTo>
                  <a:cubicBezTo>
                    <a:pt x="14981" y="3622"/>
                    <a:pt x="14814" y="3569"/>
                    <a:pt x="14652" y="3512"/>
                  </a:cubicBezTo>
                  <a:cubicBezTo>
                    <a:pt x="14432" y="3512"/>
                    <a:pt x="14266" y="3459"/>
                    <a:pt x="14103" y="3459"/>
                  </a:cubicBezTo>
                  <a:lnTo>
                    <a:pt x="13774" y="3459"/>
                  </a:lnTo>
                  <a:cubicBezTo>
                    <a:pt x="13717" y="3512"/>
                    <a:pt x="13607" y="3512"/>
                    <a:pt x="13497" y="3512"/>
                  </a:cubicBezTo>
                  <a:cubicBezTo>
                    <a:pt x="13278" y="3569"/>
                    <a:pt x="13116" y="3622"/>
                    <a:pt x="12949" y="3679"/>
                  </a:cubicBezTo>
                  <a:cubicBezTo>
                    <a:pt x="12786" y="3731"/>
                    <a:pt x="12677" y="3788"/>
                    <a:pt x="12567" y="3841"/>
                  </a:cubicBezTo>
                  <a:cubicBezTo>
                    <a:pt x="12457" y="3898"/>
                    <a:pt x="12347" y="4008"/>
                    <a:pt x="12238" y="4061"/>
                  </a:cubicBezTo>
                  <a:lnTo>
                    <a:pt x="12181" y="4061"/>
                  </a:lnTo>
                  <a:cubicBezTo>
                    <a:pt x="11961" y="4227"/>
                    <a:pt x="11742" y="4337"/>
                    <a:pt x="11522" y="4447"/>
                  </a:cubicBezTo>
                  <a:cubicBezTo>
                    <a:pt x="11193" y="4557"/>
                    <a:pt x="10921" y="4666"/>
                    <a:pt x="10592" y="4666"/>
                  </a:cubicBezTo>
                  <a:lnTo>
                    <a:pt x="9986" y="4447"/>
                  </a:lnTo>
                  <a:cubicBezTo>
                    <a:pt x="9933" y="4447"/>
                    <a:pt x="9876" y="4447"/>
                    <a:pt x="9767" y="4390"/>
                  </a:cubicBezTo>
                  <a:lnTo>
                    <a:pt x="9165" y="4227"/>
                  </a:lnTo>
                  <a:lnTo>
                    <a:pt x="8669" y="4118"/>
                  </a:lnTo>
                  <a:cubicBezTo>
                    <a:pt x="8836" y="4061"/>
                    <a:pt x="8998" y="4061"/>
                    <a:pt x="9165" y="4008"/>
                  </a:cubicBezTo>
                  <a:cubicBezTo>
                    <a:pt x="9437" y="3898"/>
                    <a:pt x="9657" y="3841"/>
                    <a:pt x="9876" y="3731"/>
                  </a:cubicBezTo>
                  <a:cubicBezTo>
                    <a:pt x="9986" y="3679"/>
                    <a:pt x="10096" y="3622"/>
                    <a:pt x="10263" y="3512"/>
                  </a:cubicBezTo>
                  <a:cubicBezTo>
                    <a:pt x="10372" y="3459"/>
                    <a:pt x="10482" y="3402"/>
                    <a:pt x="10592" y="3292"/>
                  </a:cubicBezTo>
                  <a:cubicBezTo>
                    <a:pt x="10811" y="3183"/>
                    <a:pt x="10974" y="3073"/>
                    <a:pt x="11193" y="2911"/>
                  </a:cubicBezTo>
                  <a:cubicBezTo>
                    <a:pt x="11250" y="2854"/>
                    <a:pt x="11303" y="2854"/>
                    <a:pt x="11360" y="2801"/>
                  </a:cubicBezTo>
                  <a:cubicBezTo>
                    <a:pt x="11632" y="2634"/>
                    <a:pt x="11851" y="2472"/>
                    <a:pt x="12128" y="2305"/>
                  </a:cubicBezTo>
                  <a:cubicBezTo>
                    <a:pt x="12290" y="2195"/>
                    <a:pt x="12400" y="2143"/>
                    <a:pt x="12567" y="2085"/>
                  </a:cubicBezTo>
                  <a:cubicBezTo>
                    <a:pt x="12677" y="1976"/>
                    <a:pt x="12839" y="1923"/>
                    <a:pt x="12949" y="1866"/>
                  </a:cubicBezTo>
                  <a:lnTo>
                    <a:pt x="13116" y="1813"/>
                  </a:lnTo>
                  <a:lnTo>
                    <a:pt x="12567" y="1813"/>
                  </a:lnTo>
                  <a:cubicBezTo>
                    <a:pt x="12510" y="1813"/>
                    <a:pt x="12400" y="1756"/>
                    <a:pt x="12347" y="1756"/>
                  </a:cubicBezTo>
                  <a:cubicBezTo>
                    <a:pt x="12181" y="1756"/>
                    <a:pt x="12018" y="1756"/>
                    <a:pt x="11799" y="1704"/>
                  </a:cubicBezTo>
                  <a:cubicBezTo>
                    <a:pt x="11632" y="1704"/>
                    <a:pt x="11470" y="1647"/>
                    <a:pt x="11360" y="1647"/>
                  </a:cubicBezTo>
                  <a:lnTo>
                    <a:pt x="11140" y="1647"/>
                  </a:lnTo>
                  <a:cubicBezTo>
                    <a:pt x="10974" y="1594"/>
                    <a:pt x="10811" y="1594"/>
                    <a:pt x="10644" y="1594"/>
                  </a:cubicBezTo>
                  <a:lnTo>
                    <a:pt x="9767" y="1594"/>
                  </a:lnTo>
                  <a:cubicBezTo>
                    <a:pt x="9657" y="1647"/>
                    <a:pt x="9547" y="1647"/>
                    <a:pt x="9437" y="1647"/>
                  </a:cubicBezTo>
                  <a:cubicBezTo>
                    <a:pt x="9275" y="1704"/>
                    <a:pt x="9056" y="1756"/>
                    <a:pt x="8889" y="1813"/>
                  </a:cubicBezTo>
                  <a:cubicBezTo>
                    <a:pt x="8726" y="1923"/>
                    <a:pt x="8560" y="1976"/>
                    <a:pt x="8397" y="2143"/>
                  </a:cubicBezTo>
                  <a:cubicBezTo>
                    <a:pt x="8287" y="2195"/>
                    <a:pt x="8178" y="2252"/>
                    <a:pt x="8068" y="2362"/>
                  </a:cubicBezTo>
                  <a:cubicBezTo>
                    <a:pt x="8011" y="2415"/>
                    <a:pt x="7958" y="2472"/>
                    <a:pt x="7901" y="2472"/>
                  </a:cubicBezTo>
                  <a:lnTo>
                    <a:pt x="7739" y="2691"/>
                  </a:lnTo>
                  <a:cubicBezTo>
                    <a:pt x="7572" y="2854"/>
                    <a:pt x="7353" y="3020"/>
                    <a:pt x="7190" y="3130"/>
                  </a:cubicBezTo>
                  <a:cubicBezTo>
                    <a:pt x="7133" y="3183"/>
                    <a:pt x="7023" y="3240"/>
                    <a:pt x="6914" y="3350"/>
                  </a:cubicBezTo>
                  <a:cubicBezTo>
                    <a:pt x="6861" y="3402"/>
                    <a:pt x="6751" y="3459"/>
                    <a:pt x="6641" y="3459"/>
                  </a:cubicBezTo>
                  <a:cubicBezTo>
                    <a:pt x="6532" y="3512"/>
                    <a:pt x="6475" y="3569"/>
                    <a:pt x="6365" y="3569"/>
                  </a:cubicBezTo>
                  <a:cubicBezTo>
                    <a:pt x="6255" y="3622"/>
                    <a:pt x="6203" y="3622"/>
                    <a:pt x="6093" y="3622"/>
                  </a:cubicBezTo>
                  <a:lnTo>
                    <a:pt x="5873" y="3622"/>
                  </a:lnTo>
                  <a:cubicBezTo>
                    <a:pt x="5048" y="3512"/>
                    <a:pt x="4170" y="3459"/>
                    <a:pt x="3293" y="3459"/>
                  </a:cubicBezTo>
                  <a:cubicBezTo>
                    <a:pt x="3350" y="3459"/>
                    <a:pt x="3459" y="3459"/>
                    <a:pt x="3512" y="3402"/>
                  </a:cubicBezTo>
                  <a:cubicBezTo>
                    <a:pt x="3731" y="3402"/>
                    <a:pt x="3898" y="3292"/>
                    <a:pt x="4118" y="3240"/>
                  </a:cubicBezTo>
                  <a:cubicBezTo>
                    <a:pt x="4337" y="3183"/>
                    <a:pt x="4500" y="3073"/>
                    <a:pt x="4719" y="2963"/>
                  </a:cubicBezTo>
                  <a:cubicBezTo>
                    <a:pt x="4886" y="2854"/>
                    <a:pt x="5105" y="2744"/>
                    <a:pt x="5268" y="2581"/>
                  </a:cubicBezTo>
                  <a:lnTo>
                    <a:pt x="5434" y="2415"/>
                  </a:lnTo>
                  <a:lnTo>
                    <a:pt x="5597" y="2305"/>
                  </a:lnTo>
                  <a:lnTo>
                    <a:pt x="5926" y="1976"/>
                  </a:lnTo>
                  <a:cubicBezTo>
                    <a:pt x="6093" y="1813"/>
                    <a:pt x="6203" y="1647"/>
                    <a:pt x="6365" y="1537"/>
                  </a:cubicBezTo>
                  <a:cubicBezTo>
                    <a:pt x="6422" y="1427"/>
                    <a:pt x="6475" y="1374"/>
                    <a:pt x="6532" y="1317"/>
                  </a:cubicBezTo>
                  <a:lnTo>
                    <a:pt x="7190" y="659"/>
                  </a:lnTo>
                  <a:cubicBezTo>
                    <a:pt x="7353" y="497"/>
                    <a:pt x="7462" y="440"/>
                    <a:pt x="7519" y="330"/>
                  </a:cubicBezTo>
                  <a:cubicBezTo>
                    <a:pt x="7682" y="220"/>
                    <a:pt x="7791" y="167"/>
                    <a:pt x="7901" y="58"/>
                  </a:cubicBezTo>
                  <a:lnTo>
                    <a:pt x="8011" y="1"/>
                  </a:ln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50_1">
    <p:spTree>
      <p:nvGrpSpPr>
        <p:cNvPr id="1" name="Shape 20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3" name="Google Shape;2033;p32"/>
          <p:cNvSpPr/>
          <p:nvPr/>
        </p:nvSpPr>
        <p:spPr>
          <a:xfrm>
            <a:off x="20870" y="2713753"/>
            <a:ext cx="3623534" cy="2450717"/>
          </a:xfrm>
          <a:custGeom>
            <a:avLst/>
            <a:gdLst/>
            <a:ahLst/>
            <a:cxnLst/>
            <a:rect l="l" t="t" r="r" b="b"/>
            <a:pathLst>
              <a:path w="42414" h="28686" extrusionOk="0">
                <a:moveTo>
                  <a:pt x="5989" y="0"/>
                </a:moveTo>
                <a:cubicBezTo>
                  <a:pt x="3933" y="0"/>
                  <a:pt x="1867" y="453"/>
                  <a:pt x="1" y="1305"/>
                </a:cubicBezTo>
                <a:lnTo>
                  <a:pt x="1" y="28685"/>
                </a:lnTo>
                <a:lnTo>
                  <a:pt x="42413" y="28685"/>
                </a:lnTo>
                <a:cubicBezTo>
                  <a:pt x="42084" y="25832"/>
                  <a:pt x="40491" y="22922"/>
                  <a:pt x="38187" y="20947"/>
                </a:cubicBezTo>
                <a:cubicBezTo>
                  <a:pt x="33745" y="17164"/>
                  <a:pt x="27433" y="19468"/>
                  <a:pt x="23044" y="16286"/>
                </a:cubicBezTo>
                <a:cubicBezTo>
                  <a:pt x="20081" y="14420"/>
                  <a:pt x="19919" y="10632"/>
                  <a:pt x="18216" y="7889"/>
                </a:cubicBezTo>
                <a:cubicBezTo>
                  <a:pt x="16517" y="4926"/>
                  <a:pt x="13388" y="1801"/>
                  <a:pt x="10425" y="757"/>
                </a:cubicBezTo>
                <a:cubicBezTo>
                  <a:pt x="9008" y="245"/>
                  <a:pt x="7501" y="0"/>
                  <a:pt x="5989" y="0"/>
                </a:cubicBezTo>
                <a:close/>
              </a:path>
            </a:pathLst>
          </a:custGeom>
          <a:solidFill>
            <a:srgbClr val="2A42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4" name="Google Shape;2034;p32"/>
          <p:cNvSpPr/>
          <p:nvPr/>
        </p:nvSpPr>
        <p:spPr>
          <a:xfrm>
            <a:off x="4392544" y="-4447"/>
            <a:ext cx="4785126" cy="3076332"/>
          </a:xfrm>
          <a:custGeom>
            <a:avLst/>
            <a:gdLst/>
            <a:ahLst/>
            <a:cxnLst/>
            <a:rect l="l" t="t" r="r" b="b"/>
            <a:pathLst>
              <a:path w="59145" h="38024" extrusionOk="0">
                <a:moveTo>
                  <a:pt x="0" y="0"/>
                </a:moveTo>
                <a:cubicBezTo>
                  <a:pt x="1264" y="7901"/>
                  <a:pt x="10425" y="15362"/>
                  <a:pt x="17175" y="17666"/>
                </a:cubicBezTo>
                <a:cubicBezTo>
                  <a:pt x="25787" y="20576"/>
                  <a:pt x="35281" y="16187"/>
                  <a:pt x="42194" y="23759"/>
                </a:cubicBezTo>
                <a:cubicBezTo>
                  <a:pt x="47074" y="28969"/>
                  <a:pt x="51793" y="36540"/>
                  <a:pt x="59145" y="38023"/>
                </a:cubicBezTo>
                <a:lnTo>
                  <a:pt x="59145" y="0"/>
                </a:lnTo>
                <a:close/>
              </a:path>
            </a:pathLst>
          </a:custGeom>
          <a:solidFill>
            <a:srgbClr val="2A42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5" name="Google Shape;2035;p32"/>
          <p:cNvSpPr/>
          <p:nvPr/>
        </p:nvSpPr>
        <p:spPr>
          <a:xfrm rot="10800000">
            <a:off x="6870627" y="-64723"/>
            <a:ext cx="2307003" cy="1560303"/>
          </a:xfrm>
          <a:custGeom>
            <a:avLst/>
            <a:gdLst/>
            <a:ahLst/>
            <a:cxnLst/>
            <a:rect l="l" t="t" r="r" b="b"/>
            <a:pathLst>
              <a:path w="42414" h="28686" extrusionOk="0">
                <a:moveTo>
                  <a:pt x="5989" y="0"/>
                </a:moveTo>
                <a:cubicBezTo>
                  <a:pt x="3933" y="0"/>
                  <a:pt x="1867" y="453"/>
                  <a:pt x="1" y="1305"/>
                </a:cubicBezTo>
                <a:lnTo>
                  <a:pt x="1" y="28685"/>
                </a:lnTo>
                <a:lnTo>
                  <a:pt x="42413" y="28685"/>
                </a:lnTo>
                <a:cubicBezTo>
                  <a:pt x="42084" y="25832"/>
                  <a:pt x="40491" y="22922"/>
                  <a:pt x="38187" y="20947"/>
                </a:cubicBezTo>
                <a:cubicBezTo>
                  <a:pt x="33745" y="17164"/>
                  <a:pt x="27433" y="19468"/>
                  <a:pt x="23044" y="16286"/>
                </a:cubicBezTo>
                <a:cubicBezTo>
                  <a:pt x="20081" y="14420"/>
                  <a:pt x="19919" y="10632"/>
                  <a:pt x="18216" y="7889"/>
                </a:cubicBezTo>
                <a:cubicBezTo>
                  <a:pt x="16517" y="4926"/>
                  <a:pt x="13388" y="1801"/>
                  <a:pt x="10425" y="757"/>
                </a:cubicBezTo>
                <a:cubicBezTo>
                  <a:pt x="9008" y="245"/>
                  <a:pt x="7501" y="0"/>
                  <a:pt x="5989" y="0"/>
                </a:cubicBezTo>
                <a:close/>
              </a:path>
            </a:pathLst>
          </a:custGeom>
          <a:solidFill>
            <a:srgbClr val="609C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36" name="Google Shape;2036;p32"/>
          <p:cNvGrpSpPr/>
          <p:nvPr/>
        </p:nvGrpSpPr>
        <p:grpSpPr>
          <a:xfrm>
            <a:off x="2121125" y="4033552"/>
            <a:ext cx="1610497" cy="1678497"/>
            <a:chOff x="5898850" y="2516424"/>
            <a:chExt cx="584424" cy="609100"/>
          </a:xfrm>
        </p:grpSpPr>
        <p:sp>
          <p:nvSpPr>
            <p:cNvPr id="2037" name="Google Shape;2037;p32"/>
            <p:cNvSpPr/>
            <p:nvPr/>
          </p:nvSpPr>
          <p:spPr>
            <a:xfrm>
              <a:off x="6088158" y="2783960"/>
              <a:ext cx="186156" cy="168831"/>
            </a:xfrm>
            <a:custGeom>
              <a:avLst/>
              <a:gdLst/>
              <a:ahLst/>
              <a:cxnLst/>
              <a:rect l="l" t="t" r="r" b="b"/>
              <a:pathLst>
                <a:path w="2482" h="2251" extrusionOk="0">
                  <a:moveTo>
                    <a:pt x="1084" y="1"/>
                  </a:moveTo>
                  <a:cubicBezTo>
                    <a:pt x="829" y="1"/>
                    <a:pt x="574" y="128"/>
                    <a:pt x="383" y="436"/>
                  </a:cubicBezTo>
                  <a:cubicBezTo>
                    <a:pt x="163" y="822"/>
                    <a:pt x="1" y="1643"/>
                    <a:pt x="330" y="2029"/>
                  </a:cubicBezTo>
                  <a:cubicBezTo>
                    <a:pt x="486" y="2185"/>
                    <a:pt x="698" y="2251"/>
                    <a:pt x="918" y="2251"/>
                  </a:cubicBezTo>
                  <a:cubicBezTo>
                    <a:pt x="1317" y="2251"/>
                    <a:pt x="1744" y="2036"/>
                    <a:pt x="1919" y="1753"/>
                  </a:cubicBezTo>
                  <a:cubicBezTo>
                    <a:pt x="2481" y="950"/>
                    <a:pt x="1780" y="1"/>
                    <a:pt x="1084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32"/>
            <p:cNvSpPr/>
            <p:nvPr/>
          </p:nvSpPr>
          <p:spPr>
            <a:xfrm>
              <a:off x="6129335" y="2601928"/>
              <a:ext cx="139955" cy="146630"/>
            </a:xfrm>
            <a:custGeom>
              <a:avLst/>
              <a:gdLst/>
              <a:ahLst/>
              <a:cxnLst/>
              <a:rect l="l" t="t" r="r" b="b"/>
              <a:pathLst>
                <a:path w="1866" h="1955" extrusionOk="0">
                  <a:moveTo>
                    <a:pt x="968" y="0"/>
                  </a:moveTo>
                  <a:cubicBezTo>
                    <a:pt x="837" y="0"/>
                    <a:pt x="707" y="36"/>
                    <a:pt x="602" y="120"/>
                  </a:cubicBezTo>
                  <a:lnTo>
                    <a:pt x="273" y="668"/>
                  </a:lnTo>
                  <a:cubicBezTo>
                    <a:pt x="110" y="888"/>
                    <a:pt x="0" y="1164"/>
                    <a:pt x="53" y="1437"/>
                  </a:cubicBezTo>
                  <a:cubicBezTo>
                    <a:pt x="110" y="1603"/>
                    <a:pt x="220" y="1823"/>
                    <a:pt x="439" y="1933"/>
                  </a:cubicBezTo>
                  <a:cubicBezTo>
                    <a:pt x="487" y="1948"/>
                    <a:pt x="534" y="1954"/>
                    <a:pt x="582" y="1954"/>
                  </a:cubicBezTo>
                  <a:cubicBezTo>
                    <a:pt x="698" y="1954"/>
                    <a:pt x="816" y="1916"/>
                    <a:pt x="931" y="1875"/>
                  </a:cubicBezTo>
                  <a:cubicBezTo>
                    <a:pt x="1260" y="1766"/>
                    <a:pt x="1589" y="1546"/>
                    <a:pt x="1699" y="1217"/>
                  </a:cubicBezTo>
                  <a:cubicBezTo>
                    <a:pt x="1866" y="888"/>
                    <a:pt x="1809" y="506"/>
                    <a:pt x="1537" y="230"/>
                  </a:cubicBezTo>
                  <a:cubicBezTo>
                    <a:pt x="1401" y="94"/>
                    <a:pt x="1182" y="0"/>
                    <a:pt x="968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32"/>
            <p:cNvSpPr/>
            <p:nvPr/>
          </p:nvSpPr>
          <p:spPr>
            <a:xfrm>
              <a:off x="6239665" y="2702057"/>
              <a:ext cx="148955" cy="112054"/>
            </a:xfrm>
            <a:custGeom>
              <a:avLst/>
              <a:gdLst/>
              <a:ahLst/>
              <a:cxnLst/>
              <a:rect l="l" t="t" r="r" b="b"/>
              <a:pathLst>
                <a:path w="1986" h="1494" extrusionOk="0">
                  <a:moveTo>
                    <a:pt x="1017" y="1"/>
                  </a:moveTo>
                  <a:cubicBezTo>
                    <a:pt x="856" y="1"/>
                    <a:pt x="694" y="49"/>
                    <a:pt x="557" y="159"/>
                  </a:cubicBezTo>
                  <a:cubicBezTo>
                    <a:pt x="1" y="614"/>
                    <a:pt x="380" y="1493"/>
                    <a:pt x="1049" y="1493"/>
                  </a:cubicBezTo>
                  <a:cubicBezTo>
                    <a:pt x="1103" y="1493"/>
                    <a:pt x="1158" y="1487"/>
                    <a:pt x="1216" y="1475"/>
                  </a:cubicBezTo>
                  <a:cubicBezTo>
                    <a:pt x="1492" y="1366"/>
                    <a:pt x="1712" y="1199"/>
                    <a:pt x="1821" y="927"/>
                  </a:cubicBezTo>
                  <a:cubicBezTo>
                    <a:pt x="1986" y="433"/>
                    <a:pt x="1501" y="1"/>
                    <a:pt x="1017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32"/>
            <p:cNvSpPr/>
            <p:nvPr/>
          </p:nvSpPr>
          <p:spPr>
            <a:xfrm>
              <a:off x="6009855" y="2711282"/>
              <a:ext cx="90603" cy="89853"/>
            </a:xfrm>
            <a:custGeom>
              <a:avLst/>
              <a:gdLst/>
              <a:ahLst/>
              <a:cxnLst/>
              <a:rect l="l" t="t" r="r" b="b"/>
              <a:pathLst>
                <a:path w="1208" h="1198" extrusionOk="0">
                  <a:moveTo>
                    <a:pt x="647" y="0"/>
                  </a:moveTo>
                  <a:cubicBezTo>
                    <a:pt x="596" y="0"/>
                    <a:pt x="545" y="11"/>
                    <a:pt x="496" y="36"/>
                  </a:cubicBezTo>
                  <a:lnTo>
                    <a:pt x="329" y="88"/>
                  </a:lnTo>
                  <a:cubicBezTo>
                    <a:pt x="110" y="255"/>
                    <a:pt x="0" y="584"/>
                    <a:pt x="110" y="856"/>
                  </a:cubicBezTo>
                  <a:cubicBezTo>
                    <a:pt x="189" y="1057"/>
                    <a:pt x="415" y="1198"/>
                    <a:pt x="616" y="1198"/>
                  </a:cubicBezTo>
                  <a:cubicBezTo>
                    <a:pt x="692" y="1198"/>
                    <a:pt x="765" y="1177"/>
                    <a:pt x="825" y="1133"/>
                  </a:cubicBezTo>
                  <a:lnTo>
                    <a:pt x="988" y="966"/>
                  </a:lnTo>
                  <a:cubicBezTo>
                    <a:pt x="1097" y="804"/>
                    <a:pt x="1207" y="527"/>
                    <a:pt x="1097" y="308"/>
                  </a:cubicBezTo>
                  <a:cubicBezTo>
                    <a:pt x="1012" y="137"/>
                    <a:pt x="828" y="0"/>
                    <a:pt x="647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32"/>
            <p:cNvSpPr/>
            <p:nvPr/>
          </p:nvSpPr>
          <p:spPr>
            <a:xfrm>
              <a:off x="5959228" y="2563076"/>
              <a:ext cx="184131" cy="116554"/>
            </a:xfrm>
            <a:custGeom>
              <a:avLst/>
              <a:gdLst/>
              <a:ahLst/>
              <a:cxnLst/>
              <a:rect l="l" t="t" r="r" b="b"/>
              <a:pathLst>
                <a:path w="2455" h="1554" extrusionOk="0">
                  <a:moveTo>
                    <a:pt x="1954" y="1"/>
                  </a:moveTo>
                  <a:cubicBezTo>
                    <a:pt x="1266" y="1"/>
                    <a:pt x="1" y="1137"/>
                    <a:pt x="1061" y="1516"/>
                  </a:cubicBezTo>
                  <a:cubicBezTo>
                    <a:pt x="1153" y="1540"/>
                    <a:pt x="1245" y="1553"/>
                    <a:pt x="1337" y="1553"/>
                  </a:cubicBezTo>
                  <a:cubicBezTo>
                    <a:pt x="1465" y="1553"/>
                    <a:pt x="1592" y="1527"/>
                    <a:pt x="1720" y="1463"/>
                  </a:cubicBezTo>
                  <a:cubicBezTo>
                    <a:pt x="1830" y="1463"/>
                    <a:pt x="1882" y="1406"/>
                    <a:pt x="1939" y="1353"/>
                  </a:cubicBezTo>
                  <a:cubicBezTo>
                    <a:pt x="2102" y="1186"/>
                    <a:pt x="2211" y="1024"/>
                    <a:pt x="2268" y="857"/>
                  </a:cubicBezTo>
                  <a:cubicBezTo>
                    <a:pt x="2455" y="229"/>
                    <a:pt x="2262" y="1"/>
                    <a:pt x="1954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32"/>
            <p:cNvSpPr/>
            <p:nvPr/>
          </p:nvSpPr>
          <p:spPr>
            <a:xfrm>
              <a:off x="5964703" y="2845013"/>
              <a:ext cx="98853" cy="99453"/>
            </a:xfrm>
            <a:custGeom>
              <a:avLst/>
              <a:gdLst/>
              <a:ahLst/>
              <a:cxnLst/>
              <a:rect l="l" t="t" r="r" b="b"/>
              <a:pathLst>
                <a:path w="1318" h="1326" extrusionOk="0">
                  <a:moveTo>
                    <a:pt x="638" y="1"/>
                  </a:moveTo>
                  <a:cubicBezTo>
                    <a:pt x="608" y="1"/>
                    <a:pt x="579" y="3"/>
                    <a:pt x="549" y="8"/>
                  </a:cubicBezTo>
                  <a:lnTo>
                    <a:pt x="330" y="171"/>
                  </a:lnTo>
                  <a:cubicBezTo>
                    <a:pt x="111" y="390"/>
                    <a:pt x="1" y="719"/>
                    <a:pt x="163" y="996"/>
                  </a:cubicBezTo>
                  <a:cubicBezTo>
                    <a:pt x="220" y="1158"/>
                    <a:pt x="330" y="1268"/>
                    <a:pt x="492" y="1325"/>
                  </a:cubicBezTo>
                  <a:cubicBezTo>
                    <a:pt x="549" y="1325"/>
                    <a:pt x="659" y="1325"/>
                    <a:pt x="769" y="1268"/>
                  </a:cubicBezTo>
                  <a:cubicBezTo>
                    <a:pt x="1041" y="1158"/>
                    <a:pt x="1318" y="829"/>
                    <a:pt x="1261" y="500"/>
                  </a:cubicBezTo>
                  <a:cubicBezTo>
                    <a:pt x="1213" y="252"/>
                    <a:pt x="935" y="1"/>
                    <a:pt x="638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32"/>
            <p:cNvSpPr/>
            <p:nvPr/>
          </p:nvSpPr>
          <p:spPr>
            <a:xfrm>
              <a:off x="5898850" y="2730408"/>
              <a:ext cx="90678" cy="108904"/>
            </a:xfrm>
            <a:custGeom>
              <a:avLst/>
              <a:gdLst/>
              <a:ahLst/>
              <a:cxnLst/>
              <a:rect l="l" t="t" r="r" b="b"/>
              <a:pathLst>
                <a:path w="1209" h="1452" extrusionOk="0">
                  <a:moveTo>
                    <a:pt x="712" y="0"/>
                  </a:moveTo>
                  <a:cubicBezTo>
                    <a:pt x="493" y="0"/>
                    <a:pt x="330" y="162"/>
                    <a:pt x="163" y="329"/>
                  </a:cubicBezTo>
                  <a:lnTo>
                    <a:pt x="54" y="492"/>
                  </a:lnTo>
                  <a:cubicBezTo>
                    <a:pt x="54" y="658"/>
                    <a:pt x="1" y="821"/>
                    <a:pt x="54" y="988"/>
                  </a:cubicBezTo>
                  <a:cubicBezTo>
                    <a:pt x="54" y="1150"/>
                    <a:pt x="163" y="1317"/>
                    <a:pt x="273" y="1369"/>
                  </a:cubicBezTo>
                  <a:cubicBezTo>
                    <a:pt x="357" y="1424"/>
                    <a:pt x="439" y="1452"/>
                    <a:pt x="521" y="1452"/>
                  </a:cubicBezTo>
                  <a:cubicBezTo>
                    <a:pt x="603" y="1452"/>
                    <a:pt x="686" y="1424"/>
                    <a:pt x="769" y="1369"/>
                  </a:cubicBezTo>
                  <a:cubicBezTo>
                    <a:pt x="931" y="1317"/>
                    <a:pt x="1098" y="1150"/>
                    <a:pt x="1151" y="931"/>
                  </a:cubicBezTo>
                  <a:cubicBezTo>
                    <a:pt x="1208" y="711"/>
                    <a:pt x="1208" y="492"/>
                    <a:pt x="1098" y="272"/>
                  </a:cubicBezTo>
                  <a:cubicBezTo>
                    <a:pt x="989" y="162"/>
                    <a:pt x="879" y="53"/>
                    <a:pt x="712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32"/>
            <p:cNvSpPr/>
            <p:nvPr/>
          </p:nvSpPr>
          <p:spPr>
            <a:xfrm>
              <a:off x="6005880" y="3011145"/>
              <a:ext cx="214057" cy="114379"/>
            </a:xfrm>
            <a:custGeom>
              <a:avLst/>
              <a:gdLst/>
              <a:ahLst/>
              <a:cxnLst/>
              <a:rect l="l" t="t" r="r" b="b"/>
              <a:pathLst>
                <a:path w="2854" h="1525" extrusionOk="0">
                  <a:moveTo>
                    <a:pt x="1235" y="0"/>
                  </a:moveTo>
                  <a:cubicBezTo>
                    <a:pt x="796" y="0"/>
                    <a:pt x="325" y="126"/>
                    <a:pt x="220" y="479"/>
                  </a:cubicBezTo>
                  <a:cubicBezTo>
                    <a:pt x="0" y="1028"/>
                    <a:pt x="769" y="1524"/>
                    <a:pt x="1208" y="1524"/>
                  </a:cubicBezTo>
                  <a:lnTo>
                    <a:pt x="1260" y="1524"/>
                  </a:lnTo>
                  <a:cubicBezTo>
                    <a:pt x="2085" y="1524"/>
                    <a:pt x="2853" y="427"/>
                    <a:pt x="1866" y="98"/>
                  </a:cubicBezTo>
                  <a:cubicBezTo>
                    <a:pt x="1710" y="38"/>
                    <a:pt x="1477" y="0"/>
                    <a:pt x="1235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32"/>
            <p:cNvSpPr/>
            <p:nvPr/>
          </p:nvSpPr>
          <p:spPr>
            <a:xfrm>
              <a:off x="6182662" y="2911616"/>
              <a:ext cx="236558" cy="166206"/>
            </a:xfrm>
            <a:custGeom>
              <a:avLst/>
              <a:gdLst/>
              <a:ahLst/>
              <a:cxnLst/>
              <a:rect l="l" t="t" r="r" b="b"/>
              <a:pathLst>
                <a:path w="3154" h="2216" extrusionOk="0">
                  <a:moveTo>
                    <a:pt x="1797" y="1"/>
                  </a:moveTo>
                  <a:cubicBezTo>
                    <a:pt x="1697" y="1"/>
                    <a:pt x="1592" y="17"/>
                    <a:pt x="1484" y="51"/>
                  </a:cubicBezTo>
                  <a:cubicBezTo>
                    <a:pt x="769" y="218"/>
                    <a:pt x="0" y="1148"/>
                    <a:pt x="496" y="1864"/>
                  </a:cubicBezTo>
                  <a:cubicBezTo>
                    <a:pt x="697" y="2114"/>
                    <a:pt x="1011" y="2215"/>
                    <a:pt x="1341" y="2215"/>
                  </a:cubicBezTo>
                  <a:cubicBezTo>
                    <a:pt x="1733" y="2215"/>
                    <a:pt x="2147" y="2071"/>
                    <a:pt x="2415" y="1864"/>
                  </a:cubicBezTo>
                  <a:cubicBezTo>
                    <a:pt x="3154" y="1175"/>
                    <a:pt x="2656" y="1"/>
                    <a:pt x="1797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32"/>
            <p:cNvSpPr/>
            <p:nvPr/>
          </p:nvSpPr>
          <p:spPr>
            <a:xfrm>
              <a:off x="6363345" y="2784110"/>
              <a:ext cx="119929" cy="119179"/>
            </a:xfrm>
            <a:custGeom>
              <a:avLst/>
              <a:gdLst/>
              <a:ahLst/>
              <a:cxnLst/>
              <a:rect l="l" t="t" r="r" b="b"/>
              <a:pathLst>
                <a:path w="1599" h="1589" extrusionOk="0">
                  <a:moveTo>
                    <a:pt x="833" y="0"/>
                  </a:moveTo>
                  <a:cubicBezTo>
                    <a:pt x="215" y="0"/>
                    <a:pt x="0" y="1115"/>
                    <a:pt x="502" y="1479"/>
                  </a:cubicBezTo>
                  <a:cubicBezTo>
                    <a:pt x="611" y="1588"/>
                    <a:pt x="831" y="1588"/>
                    <a:pt x="993" y="1588"/>
                  </a:cubicBezTo>
                  <a:cubicBezTo>
                    <a:pt x="1270" y="1479"/>
                    <a:pt x="1489" y="1259"/>
                    <a:pt x="1542" y="930"/>
                  </a:cubicBezTo>
                  <a:cubicBezTo>
                    <a:pt x="1599" y="653"/>
                    <a:pt x="1489" y="324"/>
                    <a:pt x="1270" y="162"/>
                  </a:cubicBezTo>
                  <a:cubicBezTo>
                    <a:pt x="1109" y="48"/>
                    <a:pt x="962" y="0"/>
                    <a:pt x="833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32"/>
            <p:cNvSpPr/>
            <p:nvPr/>
          </p:nvSpPr>
          <p:spPr>
            <a:xfrm>
              <a:off x="6338294" y="2612128"/>
              <a:ext cx="141455" cy="80103"/>
            </a:xfrm>
            <a:custGeom>
              <a:avLst/>
              <a:gdLst/>
              <a:ahLst/>
              <a:cxnLst/>
              <a:rect l="l" t="t" r="r" b="b"/>
              <a:pathLst>
                <a:path w="1886" h="1068" extrusionOk="0">
                  <a:moveTo>
                    <a:pt x="1489" y="1"/>
                  </a:moveTo>
                  <a:cubicBezTo>
                    <a:pt x="951" y="1"/>
                    <a:pt x="0" y="725"/>
                    <a:pt x="836" y="1028"/>
                  </a:cubicBezTo>
                  <a:cubicBezTo>
                    <a:pt x="890" y="1055"/>
                    <a:pt x="958" y="1068"/>
                    <a:pt x="1034" y="1068"/>
                  </a:cubicBezTo>
                  <a:cubicBezTo>
                    <a:pt x="1109" y="1068"/>
                    <a:pt x="1191" y="1055"/>
                    <a:pt x="1274" y="1028"/>
                  </a:cubicBezTo>
                  <a:cubicBezTo>
                    <a:pt x="1327" y="1028"/>
                    <a:pt x="1327" y="971"/>
                    <a:pt x="1384" y="971"/>
                  </a:cubicBezTo>
                  <a:cubicBezTo>
                    <a:pt x="1547" y="862"/>
                    <a:pt x="1713" y="699"/>
                    <a:pt x="1766" y="532"/>
                  </a:cubicBezTo>
                  <a:cubicBezTo>
                    <a:pt x="1885" y="144"/>
                    <a:pt x="1728" y="1"/>
                    <a:pt x="1489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32"/>
            <p:cNvSpPr/>
            <p:nvPr/>
          </p:nvSpPr>
          <p:spPr>
            <a:xfrm>
              <a:off x="6252790" y="2516424"/>
              <a:ext cx="98853" cy="84228"/>
            </a:xfrm>
            <a:custGeom>
              <a:avLst/>
              <a:gdLst/>
              <a:ahLst/>
              <a:cxnLst/>
              <a:rect l="l" t="t" r="r" b="b"/>
              <a:pathLst>
                <a:path w="1318" h="1123" extrusionOk="0">
                  <a:moveTo>
                    <a:pt x="821" y="0"/>
                  </a:moveTo>
                  <a:lnTo>
                    <a:pt x="163" y="329"/>
                  </a:lnTo>
                  <a:cubicBezTo>
                    <a:pt x="0" y="549"/>
                    <a:pt x="0" y="878"/>
                    <a:pt x="273" y="1040"/>
                  </a:cubicBezTo>
                  <a:cubicBezTo>
                    <a:pt x="356" y="1095"/>
                    <a:pt x="452" y="1123"/>
                    <a:pt x="548" y="1123"/>
                  </a:cubicBezTo>
                  <a:cubicBezTo>
                    <a:pt x="644" y="1123"/>
                    <a:pt x="740" y="1095"/>
                    <a:pt x="821" y="1040"/>
                  </a:cubicBezTo>
                  <a:cubicBezTo>
                    <a:pt x="988" y="988"/>
                    <a:pt x="1098" y="821"/>
                    <a:pt x="1207" y="658"/>
                  </a:cubicBezTo>
                  <a:cubicBezTo>
                    <a:pt x="1260" y="549"/>
                    <a:pt x="1317" y="382"/>
                    <a:pt x="1260" y="272"/>
                  </a:cubicBezTo>
                  <a:cubicBezTo>
                    <a:pt x="1207" y="110"/>
                    <a:pt x="988" y="53"/>
                    <a:pt x="821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32"/>
            <p:cNvSpPr/>
            <p:nvPr/>
          </p:nvSpPr>
          <p:spPr>
            <a:xfrm>
              <a:off x="5907100" y="2960818"/>
              <a:ext cx="98853" cy="107029"/>
            </a:xfrm>
            <a:custGeom>
              <a:avLst/>
              <a:gdLst/>
              <a:ahLst/>
              <a:cxnLst/>
              <a:rect l="l" t="t" r="r" b="b"/>
              <a:pathLst>
                <a:path w="1318" h="1427" extrusionOk="0">
                  <a:moveTo>
                    <a:pt x="879" y="0"/>
                  </a:moveTo>
                  <a:lnTo>
                    <a:pt x="383" y="163"/>
                  </a:lnTo>
                  <a:cubicBezTo>
                    <a:pt x="163" y="330"/>
                    <a:pt x="53" y="549"/>
                    <a:pt x="53" y="769"/>
                  </a:cubicBezTo>
                  <a:cubicBezTo>
                    <a:pt x="1" y="988"/>
                    <a:pt x="1" y="1208"/>
                    <a:pt x="163" y="1317"/>
                  </a:cubicBezTo>
                  <a:cubicBezTo>
                    <a:pt x="220" y="1370"/>
                    <a:pt x="330" y="1427"/>
                    <a:pt x="383" y="1427"/>
                  </a:cubicBezTo>
                  <a:cubicBezTo>
                    <a:pt x="659" y="1427"/>
                    <a:pt x="879" y="1260"/>
                    <a:pt x="1041" y="1041"/>
                  </a:cubicBezTo>
                  <a:cubicBezTo>
                    <a:pt x="1208" y="878"/>
                    <a:pt x="1317" y="659"/>
                    <a:pt x="1260" y="439"/>
                  </a:cubicBezTo>
                  <a:cubicBezTo>
                    <a:pt x="1260" y="220"/>
                    <a:pt x="1098" y="0"/>
                    <a:pt x="879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0" name="Google Shape;2050;p32"/>
          <p:cNvGrpSpPr/>
          <p:nvPr/>
        </p:nvGrpSpPr>
        <p:grpSpPr>
          <a:xfrm>
            <a:off x="8253571" y="477745"/>
            <a:ext cx="688334" cy="717398"/>
            <a:chOff x="5898850" y="2516424"/>
            <a:chExt cx="584424" cy="609100"/>
          </a:xfrm>
        </p:grpSpPr>
        <p:sp>
          <p:nvSpPr>
            <p:cNvPr id="2051" name="Google Shape;2051;p32"/>
            <p:cNvSpPr/>
            <p:nvPr/>
          </p:nvSpPr>
          <p:spPr>
            <a:xfrm>
              <a:off x="6088158" y="2783960"/>
              <a:ext cx="186156" cy="168831"/>
            </a:xfrm>
            <a:custGeom>
              <a:avLst/>
              <a:gdLst/>
              <a:ahLst/>
              <a:cxnLst/>
              <a:rect l="l" t="t" r="r" b="b"/>
              <a:pathLst>
                <a:path w="2482" h="2251" extrusionOk="0">
                  <a:moveTo>
                    <a:pt x="1084" y="1"/>
                  </a:moveTo>
                  <a:cubicBezTo>
                    <a:pt x="829" y="1"/>
                    <a:pt x="574" y="128"/>
                    <a:pt x="383" y="436"/>
                  </a:cubicBezTo>
                  <a:cubicBezTo>
                    <a:pt x="163" y="822"/>
                    <a:pt x="1" y="1643"/>
                    <a:pt x="330" y="2029"/>
                  </a:cubicBezTo>
                  <a:cubicBezTo>
                    <a:pt x="486" y="2185"/>
                    <a:pt x="698" y="2251"/>
                    <a:pt x="918" y="2251"/>
                  </a:cubicBezTo>
                  <a:cubicBezTo>
                    <a:pt x="1317" y="2251"/>
                    <a:pt x="1744" y="2036"/>
                    <a:pt x="1919" y="1753"/>
                  </a:cubicBezTo>
                  <a:cubicBezTo>
                    <a:pt x="2481" y="950"/>
                    <a:pt x="1780" y="1"/>
                    <a:pt x="1084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32"/>
            <p:cNvSpPr/>
            <p:nvPr/>
          </p:nvSpPr>
          <p:spPr>
            <a:xfrm>
              <a:off x="6129335" y="2601928"/>
              <a:ext cx="139955" cy="146630"/>
            </a:xfrm>
            <a:custGeom>
              <a:avLst/>
              <a:gdLst/>
              <a:ahLst/>
              <a:cxnLst/>
              <a:rect l="l" t="t" r="r" b="b"/>
              <a:pathLst>
                <a:path w="1866" h="1955" extrusionOk="0">
                  <a:moveTo>
                    <a:pt x="968" y="0"/>
                  </a:moveTo>
                  <a:cubicBezTo>
                    <a:pt x="837" y="0"/>
                    <a:pt x="707" y="36"/>
                    <a:pt x="602" y="120"/>
                  </a:cubicBezTo>
                  <a:lnTo>
                    <a:pt x="273" y="668"/>
                  </a:lnTo>
                  <a:cubicBezTo>
                    <a:pt x="110" y="888"/>
                    <a:pt x="0" y="1164"/>
                    <a:pt x="53" y="1437"/>
                  </a:cubicBezTo>
                  <a:cubicBezTo>
                    <a:pt x="110" y="1603"/>
                    <a:pt x="220" y="1823"/>
                    <a:pt x="439" y="1933"/>
                  </a:cubicBezTo>
                  <a:cubicBezTo>
                    <a:pt x="487" y="1948"/>
                    <a:pt x="534" y="1954"/>
                    <a:pt x="582" y="1954"/>
                  </a:cubicBezTo>
                  <a:cubicBezTo>
                    <a:pt x="698" y="1954"/>
                    <a:pt x="816" y="1916"/>
                    <a:pt x="931" y="1875"/>
                  </a:cubicBezTo>
                  <a:cubicBezTo>
                    <a:pt x="1260" y="1766"/>
                    <a:pt x="1589" y="1546"/>
                    <a:pt x="1699" y="1217"/>
                  </a:cubicBezTo>
                  <a:cubicBezTo>
                    <a:pt x="1866" y="888"/>
                    <a:pt x="1809" y="506"/>
                    <a:pt x="1537" y="230"/>
                  </a:cubicBezTo>
                  <a:cubicBezTo>
                    <a:pt x="1401" y="94"/>
                    <a:pt x="1182" y="0"/>
                    <a:pt x="968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32"/>
            <p:cNvSpPr/>
            <p:nvPr/>
          </p:nvSpPr>
          <p:spPr>
            <a:xfrm>
              <a:off x="6239665" y="2702057"/>
              <a:ext cx="148955" cy="112054"/>
            </a:xfrm>
            <a:custGeom>
              <a:avLst/>
              <a:gdLst/>
              <a:ahLst/>
              <a:cxnLst/>
              <a:rect l="l" t="t" r="r" b="b"/>
              <a:pathLst>
                <a:path w="1986" h="1494" extrusionOk="0">
                  <a:moveTo>
                    <a:pt x="1017" y="1"/>
                  </a:moveTo>
                  <a:cubicBezTo>
                    <a:pt x="856" y="1"/>
                    <a:pt x="694" y="49"/>
                    <a:pt x="557" y="159"/>
                  </a:cubicBezTo>
                  <a:cubicBezTo>
                    <a:pt x="1" y="614"/>
                    <a:pt x="380" y="1493"/>
                    <a:pt x="1049" y="1493"/>
                  </a:cubicBezTo>
                  <a:cubicBezTo>
                    <a:pt x="1103" y="1493"/>
                    <a:pt x="1158" y="1487"/>
                    <a:pt x="1216" y="1475"/>
                  </a:cubicBezTo>
                  <a:cubicBezTo>
                    <a:pt x="1492" y="1366"/>
                    <a:pt x="1712" y="1199"/>
                    <a:pt x="1821" y="927"/>
                  </a:cubicBezTo>
                  <a:cubicBezTo>
                    <a:pt x="1986" y="433"/>
                    <a:pt x="1501" y="1"/>
                    <a:pt x="1017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32"/>
            <p:cNvSpPr/>
            <p:nvPr/>
          </p:nvSpPr>
          <p:spPr>
            <a:xfrm>
              <a:off x="6009855" y="2711282"/>
              <a:ext cx="90603" cy="89853"/>
            </a:xfrm>
            <a:custGeom>
              <a:avLst/>
              <a:gdLst/>
              <a:ahLst/>
              <a:cxnLst/>
              <a:rect l="l" t="t" r="r" b="b"/>
              <a:pathLst>
                <a:path w="1208" h="1198" extrusionOk="0">
                  <a:moveTo>
                    <a:pt x="647" y="0"/>
                  </a:moveTo>
                  <a:cubicBezTo>
                    <a:pt x="596" y="0"/>
                    <a:pt x="545" y="11"/>
                    <a:pt x="496" y="36"/>
                  </a:cubicBezTo>
                  <a:lnTo>
                    <a:pt x="329" y="88"/>
                  </a:lnTo>
                  <a:cubicBezTo>
                    <a:pt x="110" y="255"/>
                    <a:pt x="0" y="584"/>
                    <a:pt x="110" y="856"/>
                  </a:cubicBezTo>
                  <a:cubicBezTo>
                    <a:pt x="189" y="1057"/>
                    <a:pt x="415" y="1198"/>
                    <a:pt x="616" y="1198"/>
                  </a:cubicBezTo>
                  <a:cubicBezTo>
                    <a:pt x="692" y="1198"/>
                    <a:pt x="765" y="1177"/>
                    <a:pt x="825" y="1133"/>
                  </a:cubicBezTo>
                  <a:lnTo>
                    <a:pt x="988" y="966"/>
                  </a:lnTo>
                  <a:cubicBezTo>
                    <a:pt x="1097" y="804"/>
                    <a:pt x="1207" y="527"/>
                    <a:pt x="1097" y="308"/>
                  </a:cubicBezTo>
                  <a:cubicBezTo>
                    <a:pt x="1012" y="137"/>
                    <a:pt x="828" y="0"/>
                    <a:pt x="647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32"/>
            <p:cNvSpPr/>
            <p:nvPr/>
          </p:nvSpPr>
          <p:spPr>
            <a:xfrm>
              <a:off x="5959228" y="2563076"/>
              <a:ext cx="184131" cy="116554"/>
            </a:xfrm>
            <a:custGeom>
              <a:avLst/>
              <a:gdLst/>
              <a:ahLst/>
              <a:cxnLst/>
              <a:rect l="l" t="t" r="r" b="b"/>
              <a:pathLst>
                <a:path w="2455" h="1554" extrusionOk="0">
                  <a:moveTo>
                    <a:pt x="1954" y="1"/>
                  </a:moveTo>
                  <a:cubicBezTo>
                    <a:pt x="1266" y="1"/>
                    <a:pt x="1" y="1137"/>
                    <a:pt x="1061" y="1516"/>
                  </a:cubicBezTo>
                  <a:cubicBezTo>
                    <a:pt x="1153" y="1540"/>
                    <a:pt x="1245" y="1553"/>
                    <a:pt x="1337" y="1553"/>
                  </a:cubicBezTo>
                  <a:cubicBezTo>
                    <a:pt x="1465" y="1553"/>
                    <a:pt x="1592" y="1527"/>
                    <a:pt x="1720" y="1463"/>
                  </a:cubicBezTo>
                  <a:cubicBezTo>
                    <a:pt x="1830" y="1463"/>
                    <a:pt x="1882" y="1406"/>
                    <a:pt x="1939" y="1353"/>
                  </a:cubicBezTo>
                  <a:cubicBezTo>
                    <a:pt x="2102" y="1186"/>
                    <a:pt x="2211" y="1024"/>
                    <a:pt x="2268" y="857"/>
                  </a:cubicBezTo>
                  <a:cubicBezTo>
                    <a:pt x="2455" y="229"/>
                    <a:pt x="2262" y="1"/>
                    <a:pt x="1954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32"/>
            <p:cNvSpPr/>
            <p:nvPr/>
          </p:nvSpPr>
          <p:spPr>
            <a:xfrm>
              <a:off x="5964703" y="2845013"/>
              <a:ext cx="98853" cy="99453"/>
            </a:xfrm>
            <a:custGeom>
              <a:avLst/>
              <a:gdLst/>
              <a:ahLst/>
              <a:cxnLst/>
              <a:rect l="l" t="t" r="r" b="b"/>
              <a:pathLst>
                <a:path w="1318" h="1326" extrusionOk="0">
                  <a:moveTo>
                    <a:pt x="638" y="1"/>
                  </a:moveTo>
                  <a:cubicBezTo>
                    <a:pt x="608" y="1"/>
                    <a:pt x="579" y="3"/>
                    <a:pt x="549" y="8"/>
                  </a:cubicBezTo>
                  <a:lnTo>
                    <a:pt x="330" y="171"/>
                  </a:lnTo>
                  <a:cubicBezTo>
                    <a:pt x="111" y="390"/>
                    <a:pt x="1" y="719"/>
                    <a:pt x="163" y="996"/>
                  </a:cubicBezTo>
                  <a:cubicBezTo>
                    <a:pt x="220" y="1158"/>
                    <a:pt x="330" y="1268"/>
                    <a:pt x="492" y="1325"/>
                  </a:cubicBezTo>
                  <a:cubicBezTo>
                    <a:pt x="549" y="1325"/>
                    <a:pt x="659" y="1325"/>
                    <a:pt x="769" y="1268"/>
                  </a:cubicBezTo>
                  <a:cubicBezTo>
                    <a:pt x="1041" y="1158"/>
                    <a:pt x="1318" y="829"/>
                    <a:pt x="1261" y="500"/>
                  </a:cubicBezTo>
                  <a:cubicBezTo>
                    <a:pt x="1213" y="252"/>
                    <a:pt x="935" y="1"/>
                    <a:pt x="638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32"/>
            <p:cNvSpPr/>
            <p:nvPr/>
          </p:nvSpPr>
          <p:spPr>
            <a:xfrm>
              <a:off x="5898850" y="2730408"/>
              <a:ext cx="90678" cy="108904"/>
            </a:xfrm>
            <a:custGeom>
              <a:avLst/>
              <a:gdLst/>
              <a:ahLst/>
              <a:cxnLst/>
              <a:rect l="l" t="t" r="r" b="b"/>
              <a:pathLst>
                <a:path w="1209" h="1452" extrusionOk="0">
                  <a:moveTo>
                    <a:pt x="712" y="0"/>
                  </a:moveTo>
                  <a:cubicBezTo>
                    <a:pt x="493" y="0"/>
                    <a:pt x="330" y="162"/>
                    <a:pt x="163" y="329"/>
                  </a:cubicBezTo>
                  <a:lnTo>
                    <a:pt x="54" y="492"/>
                  </a:lnTo>
                  <a:cubicBezTo>
                    <a:pt x="54" y="658"/>
                    <a:pt x="1" y="821"/>
                    <a:pt x="54" y="988"/>
                  </a:cubicBezTo>
                  <a:cubicBezTo>
                    <a:pt x="54" y="1150"/>
                    <a:pt x="163" y="1317"/>
                    <a:pt x="273" y="1369"/>
                  </a:cubicBezTo>
                  <a:cubicBezTo>
                    <a:pt x="357" y="1424"/>
                    <a:pt x="439" y="1452"/>
                    <a:pt x="521" y="1452"/>
                  </a:cubicBezTo>
                  <a:cubicBezTo>
                    <a:pt x="603" y="1452"/>
                    <a:pt x="686" y="1424"/>
                    <a:pt x="769" y="1369"/>
                  </a:cubicBezTo>
                  <a:cubicBezTo>
                    <a:pt x="931" y="1317"/>
                    <a:pt x="1098" y="1150"/>
                    <a:pt x="1151" y="931"/>
                  </a:cubicBezTo>
                  <a:cubicBezTo>
                    <a:pt x="1208" y="711"/>
                    <a:pt x="1208" y="492"/>
                    <a:pt x="1098" y="272"/>
                  </a:cubicBezTo>
                  <a:cubicBezTo>
                    <a:pt x="989" y="162"/>
                    <a:pt x="879" y="53"/>
                    <a:pt x="712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32"/>
            <p:cNvSpPr/>
            <p:nvPr/>
          </p:nvSpPr>
          <p:spPr>
            <a:xfrm>
              <a:off x="6005880" y="3011145"/>
              <a:ext cx="214057" cy="114379"/>
            </a:xfrm>
            <a:custGeom>
              <a:avLst/>
              <a:gdLst/>
              <a:ahLst/>
              <a:cxnLst/>
              <a:rect l="l" t="t" r="r" b="b"/>
              <a:pathLst>
                <a:path w="2854" h="1525" extrusionOk="0">
                  <a:moveTo>
                    <a:pt x="1235" y="0"/>
                  </a:moveTo>
                  <a:cubicBezTo>
                    <a:pt x="796" y="0"/>
                    <a:pt x="325" y="126"/>
                    <a:pt x="220" y="479"/>
                  </a:cubicBezTo>
                  <a:cubicBezTo>
                    <a:pt x="0" y="1028"/>
                    <a:pt x="769" y="1524"/>
                    <a:pt x="1208" y="1524"/>
                  </a:cubicBezTo>
                  <a:lnTo>
                    <a:pt x="1260" y="1524"/>
                  </a:lnTo>
                  <a:cubicBezTo>
                    <a:pt x="2085" y="1524"/>
                    <a:pt x="2853" y="427"/>
                    <a:pt x="1866" y="98"/>
                  </a:cubicBezTo>
                  <a:cubicBezTo>
                    <a:pt x="1710" y="38"/>
                    <a:pt x="1477" y="0"/>
                    <a:pt x="1235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32"/>
            <p:cNvSpPr/>
            <p:nvPr/>
          </p:nvSpPr>
          <p:spPr>
            <a:xfrm>
              <a:off x="6182662" y="2911616"/>
              <a:ext cx="236558" cy="166206"/>
            </a:xfrm>
            <a:custGeom>
              <a:avLst/>
              <a:gdLst/>
              <a:ahLst/>
              <a:cxnLst/>
              <a:rect l="l" t="t" r="r" b="b"/>
              <a:pathLst>
                <a:path w="3154" h="2216" extrusionOk="0">
                  <a:moveTo>
                    <a:pt x="1797" y="1"/>
                  </a:moveTo>
                  <a:cubicBezTo>
                    <a:pt x="1697" y="1"/>
                    <a:pt x="1592" y="17"/>
                    <a:pt x="1484" y="51"/>
                  </a:cubicBezTo>
                  <a:cubicBezTo>
                    <a:pt x="769" y="218"/>
                    <a:pt x="0" y="1148"/>
                    <a:pt x="496" y="1864"/>
                  </a:cubicBezTo>
                  <a:cubicBezTo>
                    <a:pt x="697" y="2114"/>
                    <a:pt x="1011" y="2215"/>
                    <a:pt x="1341" y="2215"/>
                  </a:cubicBezTo>
                  <a:cubicBezTo>
                    <a:pt x="1733" y="2215"/>
                    <a:pt x="2147" y="2071"/>
                    <a:pt x="2415" y="1864"/>
                  </a:cubicBezTo>
                  <a:cubicBezTo>
                    <a:pt x="3154" y="1175"/>
                    <a:pt x="2656" y="1"/>
                    <a:pt x="1797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32"/>
            <p:cNvSpPr/>
            <p:nvPr/>
          </p:nvSpPr>
          <p:spPr>
            <a:xfrm>
              <a:off x="6363345" y="2784110"/>
              <a:ext cx="119929" cy="119179"/>
            </a:xfrm>
            <a:custGeom>
              <a:avLst/>
              <a:gdLst/>
              <a:ahLst/>
              <a:cxnLst/>
              <a:rect l="l" t="t" r="r" b="b"/>
              <a:pathLst>
                <a:path w="1599" h="1589" extrusionOk="0">
                  <a:moveTo>
                    <a:pt x="833" y="0"/>
                  </a:moveTo>
                  <a:cubicBezTo>
                    <a:pt x="215" y="0"/>
                    <a:pt x="0" y="1115"/>
                    <a:pt x="502" y="1479"/>
                  </a:cubicBezTo>
                  <a:cubicBezTo>
                    <a:pt x="611" y="1588"/>
                    <a:pt x="831" y="1588"/>
                    <a:pt x="993" y="1588"/>
                  </a:cubicBezTo>
                  <a:cubicBezTo>
                    <a:pt x="1270" y="1479"/>
                    <a:pt x="1489" y="1259"/>
                    <a:pt x="1542" y="930"/>
                  </a:cubicBezTo>
                  <a:cubicBezTo>
                    <a:pt x="1599" y="653"/>
                    <a:pt x="1489" y="324"/>
                    <a:pt x="1270" y="162"/>
                  </a:cubicBezTo>
                  <a:cubicBezTo>
                    <a:pt x="1109" y="48"/>
                    <a:pt x="962" y="0"/>
                    <a:pt x="833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32"/>
            <p:cNvSpPr/>
            <p:nvPr/>
          </p:nvSpPr>
          <p:spPr>
            <a:xfrm>
              <a:off x="6338294" y="2612128"/>
              <a:ext cx="141455" cy="80103"/>
            </a:xfrm>
            <a:custGeom>
              <a:avLst/>
              <a:gdLst/>
              <a:ahLst/>
              <a:cxnLst/>
              <a:rect l="l" t="t" r="r" b="b"/>
              <a:pathLst>
                <a:path w="1886" h="1068" extrusionOk="0">
                  <a:moveTo>
                    <a:pt x="1489" y="1"/>
                  </a:moveTo>
                  <a:cubicBezTo>
                    <a:pt x="951" y="1"/>
                    <a:pt x="0" y="725"/>
                    <a:pt x="836" y="1028"/>
                  </a:cubicBezTo>
                  <a:cubicBezTo>
                    <a:pt x="890" y="1055"/>
                    <a:pt x="958" y="1068"/>
                    <a:pt x="1034" y="1068"/>
                  </a:cubicBezTo>
                  <a:cubicBezTo>
                    <a:pt x="1109" y="1068"/>
                    <a:pt x="1191" y="1055"/>
                    <a:pt x="1274" y="1028"/>
                  </a:cubicBezTo>
                  <a:cubicBezTo>
                    <a:pt x="1327" y="1028"/>
                    <a:pt x="1327" y="971"/>
                    <a:pt x="1384" y="971"/>
                  </a:cubicBezTo>
                  <a:cubicBezTo>
                    <a:pt x="1547" y="862"/>
                    <a:pt x="1713" y="699"/>
                    <a:pt x="1766" y="532"/>
                  </a:cubicBezTo>
                  <a:cubicBezTo>
                    <a:pt x="1885" y="144"/>
                    <a:pt x="1728" y="1"/>
                    <a:pt x="1489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32"/>
            <p:cNvSpPr/>
            <p:nvPr/>
          </p:nvSpPr>
          <p:spPr>
            <a:xfrm>
              <a:off x="6252790" y="2516424"/>
              <a:ext cx="98853" cy="84228"/>
            </a:xfrm>
            <a:custGeom>
              <a:avLst/>
              <a:gdLst/>
              <a:ahLst/>
              <a:cxnLst/>
              <a:rect l="l" t="t" r="r" b="b"/>
              <a:pathLst>
                <a:path w="1318" h="1123" extrusionOk="0">
                  <a:moveTo>
                    <a:pt x="821" y="0"/>
                  </a:moveTo>
                  <a:lnTo>
                    <a:pt x="163" y="329"/>
                  </a:lnTo>
                  <a:cubicBezTo>
                    <a:pt x="0" y="549"/>
                    <a:pt x="0" y="878"/>
                    <a:pt x="273" y="1040"/>
                  </a:cubicBezTo>
                  <a:cubicBezTo>
                    <a:pt x="356" y="1095"/>
                    <a:pt x="452" y="1123"/>
                    <a:pt x="548" y="1123"/>
                  </a:cubicBezTo>
                  <a:cubicBezTo>
                    <a:pt x="644" y="1123"/>
                    <a:pt x="740" y="1095"/>
                    <a:pt x="821" y="1040"/>
                  </a:cubicBezTo>
                  <a:cubicBezTo>
                    <a:pt x="988" y="988"/>
                    <a:pt x="1098" y="821"/>
                    <a:pt x="1207" y="658"/>
                  </a:cubicBezTo>
                  <a:cubicBezTo>
                    <a:pt x="1260" y="549"/>
                    <a:pt x="1317" y="382"/>
                    <a:pt x="1260" y="272"/>
                  </a:cubicBezTo>
                  <a:cubicBezTo>
                    <a:pt x="1207" y="110"/>
                    <a:pt x="988" y="53"/>
                    <a:pt x="821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32"/>
            <p:cNvSpPr/>
            <p:nvPr/>
          </p:nvSpPr>
          <p:spPr>
            <a:xfrm>
              <a:off x="5907100" y="2960818"/>
              <a:ext cx="98853" cy="107029"/>
            </a:xfrm>
            <a:custGeom>
              <a:avLst/>
              <a:gdLst/>
              <a:ahLst/>
              <a:cxnLst/>
              <a:rect l="l" t="t" r="r" b="b"/>
              <a:pathLst>
                <a:path w="1318" h="1427" extrusionOk="0">
                  <a:moveTo>
                    <a:pt x="879" y="0"/>
                  </a:moveTo>
                  <a:lnTo>
                    <a:pt x="383" y="163"/>
                  </a:lnTo>
                  <a:cubicBezTo>
                    <a:pt x="163" y="330"/>
                    <a:pt x="53" y="549"/>
                    <a:pt x="53" y="769"/>
                  </a:cubicBezTo>
                  <a:cubicBezTo>
                    <a:pt x="1" y="988"/>
                    <a:pt x="1" y="1208"/>
                    <a:pt x="163" y="1317"/>
                  </a:cubicBezTo>
                  <a:cubicBezTo>
                    <a:pt x="220" y="1370"/>
                    <a:pt x="330" y="1427"/>
                    <a:pt x="383" y="1427"/>
                  </a:cubicBezTo>
                  <a:cubicBezTo>
                    <a:pt x="659" y="1427"/>
                    <a:pt x="879" y="1260"/>
                    <a:pt x="1041" y="1041"/>
                  </a:cubicBezTo>
                  <a:cubicBezTo>
                    <a:pt x="1208" y="878"/>
                    <a:pt x="1317" y="659"/>
                    <a:pt x="1260" y="439"/>
                  </a:cubicBezTo>
                  <a:cubicBezTo>
                    <a:pt x="1260" y="220"/>
                    <a:pt x="1098" y="0"/>
                    <a:pt x="879" y="0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50_1_1">
    <p:spTree>
      <p:nvGrpSpPr>
        <p:cNvPr id="1" name="Shape 20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Google Shape;2065;p33"/>
          <p:cNvSpPr/>
          <p:nvPr/>
        </p:nvSpPr>
        <p:spPr>
          <a:xfrm>
            <a:off x="5559988" y="3275509"/>
            <a:ext cx="2021606" cy="1403612"/>
          </a:xfrm>
          <a:custGeom>
            <a:avLst/>
            <a:gdLst/>
            <a:ahLst/>
            <a:cxnLst/>
            <a:rect l="l" t="t" r="r" b="b"/>
            <a:pathLst>
              <a:path w="10167" h="7059" extrusionOk="0">
                <a:moveTo>
                  <a:pt x="3811" y="0"/>
                </a:moveTo>
                <a:cubicBezTo>
                  <a:pt x="2992" y="0"/>
                  <a:pt x="2220" y="178"/>
                  <a:pt x="1594" y="568"/>
                </a:cubicBezTo>
                <a:lnTo>
                  <a:pt x="1758" y="550"/>
                </a:lnTo>
                <a:lnTo>
                  <a:pt x="1758" y="550"/>
                </a:lnTo>
                <a:cubicBezTo>
                  <a:pt x="761" y="869"/>
                  <a:pt x="1" y="1618"/>
                  <a:pt x="148" y="2890"/>
                </a:cubicBezTo>
                <a:cubicBezTo>
                  <a:pt x="447" y="4555"/>
                  <a:pt x="2223" y="4965"/>
                  <a:pt x="3479" y="5483"/>
                </a:cubicBezTo>
                <a:cubicBezTo>
                  <a:pt x="4681" y="5928"/>
                  <a:pt x="6420" y="7059"/>
                  <a:pt x="7772" y="7059"/>
                </a:cubicBezTo>
                <a:cubicBezTo>
                  <a:pt x="8661" y="7059"/>
                  <a:pt x="9384" y="6569"/>
                  <a:pt x="9676" y="5074"/>
                </a:cubicBezTo>
                <a:cubicBezTo>
                  <a:pt x="10166" y="2222"/>
                  <a:pt x="6705" y="0"/>
                  <a:pt x="3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6" name="Google Shape;2066;p33"/>
          <p:cNvSpPr/>
          <p:nvPr/>
        </p:nvSpPr>
        <p:spPr>
          <a:xfrm>
            <a:off x="-62630" y="-20877"/>
            <a:ext cx="3589062" cy="2263992"/>
          </a:xfrm>
          <a:custGeom>
            <a:avLst/>
            <a:gdLst/>
            <a:ahLst/>
            <a:cxnLst/>
            <a:rect l="l" t="t" r="r" b="b"/>
            <a:pathLst>
              <a:path w="18050" h="11386" extrusionOk="0">
                <a:moveTo>
                  <a:pt x="1" y="0"/>
                </a:moveTo>
                <a:lnTo>
                  <a:pt x="1" y="4314"/>
                </a:lnTo>
                <a:cubicBezTo>
                  <a:pt x="139" y="4532"/>
                  <a:pt x="302" y="4725"/>
                  <a:pt x="492" y="4915"/>
                </a:cubicBezTo>
                <a:cubicBezTo>
                  <a:pt x="2786" y="7536"/>
                  <a:pt x="6772" y="6690"/>
                  <a:pt x="9476" y="8682"/>
                </a:cubicBezTo>
                <a:cubicBezTo>
                  <a:pt x="10749" y="9679"/>
                  <a:pt x="12782" y="11386"/>
                  <a:pt x="14522" y="11386"/>
                </a:cubicBezTo>
                <a:cubicBezTo>
                  <a:pt x="15358" y="11386"/>
                  <a:pt x="16126" y="10992"/>
                  <a:pt x="16711" y="9938"/>
                </a:cubicBezTo>
                <a:cubicBezTo>
                  <a:pt x="18050" y="7536"/>
                  <a:pt x="15756" y="5216"/>
                  <a:pt x="15018" y="3141"/>
                </a:cubicBezTo>
                <a:cubicBezTo>
                  <a:pt x="14609" y="2103"/>
                  <a:pt x="14799" y="1038"/>
                  <a:pt x="1490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7" name="Google Shape;2067;p33"/>
          <p:cNvSpPr/>
          <p:nvPr/>
        </p:nvSpPr>
        <p:spPr>
          <a:xfrm>
            <a:off x="-62630" y="2401404"/>
            <a:ext cx="4197115" cy="2838640"/>
          </a:xfrm>
          <a:custGeom>
            <a:avLst/>
            <a:gdLst/>
            <a:ahLst/>
            <a:cxnLst/>
            <a:rect l="l" t="t" r="r" b="b"/>
            <a:pathLst>
              <a:path w="21108" h="14276" extrusionOk="0">
                <a:moveTo>
                  <a:pt x="2981" y="1"/>
                </a:moveTo>
                <a:cubicBezTo>
                  <a:pt x="1958" y="1"/>
                  <a:pt x="930" y="226"/>
                  <a:pt x="1" y="650"/>
                </a:cubicBezTo>
                <a:lnTo>
                  <a:pt x="1" y="14276"/>
                </a:lnTo>
                <a:lnTo>
                  <a:pt x="21108" y="14276"/>
                </a:lnTo>
                <a:cubicBezTo>
                  <a:pt x="20944" y="12856"/>
                  <a:pt x="20151" y="11408"/>
                  <a:pt x="19004" y="10425"/>
                </a:cubicBezTo>
                <a:cubicBezTo>
                  <a:pt x="16794" y="8542"/>
                  <a:pt x="13653" y="9689"/>
                  <a:pt x="11468" y="8105"/>
                </a:cubicBezTo>
                <a:cubicBezTo>
                  <a:pt x="9994" y="7177"/>
                  <a:pt x="9913" y="5292"/>
                  <a:pt x="9066" y="3927"/>
                </a:cubicBezTo>
                <a:cubicBezTo>
                  <a:pt x="8220" y="2452"/>
                  <a:pt x="6663" y="897"/>
                  <a:pt x="5189" y="377"/>
                </a:cubicBezTo>
                <a:cubicBezTo>
                  <a:pt x="4483" y="123"/>
                  <a:pt x="3733" y="1"/>
                  <a:pt x="298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8" name="Google Shape;2068;p33"/>
          <p:cNvSpPr/>
          <p:nvPr/>
        </p:nvSpPr>
        <p:spPr>
          <a:xfrm>
            <a:off x="3368565" y="-20877"/>
            <a:ext cx="5852657" cy="3762649"/>
          </a:xfrm>
          <a:custGeom>
            <a:avLst/>
            <a:gdLst/>
            <a:ahLst/>
            <a:cxnLst/>
            <a:rect l="l" t="t" r="r" b="b"/>
            <a:pathLst>
              <a:path w="29434" h="18923" extrusionOk="0">
                <a:moveTo>
                  <a:pt x="1" y="0"/>
                </a:moveTo>
                <a:cubicBezTo>
                  <a:pt x="630" y="3932"/>
                  <a:pt x="5188" y="7645"/>
                  <a:pt x="8548" y="8792"/>
                </a:cubicBezTo>
                <a:cubicBezTo>
                  <a:pt x="12833" y="10240"/>
                  <a:pt x="17558" y="8056"/>
                  <a:pt x="20998" y="11823"/>
                </a:cubicBezTo>
                <a:cubicBezTo>
                  <a:pt x="23427" y="14416"/>
                  <a:pt x="25775" y="18184"/>
                  <a:pt x="29434" y="18922"/>
                </a:cubicBezTo>
                <a:lnTo>
                  <a:pt x="29434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1B2B2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0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Font typeface="Caveat Brush"/>
              <a:buNone/>
              <a:defRPr sz="36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Font typeface="Caveat Brush"/>
              <a:buNone/>
              <a:defRPr sz="36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Font typeface="Caveat Brush"/>
              <a:buNone/>
              <a:defRPr sz="36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Font typeface="Caveat Brush"/>
              <a:buNone/>
              <a:defRPr sz="36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Font typeface="Caveat Brush"/>
              <a:buNone/>
              <a:defRPr sz="36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Font typeface="Caveat Brush"/>
              <a:buNone/>
              <a:defRPr sz="36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Font typeface="Caveat Brush"/>
              <a:buNone/>
              <a:defRPr sz="36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Font typeface="Caveat Brush"/>
              <a:buNone/>
              <a:defRPr sz="36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Font typeface="Caveat Brush"/>
              <a:buNone/>
              <a:defRPr sz="36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●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○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■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●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○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■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●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○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■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8" r:id="rId3"/>
    <p:sldLayoutId id="2147483661" r:id="rId4"/>
    <p:sldLayoutId id="2147483676" r:id="rId5"/>
    <p:sldLayoutId id="2147483677" r:id="rId6"/>
    <p:sldLayoutId id="2147483678" r:id="rId7"/>
    <p:sldLayoutId id="214748367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B2F"/>
        </a:solidFill>
        <a:effectLst/>
      </p:bgPr>
    </p:bg>
    <p:spTree>
      <p:nvGrpSpPr>
        <p:cNvPr id="1" name="Shape 2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Google Shape;2077;p36"/>
          <p:cNvSpPr txBox="1">
            <a:spLocks noGrp="1"/>
          </p:cNvSpPr>
          <p:nvPr>
            <p:ph type="ctrTitle"/>
          </p:nvPr>
        </p:nvSpPr>
        <p:spPr>
          <a:xfrm>
            <a:off x="722725" y="1817825"/>
            <a:ext cx="7656000" cy="144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PROBLEM SOLVING</a:t>
            </a:r>
            <a:endParaRPr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571736" y="2786064"/>
            <a:ext cx="3849300" cy="437100"/>
          </a:xfrm>
        </p:spPr>
        <p:txBody>
          <a:bodyPr/>
          <a:lstStyle/>
          <a:p>
            <a:r>
              <a:rPr lang="en-US" dirty="0" smtClean="0"/>
              <a:t>(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411760" y="3579862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Dr. </a:t>
            </a:r>
            <a:r>
              <a:rPr lang="en-US" dirty="0" err="1">
                <a:solidFill>
                  <a:srgbClr val="FFFFFF"/>
                </a:solidFill>
              </a:rPr>
              <a:t>T</a:t>
            </a:r>
            <a:r>
              <a:rPr lang="en-US" dirty="0" err="1" smtClean="0">
                <a:solidFill>
                  <a:srgbClr val="FFFFFF"/>
                </a:solidFill>
              </a:rPr>
              <a:t>atik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R</a:t>
            </a:r>
            <a:r>
              <a:rPr lang="en-US" dirty="0" err="1" smtClean="0">
                <a:solidFill>
                  <a:srgbClr val="FFFFFF"/>
                </a:solidFill>
              </a:rPr>
              <a:t>etno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Murniasih</a:t>
            </a:r>
            <a:r>
              <a:rPr lang="en-US" dirty="0" smtClean="0">
                <a:solidFill>
                  <a:srgbClr val="FFFFFF"/>
                </a:solidFill>
              </a:rPr>
              <a:t>, </a:t>
            </a:r>
            <a:r>
              <a:rPr lang="en-US" dirty="0" err="1" smtClean="0">
                <a:solidFill>
                  <a:srgbClr val="FFFFFF"/>
                </a:solidFill>
              </a:rPr>
              <a:t>S.Si</a:t>
            </a:r>
            <a:r>
              <a:rPr lang="en-US" dirty="0" smtClean="0">
                <a:solidFill>
                  <a:srgbClr val="FFFFFF"/>
                </a:solidFill>
              </a:rPr>
              <a:t>., </a:t>
            </a:r>
            <a:r>
              <a:rPr lang="en-US" dirty="0" err="1" smtClean="0">
                <a:solidFill>
                  <a:srgbClr val="FFFFFF"/>
                </a:solidFill>
              </a:rPr>
              <a:t>M.Pd</a:t>
            </a:r>
            <a:r>
              <a:rPr lang="en-US" dirty="0" smtClean="0">
                <a:solidFill>
                  <a:srgbClr val="FFFFFF"/>
                </a:solidFill>
              </a:rPr>
              <a:t>.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7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B2F"/>
        </a:solidFill>
        <a:effectLst/>
      </p:bgPr>
    </p:bg>
    <p:spTree>
      <p:nvGrpSpPr>
        <p:cNvPr id="1" name="Shape 2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" name="Google Shape;2089;p38"/>
          <p:cNvSpPr/>
          <p:nvPr/>
        </p:nvSpPr>
        <p:spPr>
          <a:xfrm rot="-8999991">
            <a:off x="1868271" y="863050"/>
            <a:ext cx="3361373" cy="2333990"/>
          </a:xfrm>
          <a:custGeom>
            <a:avLst/>
            <a:gdLst/>
            <a:ahLst/>
            <a:cxnLst/>
            <a:rect l="l" t="t" r="r" b="b"/>
            <a:pathLst>
              <a:path w="20429" h="14185" extrusionOk="0">
                <a:moveTo>
                  <a:pt x="7657" y="0"/>
                </a:moveTo>
                <a:cubicBezTo>
                  <a:pt x="6013" y="0"/>
                  <a:pt x="4460" y="357"/>
                  <a:pt x="3203" y="1142"/>
                </a:cubicBezTo>
                <a:lnTo>
                  <a:pt x="3533" y="1105"/>
                </a:lnTo>
                <a:lnTo>
                  <a:pt x="3533" y="1105"/>
                </a:lnTo>
                <a:cubicBezTo>
                  <a:pt x="1529" y="1745"/>
                  <a:pt x="1" y="3250"/>
                  <a:pt x="297" y="5808"/>
                </a:cubicBezTo>
                <a:cubicBezTo>
                  <a:pt x="899" y="9152"/>
                  <a:pt x="4467" y="9977"/>
                  <a:pt x="6991" y="11018"/>
                </a:cubicBezTo>
                <a:cubicBezTo>
                  <a:pt x="9405" y="11913"/>
                  <a:pt x="12900" y="14184"/>
                  <a:pt x="15617" y="14184"/>
                </a:cubicBezTo>
                <a:cubicBezTo>
                  <a:pt x="17405" y="14184"/>
                  <a:pt x="18856" y="13201"/>
                  <a:pt x="19443" y="10197"/>
                </a:cubicBezTo>
                <a:cubicBezTo>
                  <a:pt x="20429" y="4465"/>
                  <a:pt x="13474" y="0"/>
                  <a:pt x="7657" y="0"/>
                </a:cubicBezTo>
                <a:close/>
              </a:path>
            </a:pathLst>
          </a:custGeom>
          <a:solidFill>
            <a:srgbClr val="2A42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1" name="Google Shape;2091;p38"/>
          <p:cNvSpPr txBox="1">
            <a:spLocks noGrp="1"/>
          </p:cNvSpPr>
          <p:nvPr>
            <p:ph type="ctrTitle"/>
          </p:nvPr>
        </p:nvSpPr>
        <p:spPr>
          <a:xfrm>
            <a:off x="4286248" y="2214560"/>
            <a:ext cx="5637975" cy="91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err="1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Bab</a:t>
            </a:r>
            <a:r>
              <a:rPr lang="en-US" sz="5400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</a:t>
            </a:r>
            <a:br>
              <a:rPr lang="en-US" sz="5400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 err="1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Pengertian</a:t>
            </a:r>
            <a:endParaRPr sz="5400" b="1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92" name="Google Shape;2092;p38"/>
          <p:cNvSpPr/>
          <p:nvPr/>
        </p:nvSpPr>
        <p:spPr>
          <a:xfrm rot="-6300033">
            <a:off x="896182" y="2544562"/>
            <a:ext cx="2269352" cy="1526903"/>
          </a:xfrm>
          <a:custGeom>
            <a:avLst/>
            <a:gdLst/>
            <a:ahLst/>
            <a:cxnLst/>
            <a:rect l="l" t="t" r="r" b="b"/>
            <a:pathLst>
              <a:path w="21017" h="14141" extrusionOk="0">
                <a:moveTo>
                  <a:pt x="11363" y="0"/>
                </a:moveTo>
                <a:cubicBezTo>
                  <a:pt x="11085" y="0"/>
                  <a:pt x="10808" y="24"/>
                  <a:pt x="10535" y="79"/>
                </a:cubicBezTo>
                <a:cubicBezTo>
                  <a:pt x="10205" y="136"/>
                  <a:pt x="9933" y="246"/>
                  <a:pt x="9657" y="355"/>
                </a:cubicBezTo>
                <a:cubicBezTo>
                  <a:pt x="9604" y="355"/>
                  <a:pt x="9547" y="355"/>
                  <a:pt x="9494" y="408"/>
                </a:cubicBezTo>
                <a:cubicBezTo>
                  <a:pt x="9275" y="465"/>
                  <a:pt x="9108" y="465"/>
                  <a:pt x="8946" y="518"/>
                </a:cubicBezTo>
                <a:cubicBezTo>
                  <a:pt x="8760" y="547"/>
                  <a:pt x="8577" y="559"/>
                  <a:pt x="8394" y="559"/>
                </a:cubicBezTo>
                <a:cubicBezTo>
                  <a:pt x="7549" y="559"/>
                  <a:pt x="6729" y="298"/>
                  <a:pt x="5873" y="298"/>
                </a:cubicBezTo>
                <a:lnTo>
                  <a:pt x="5597" y="298"/>
                </a:lnTo>
                <a:cubicBezTo>
                  <a:pt x="4719" y="355"/>
                  <a:pt x="3841" y="684"/>
                  <a:pt x="3073" y="1123"/>
                </a:cubicBezTo>
                <a:cubicBezTo>
                  <a:pt x="1647" y="1944"/>
                  <a:pt x="330" y="3318"/>
                  <a:pt x="58" y="4964"/>
                </a:cubicBezTo>
                <a:cubicBezTo>
                  <a:pt x="1" y="5622"/>
                  <a:pt x="1" y="6224"/>
                  <a:pt x="110" y="6882"/>
                </a:cubicBezTo>
                <a:cubicBezTo>
                  <a:pt x="220" y="7431"/>
                  <a:pt x="330" y="7979"/>
                  <a:pt x="497" y="8528"/>
                </a:cubicBezTo>
                <a:cubicBezTo>
                  <a:pt x="549" y="8585"/>
                  <a:pt x="549" y="8638"/>
                  <a:pt x="549" y="8695"/>
                </a:cubicBezTo>
                <a:cubicBezTo>
                  <a:pt x="988" y="9902"/>
                  <a:pt x="1594" y="11052"/>
                  <a:pt x="2415" y="12096"/>
                </a:cubicBezTo>
                <a:cubicBezTo>
                  <a:pt x="3183" y="13084"/>
                  <a:pt x="4280" y="13962"/>
                  <a:pt x="5487" y="14124"/>
                </a:cubicBezTo>
                <a:cubicBezTo>
                  <a:pt x="5600" y="14135"/>
                  <a:pt x="5714" y="14141"/>
                  <a:pt x="5827" y="14141"/>
                </a:cubicBezTo>
                <a:cubicBezTo>
                  <a:pt x="6809" y="14141"/>
                  <a:pt x="7772" y="13727"/>
                  <a:pt x="8560" y="13137"/>
                </a:cubicBezTo>
                <a:cubicBezTo>
                  <a:pt x="8617" y="13084"/>
                  <a:pt x="8669" y="13084"/>
                  <a:pt x="8669" y="13027"/>
                </a:cubicBezTo>
                <a:cubicBezTo>
                  <a:pt x="9056" y="12755"/>
                  <a:pt x="9328" y="12478"/>
                  <a:pt x="9604" y="12149"/>
                </a:cubicBezTo>
                <a:cubicBezTo>
                  <a:pt x="10153" y="11548"/>
                  <a:pt x="10644" y="10942"/>
                  <a:pt x="11140" y="10284"/>
                </a:cubicBezTo>
                <a:cubicBezTo>
                  <a:pt x="11193" y="10231"/>
                  <a:pt x="11250" y="10231"/>
                  <a:pt x="11250" y="10174"/>
                </a:cubicBezTo>
                <a:cubicBezTo>
                  <a:pt x="11742" y="9625"/>
                  <a:pt x="12181" y="9077"/>
                  <a:pt x="12729" y="8638"/>
                </a:cubicBezTo>
                <a:cubicBezTo>
                  <a:pt x="13445" y="8036"/>
                  <a:pt x="14266" y="7597"/>
                  <a:pt x="15143" y="7211"/>
                </a:cubicBezTo>
                <a:cubicBezTo>
                  <a:pt x="15200" y="7158"/>
                  <a:pt x="15310" y="7158"/>
                  <a:pt x="15363" y="7101"/>
                </a:cubicBezTo>
                <a:cubicBezTo>
                  <a:pt x="16517" y="6610"/>
                  <a:pt x="17724" y="6171"/>
                  <a:pt x="18821" y="5565"/>
                </a:cubicBezTo>
                <a:cubicBezTo>
                  <a:pt x="19041" y="5455"/>
                  <a:pt x="19203" y="5346"/>
                  <a:pt x="19423" y="5236"/>
                </a:cubicBezTo>
                <a:lnTo>
                  <a:pt x="19590" y="5074"/>
                </a:lnTo>
                <a:cubicBezTo>
                  <a:pt x="19971" y="4797"/>
                  <a:pt x="20301" y="4468"/>
                  <a:pt x="20577" y="4029"/>
                </a:cubicBezTo>
                <a:cubicBezTo>
                  <a:pt x="20959" y="3428"/>
                  <a:pt x="21016" y="2550"/>
                  <a:pt x="20740" y="1834"/>
                </a:cubicBezTo>
                <a:cubicBezTo>
                  <a:pt x="20740" y="1782"/>
                  <a:pt x="20687" y="1725"/>
                  <a:pt x="20687" y="1672"/>
                </a:cubicBezTo>
                <a:cubicBezTo>
                  <a:pt x="20467" y="1233"/>
                  <a:pt x="20081" y="847"/>
                  <a:pt x="19590" y="684"/>
                </a:cubicBezTo>
                <a:cubicBezTo>
                  <a:pt x="19388" y="604"/>
                  <a:pt x="19158" y="552"/>
                  <a:pt x="18920" y="552"/>
                </a:cubicBezTo>
                <a:cubicBezTo>
                  <a:pt x="18832" y="552"/>
                  <a:pt x="18743" y="559"/>
                  <a:pt x="18655" y="575"/>
                </a:cubicBezTo>
                <a:lnTo>
                  <a:pt x="18435" y="575"/>
                </a:lnTo>
                <a:cubicBezTo>
                  <a:pt x="17944" y="684"/>
                  <a:pt x="17448" y="794"/>
                  <a:pt x="16956" y="847"/>
                </a:cubicBezTo>
                <a:cubicBezTo>
                  <a:pt x="16775" y="867"/>
                  <a:pt x="16594" y="876"/>
                  <a:pt x="16413" y="876"/>
                </a:cubicBezTo>
                <a:cubicBezTo>
                  <a:pt x="15608" y="876"/>
                  <a:pt x="14809" y="697"/>
                  <a:pt x="14046" y="518"/>
                </a:cubicBezTo>
                <a:cubicBezTo>
                  <a:pt x="13993" y="465"/>
                  <a:pt x="13936" y="465"/>
                  <a:pt x="13884" y="465"/>
                </a:cubicBezTo>
                <a:cubicBezTo>
                  <a:pt x="13060" y="218"/>
                  <a:pt x="12203" y="0"/>
                  <a:pt x="11363" y="0"/>
                </a:cubicBezTo>
                <a:close/>
              </a:path>
            </a:pathLst>
          </a:custGeom>
          <a:solidFill>
            <a:srgbClr val="2A42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93" name="Google Shape;2093;p38"/>
          <p:cNvGrpSpPr/>
          <p:nvPr/>
        </p:nvGrpSpPr>
        <p:grpSpPr>
          <a:xfrm rot="-5400000">
            <a:off x="1552375" y="883650"/>
            <a:ext cx="2556070" cy="2890352"/>
            <a:chOff x="908125" y="1126575"/>
            <a:chExt cx="2556070" cy="2890352"/>
          </a:xfrm>
        </p:grpSpPr>
        <p:sp>
          <p:nvSpPr>
            <p:cNvPr id="2094" name="Google Shape;2094;p38"/>
            <p:cNvSpPr/>
            <p:nvPr/>
          </p:nvSpPr>
          <p:spPr>
            <a:xfrm>
              <a:off x="1652090" y="1126575"/>
              <a:ext cx="1059100" cy="868430"/>
            </a:xfrm>
            <a:custGeom>
              <a:avLst/>
              <a:gdLst/>
              <a:ahLst/>
              <a:cxnLst/>
              <a:rect l="l" t="t" r="r" b="b"/>
              <a:pathLst>
                <a:path w="6093" h="4996" extrusionOk="0">
                  <a:moveTo>
                    <a:pt x="6093" y="1"/>
                  </a:moveTo>
                  <a:cubicBezTo>
                    <a:pt x="5763" y="58"/>
                    <a:pt x="5434" y="168"/>
                    <a:pt x="5105" y="330"/>
                  </a:cubicBezTo>
                  <a:cubicBezTo>
                    <a:pt x="4776" y="440"/>
                    <a:pt x="4499" y="659"/>
                    <a:pt x="4227" y="879"/>
                  </a:cubicBezTo>
                  <a:cubicBezTo>
                    <a:pt x="3678" y="1318"/>
                    <a:pt x="3240" y="1814"/>
                    <a:pt x="2801" y="2305"/>
                  </a:cubicBezTo>
                  <a:cubicBezTo>
                    <a:pt x="2362" y="2854"/>
                    <a:pt x="1923" y="3350"/>
                    <a:pt x="1484" y="3789"/>
                  </a:cubicBezTo>
                  <a:cubicBezTo>
                    <a:pt x="1045" y="4280"/>
                    <a:pt x="549" y="4667"/>
                    <a:pt x="0" y="4996"/>
                  </a:cubicBezTo>
                  <a:cubicBezTo>
                    <a:pt x="330" y="4996"/>
                    <a:pt x="659" y="4886"/>
                    <a:pt x="988" y="4776"/>
                  </a:cubicBezTo>
                  <a:cubicBezTo>
                    <a:pt x="1317" y="4610"/>
                    <a:pt x="1594" y="4447"/>
                    <a:pt x="1866" y="4228"/>
                  </a:cubicBezTo>
                  <a:cubicBezTo>
                    <a:pt x="2414" y="3789"/>
                    <a:pt x="2910" y="3293"/>
                    <a:pt x="3349" y="2801"/>
                  </a:cubicBezTo>
                  <a:cubicBezTo>
                    <a:pt x="3731" y="2253"/>
                    <a:pt x="4170" y="1757"/>
                    <a:pt x="4609" y="1265"/>
                  </a:cubicBezTo>
                  <a:cubicBezTo>
                    <a:pt x="5048" y="826"/>
                    <a:pt x="5487" y="387"/>
                    <a:pt x="6093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38"/>
            <p:cNvSpPr/>
            <p:nvPr/>
          </p:nvSpPr>
          <p:spPr>
            <a:xfrm>
              <a:off x="1747345" y="1279193"/>
              <a:ext cx="1144621" cy="820454"/>
            </a:xfrm>
            <a:custGeom>
              <a:avLst/>
              <a:gdLst/>
              <a:ahLst/>
              <a:cxnLst/>
              <a:rect l="l" t="t" r="r" b="b"/>
              <a:pathLst>
                <a:path w="6585" h="4720" extrusionOk="0">
                  <a:moveTo>
                    <a:pt x="6585" y="1"/>
                  </a:moveTo>
                  <a:lnTo>
                    <a:pt x="6585" y="1"/>
                  </a:lnTo>
                  <a:cubicBezTo>
                    <a:pt x="5983" y="220"/>
                    <a:pt x="5378" y="549"/>
                    <a:pt x="4776" y="936"/>
                  </a:cubicBezTo>
                  <a:cubicBezTo>
                    <a:pt x="4500" y="1098"/>
                    <a:pt x="4228" y="1318"/>
                    <a:pt x="3951" y="1537"/>
                  </a:cubicBezTo>
                  <a:cubicBezTo>
                    <a:pt x="3789" y="1647"/>
                    <a:pt x="3679" y="1756"/>
                    <a:pt x="3512" y="1814"/>
                  </a:cubicBezTo>
                  <a:cubicBezTo>
                    <a:pt x="3403" y="1923"/>
                    <a:pt x="3240" y="2033"/>
                    <a:pt x="3130" y="2143"/>
                  </a:cubicBezTo>
                  <a:cubicBezTo>
                    <a:pt x="2854" y="2362"/>
                    <a:pt x="2582" y="2525"/>
                    <a:pt x="2305" y="2744"/>
                  </a:cubicBezTo>
                  <a:cubicBezTo>
                    <a:pt x="2196" y="2854"/>
                    <a:pt x="2033" y="2963"/>
                    <a:pt x="1923" y="3130"/>
                  </a:cubicBezTo>
                  <a:cubicBezTo>
                    <a:pt x="1866" y="3183"/>
                    <a:pt x="1814" y="3240"/>
                    <a:pt x="1704" y="3293"/>
                  </a:cubicBezTo>
                  <a:lnTo>
                    <a:pt x="1537" y="3459"/>
                  </a:lnTo>
                  <a:cubicBezTo>
                    <a:pt x="1318" y="3622"/>
                    <a:pt x="1046" y="3841"/>
                    <a:pt x="769" y="4008"/>
                  </a:cubicBezTo>
                  <a:cubicBezTo>
                    <a:pt x="497" y="4228"/>
                    <a:pt x="168" y="4447"/>
                    <a:pt x="1" y="4719"/>
                  </a:cubicBezTo>
                  <a:cubicBezTo>
                    <a:pt x="278" y="4557"/>
                    <a:pt x="607" y="4447"/>
                    <a:pt x="936" y="4337"/>
                  </a:cubicBezTo>
                  <a:cubicBezTo>
                    <a:pt x="1265" y="4228"/>
                    <a:pt x="1594" y="4061"/>
                    <a:pt x="1866" y="3898"/>
                  </a:cubicBezTo>
                  <a:cubicBezTo>
                    <a:pt x="1976" y="3841"/>
                    <a:pt x="2033" y="3789"/>
                    <a:pt x="2143" y="3732"/>
                  </a:cubicBezTo>
                  <a:lnTo>
                    <a:pt x="2305" y="3569"/>
                  </a:lnTo>
                  <a:lnTo>
                    <a:pt x="2744" y="3293"/>
                  </a:lnTo>
                  <a:cubicBezTo>
                    <a:pt x="3021" y="3130"/>
                    <a:pt x="3293" y="2911"/>
                    <a:pt x="3569" y="2691"/>
                  </a:cubicBezTo>
                  <a:cubicBezTo>
                    <a:pt x="3679" y="2582"/>
                    <a:pt x="3842" y="2472"/>
                    <a:pt x="3951" y="2362"/>
                  </a:cubicBezTo>
                  <a:lnTo>
                    <a:pt x="4338" y="2033"/>
                  </a:lnTo>
                  <a:lnTo>
                    <a:pt x="5106" y="1375"/>
                  </a:lnTo>
                  <a:cubicBezTo>
                    <a:pt x="5597" y="936"/>
                    <a:pt x="6146" y="497"/>
                    <a:pt x="6585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38"/>
            <p:cNvSpPr/>
            <p:nvPr/>
          </p:nvSpPr>
          <p:spPr>
            <a:xfrm>
              <a:off x="1842774" y="1508119"/>
              <a:ext cx="1021033" cy="667836"/>
            </a:xfrm>
            <a:custGeom>
              <a:avLst/>
              <a:gdLst/>
              <a:ahLst/>
              <a:cxnLst/>
              <a:rect l="l" t="t" r="r" b="b"/>
              <a:pathLst>
                <a:path w="5874" h="3842" extrusionOk="0">
                  <a:moveTo>
                    <a:pt x="5873" y="1"/>
                  </a:moveTo>
                  <a:lnTo>
                    <a:pt x="5873" y="1"/>
                  </a:lnTo>
                  <a:cubicBezTo>
                    <a:pt x="5597" y="110"/>
                    <a:pt x="5377" y="277"/>
                    <a:pt x="5105" y="439"/>
                  </a:cubicBezTo>
                  <a:cubicBezTo>
                    <a:pt x="4996" y="549"/>
                    <a:pt x="4886" y="659"/>
                    <a:pt x="4776" y="716"/>
                  </a:cubicBezTo>
                  <a:cubicBezTo>
                    <a:pt x="4666" y="769"/>
                    <a:pt x="4500" y="878"/>
                    <a:pt x="4390" y="935"/>
                  </a:cubicBezTo>
                  <a:cubicBezTo>
                    <a:pt x="4170" y="1098"/>
                    <a:pt x="3898" y="1265"/>
                    <a:pt x="3622" y="1427"/>
                  </a:cubicBezTo>
                  <a:cubicBezTo>
                    <a:pt x="3569" y="1427"/>
                    <a:pt x="3512" y="1484"/>
                    <a:pt x="3459" y="1537"/>
                  </a:cubicBezTo>
                  <a:lnTo>
                    <a:pt x="3293" y="1646"/>
                  </a:lnTo>
                  <a:lnTo>
                    <a:pt x="2911" y="1923"/>
                  </a:lnTo>
                  <a:cubicBezTo>
                    <a:pt x="2691" y="2085"/>
                    <a:pt x="2415" y="2252"/>
                    <a:pt x="2195" y="2415"/>
                  </a:cubicBezTo>
                  <a:cubicBezTo>
                    <a:pt x="2086" y="2524"/>
                    <a:pt x="1976" y="2581"/>
                    <a:pt x="1813" y="2634"/>
                  </a:cubicBezTo>
                  <a:lnTo>
                    <a:pt x="1756" y="2744"/>
                  </a:lnTo>
                  <a:lnTo>
                    <a:pt x="1647" y="2744"/>
                  </a:lnTo>
                  <a:cubicBezTo>
                    <a:pt x="1594" y="2801"/>
                    <a:pt x="1537" y="2854"/>
                    <a:pt x="1484" y="2854"/>
                  </a:cubicBezTo>
                  <a:cubicBezTo>
                    <a:pt x="1208" y="3020"/>
                    <a:pt x="936" y="3130"/>
                    <a:pt x="659" y="3240"/>
                  </a:cubicBezTo>
                  <a:cubicBezTo>
                    <a:pt x="549" y="3349"/>
                    <a:pt x="440" y="3402"/>
                    <a:pt x="277" y="3512"/>
                  </a:cubicBezTo>
                  <a:cubicBezTo>
                    <a:pt x="167" y="3622"/>
                    <a:pt x="58" y="3731"/>
                    <a:pt x="1" y="3841"/>
                  </a:cubicBezTo>
                  <a:lnTo>
                    <a:pt x="1" y="3841"/>
                  </a:lnTo>
                  <a:cubicBezTo>
                    <a:pt x="220" y="3679"/>
                    <a:pt x="497" y="3622"/>
                    <a:pt x="769" y="3512"/>
                  </a:cubicBezTo>
                  <a:cubicBezTo>
                    <a:pt x="1098" y="3459"/>
                    <a:pt x="1374" y="3402"/>
                    <a:pt x="1647" y="3292"/>
                  </a:cubicBezTo>
                  <a:cubicBezTo>
                    <a:pt x="1756" y="3292"/>
                    <a:pt x="1813" y="3240"/>
                    <a:pt x="1866" y="3240"/>
                  </a:cubicBezTo>
                  <a:cubicBezTo>
                    <a:pt x="1923" y="3240"/>
                    <a:pt x="1976" y="3183"/>
                    <a:pt x="1976" y="3183"/>
                  </a:cubicBezTo>
                  <a:lnTo>
                    <a:pt x="2086" y="3130"/>
                  </a:lnTo>
                  <a:cubicBezTo>
                    <a:pt x="2252" y="3073"/>
                    <a:pt x="2362" y="2963"/>
                    <a:pt x="2524" y="2911"/>
                  </a:cubicBezTo>
                  <a:cubicBezTo>
                    <a:pt x="2744" y="2744"/>
                    <a:pt x="3020" y="2581"/>
                    <a:pt x="3293" y="2415"/>
                  </a:cubicBezTo>
                  <a:cubicBezTo>
                    <a:pt x="3402" y="2362"/>
                    <a:pt x="3512" y="2252"/>
                    <a:pt x="3622" y="2142"/>
                  </a:cubicBezTo>
                  <a:lnTo>
                    <a:pt x="3951" y="1866"/>
                  </a:lnTo>
                  <a:cubicBezTo>
                    <a:pt x="4227" y="1704"/>
                    <a:pt x="4447" y="1537"/>
                    <a:pt x="4666" y="1317"/>
                  </a:cubicBezTo>
                  <a:cubicBezTo>
                    <a:pt x="4776" y="1208"/>
                    <a:pt x="4886" y="1155"/>
                    <a:pt x="4996" y="1045"/>
                  </a:cubicBezTo>
                  <a:cubicBezTo>
                    <a:pt x="5158" y="935"/>
                    <a:pt x="5215" y="769"/>
                    <a:pt x="5325" y="659"/>
                  </a:cubicBezTo>
                  <a:cubicBezTo>
                    <a:pt x="5487" y="439"/>
                    <a:pt x="5654" y="220"/>
                    <a:pt x="5873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38"/>
            <p:cNvSpPr/>
            <p:nvPr/>
          </p:nvSpPr>
          <p:spPr>
            <a:xfrm>
              <a:off x="1948111" y="1613457"/>
              <a:ext cx="1125501" cy="686783"/>
            </a:xfrm>
            <a:custGeom>
              <a:avLst/>
              <a:gdLst/>
              <a:ahLst/>
              <a:cxnLst/>
              <a:rect l="l" t="t" r="r" b="b"/>
              <a:pathLst>
                <a:path w="6475" h="3951" extrusionOk="0">
                  <a:moveTo>
                    <a:pt x="6474" y="0"/>
                  </a:moveTo>
                  <a:lnTo>
                    <a:pt x="6474" y="0"/>
                  </a:lnTo>
                  <a:cubicBezTo>
                    <a:pt x="5816" y="163"/>
                    <a:pt x="5267" y="492"/>
                    <a:pt x="4719" y="878"/>
                  </a:cubicBezTo>
                  <a:cubicBezTo>
                    <a:pt x="4170" y="1207"/>
                    <a:pt x="3674" y="1646"/>
                    <a:pt x="3183" y="1975"/>
                  </a:cubicBezTo>
                  <a:cubicBezTo>
                    <a:pt x="2906" y="2138"/>
                    <a:pt x="2687" y="2305"/>
                    <a:pt x="2414" y="2467"/>
                  </a:cubicBezTo>
                  <a:cubicBezTo>
                    <a:pt x="2248" y="2577"/>
                    <a:pt x="2138" y="2634"/>
                    <a:pt x="2028" y="2743"/>
                  </a:cubicBezTo>
                  <a:lnTo>
                    <a:pt x="1809" y="2853"/>
                  </a:lnTo>
                  <a:lnTo>
                    <a:pt x="1699" y="2906"/>
                  </a:lnTo>
                  <a:lnTo>
                    <a:pt x="1646" y="2963"/>
                  </a:lnTo>
                  <a:lnTo>
                    <a:pt x="1589" y="2963"/>
                  </a:lnTo>
                  <a:cubicBezTo>
                    <a:pt x="1480" y="3016"/>
                    <a:pt x="1317" y="3125"/>
                    <a:pt x="1150" y="3182"/>
                  </a:cubicBezTo>
                  <a:cubicBezTo>
                    <a:pt x="1041" y="3235"/>
                    <a:pt x="878" y="3292"/>
                    <a:pt x="768" y="3402"/>
                  </a:cubicBezTo>
                  <a:cubicBezTo>
                    <a:pt x="602" y="3455"/>
                    <a:pt x="439" y="3512"/>
                    <a:pt x="330" y="3621"/>
                  </a:cubicBezTo>
                  <a:cubicBezTo>
                    <a:pt x="272" y="3674"/>
                    <a:pt x="163" y="3731"/>
                    <a:pt x="110" y="3784"/>
                  </a:cubicBezTo>
                  <a:cubicBezTo>
                    <a:pt x="53" y="3841"/>
                    <a:pt x="0" y="3893"/>
                    <a:pt x="0" y="3951"/>
                  </a:cubicBezTo>
                  <a:cubicBezTo>
                    <a:pt x="0" y="3893"/>
                    <a:pt x="110" y="3893"/>
                    <a:pt x="163" y="3841"/>
                  </a:cubicBezTo>
                  <a:cubicBezTo>
                    <a:pt x="220" y="3784"/>
                    <a:pt x="330" y="3784"/>
                    <a:pt x="382" y="3731"/>
                  </a:cubicBezTo>
                  <a:cubicBezTo>
                    <a:pt x="549" y="3674"/>
                    <a:pt x="659" y="3674"/>
                    <a:pt x="821" y="3621"/>
                  </a:cubicBezTo>
                  <a:cubicBezTo>
                    <a:pt x="1150" y="3512"/>
                    <a:pt x="1427" y="3455"/>
                    <a:pt x="1756" y="3345"/>
                  </a:cubicBezTo>
                  <a:lnTo>
                    <a:pt x="1809" y="3292"/>
                  </a:lnTo>
                  <a:lnTo>
                    <a:pt x="1866" y="3292"/>
                  </a:lnTo>
                  <a:lnTo>
                    <a:pt x="1975" y="3235"/>
                  </a:lnTo>
                  <a:cubicBezTo>
                    <a:pt x="2085" y="3182"/>
                    <a:pt x="2138" y="3182"/>
                    <a:pt x="2195" y="3125"/>
                  </a:cubicBezTo>
                  <a:cubicBezTo>
                    <a:pt x="2357" y="3073"/>
                    <a:pt x="2524" y="2963"/>
                    <a:pt x="2634" y="2906"/>
                  </a:cubicBezTo>
                  <a:cubicBezTo>
                    <a:pt x="2906" y="2743"/>
                    <a:pt x="3235" y="2577"/>
                    <a:pt x="3455" y="2414"/>
                  </a:cubicBezTo>
                  <a:cubicBezTo>
                    <a:pt x="4003" y="2028"/>
                    <a:pt x="4499" y="1589"/>
                    <a:pt x="4991" y="1150"/>
                  </a:cubicBezTo>
                  <a:cubicBezTo>
                    <a:pt x="5430" y="768"/>
                    <a:pt x="5926" y="329"/>
                    <a:pt x="6474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38"/>
            <p:cNvSpPr/>
            <p:nvPr/>
          </p:nvSpPr>
          <p:spPr>
            <a:xfrm>
              <a:off x="2109767" y="1794234"/>
              <a:ext cx="1078221" cy="705903"/>
            </a:xfrm>
            <a:custGeom>
              <a:avLst/>
              <a:gdLst/>
              <a:ahLst/>
              <a:cxnLst/>
              <a:rect l="l" t="t" r="r" b="b"/>
              <a:pathLst>
                <a:path w="6203" h="4061" extrusionOk="0">
                  <a:moveTo>
                    <a:pt x="5707" y="0"/>
                  </a:moveTo>
                  <a:cubicBezTo>
                    <a:pt x="5544" y="0"/>
                    <a:pt x="5378" y="58"/>
                    <a:pt x="5215" y="110"/>
                  </a:cubicBezTo>
                  <a:cubicBezTo>
                    <a:pt x="4886" y="167"/>
                    <a:pt x="4610" y="330"/>
                    <a:pt x="4337" y="496"/>
                  </a:cubicBezTo>
                  <a:cubicBezTo>
                    <a:pt x="4061" y="659"/>
                    <a:pt x="3789" y="878"/>
                    <a:pt x="3569" y="1045"/>
                  </a:cubicBezTo>
                  <a:cubicBezTo>
                    <a:pt x="3402" y="1155"/>
                    <a:pt x="3293" y="1208"/>
                    <a:pt x="3183" y="1265"/>
                  </a:cubicBezTo>
                  <a:lnTo>
                    <a:pt x="3130" y="1317"/>
                  </a:lnTo>
                  <a:lnTo>
                    <a:pt x="3073" y="1317"/>
                  </a:lnTo>
                  <a:lnTo>
                    <a:pt x="2964" y="1374"/>
                  </a:lnTo>
                  <a:lnTo>
                    <a:pt x="2744" y="1484"/>
                  </a:lnTo>
                  <a:cubicBezTo>
                    <a:pt x="2195" y="1813"/>
                    <a:pt x="1647" y="2085"/>
                    <a:pt x="1098" y="2472"/>
                  </a:cubicBezTo>
                  <a:cubicBezTo>
                    <a:pt x="879" y="2691"/>
                    <a:pt x="607" y="2911"/>
                    <a:pt x="440" y="3183"/>
                  </a:cubicBezTo>
                  <a:cubicBezTo>
                    <a:pt x="220" y="3459"/>
                    <a:pt x="58" y="3731"/>
                    <a:pt x="1" y="4060"/>
                  </a:cubicBezTo>
                  <a:cubicBezTo>
                    <a:pt x="330" y="3512"/>
                    <a:pt x="826" y="3130"/>
                    <a:pt x="1318" y="2801"/>
                  </a:cubicBezTo>
                  <a:cubicBezTo>
                    <a:pt x="1866" y="2524"/>
                    <a:pt x="2415" y="2252"/>
                    <a:pt x="3021" y="1976"/>
                  </a:cubicBezTo>
                  <a:cubicBezTo>
                    <a:pt x="3073" y="1923"/>
                    <a:pt x="3130" y="1866"/>
                    <a:pt x="3240" y="1866"/>
                  </a:cubicBezTo>
                  <a:lnTo>
                    <a:pt x="3293" y="1756"/>
                  </a:lnTo>
                  <a:lnTo>
                    <a:pt x="3350" y="1756"/>
                  </a:lnTo>
                  <a:lnTo>
                    <a:pt x="3402" y="1703"/>
                  </a:lnTo>
                  <a:cubicBezTo>
                    <a:pt x="3569" y="1646"/>
                    <a:pt x="3679" y="1537"/>
                    <a:pt x="3841" y="1427"/>
                  </a:cubicBezTo>
                  <a:lnTo>
                    <a:pt x="4557" y="826"/>
                  </a:lnTo>
                  <a:cubicBezTo>
                    <a:pt x="4829" y="659"/>
                    <a:pt x="5048" y="439"/>
                    <a:pt x="5325" y="330"/>
                  </a:cubicBezTo>
                  <a:cubicBezTo>
                    <a:pt x="5435" y="220"/>
                    <a:pt x="5597" y="167"/>
                    <a:pt x="5707" y="167"/>
                  </a:cubicBezTo>
                  <a:cubicBezTo>
                    <a:pt x="5756" y="150"/>
                    <a:pt x="5805" y="144"/>
                    <a:pt x="5854" y="144"/>
                  </a:cubicBezTo>
                  <a:cubicBezTo>
                    <a:pt x="5970" y="144"/>
                    <a:pt x="6085" y="183"/>
                    <a:pt x="6203" y="220"/>
                  </a:cubicBezTo>
                  <a:cubicBezTo>
                    <a:pt x="6036" y="110"/>
                    <a:pt x="5874" y="0"/>
                    <a:pt x="5707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38"/>
            <p:cNvSpPr/>
            <p:nvPr/>
          </p:nvSpPr>
          <p:spPr>
            <a:xfrm>
              <a:off x="2167129" y="1937639"/>
              <a:ext cx="1010952" cy="619686"/>
            </a:xfrm>
            <a:custGeom>
              <a:avLst/>
              <a:gdLst/>
              <a:ahLst/>
              <a:cxnLst/>
              <a:rect l="l" t="t" r="r" b="b"/>
              <a:pathLst>
                <a:path w="5816" h="3565" extrusionOk="0">
                  <a:moveTo>
                    <a:pt x="5816" y="1"/>
                  </a:moveTo>
                  <a:lnTo>
                    <a:pt x="5816" y="1"/>
                  </a:lnTo>
                  <a:cubicBezTo>
                    <a:pt x="5324" y="273"/>
                    <a:pt x="4828" y="492"/>
                    <a:pt x="4280" y="712"/>
                  </a:cubicBezTo>
                  <a:cubicBezTo>
                    <a:pt x="3788" y="988"/>
                    <a:pt x="3239" y="1208"/>
                    <a:pt x="2743" y="1537"/>
                  </a:cubicBezTo>
                  <a:cubicBezTo>
                    <a:pt x="2634" y="1590"/>
                    <a:pt x="2524" y="1699"/>
                    <a:pt x="2361" y="1756"/>
                  </a:cubicBezTo>
                  <a:cubicBezTo>
                    <a:pt x="2252" y="1866"/>
                    <a:pt x="2142" y="1976"/>
                    <a:pt x="2032" y="2028"/>
                  </a:cubicBezTo>
                  <a:cubicBezTo>
                    <a:pt x="1813" y="2248"/>
                    <a:pt x="1593" y="2415"/>
                    <a:pt x="1374" y="2577"/>
                  </a:cubicBezTo>
                  <a:cubicBezTo>
                    <a:pt x="1154" y="2797"/>
                    <a:pt x="935" y="2963"/>
                    <a:pt x="715" y="3126"/>
                  </a:cubicBezTo>
                  <a:cubicBezTo>
                    <a:pt x="496" y="3293"/>
                    <a:pt x="277" y="3455"/>
                    <a:pt x="0" y="3565"/>
                  </a:cubicBezTo>
                  <a:cubicBezTo>
                    <a:pt x="329" y="3565"/>
                    <a:pt x="606" y="3455"/>
                    <a:pt x="878" y="3345"/>
                  </a:cubicBezTo>
                  <a:cubicBezTo>
                    <a:pt x="1154" y="3235"/>
                    <a:pt x="1427" y="3073"/>
                    <a:pt x="1646" y="2963"/>
                  </a:cubicBezTo>
                  <a:cubicBezTo>
                    <a:pt x="2142" y="2634"/>
                    <a:pt x="2581" y="2248"/>
                    <a:pt x="3020" y="1976"/>
                  </a:cubicBezTo>
                  <a:cubicBezTo>
                    <a:pt x="3511" y="1647"/>
                    <a:pt x="4007" y="1370"/>
                    <a:pt x="4499" y="1041"/>
                  </a:cubicBezTo>
                  <a:cubicBezTo>
                    <a:pt x="4718" y="931"/>
                    <a:pt x="4938" y="769"/>
                    <a:pt x="5214" y="549"/>
                  </a:cubicBezTo>
                  <a:cubicBezTo>
                    <a:pt x="5434" y="383"/>
                    <a:pt x="5653" y="220"/>
                    <a:pt x="5816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38"/>
            <p:cNvSpPr/>
            <p:nvPr/>
          </p:nvSpPr>
          <p:spPr>
            <a:xfrm>
              <a:off x="2281505" y="1994827"/>
              <a:ext cx="953764" cy="681046"/>
            </a:xfrm>
            <a:custGeom>
              <a:avLst/>
              <a:gdLst/>
              <a:ahLst/>
              <a:cxnLst/>
              <a:rect l="l" t="t" r="r" b="b"/>
              <a:pathLst>
                <a:path w="5487" h="3918" extrusionOk="0">
                  <a:moveTo>
                    <a:pt x="5487" y="1"/>
                  </a:moveTo>
                  <a:lnTo>
                    <a:pt x="5487" y="1"/>
                  </a:lnTo>
                  <a:cubicBezTo>
                    <a:pt x="4938" y="220"/>
                    <a:pt x="4447" y="492"/>
                    <a:pt x="3951" y="769"/>
                  </a:cubicBezTo>
                  <a:cubicBezTo>
                    <a:pt x="3679" y="931"/>
                    <a:pt x="3459" y="1098"/>
                    <a:pt x="3240" y="1261"/>
                  </a:cubicBezTo>
                  <a:cubicBezTo>
                    <a:pt x="3130" y="1370"/>
                    <a:pt x="3020" y="1427"/>
                    <a:pt x="2910" y="1537"/>
                  </a:cubicBezTo>
                  <a:lnTo>
                    <a:pt x="2581" y="1809"/>
                  </a:lnTo>
                  <a:cubicBezTo>
                    <a:pt x="2195" y="2195"/>
                    <a:pt x="1703" y="2525"/>
                    <a:pt x="1265" y="2854"/>
                  </a:cubicBezTo>
                  <a:lnTo>
                    <a:pt x="659" y="3455"/>
                  </a:lnTo>
                  <a:cubicBezTo>
                    <a:pt x="549" y="3565"/>
                    <a:pt x="439" y="3622"/>
                    <a:pt x="330" y="3732"/>
                  </a:cubicBezTo>
                  <a:cubicBezTo>
                    <a:pt x="220" y="3784"/>
                    <a:pt x="110" y="3894"/>
                    <a:pt x="0" y="3894"/>
                  </a:cubicBezTo>
                  <a:cubicBezTo>
                    <a:pt x="33" y="3911"/>
                    <a:pt x="70" y="3918"/>
                    <a:pt x="110" y="3918"/>
                  </a:cubicBezTo>
                  <a:cubicBezTo>
                    <a:pt x="204" y="3918"/>
                    <a:pt x="309" y="3878"/>
                    <a:pt x="387" y="3841"/>
                  </a:cubicBezTo>
                  <a:cubicBezTo>
                    <a:pt x="549" y="3784"/>
                    <a:pt x="659" y="3732"/>
                    <a:pt x="826" y="3675"/>
                  </a:cubicBezTo>
                  <a:cubicBezTo>
                    <a:pt x="1045" y="3512"/>
                    <a:pt x="1317" y="3345"/>
                    <a:pt x="1537" y="3183"/>
                  </a:cubicBezTo>
                  <a:cubicBezTo>
                    <a:pt x="1976" y="2906"/>
                    <a:pt x="2472" y="2577"/>
                    <a:pt x="2910" y="2195"/>
                  </a:cubicBezTo>
                  <a:lnTo>
                    <a:pt x="3240" y="1919"/>
                  </a:lnTo>
                  <a:cubicBezTo>
                    <a:pt x="3292" y="1809"/>
                    <a:pt x="3402" y="1699"/>
                    <a:pt x="3512" y="1647"/>
                  </a:cubicBezTo>
                  <a:cubicBezTo>
                    <a:pt x="3731" y="1427"/>
                    <a:pt x="3951" y="1261"/>
                    <a:pt x="4170" y="1098"/>
                  </a:cubicBezTo>
                  <a:cubicBezTo>
                    <a:pt x="4609" y="769"/>
                    <a:pt x="5048" y="440"/>
                    <a:pt x="5487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38"/>
            <p:cNvSpPr/>
            <p:nvPr/>
          </p:nvSpPr>
          <p:spPr>
            <a:xfrm>
              <a:off x="2367721" y="2175778"/>
              <a:ext cx="915697" cy="610473"/>
            </a:xfrm>
            <a:custGeom>
              <a:avLst/>
              <a:gdLst/>
              <a:ahLst/>
              <a:cxnLst/>
              <a:rect l="l" t="t" r="r" b="b"/>
              <a:pathLst>
                <a:path w="5268" h="3512" extrusionOk="0">
                  <a:moveTo>
                    <a:pt x="5267" y="0"/>
                  </a:moveTo>
                  <a:lnTo>
                    <a:pt x="5267" y="0"/>
                  </a:lnTo>
                  <a:cubicBezTo>
                    <a:pt x="4719" y="110"/>
                    <a:pt x="4223" y="329"/>
                    <a:pt x="3731" y="549"/>
                  </a:cubicBezTo>
                  <a:cubicBezTo>
                    <a:pt x="3512" y="716"/>
                    <a:pt x="3292" y="825"/>
                    <a:pt x="3016" y="988"/>
                  </a:cubicBezTo>
                  <a:cubicBezTo>
                    <a:pt x="2906" y="1045"/>
                    <a:pt x="2796" y="1154"/>
                    <a:pt x="2687" y="1207"/>
                  </a:cubicBezTo>
                  <a:cubicBezTo>
                    <a:pt x="2577" y="1317"/>
                    <a:pt x="2467" y="1374"/>
                    <a:pt x="2414" y="1484"/>
                  </a:cubicBezTo>
                  <a:cubicBezTo>
                    <a:pt x="1976" y="1813"/>
                    <a:pt x="1589" y="2195"/>
                    <a:pt x="1207" y="2581"/>
                  </a:cubicBezTo>
                  <a:cubicBezTo>
                    <a:pt x="1041" y="2743"/>
                    <a:pt x="821" y="2910"/>
                    <a:pt x="659" y="3072"/>
                  </a:cubicBezTo>
                  <a:cubicBezTo>
                    <a:pt x="439" y="3239"/>
                    <a:pt x="220" y="3402"/>
                    <a:pt x="0" y="3511"/>
                  </a:cubicBezTo>
                  <a:cubicBezTo>
                    <a:pt x="273" y="3511"/>
                    <a:pt x="549" y="3402"/>
                    <a:pt x="769" y="3292"/>
                  </a:cubicBezTo>
                  <a:cubicBezTo>
                    <a:pt x="1041" y="3182"/>
                    <a:pt x="1260" y="3020"/>
                    <a:pt x="1480" y="2853"/>
                  </a:cubicBezTo>
                  <a:cubicBezTo>
                    <a:pt x="1918" y="2581"/>
                    <a:pt x="2305" y="2195"/>
                    <a:pt x="2744" y="1865"/>
                  </a:cubicBezTo>
                  <a:cubicBezTo>
                    <a:pt x="2796" y="1756"/>
                    <a:pt x="2906" y="1703"/>
                    <a:pt x="3016" y="1593"/>
                  </a:cubicBezTo>
                  <a:cubicBezTo>
                    <a:pt x="3126" y="1536"/>
                    <a:pt x="3235" y="1484"/>
                    <a:pt x="3345" y="1374"/>
                  </a:cubicBezTo>
                  <a:cubicBezTo>
                    <a:pt x="3512" y="1207"/>
                    <a:pt x="3731" y="1045"/>
                    <a:pt x="3951" y="935"/>
                  </a:cubicBezTo>
                  <a:cubicBezTo>
                    <a:pt x="4390" y="606"/>
                    <a:pt x="4829" y="329"/>
                    <a:pt x="5267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38"/>
            <p:cNvSpPr/>
            <p:nvPr/>
          </p:nvSpPr>
          <p:spPr>
            <a:xfrm>
              <a:off x="2472189" y="2338130"/>
              <a:ext cx="820442" cy="591526"/>
            </a:xfrm>
            <a:custGeom>
              <a:avLst/>
              <a:gdLst/>
              <a:ahLst/>
              <a:cxnLst/>
              <a:rect l="l" t="t" r="r" b="b"/>
              <a:pathLst>
                <a:path w="4720" h="3403" extrusionOk="0">
                  <a:moveTo>
                    <a:pt x="4719" y="1"/>
                  </a:moveTo>
                  <a:lnTo>
                    <a:pt x="4719" y="1"/>
                  </a:lnTo>
                  <a:cubicBezTo>
                    <a:pt x="4280" y="163"/>
                    <a:pt x="3841" y="383"/>
                    <a:pt x="3402" y="602"/>
                  </a:cubicBezTo>
                  <a:cubicBezTo>
                    <a:pt x="2911" y="769"/>
                    <a:pt x="2525" y="1041"/>
                    <a:pt x="2086" y="1261"/>
                  </a:cubicBezTo>
                  <a:cubicBezTo>
                    <a:pt x="1866" y="1427"/>
                    <a:pt x="1704" y="1537"/>
                    <a:pt x="1484" y="1700"/>
                  </a:cubicBezTo>
                  <a:cubicBezTo>
                    <a:pt x="1375" y="1809"/>
                    <a:pt x="1265" y="1866"/>
                    <a:pt x="1208" y="1976"/>
                  </a:cubicBezTo>
                  <a:cubicBezTo>
                    <a:pt x="1098" y="2029"/>
                    <a:pt x="988" y="2138"/>
                    <a:pt x="936" y="2248"/>
                  </a:cubicBezTo>
                  <a:cubicBezTo>
                    <a:pt x="769" y="2415"/>
                    <a:pt x="606" y="2634"/>
                    <a:pt x="497" y="2854"/>
                  </a:cubicBezTo>
                  <a:cubicBezTo>
                    <a:pt x="330" y="3016"/>
                    <a:pt x="220" y="3236"/>
                    <a:pt x="1" y="3403"/>
                  </a:cubicBezTo>
                  <a:cubicBezTo>
                    <a:pt x="277" y="3293"/>
                    <a:pt x="497" y="3126"/>
                    <a:pt x="659" y="3016"/>
                  </a:cubicBezTo>
                  <a:cubicBezTo>
                    <a:pt x="879" y="2854"/>
                    <a:pt x="1045" y="2687"/>
                    <a:pt x="1208" y="2525"/>
                  </a:cubicBezTo>
                  <a:cubicBezTo>
                    <a:pt x="1375" y="2358"/>
                    <a:pt x="1594" y="2248"/>
                    <a:pt x="1756" y="2086"/>
                  </a:cubicBezTo>
                  <a:cubicBezTo>
                    <a:pt x="1976" y="1976"/>
                    <a:pt x="2143" y="1866"/>
                    <a:pt x="2362" y="1700"/>
                  </a:cubicBezTo>
                  <a:cubicBezTo>
                    <a:pt x="2744" y="1480"/>
                    <a:pt x="3183" y="1208"/>
                    <a:pt x="3569" y="931"/>
                  </a:cubicBezTo>
                  <a:cubicBezTo>
                    <a:pt x="3951" y="659"/>
                    <a:pt x="4390" y="383"/>
                    <a:pt x="4719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38"/>
            <p:cNvSpPr/>
            <p:nvPr/>
          </p:nvSpPr>
          <p:spPr>
            <a:xfrm>
              <a:off x="2520338" y="2461893"/>
              <a:ext cx="867548" cy="544072"/>
            </a:xfrm>
            <a:custGeom>
              <a:avLst/>
              <a:gdLst/>
              <a:ahLst/>
              <a:cxnLst/>
              <a:rect l="l" t="t" r="r" b="b"/>
              <a:pathLst>
                <a:path w="4991" h="3130" extrusionOk="0">
                  <a:moveTo>
                    <a:pt x="4991" y="0"/>
                  </a:moveTo>
                  <a:lnTo>
                    <a:pt x="4991" y="0"/>
                  </a:lnTo>
                  <a:cubicBezTo>
                    <a:pt x="4499" y="167"/>
                    <a:pt x="4060" y="386"/>
                    <a:pt x="3621" y="606"/>
                  </a:cubicBezTo>
                  <a:cubicBezTo>
                    <a:pt x="3182" y="825"/>
                    <a:pt x="2743" y="1097"/>
                    <a:pt x="2357" y="1374"/>
                  </a:cubicBezTo>
                  <a:cubicBezTo>
                    <a:pt x="1975" y="1646"/>
                    <a:pt x="1536" y="1865"/>
                    <a:pt x="1150" y="2142"/>
                  </a:cubicBezTo>
                  <a:cubicBezTo>
                    <a:pt x="768" y="2471"/>
                    <a:pt x="329" y="2743"/>
                    <a:pt x="0" y="3129"/>
                  </a:cubicBezTo>
                  <a:cubicBezTo>
                    <a:pt x="492" y="2910"/>
                    <a:pt x="931" y="2743"/>
                    <a:pt x="1370" y="2524"/>
                  </a:cubicBezTo>
                  <a:cubicBezTo>
                    <a:pt x="1809" y="2304"/>
                    <a:pt x="2248" y="2032"/>
                    <a:pt x="2634" y="1756"/>
                  </a:cubicBezTo>
                  <a:cubicBezTo>
                    <a:pt x="3016" y="1484"/>
                    <a:pt x="3455" y="1207"/>
                    <a:pt x="3841" y="935"/>
                  </a:cubicBezTo>
                  <a:cubicBezTo>
                    <a:pt x="4223" y="658"/>
                    <a:pt x="4609" y="329"/>
                    <a:pt x="4991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38"/>
            <p:cNvSpPr/>
            <p:nvPr/>
          </p:nvSpPr>
          <p:spPr>
            <a:xfrm>
              <a:off x="2586739" y="2688386"/>
              <a:ext cx="839389" cy="403100"/>
            </a:xfrm>
            <a:custGeom>
              <a:avLst/>
              <a:gdLst/>
              <a:ahLst/>
              <a:cxnLst/>
              <a:rect l="l" t="t" r="r" b="b"/>
              <a:pathLst>
                <a:path w="4829" h="2319" extrusionOk="0">
                  <a:moveTo>
                    <a:pt x="4707" y="0"/>
                  </a:moveTo>
                  <a:cubicBezTo>
                    <a:pt x="4514" y="0"/>
                    <a:pt x="4298" y="90"/>
                    <a:pt x="4117" y="181"/>
                  </a:cubicBezTo>
                  <a:cubicBezTo>
                    <a:pt x="3898" y="290"/>
                    <a:pt x="3731" y="453"/>
                    <a:pt x="3569" y="562"/>
                  </a:cubicBezTo>
                  <a:cubicBezTo>
                    <a:pt x="3459" y="672"/>
                    <a:pt x="3402" y="729"/>
                    <a:pt x="3292" y="782"/>
                  </a:cubicBezTo>
                  <a:cubicBezTo>
                    <a:pt x="3182" y="839"/>
                    <a:pt x="3130" y="892"/>
                    <a:pt x="3020" y="949"/>
                  </a:cubicBezTo>
                  <a:cubicBezTo>
                    <a:pt x="2853" y="1001"/>
                    <a:pt x="2634" y="1111"/>
                    <a:pt x="2414" y="1221"/>
                  </a:cubicBezTo>
                  <a:cubicBezTo>
                    <a:pt x="2304" y="1278"/>
                    <a:pt x="2195" y="1331"/>
                    <a:pt x="2142" y="1388"/>
                  </a:cubicBezTo>
                  <a:cubicBezTo>
                    <a:pt x="2032" y="1440"/>
                    <a:pt x="1923" y="1440"/>
                    <a:pt x="1813" y="1497"/>
                  </a:cubicBezTo>
                  <a:cubicBezTo>
                    <a:pt x="1593" y="1607"/>
                    <a:pt x="1427" y="1717"/>
                    <a:pt x="1264" y="1826"/>
                  </a:cubicBezTo>
                  <a:cubicBezTo>
                    <a:pt x="1154" y="1826"/>
                    <a:pt x="1045" y="1879"/>
                    <a:pt x="935" y="1879"/>
                  </a:cubicBezTo>
                  <a:cubicBezTo>
                    <a:pt x="825" y="1879"/>
                    <a:pt x="716" y="1936"/>
                    <a:pt x="606" y="1936"/>
                  </a:cubicBezTo>
                  <a:cubicBezTo>
                    <a:pt x="549" y="1989"/>
                    <a:pt x="439" y="1989"/>
                    <a:pt x="386" y="2046"/>
                  </a:cubicBezTo>
                  <a:lnTo>
                    <a:pt x="277" y="2156"/>
                  </a:lnTo>
                  <a:lnTo>
                    <a:pt x="167" y="2265"/>
                  </a:lnTo>
                  <a:lnTo>
                    <a:pt x="0" y="2265"/>
                  </a:lnTo>
                  <a:cubicBezTo>
                    <a:pt x="57" y="2318"/>
                    <a:pt x="110" y="2318"/>
                    <a:pt x="167" y="2318"/>
                  </a:cubicBezTo>
                  <a:cubicBezTo>
                    <a:pt x="220" y="2318"/>
                    <a:pt x="277" y="2318"/>
                    <a:pt x="329" y="2265"/>
                  </a:cubicBezTo>
                  <a:cubicBezTo>
                    <a:pt x="386" y="2265"/>
                    <a:pt x="439" y="2208"/>
                    <a:pt x="496" y="2208"/>
                  </a:cubicBezTo>
                  <a:lnTo>
                    <a:pt x="1317" y="2208"/>
                  </a:lnTo>
                  <a:cubicBezTo>
                    <a:pt x="1593" y="2156"/>
                    <a:pt x="1813" y="2046"/>
                    <a:pt x="2032" y="1936"/>
                  </a:cubicBezTo>
                  <a:lnTo>
                    <a:pt x="2634" y="1660"/>
                  </a:lnTo>
                  <a:cubicBezTo>
                    <a:pt x="2853" y="1607"/>
                    <a:pt x="3073" y="1497"/>
                    <a:pt x="3239" y="1331"/>
                  </a:cubicBezTo>
                  <a:cubicBezTo>
                    <a:pt x="3349" y="1278"/>
                    <a:pt x="3459" y="1221"/>
                    <a:pt x="3569" y="1111"/>
                  </a:cubicBezTo>
                  <a:cubicBezTo>
                    <a:pt x="3678" y="1058"/>
                    <a:pt x="3731" y="949"/>
                    <a:pt x="3841" y="892"/>
                  </a:cubicBezTo>
                  <a:cubicBezTo>
                    <a:pt x="3950" y="672"/>
                    <a:pt x="4117" y="510"/>
                    <a:pt x="4280" y="343"/>
                  </a:cubicBezTo>
                  <a:cubicBezTo>
                    <a:pt x="4389" y="233"/>
                    <a:pt x="4556" y="71"/>
                    <a:pt x="4828" y="14"/>
                  </a:cubicBezTo>
                  <a:cubicBezTo>
                    <a:pt x="4789" y="4"/>
                    <a:pt x="4748" y="0"/>
                    <a:pt x="4707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38"/>
            <p:cNvSpPr/>
            <p:nvPr/>
          </p:nvSpPr>
          <p:spPr>
            <a:xfrm>
              <a:off x="2681994" y="2948601"/>
              <a:ext cx="782201" cy="276382"/>
            </a:xfrm>
            <a:custGeom>
              <a:avLst/>
              <a:gdLst/>
              <a:ahLst/>
              <a:cxnLst/>
              <a:rect l="l" t="t" r="r" b="b"/>
              <a:pathLst>
                <a:path w="4500" h="1590" extrusionOk="0">
                  <a:moveTo>
                    <a:pt x="4500" y="0"/>
                  </a:moveTo>
                  <a:cubicBezTo>
                    <a:pt x="4061" y="0"/>
                    <a:pt x="3679" y="0"/>
                    <a:pt x="3293" y="53"/>
                  </a:cubicBezTo>
                  <a:cubicBezTo>
                    <a:pt x="3073" y="110"/>
                    <a:pt x="2854" y="163"/>
                    <a:pt x="2691" y="220"/>
                  </a:cubicBezTo>
                  <a:cubicBezTo>
                    <a:pt x="2582" y="220"/>
                    <a:pt x="2472" y="220"/>
                    <a:pt x="2362" y="272"/>
                  </a:cubicBezTo>
                  <a:lnTo>
                    <a:pt x="2252" y="329"/>
                  </a:lnTo>
                  <a:cubicBezTo>
                    <a:pt x="2195" y="329"/>
                    <a:pt x="2143" y="382"/>
                    <a:pt x="2086" y="382"/>
                  </a:cubicBezTo>
                  <a:cubicBezTo>
                    <a:pt x="1704" y="549"/>
                    <a:pt x="1375" y="768"/>
                    <a:pt x="988" y="988"/>
                  </a:cubicBezTo>
                  <a:lnTo>
                    <a:pt x="497" y="1260"/>
                  </a:lnTo>
                  <a:cubicBezTo>
                    <a:pt x="440" y="1317"/>
                    <a:pt x="330" y="1370"/>
                    <a:pt x="277" y="1427"/>
                  </a:cubicBezTo>
                  <a:cubicBezTo>
                    <a:pt x="220" y="1479"/>
                    <a:pt x="168" y="1479"/>
                    <a:pt x="110" y="1479"/>
                  </a:cubicBezTo>
                  <a:cubicBezTo>
                    <a:pt x="110" y="1537"/>
                    <a:pt x="58" y="1537"/>
                    <a:pt x="1" y="1537"/>
                  </a:cubicBezTo>
                  <a:cubicBezTo>
                    <a:pt x="58" y="1589"/>
                    <a:pt x="110" y="1589"/>
                    <a:pt x="168" y="1589"/>
                  </a:cubicBezTo>
                  <a:lnTo>
                    <a:pt x="277" y="1589"/>
                  </a:lnTo>
                  <a:cubicBezTo>
                    <a:pt x="387" y="1537"/>
                    <a:pt x="497" y="1537"/>
                    <a:pt x="606" y="1537"/>
                  </a:cubicBezTo>
                  <a:cubicBezTo>
                    <a:pt x="826" y="1479"/>
                    <a:pt x="988" y="1370"/>
                    <a:pt x="1208" y="1317"/>
                  </a:cubicBezTo>
                  <a:cubicBezTo>
                    <a:pt x="1594" y="1150"/>
                    <a:pt x="1923" y="988"/>
                    <a:pt x="2252" y="821"/>
                  </a:cubicBezTo>
                  <a:lnTo>
                    <a:pt x="2415" y="821"/>
                  </a:lnTo>
                  <a:lnTo>
                    <a:pt x="2525" y="768"/>
                  </a:lnTo>
                  <a:lnTo>
                    <a:pt x="2801" y="659"/>
                  </a:lnTo>
                  <a:lnTo>
                    <a:pt x="3350" y="439"/>
                  </a:lnTo>
                  <a:cubicBezTo>
                    <a:pt x="3732" y="329"/>
                    <a:pt x="4118" y="163"/>
                    <a:pt x="4500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38"/>
            <p:cNvSpPr/>
            <p:nvPr/>
          </p:nvSpPr>
          <p:spPr>
            <a:xfrm>
              <a:off x="2749264" y="3082098"/>
              <a:ext cx="648532" cy="270993"/>
            </a:xfrm>
            <a:custGeom>
              <a:avLst/>
              <a:gdLst/>
              <a:ahLst/>
              <a:cxnLst/>
              <a:rect l="l" t="t" r="r" b="b"/>
              <a:pathLst>
                <a:path w="3731" h="1559" extrusionOk="0">
                  <a:moveTo>
                    <a:pt x="3731" y="0"/>
                  </a:moveTo>
                  <a:lnTo>
                    <a:pt x="3731" y="0"/>
                  </a:lnTo>
                  <a:cubicBezTo>
                    <a:pt x="3564" y="110"/>
                    <a:pt x="3402" y="163"/>
                    <a:pt x="3235" y="163"/>
                  </a:cubicBezTo>
                  <a:cubicBezTo>
                    <a:pt x="3072" y="220"/>
                    <a:pt x="2963" y="273"/>
                    <a:pt x="2796" y="273"/>
                  </a:cubicBezTo>
                  <a:lnTo>
                    <a:pt x="2304" y="439"/>
                  </a:lnTo>
                  <a:cubicBezTo>
                    <a:pt x="2195" y="492"/>
                    <a:pt x="2085" y="492"/>
                    <a:pt x="2028" y="549"/>
                  </a:cubicBezTo>
                  <a:lnTo>
                    <a:pt x="1808" y="659"/>
                  </a:lnTo>
                  <a:cubicBezTo>
                    <a:pt x="1479" y="821"/>
                    <a:pt x="1207" y="931"/>
                    <a:pt x="931" y="1098"/>
                  </a:cubicBezTo>
                  <a:cubicBezTo>
                    <a:pt x="768" y="1207"/>
                    <a:pt x="658" y="1260"/>
                    <a:pt x="492" y="1317"/>
                  </a:cubicBezTo>
                  <a:lnTo>
                    <a:pt x="0" y="1480"/>
                  </a:lnTo>
                  <a:cubicBezTo>
                    <a:pt x="115" y="1520"/>
                    <a:pt x="259" y="1558"/>
                    <a:pt x="393" y="1558"/>
                  </a:cubicBezTo>
                  <a:cubicBezTo>
                    <a:pt x="447" y="1558"/>
                    <a:pt x="500" y="1552"/>
                    <a:pt x="549" y="1537"/>
                  </a:cubicBezTo>
                  <a:cubicBezTo>
                    <a:pt x="711" y="1537"/>
                    <a:pt x="878" y="1537"/>
                    <a:pt x="1040" y="1480"/>
                  </a:cubicBezTo>
                  <a:cubicBezTo>
                    <a:pt x="1426" y="1370"/>
                    <a:pt x="1699" y="1260"/>
                    <a:pt x="2028" y="1098"/>
                  </a:cubicBezTo>
                  <a:lnTo>
                    <a:pt x="2247" y="988"/>
                  </a:lnTo>
                  <a:cubicBezTo>
                    <a:pt x="2304" y="931"/>
                    <a:pt x="2414" y="931"/>
                    <a:pt x="2467" y="878"/>
                  </a:cubicBezTo>
                  <a:cubicBezTo>
                    <a:pt x="2634" y="821"/>
                    <a:pt x="2743" y="769"/>
                    <a:pt x="2906" y="659"/>
                  </a:cubicBezTo>
                  <a:cubicBezTo>
                    <a:pt x="3072" y="602"/>
                    <a:pt x="3235" y="492"/>
                    <a:pt x="3345" y="382"/>
                  </a:cubicBezTo>
                  <a:cubicBezTo>
                    <a:pt x="3511" y="273"/>
                    <a:pt x="3621" y="163"/>
                    <a:pt x="3731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38"/>
            <p:cNvSpPr/>
            <p:nvPr/>
          </p:nvSpPr>
          <p:spPr>
            <a:xfrm>
              <a:off x="2815491" y="3291904"/>
              <a:ext cx="582305" cy="156443"/>
            </a:xfrm>
            <a:custGeom>
              <a:avLst/>
              <a:gdLst/>
              <a:ahLst/>
              <a:cxnLst/>
              <a:rect l="l" t="t" r="r" b="b"/>
              <a:pathLst>
                <a:path w="3350" h="900" extrusionOk="0">
                  <a:moveTo>
                    <a:pt x="2472" y="0"/>
                  </a:moveTo>
                  <a:cubicBezTo>
                    <a:pt x="2143" y="0"/>
                    <a:pt x="1866" y="53"/>
                    <a:pt x="1594" y="163"/>
                  </a:cubicBezTo>
                  <a:cubicBezTo>
                    <a:pt x="1318" y="220"/>
                    <a:pt x="1045" y="330"/>
                    <a:pt x="769" y="492"/>
                  </a:cubicBezTo>
                  <a:cubicBezTo>
                    <a:pt x="497" y="602"/>
                    <a:pt x="277" y="711"/>
                    <a:pt x="1" y="878"/>
                  </a:cubicBezTo>
                  <a:cubicBezTo>
                    <a:pt x="96" y="894"/>
                    <a:pt x="188" y="900"/>
                    <a:pt x="276" y="900"/>
                  </a:cubicBezTo>
                  <a:cubicBezTo>
                    <a:pt x="490" y="900"/>
                    <a:pt x="686" y="862"/>
                    <a:pt x="879" y="821"/>
                  </a:cubicBezTo>
                  <a:cubicBezTo>
                    <a:pt x="1155" y="821"/>
                    <a:pt x="1427" y="711"/>
                    <a:pt x="1704" y="659"/>
                  </a:cubicBezTo>
                  <a:cubicBezTo>
                    <a:pt x="1976" y="549"/>
                    <a:pt x="2253" y="492"/>
                    <a:pt x="2525" y="382"/>
                  </a:cubicBezTo>
                  <a:cubicBezTo>
                    <a:pt x="2801" y="330"/>
                    <a:pt x="3021" y="220"/>
                    <a:pt x="3350" y="163"/>
                  </a:cubicBezTo>
                  <a:cubicBezTo>
                    <a:pt x="3073" y="0"/>
                    <a:pt x="2744" y="0"/>
                    <a:pt x="2472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38"/>
            <p:cNvSpPr/>
            <p:nvPr/>
          </p:nvSpPr>
          <p:spPr>
            <a:xfrm>
              <a:off x="2863640" y="3421055"/>
              <a:ext cx="515210" cy="142189"/>
            </a:xfrm>
            <a:custGeom>
              <a:avLst/>
              <a:gdLst/>
              <a:ahLst/>
              <a:cxnLst/>
              <a:rect l="l" t="t" r="r" b="b"/>
              <a:pathLst>
                <a:path w="2964" h="818" extrusionOk="0">
                  <a:moveTo>
                    <a:pt x="2688" y="0"/>
                  </a:moveTo>
                  <a:cubicBezTo>
                    <a:pt x="2505" y="0"/>
                    <a:pt x="2322" y="26"/>
                    <a:pt x="2138" y="26"/>
                  </a:cubicBezTo>
                  <a:cubicBezTo>
                    <a:pt x="2028" y="26"/>
                    <a:pt x="1918" y="78"/>
                    <a:pt x="1756" y="78"/>
                  </a:cubicBezTo>
                  <a:lnTo>
                    <a:pt x="1589" y="135"/>
                  </a:lnTo>
                  <a:lnTo>
                    <a:pt x="1370" y="135"/>
                  </a:lnTo>
                  <a:cubicBezTo>
                    <a:pt x="1150" y="245"/>
                    <a:pt x="878" y="298"/>
                    <a:pt x="659" y="407"/>
                  </a:cubicBezTo>
                  <a:lnTo>
                    <a:pt x="330" y="574"/>
                  </a:lnTo>
                  <a:lnTo>
                    <a:pt x="0" y="737"/>
                  </a:lnTo>
                  <a:cubicBezTo>
                    <a:pt x="110" y="794"/>
                    <a:pt x="220" y="794"/>
                    <a:pt x="382" y="794"/>
                  </a:cubicBezTo>
                  <a:cubicBezTo>
                    <a:pt x="419" y="811"/>
                    <a:pt x="462" y="817"/>
                    <a:pt x="507" y="817"/>
                  </a:cubicBezTo>
                  <a:cubicBezTo>
                    <a:pt x="597" y="817"/>
                    <a:pt x="695" y="794"/>
                    <a:pt x="768" y="794"/>
                  </a:cubicBezTo>
                  <a:cubicBezTo>
                    <a:pt x="1041" y="794"/>
                    <a:pt x="1317" y="684"/>
                    <a:pt x="1537" y="627"/>
                  </a:cubicBezTo>
                  <a:lnTo>
                    <a:pt x="1699" y="627"/>
                  </a:lnTo>
                  <a:cubicBezTo>
                    <a:pt x="1756" y="574"/>
                    <a:pt x="1809" y="574"/>
                    <a:pt x="1866" y="574"/>
                  </a:cubicBezTo>
                  <a:cubicBezTo>
                    <a:pt x="2028" y="517"/>
                    <a:pt x="2138" y="464"/>
                    <a:pt x="2248" y="407"/>
                  </a:cubicBezTo>
                  <a:cubicBezTo>
                    <a:pt x="2467" y="298"/>
                    <a:pt x="2744" y="188"/>
                    <a:pt x="2963" y="26"/>
                  </a:cubicBezTo>
                  <a:cubicBezTo>
                    <a:pt x="2871" y="7"/>
                    <a:pt x="2779" y="0"/>
                    <a:pt x="2688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38"/>
            <p:cNvSpPr/>
            <p:nvPr/>
          </p:nvSpPr>
          <p:spPr>
            <a:xfrm>
              <a:off x="2910920" y="3597139"/>
              <a:ext cx="400661" cy="92996"/>
            </a:xfrm>
            <a:custGeom>
              <a:avLst/>
              <a:gdLst/>
              <a:ahLst/>
              <a:cxnLst/>
              <a:rect l="l" t="t" r="r" b="b"/>
              <a:pathLst>
                <a:path w="2305" h="535" extrusionOk="0">
                  <a:moveTo>
                    <a:pt x="1155" y="0"/>
                  </a:moveTo>
                  <a:cubicBezTo>
                    <a:pt x="988" y="0"/>
                    <a:pt x="769" y="0"/>
                    <a:pt x="549" y="53"/>
                  </a:cubicBezTo>
                  <a:cubicBezTo>
                    <a:pt x="387" y="53"/>
                    <a:pt x="167" y="110"/>
                    <a:pt x="1" y="272"/>
                  </a:cubicBezTo>
                  <a:cubicBezTo>
                    <a:pt x="220" y="329"/>
                    <a:pt x="387" y="382"/>
                    <a:pt x="549" y="439"/>
                  </a:cubicBezTo>
                  <a:cubicBezTo>
                    <a:pt x="716" y="492"/>
                    <a:pt x="935" y="492"/>
                    <a:pt x="1098" y="492"/>
                  </a:cubicBezTo>
                  <a:cubicBezTo>
                    <a:pt x="1208" y="520"/>
                    <a:pt x="1317" y="534"/>
                    <a:pt x="1420" y="534"/>
                  </a:cubicBezTo>
                  <a:cubicBezTo>
                    <a:pt x="1524" y="534"/>
                    <a:pt x="1620" y="520"/>
                    <a:pt x="1704" y="492"/>
                  </a:cubicBezTo>
                  <a:cubicBezTo>
                    <a:pt x="1923" y="439"/>
                    <a:pt x="2142" y="382"/>
                    <a:pt x="2305" y="163"/>
                  </a:cubicBezTo>
                  <a:cubicBezTo>
                    <a:pt x="2085" y="163"/>
                    <a:pt x="1923" y="110"/>
                    <a:pt x="1704" y="110"/>
                  </a:cubicBezTo>
                  <a:cubicBezTo>
                    <a:pt x="1537" y="53"/>
                    <a:pt x="1374" y="53"/>
                    <a:pt x="1155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38"/>
            <p:cNvSpPr/>
            <p:nvPr/>
          </p:nvSpPr>
          <p:spPr>
            <a:xfrm>
              <a:off x="2948987" y="3701608"/>
              <a:ext cx="220059" cy="195032"/>
            </a:xfrm>
            <a:custGeom>
              <a:avLst/>
              <a:gdLst/>
              <a:ahLst/>
              <a:cxnLst/>
              <a:rect l="l" t="t" r="r" b="b"/>
              <a:pathLst>
                <a:path w="1266" h="1122" extrusionOk="0">
                  <a:moveTo>
                    <a:pt x="1" y="0"/>
                  </a:moveTo>
                  <a:cubicBezTo>
                    <a:pt x="1" y="167"/>
                    <a:pt x="58" y="330"/>
                    <a:pt x="111" y="439"/>
                  </a:cubicBezTo>
                  <a:cubicBezTo>
                    <a:pt x="220" y="606"/>
                    <a:pt x="277" y="716"/>
                    <a:pt x="387" y="826"/>
                  </a:cubicBezTo>
                  <a:cubicBezTo>
                    <a:pt x="497" y="935"/>
                    <a:pt x="607" y="988"/>
                    <a:pt x="769" y="1045"/>
                  </a:cubicBezTo>
                  <a:cubicBezTo>
                    <a:pt x="846" y="1082"/>
                    <a:pt x="952" y="1121"/>
                    <a:pt x="1085" y="1121"/>
                  </a:cubicBezTo>
                  <a:cubicBezTo>
                    <a:pt x="1140" y="1121"/>
                    <a:pt x="1200" y="1115"/>
                    <a:pt x="1265" y="1098"/>
                  </a:cubicBezTo>
                  <a:cubicBezTo>
                    <a:pt x="1155" y="935"/>
                    <a:pt x="1098" y="826"/>
                    <a:pt x="989" y="716"/>
                  </a:cubicBezTo>
                  <a:cubicBezTo>
                    <a:pt x="936" y="606"/>
                    <a:pt x="826" y="549"/>
                    <a:pt x="769" y="439"/>
                  </a:cubicBezTo>
                  <a:cubicBezTo>
                    <a:pt x="659" y="330"/>
                    <a:pt x="550" y="277"/>
                    <a:pt x="440" y="167"/>
                  </a:cubicBezTo>
                  <a:cubicBezTo>
                    <a:pt x="330" y="110"/>
                    <a:pt x="168" y="57"/>
                    <a:pt x="1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38"/>
            <p:cNvSpPr/>
            <p:nvPr/>
          </p:nvSpPr>
          <p:spPr>
            <a:xfrm>
              <a:off x="965487" y="1975880"/>
              <a:ext cx="705893" cy="801159"/>
            </a:xfrm>
            <a:custGeom>
              <a:avLst/>
              <a:gdLst/>
              <a:ahLst/>
              <a:cxnLst/>
              <a:rect l="l" t="t" r="r" b="b"/>
              <a:pathLst>
                <a:path w="4061" h="4609" extrusionOk="0">
                  <a:moveTo>
                    <a:pt x="4060" y="0"/>
                  </a:moveTo>
                  <a:lnTo>
                    <a:pt x="4060" y="0"/>
                  </a:lnTo>
                  <a:cubicBezTo>
                    <a:pt x="3621" y="329"/>
                    <a:pt x="3182" y="601"/>
                    <a:pt x="2800" y="931"/>
                  </a:cubicBezTo>
                  <a:cubicBezTo>
                    <a:pt x="2414" y="1260"/>
                    <a:pt x="1975" y="1589"/>
                    <a:pt x="1646" y="1975"/>
                  </a:cubicBezTo>
                  <a:cubicBezTo>
                    <a:pt x="1536" y="2085"/>
                    <a:pt x="1484" y="2195"/>
                    <a:pt x="1374" y="2247"/>
                  </a:cubicBezTo>
                  <a:cubicBezTo>
                    <a:pt x="1317" y="2357"/>
                    <a:pt x="1207" y="2467"/>
                    <a:pt x="1154" y="2577"/>
                  </a:cubicBezTo>
                  <a:cubicBezTo>
                    <a:pt x="1045" y="2686"/>
                    <a:pt x="988" y="2796"/>
                    <a:pt x="935" y="2906"/>
                  </a:cubicBezTo>
                  <a:cubicBezTo>
                    <a:pt x="825" y="3015"/>
                    <a:pt x="768" y="3125"/>
                    <a:pt x="715" y="3235"/>
                  </a:cubicBezTo>
                  <a:lnTo>
                    <a:pt x="386" y="3950"/>
                  </a:lnTo>
                  <a:cubicBezTo>
                    <a:pt x="277" y="4170"/>
                    <a:pt x="167" y="4389"/>
                    <a:pt x="0" y="4609"/>
                  </a:cubicBezTo>
                  <a:cubicBezTo>
                    <a:pt x="220" y="4499"/>
                    <a:pt x="439" y="4280"/>
                    <a:pt x="606" y="4113"/>
                  </a:cubicBezTo>
                  <a:cubicBezTo>
                    <a:pt x="768" y="3893"/>
                    <a:pt x="935" y="3674"/>
                    <a:pt x="1045" y="3454"/>
                  </a:cubicBezTo>
                  <a:lnTo>
                    <a:pt x="1317" y="3182"/>
                  </a:lnTo>
                  <a:cubicBezTo>
                    <a:pt x="1374" y="3073"/>
                    <a:pt x="1427" y="2963"/>
                    <a:pt x="1536" y="2906"/>
                  </a:cubicBezTo>
                  <a:cubicBezTo>
                    <a:pt x="1703" y="2686"/>
                    <a:pt x="1865" y="2524"/>
                    <a:pt x="2032" y="2304"/>
                  </a:cubicBezTo>
                  <a:cubicBezTo>
                    <a:pt x="2361" y="1975"/>
                    <a:pt x="2691" y="1589"/>
                    <a:pt x="3072" y="1207"/>
                  </a:cubicBezTo>
                  <a:cubicBezTo>
                    <a:pt x="3402" y="821"/>
                    <a:pt x="3731" y="439"/>
                    <a:pt x="4060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38"/>
            <p:cNvSpPr/>
            <p:nvPr/>
          </p:nvSpPr>
          <p:spPr>
            <a:xfrm>
              <a:off x="908125" y="2099469"/>
              <a:ext cx="830350" cy="934657"/>
            </a:xfrm>
            <a:custGeom>
              <a:avLst/>
              <a:gdLst/>
              <a:ahLst/>
              <a:cxnLst/>
              <a:rect l="l" t="t" r="r" b="b"/>
              <a:pathLst>
                <a:path w="4777" h="5377" extrusionOk="0">
                  <a:moveTo>
                    <a:pt x="4776" y="0"/>
                  </a:moveTo>
                  <a:cubicBezTo>
                    <a:pt x="4280" y="386"/>
                    <a:pt x="3898" y="825"/>
                    <a:pt x="3460" y="1264"/>
                  </a:cubicBezTo>
                  <a:lnTo>
                    <a:pt x="2305" y="2581"/>
                  </a:lnTo>
                  <a:cubicBezTo>
                    <a:pt x="2086" y="2800"/>
                    <a:pt x="1923" y="3020"/>
                    <a:pt x="1704" y="3239"/>
                  </a:cubicBezTo>
                  <a:cubicBezTo>
                    <a:pt x="1484" y="3459"/>
                    <a:pt x="1265" y="3678"/>
                    <a:pt x="1098" y="3898"/>
                  </a:cubicBezTo>
                  <a:cubicBezTo>
                    <a:pt x="659" y="4337"/>
                    <a:pt x="277" y="4828"/>
                    <a:pt x="1" y="5377"/>
                  </a:cubicBezTo>
                  <a:cubicBezTo>
                    <a:pt x="440" y="4938"/>
                    <a:pt x="879" y="4556"/>
                    <a:pt x="1375" y="4170"/>
                  </a:cubicBezTo>
                  <a:cubicBezTo>
                    <a:pt x="1594" y="4007"/>
                    <a:pt x="1814" y="3788"/>
                    <a:pt x="2033" y="3569"/>
                  </a:cubicBezTo>
                  <a:cubicBezTo>
                    <a:pt x="2253" y="3402"/>
                    <a:pt x="2472" y="3182"/>
                    <a:pt x="2691" y="2963"/>
                  </a:cubicBezTo>
                  <a:cubicBezTo>
                    <a:pt x="3073" y="2471"/>
                    <a:pt x="3460" y="1975"/>
                    <a:pt x="3789" y="1536"/>
                  </a:cubicBezTo>
                  <a:cubicBezTo>
                    <a:pt x="4118" y="1045"/>
                    <a:pt x="4447" y="496"/>
                    <a:pt x="4776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38"/>
            <p:cNvSpPr/>
            <p:nvPr/>
          </p:nvSpPr>
          <p:spPr>
            <a:xfrm>
              <a:off x="1070650" y="2175778"/>
              <a:ext cx="772293" cy="915710"/>
            </a:xfrm>
            <a:custGeom>
              <a:avLst/>
              <a:gdLst/>
              <a:ahLst/>
              <a:cxnLst/>
              <a:rect l="l" t="t" r="r" b="b"/>
              <a:pathLst>
                <a:path w="4443" h="5268" extrusionOk="0">
                  <a:moveTo>
                    <a:pt x="4443" y="0"/>
                  </a:moveTo>
                  <a:lnTo>
                    <a:pt x="4443" y="0"/>
                  </a:lnTo>
                  <a:cubicBezTo>
                    <a:pt x="3951" y="329"/>
                    <a:pt x="3512" y="768"/>
                    <a:pt x="3126" y="1154"/>
                  </a:cubicBezTo>
                  <a:cubicBezTo>
                    <a:pt x="2744" y="1593"/>
                    <a:pt x="2415" y="2085"/>
                    <a:pt x="2029" y="2524"/>
                  </a:cubicBezTo>
                  <a:lnTo>
                    <a:pt x="1041" y="3898"/>
                  </a:lnTo>
                  <a:cubicBezTo>
                    <a:pt x="712" y="4337"/>
                    <a:pt x="383" y="4775"/>
                    <a:pt x="1" y="5267"/>
                  </a:cubicBezTo>
                  <a:cubicBezTo>
                    <a:pt x="492" y="4938"/>
                    <a:pt x="931" y="4556"/>
                    <a:pt x="1370" y="4170"/>
                  </a:cubicBezTo>
                  <a:cubicBezTo>
                    <a:pt x="1756" y="3731"/>
                    <a:pt x="2138" y="3292"/>
                    <a:pt x="2467" y="2800"/>
                  </a:cubicBezTo>
                  <a:cubicBezTo>
                    <a:pt x="2797" y="2361"/>
                    <a:pt x="3126" y="1865"/>
                    <a:pt x="3455" y="1427"/>
                  </a:cubicBezTo>
                  <a:lnTo>
                    <a:pt x="4443" y="0"/>
                  </a:ln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38"/>
            <p:cNvSpPr/>
            <p:nvPr/>
          </p:nvSpPr>
          <p:spPr>
            <a:xfrm>
              <a:off x="1098983" y="2300063"/>
              <a:ext cx="858509" cy="924923"/>
            </a:xfrm>
            <a:custGeom>
              <a:avLst/>
              <a:gdLst/>
              <a:ahLst/>
              <a:cxnLst/>
              <a:rect l="l" t="t" r="r" b="b"/>
              <a:pathLst>
                <a:path w="4939" h="5321" extrusionOk="0">
                  <a:moveTo>
                    <a:pt x="4938" y="1"/>
                  </a:moveTo>
                  <a:cubicBezTo>
                    <a:pt x="4921" y="1"/>
                    <a:pt x="4910" y="6"/>
                    <a:pt x="4900" y="13"/>
                  </a:cubicBezTo>
                  <a:lnTo>
                    <a:pt x="4900" y="13"/>
                  </a:lnTo>
                  <a:cubicBezTo>
                    <a:pt x="4912" y="9"/>
                    <a:pt x="4925" y="5"/>
                    <a:pt x="4938" y="1"/>
                  </a:cubicBezTo>
                  <a:close/>
                  <a:moveTo>
                    <a:pt x="4900" y="13"/>
                  </a:moveTo>
                  <a:cubicBezTo>
                    <a:pt x="4758" y="63"/>
                    <a:pt x="4653" y="119"/>
                    <a:pt x="4499" y="220"/>
                  </a:cubicBezTo>
                  <a:lnTo>
                    <a:pt x="4170" y="549"/>
                  </a:lnTo>
                  <a:cubicBezTo>
                    <a:pt x="3950" y="769"/>
                    <a:pt x="3788" y="988"/>
                    <a:pt x="3569" y="1260"/>
                  </a:cubicBezTo>
                  <a:cubicBezTo>
                    <a:pt x="3512" y="1370"/>
                    <a:pt x="3402" y="1480"/>
                    <a:pt x="3292" y="1589"/>
                  </a:cubicBezTo>
                  <a:cubicBezTo>
                    <a:pt x="3182" y="1699"/>
                    <a:pt x="3130" y="1809"/>
                    <a:pt x="3020" y="1919"/>
                  </a:cubicBezTo>
                  <a:lnTo>
                    <a:pt x="2362" y="2577"/>
                  </a:lnTo>
                  <a:cubicBezTo>
                    <a:pt x="2142" y="2796"/>
                    <a:pt x="1975" y="3016"/>
                    <a:pt x="1756" y="3235"/>
                  </a:cubicBezTo>
                  <a:cubicBezTo>
                    <a:pt x="1536" y="3455"/>
                    <a:pt x="1374" y="3731"/>
                    <a:pt x="1155" y="3951"/>
                  </a:cubicBezTo>
                  <a:cubicBezTo>
                    <a:pt x="1097" y="4060"/>
                    <a:pt x="988" y="4223"/>
                    <a:pt x="878" y="4280"/>
                  </a:cubicBezTo>
                  <a:cubicBezTo>
                    <a:pt x="825" y="4390"/>
                    <a:pt x="716" y="4499"/>
                    <a:pt x="606" y="4609"/>
                  </a:cubicBezTo>
                  <a:cubicBezTo>
                    <a:pt x="386" y="4829"/>
                    <a:pt x="110" y="5048"/>
                    <a:pt x="0" y="5320"/>
                  </a:cubicBezTo>
                  <a:cubicBezTo>
                    <a:pt x="220" y="5101"/>
                    <a:pt x="496" y="4991"/>
                    <a:pt x="768" y="4829"/>
                  </a:cubicBezTo>
                  <a:cubicBezTo>
                    <a:pt x="878" y="4719"/>
                    <a:pt x="988" y="4662"/>
                    <a:pt x="1155" y="4552"/>
                  </a:cubicBezTo>
                  <a:lnTo>
                    <a:pt x="1484" y="4223"/>
                  </a:lnTo>
                  <a:cubicBezTo>
                    <a:pt x="1703" y="4003"/>
                    <a:pt x="1923" y="3784"/>
                    <a:pt x="2085" y="3565"/>
                  </a:cubicBezTo>
                  <a:lnTo>
                    <a:pt x="2414" y="3235"/>
                  </a:lnTo>
                  <a:lnTo>
                    <a:pt x="2743" y="2906"/>
                  </a:lnTo>
                  <a:cubicBezTo>
                    <a:pt x="2963" y="2687"/>
                    <a:pt x="3182" y="2467"/>
                    <a:pt x="3349" y="2248"/>
                  </a:cubicBezTo>
                  <a:cubicBezTo>
                    <a:pt x="3459" y="2138"/>
                    <a:pt x="3569" y="2028"/>
                    <a:pt x="3678" y="1866"/>
                  </a:cubicBezTo>
                  <a:cubicBezTo>
                    <a:pt x="3731" y="1756"/>
                    <a:pt x="3841" y="1589"/>
                    <a:pt x="3898" y="1480"/>
                  </a:cubicBezTo>
                  <a:cubicBezTo>
                    <a:pt x="4060" y="1208"/>
                    <a:pt x="4227" y="931"/>
                    <a:pt x="4389" y="712"/>
                  </a:cubicBezTo>
                  <a:cubicBezTo>
                    <a:pt x="4446" y="549"/>
                    <a:pt x="4556" y="439"/>
                    <a:pt x="4609" y="330"/>
                  </a:cubicBezTo>
                  <a:lnTo>
                    <a:pt x="4666" y="220"/>
                  </a:lnTo>
                  <a:lnTo>
                    <a:pt x="4776" y="163"/>
                  </a:lnTo>
                  <a:cubicBezTo>
                    <a:pt x="4776" y="110"/>
                    <a:pt x="4828" y="110"/>
                    <a:pt x="4828" y="53"/>
                  </a:cubicBezTo>
                  <a:cubicBezTo>
                    <a:pt x="4867" y="53"/>
                    <a:pt x="4879" y="29"/>
                    <a:pt x="4900" y="13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38"/>
            <p:cNvSpPr/>
            <p:nvPr/>
          </p:nvSpPr>
          <p:spPr>
            <a:xfrm>
              <a:off x="1308788" y="2461893"/>
              <a:ext cx="801148" cy="830188"/>
            </a:xfrm>
            <a:custGeom>
              <a:avLst/>
              <a:gdLst/>
              <a:ahLst/>
              <a:cxnLst/>
              <a:rect l="l" t="t" r="r" b="b"/>
              <a:pathLst>
                <a:path w="4609" h="4776" extrusionOk="0">
                  <a:moveTo>
                    <a:pt x="4609" y="0"/>
                  </a:moveTo>
                  <a:lnTo>
                    <a:pt x="4609" y="0"/>
                  </a:lnTo>
                  <a:cubicBezTo>
                    <a:pt x="4446" y="219"/>
                    <a:pt x="4227" y="386"/>
                    <a:pt x="4008" y="549"/>
                  </a:cubicBezTo>
                  <a:lnTo>
                    <a:pt x="3349" y="1045"/>
                  </a:lnTo>
                  <a:cubicBezTo>
                    <a:pt x="3239" y="1154"/>
                    <a:pt x="3130" y="1207"/>
                    <a:pt x="3020" y="1317"/>
                  </a:cubicBezTo>
                  <a:cubicBezTo>
                    <a:pt x="2963" y="1374"/>
                    <a:pt x="2910" y="1374"/>
                    <a:pt x="2853" y="1426"/>
                  </a:cubicBezTo>
                  <a:lnTo>
                    <a:pt x="2691" y="1593"/>
                  </a:lnTo>
                  <a:lnTo>
                    <a:pt x="2085" y="2142"/>
                  </a:lnTo>
                  <a:lnTo>
                    <a:pt x="1756" y="2471"/>
                  </a:lnTo>
                  <a:lnTo>
                    <a:pt x="1646" y="2581"/>
                  </a:lnTo>
                  <a:lnTo>
                    <a:pt x="1484" y="2743"/>
                  </a:lnTo>
                  <a:cubicBezTo>
                    <a:pt x="1264" y="2910"/>
                    <a:pt x="1045" y="3129"/>
                    <a:pt x="878" y="3349"/>
                  </a:cubicBezTo>
                  <a:cubicBezTo>
                    <a:pt x="549" y="3788"/>
                    <a:pt x="220" y="4279"/>
                    <a:pt x="0" y="4775"/>
                  </a:cubicBezTo>
                  <a:cubicBezTo>
                    <a:pt x="386" y="4446"/>
                    <a:pt x="768" y="4007"/>
                    <a:pt x="1207" y="3621"/>
                  </a:cubicBezTo>
                  <a:cubicBezTo>
                    <a:pt x="1374" y="3459"/>
                    <a:pt x="1593" y="3239"/>
                    <a:pt x="1813" y="3072"/>
                  </a:cubicBezTo>
                  <a:lnTo>
                    <a:pt x="2085" y="2800"/>
                  </a:lnTo>
                  <a:cubicBezTo>
                    <a:pt x="2195" y="2743"/>
                    <a:pt x="2305" y="2634"/>
                    <a:pt x="2414" y="2524"/>
                  </a:cubicBezTo>
                  <a:cubicBezTo>
                    <a:pt x="2634" y="2361"/>
                    <a:pt x="2853" y="2142"/>
                    <a:pt x="3020" y="1922"/>
                  </a:cubicBezTo>
                  <a:cubicBezTo>
                    <a:pt x="3073" y="1865"/>
                    <a:pt x="3130" y="1813"/>
                    <a:pt x="3130" y="1756"/>
                  </a:cubicBezTo>
                  <a:cubicBezTo>
                    <a:pt x="3182" y="1756"/>
                    <a:pt x="3239" y="1703"/>
                    <a:pt x="3292" y="1646"/>
                  </a:cubicBezTo>
                  <a:lnTo>
                    <a:pt x="3569" y="1374"/>
                  </a:lnTo>
                  <a:cubicBezTo>
                    <a:pt x="3788" y="1154"/>
                    <a:pt x="4008" y="935"/>
                    <a:pt x="4170" y="715"/>
                  </a:cubicBezTo>
                  <a:cubicBezTo>
                    <a:pt x="4280" y="606"/>
                    <a:pt x="4337" y="496"/>
                    <a:pt x="4446" y="386"/>
                  </a:cubicBezTo>
                  <a:cubicBezTo>
                    <a:pt x="4499" y="277"/>
                    <a:pt x="4556" y="110"/>
                    <a:pt x="4609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38"/>
            <p:cNvSpPr/>
            <p:nvPr/>
          </p:nvSpPr>
          <p:spPr>
            <a:xfrm>
              <a:off x="1356764" y="2595390"/>
              <a:ext cx="820442" cy="896589"/>
            </a:xfrm>
            <a:custGeom>
              <a:avLst/>
              <a:gdLst/>
              <a:ahLst/>
              <a:cxnLst/>
              <a:rect l="l" t="t" r="r" b="b"/>
              <a:pathLst>
                <a:path w="4720" h="5158" extrusionOk="0">
                  <a:moveTo>
                    <a:pt x="4719" y="0"/>
                  </a:moveTo>
                  <a:cubicBezTo>
                    <a:pt x="4443" y="57"/>
                    <a:pt x="4223" y="277"/>
                    <a:pt x="4004" y="496"/>
                  </a:cubicBezTo>
                  <a:cubicBezTo>
                    <a:pt x="3784" y="658"/>
                    <a:pt x="3565" y="878"/>
                    <a:pt x="3345" y="1097"/>
                  </a:cubicBezTo>
                  <a:cubicBezTo>
                    <a:pt x="3293" y="1207"/>
                    <a:pt x="3183" y="1317"/>
                    <a:pt x="3073" y="1427"/>
                  </a:cubicBezTo>
                  <a:cubicBezTo>
                    <a:pt x="2963" y="1536"/>
                    <a:pt x="2906" y="1646"/>
                    <a:pt x="2797" y="1756"/>
                  </a:cubicBezTo>
                  <a:cubicBezTo>
                    <a:pt x="2577" y="1923"/>
                    <a:pt x="2358" y="2142"/>
                    <a:pt x="2138" y="2304"/>
                  </a:cubicBezTo>
                  <a:lnTo>
                    <a:pt x="1976" y="2414"/>
                  </a:lnTo>
                  <a:lnTo>
                    <a:pt x="1809" y="2581"/>
                  </a:lnTo>
                  <a:cubicBezTo>
                    <a:pt x="1699" y="2691"/>
                    <a:pt x="1590" y="2800"/>
                    <a:pt x="1480" y="2853"/>
                  </a:cubicBezTo>
                  <a:cubicBezTo>
                    <a:pt x="1260" y="3073"/>
                    <a:pt x="1041" y="3292"/>
                    <a:pt x="879" y="3569"/>
                  </a:cubicBezTo>
                  <a:cubicBezTo>
                    <a:pt x="492" y="4007"/>
                    <a:pt x="163" y="4556"/>
                    <a:pt x="1" y="5157"/>
                  </a:cubicBezTo>
                  <a:cubicBezTo>
                    <a:pt x="383" y="4666"/>
                    <a:pt x="769" y="4227"/>
                    <a:pt x="1151" y="3788"/>
                  </a:cubicBezTo>
                  <a:cubicBezTo>
                    <a:pt x="1370" y="3621"/>
                    <a:pt x="1590" y="3402"/>
                    <a:pt x="1809" y="3239"/>
                  </a:cubicBezTo>
                  <a:cubicBezTo>
                    <a:pt x="1919" y="3130"/>
                    <a:pt x="2029" y="3073"/>
                    <a:pt x="2138" y="2963"/>
                  </a:cubicBezTo>
                  <a:lnTo>
                    <a:pt x="2305" y="2853"/>
                  </a:lnTo>
                  <a:lnTo>
                    <a:pt x="2467" y="2691"/>
                  </a:lnTo>
                  <a:cubicBezTo>
                    <a:pt x="2687" y="2524"/>
                    <a:pt x="2906" y="2304"/>
                    <a:pt x="3126" y="2085"/>
                  </a:cubicBezTo>
                  <a:cubicBezTo>
                    <a:pt x="3236" y="1975"/>
                    <a:pt x="3345" y="1866"/>
                    <a:pt x="3402" y="1703"/>
                  </a:cubicBezTo>
                  <a:cubicBezTo>
                    <a:pt x="3512" y="1593"/>
                    <a:pt x="3622" y="1484"/>
                    <a:pt x="3674" y="1374"/>
                  </a:cubicBezTo>
                  <a:cubicBezTo>
                    <a:pt x="3841" y="1097"/>
                    <a:pt x="4004" y="878"/>
                    <a:pt x="4170" y="658"/>
                  </a:cubicBezTo>
                  <a:cubicBezTo>
                    <a:pt x="4333" y="386"/>
                    <a:pt x="4500" y="167"/>
                    <a:pt x="4719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38"/>
            <p:cNvSpPr/>
            <p:nvPr/>
          </p:nvSpPr>
          <p:spPr>
            <a:xfrm>
              <a:off x="1490260" y="2681607"/>
              <a:ext cx="801322" cy="791251"/>
            </a:xfrm>
            <a:custGeom>
              <a:avLst/>
              <a:gdLst/>
              <a:ahLst/>
              <a:cxnLst/>
              <a:rect l="l" t="t" r="r" b="b"/>
              <a:pathLst>
                <a:path w="4610" h="4552" extrusionOk="0">
                  <a:moveTo>
                    <a:pt x="4609" y="0"/>
                  </a:moveTo>
                  <a:cubicBezTo>
                    <a:pt x="4171" y="329"/>
                    <a:pt x="3784" y="711"/>
                    <a:pt x="3402" y="1097"/>
                  </a:cubicBezTo>
                  <a:cubicBezTo>
                    <a:pt x="3016" y="1479"/>
                    <a:pt x="2634" y="1808"/>
                    <a:pt x="2248" y="2247"/>
                  </a:cubicBezTo>
                  <a:lnTo>
                    <a:pt x="1699" y="2796"/>
                  </a:lnTo>
                  <a:lnTo>
                    <a:pt x="1537" y="2963"/>
                  </a:lnTo>
                  <a:cubicBezTo>
                    <a:pt x="1537" y="3015"/>
                    <a:pt x="1480" y="3073"/>
                    <a:pt x="1427" y="3073"/>
                  </a:cubicBezTo>
                  <a:lnTo>
                    <a:pt x="1151" y="3345"/>
                  </a:lnTo>
                  <a:lnTo>
                    <a:pt x="492" y="3841"/>
                  </a:lnTo>
                  <a:cubicBezTo>
                    <a:pt x="383" y="3950"/>
                    <a:pt x="273" y="4060"/>
                    <a:pt x="220" y="4170"/>
                  </a:cubicBezTo>
                  <a:cubicBezTo>
                    <a:pt x="111" y="4280"/>
                    <a:pt x="53" y="4389"/>
                    <a:pt x="1" y="4552"/>
                  </a:cubicBezTo>
                  <a:cubicBezTo>
                    <a:pt x="220" y="4332"/>
                    <a:pt x="440" y="4170"/>
                    <a:pt x="659" y="4060"/>
                  </a:cubicBezTo>
                  <a:cubicBezTo>
                    <a:pt x="879" y="3950"/>
                    <a:pt x="1098" y="3841"/>
                    <a:pt x="1370" y="3674"/>
                  </a:cubicBezTo>
                  <a:cubicBezTo>
                    <a:pt x="1480" y="3621"/>
                    <a:pt x="1590" y="3511"/>
                    <a:pt x="1699" y="3454"/>
                  </a:cubicBezTo>
                  <a:lnTo>
                    <a:pt x="1866" y="3292"/>
                  </a:lnTo>
                  <a:lnTo>
                    <a:pt x="2029" y="3125"/>
                  </a:lnTo>
                  <a:cubicBezTo>
                    <a:pt x="2248" y="2963"/>
                    <a:pt x="2415" y="2796"/>
                    <a:pt x="2634" y="2577"/>
                  </a:cubicBezTo>
                  <a:cubicBezTo>
                    <a:pt x="2964" y="2195"/>
                    <a:pt x="3345" y="1756"/>
                    <a:pt x="3675" y="1370"/>
                  </a:cubicBezTo>
                  <a:cubicBezTo>
                    <a:pt x="4004" y="931"/>
                    <a:pt x="4333" y="492"/>
                    <a:pt x="4609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38"/>
            <p:cNvSpPr/>
            <p:nvPr/>
          </p:nvSpPr>
          <p:spPr>
            <a:xfrm>
              <a:off x="1652090" y="2766955"/>
              <a:ext cx="734922" cy="858522"/>
            </a:xfrm>
            <a:custGeom>
              <a:avLst/>
              <a:gdLst/>
              <a:ahLst/>
              <a:cxnLst/>
              <a:rect l="l" t="t" r="r" b="b"/>
              <a:pathLst>
                <a:path w="4228" h="4939" extrusionOk="0">
                  <a:moveTo>
                    <a:pt x="4227" y="1"/>
                  </a:moveTo>
                  <a:lnTo>
                    <a:pt x="4227" y="1"/>
                  </a:lnTo>
                  <a:cubicBezTo>
                    <a:pt x="4060" y="220"/>
                    <a:pt x="3898" y="387"/>
                    <a:pt x="3678" y="549"/>
                  </a:cubicBezTo>
                  <a:cubicBezTo>
                    <a:pt x="3459" y="716"/>
                    <a:pt x="3240" y="879"/>
                    <a:pt x="3020" y="1098"/>
                  </a:cubicBezTo>
                  <a:cubicBezTo>
                    <a:pt x="2910" y="1155"/>
                    <a:pt x="2801" y="1265"/>
                    <a:pt x="2691" y="1374"/>
                  </a:cubicBezTo>
                  <a:cubicBezTo>
                    <a:pt x="2634" y="1484"/>
                    <a:pt x="2524" y="1594"/>
                    <a:pt x="2414" y="1647"/>
                  </a:cubicBezTo>
                  <a:lnTo>
                    <a:pt x="1923" y="2305"/>
                  </a:lnTo>
                  <a:lnTo>
                    <a:pt x="1646" y="2634"/>
                  </a:lnTo>
                  <a:lnTo>
                    <a:pt x="1427" y="2911"/>
                  </a:lnTo>
                  <a:cubicBezTo>
                    <a:pt x="1264" y="3130"/>
                    <a:pt x="1045" y="3350"/>
                    <a:pt x="878" y="3512"/>
                  </a:cubicBezTo>
                  <a:cubicBezTo>
                    <a:pt x="716" y="3731"/>
                    <a:pt x="496" y="3951"/>
                    <a:pt x="330" y="4170"/>
                  </a:cubicBezTo>
                  <a:cubicBezTo>
                    <a:pt x="167" y="4390"/>
                    <a:pt x="57" y="4666"/>
                    <a:pt x="0" y="4939"/>
                  </a:cubicBezTo>
                  <a:cubicBezTo>
                    <a:pt x="110" y="4666"/>
                    <a:pt x="330" y="4500"/>
                    <a:pt x="549" y="4337"/>
                  </a:cubicBezTo>
                  <a:cubicBezTo>
                    <a:pt x="716" y="4170"/>
                    <a:pt x="935" y="4008"/>
                    <a:pt x="1155" y="3841"/>
                  </a:cubicBezTo>
                  <a:cubicBezTo>
                    <a:pt x="1374" y="3622"/>
                    <a:pt x="1594" y="3459"/>
                    <a:pt x="1756" y="3240"/>
                  </a:cubicBezTo>
                  <a:lnTo>
                    <a:pt x="1866" y="3183"/>
                  </a:lnTo>
                  <a:lnTo>
                    <a:pt x="1923" y="3073"/>
                  </a:lnTo>
                  <a:lnTo>
                    <a:pt x="2033" y="2911"/>
                  </a:lnTo>
                  <a:lnTo>
                    <a:pt x="2305" y="2634"/>
                  </a:lnTo>
                  <a:lnTo>
                    <a:pt x="2801" y="1976"/>
                  </a:lnTo>
                  <a:lnTo>
                    <a:pt x="3073" y="1647"/>
                  </a:lnTo>
                  <a:cubicBezTo>
                    <a:pt x="3130" y="1537"/>
                    <a:pt x="3240" y="1484"/>
                    <a:pt x="3292" y="1374"/>
                  </a:cubicBezTo>
                  <a:cubicBezTo>
                    <a:pt x="3459" y="1155"/>
                    <a:pt x="3678" y="988"/>
                    <a:pt x="3841" y="769"/>
                  </a:cubicBezTo>
                  <a:cubicBezTo>
                    <a:pt x="4008" y="497"/>
                    <a:pt x="4170" y="277"/>
                    <a:pt x="4227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38"/>
            <p:cNvSpPr/>
            <p:nvPr/>
          </p:nvSpPr>
          <p:spPr>
            <a:xfrm>
              <a:off x="1795494" y="2929480"/>
              <a:ext cx="695985" cy="676875"/>
            </a:xfrm>
            <a:custGeom>
              <a:avLst/>
              <a:gdLst/>
              <a:ahLst/>
              <a:cxnLst/>
              <a:rect l="l" t="t" r="r" b="b"/>
              <a:pathLst>
                <a:path w="4004" h="3894" extrusionOk="0">
                  <a:moveTo>
                    <a:pt x="4003" y="1"/>
                  </a:moveTo>
                  <a:cubicBezTo>
                    <a:pt x="3622" y="330"/>
                    <a:pt x="3292" y="602"/>
                    <a:pt x="2906" y="931"/>
                  </a:cubicBezTo>
                  <a:cubicBezTo>
                    <a:pt x="2577" y="1208"/>
                    <a:pt x="2248" y="1537"/>
                    <a:pt x="1866" y="1866"/>
                  </a:cubicBezTo>
                  <a:lnTo>
                    <a:pt x="1370" y="2358"/>
                  </a:lnTo>
                  <a:lnTo>
                    <a:pt x="1150" y="2577"/>
                  </a:lnTo>
                  <a:lnTo>
                    <a:pt x="878" y="2854"/>
                  </a:lnTo>
                  <a:lnTo>
                    <a:pt x="382" y="3345"/>
                  </a:lnTo>
                  <a:cubicBezTo>
                    <a:pt x="220" y="3512"/>
                    <a:pt x="53" y="3731"/>
                    <a:pt x="1" y="3894"/>
                  </a:cubicBezTo>
                  <a:lnTo>
                    <a:pt x="1" y="3894"/>
                  </a:lnTo>
                  <a:cubicBezTo>
                    <a:pt x="330" y="3622"/>
                    <a:pt x="769" y="3402"/>
                    <a:pt x="1150" y="3126"/>
                  </a:cubicBezTo>
                  <a:cubicBezTo>
                    <a:pt x="1260" y="3073"/>
                    <a:pt x="1370" y="3016"/>
                    <a:pt x="1427" y="2906"/>
                  </a:cubicBezTo>
                  <a:cubicBezTo>
                    <a:pt x="1537" y="2854"/>
                    <a:pt x="1646" y="2796"/>
                    <a:pt x="1699" y="2687"/>
                  </a:cubicBezTo>
                  <a:cubicBezTo>
                    <a:pt x="1866" y="2524"/>
                    <a:pt x="2085" y="2415"/>
                    <a:pt x="2248" y="2248"/>
                  </a:cubicBezTo>
                  <a:cubicBezTo>
                    <a:pt x="2577" y="1919"/>
                    <a:pt x="2906" y="1589"/>
                    <a:pt x="3183" y="1208"/>
                  </a:cubicBezTo>
                  <a:cubicBezTo>
                    <a:pt x="3512" y="821"/>
                    <a:pt x="3784" y="439"/>
                    <a:pt x="4003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38"/>
            <p:cNvSpPr/>
            <p:nvPr/>
          </p:nvSpPr>
          <p:spPr>
            <a:xfrm>
              <a:off x="1861895" y="2986669"/>
              <a:ext cx="686773" cy="753184"/>
            </a:xfrm>
            <a:custGeom>
              <a:avLst/>
              <a:gdLst/>
              <a:ahLst/>
              <a:cxnLst/>
              <a:rect l="l" t="t" r="r" b="b"/>
              <a:pathLst>
                <a:path w="3951" h="4333" extrusionOk="0">
                  <a:moveTo>
                    <a:pt x="3898" y="1"/>
                  </a:moveTo>
                  <a:cubicBezTo>
                    <a:pt x="3898" y="110"/>
                    <a:pt x="3841" y="220"/>
                    <a:pt x="3731" y="330"/>
                  </a:cubicBezTo>
                  <a:lnTo>
                    <a:pt x="3512" y="549"/>
                  </a:lnTo>
                  <a:cubicBezTo>
                    <a:pt x="3292" y="712"/>
                    <a:pt x="3130" y="879"/>
                    <a:pt x="2910" y="1041"/>
                  </a:cubicBezTo>
                  <a:cubicBezTo>
                    <a:pt x="2524" y="1318"/>
                    <a:pt x="2142" y="1647"/>
                    <a:pt x="1813" y="1976"/>
                  </a:cubicBezTo>
                  <a:cubicBezTo>
                    <a:pt x="1703" y="2029"/>
                    <a:pt x="1594" y="2138"/>
                    <a:pt x="1537" y="2248"/>
                  </a:cubicBezTo>
                  <a:lnTo>
                    <a:pt x="1264" y="2525"/>
                  </a:lnTo>
                  <a:cubicBezTo>
                    <a:pt x="1098" y="2744"/>
                    <a:pt x="988" y="2963"/>
                    <a:pt x="878" y="3183"/>
                  </a:cubicBezTo>
                  <a:lnTo>
                    <a:pt x="768" y="3293"/>
                  </a:lnTo>
                  <a:cubicBezTo>
                    <a:pt x="716" y="3345"/>
                    <a:pt x="716" y="3402"/>
                    <a:pt x="659" y="3455"/>
                  </a:cubicBezTo>
                  <a:cubicBezTo>
                    <a:pt x="606" y="3512"/>
                    <a:pt x="496" y="3622"/>
                    <a:pt x="439" y="3732"/>
                  </a:cubicBezTo>
                  <a:cubicBezTo>
                    <a:pt x="277" y="3894"/>
                    <a:pt x="110" y="4113"/>
                    <a:pt x="0" y="4333"/>
                  </a:cubicBezTo>
                  <a:cubicBezTo>
                    <a:pt x="167" y="4170"/>
                    <a:pt x="387" y="4061"/>
                    <a:pt x="606" y="3894"/>
                  </a:cubicBezTo>
                  <a:cubicBezTo>
                    <a:pt x="716" y="3841"/>
                    <a:pt x="826" y="3784"/>
                    <a:pt x="878" y="3675"/>
                  </a:cubicBezTo>
                  <a:cubicBezTo>
                    <a:pt x="935" y="3622"/>
                    <a:pt x="988" y="3565"/>
                    <a:pt x="1045" y="3565"/>
                  </a:cubicBezTo>
                  <a:lnTo>
                    <a:pt x="1207" y="3402"/>
                  </a:lnTo>
                  <a:cubicBezTo>
                    <a:pt x="1374" y="3236"/>
                    <a:pt x="1484" y="3016"/>
                    <a:pt x="1646" y="2854"/>
                  </a:cubicBezTo>
                  <a:cubicBezTo>
                    <a:pt x="1703" y="2744"/>
                    <a:pt x="1813" y="2634"/>
                    <a:pt x="1866" y="2577"/>
                  </a:cubicBezTo>
                  <a:cubicBezTo>
                    <a:pt x="1976" y="2525"/>
                    <a:pt x="2033" y="2415"/>
                    <a:pt x="2142" y="2358"/>
                  </a:cubicBezTo>
                  <a:cubicBezTo>
                    <a:pt x="2524" y="2029"/>
                    <a:pt x="2853" y="1699"/>
                    <a:pt x="3183" y="1318"/>
                  </a:cubicBezTo>
                  <a:cubicBezTo>
                    <a:pt x="3349" y="1098"/>
                    <a:pt x="3512" y="931"/>
                    <a:pt x="3679" y="712"/>
                  </a:cubicBezTo>
                  <a:lnTo>
                    <a:pt x="3841" y="383"/>
                  </a:lnTo>
                  <a:cubicBezTo>
                    <a:pt x="3898" y="330"/>
                    <a:pt x="3898" y="273"/>
                    <a:pt x="3951" y="220"/>
                  </a:cubicBezTo>
                  <a:cubicBezTo>
                    <a:pt x="3951" y="110"/>
                    <a:pt x="3951" y="53"/>
                    <a:pt x="3898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38"/>
            <p:cNvSpPr/>
            <p:nvPr/>
          </p:nvSpPr>
          <p:spPr>
            <a:xfrm>
              <a:off x="2005299" y="3072190"/>
              <a:ext cx="600557" cy="715811"/>
            </a:xfrm>
            <a:custGeom>
              <a:avLst/>
              <a:gdLst/>
              <a:ahLst/>
              <a:cxnLst/>
              <a:rect l="l" t="t" r="r" b="b"/>
              <a:pathLst>
                <a:path w="3455" h="4118" extrusionOk="0">
                  <a:moveTo>
                    <a:pt x="3455" y="0"/>
                  </a:moveTo>
                  <a:cubicBezTo>
                    <a:pt x="3183" y="387"/>
                    <a:pt x="2854" y="659"/>
                    <a:pt x="2524" y="935"/>
                  </a:cubicBezTo>
                  <a:cubicBezTo>
                    <a:pt x="2195" y="1264"/>
                    <a:pt x="1809" y="1537"/>
                    <a:pt x="1537" y="1866"/>
                  </a:cubicBezTo>
                  <a:cubicBezTo>
                    <a:pt x="1427" y="1975"/>
                    <a:pt x="1370" y="2085"/>
                    <a:pt x="1317" y="2142"/>
                  </a:cubicBezTo>
                  <a:cubicBezTo>
                    <a:pt x="1260" y="2195"/>
                    <a:pt x="1208" y="2252"/>
                    <a:pt x="1208" y="2305"/>
                  </a:cubicBezTo>
                  <a:lnTo>
                    <a:pt x="1151" y="2362"/>
                  </a:lnTo>
                  <a:lnTo>
                    <a:pt x="1098" y="2471"/>
                  </a:lnTo>
                  <a:cubicBezTo>
                    <a:pt x="988" y="2634"/>
                    <a:pt x="821" y="2801"/>
                    <a:pt x="712" y="2963"/>
                  </a:cubicBezTo>
                  <a:cubicBezTo>
                    <a:pt x="549" y="3130"/>
                    <a:pt x="382" y="3292"/>
                    <a:pt x="273" y="3459"/>
                  </a:cubicBezTo>
                  <a:cubicBezTo>
                    <a:pt x="163" y="3678"/>
                    <a:pt x="53" y="3898"/>
                    <a:pt x="1" y="4117"/>
                  </a:cubicBezTo>
                  <a:cubicBezTo>
                    <a:pt x="273" y="3731"/>
                    <a:pt x="602" y="3512"/>
                    <a:pt x="988" y="3240"/>
                  </a:cubicBezTo>
                  <a:lnTo>
                    <a:pt x="1480" y="2744"/>
                  </a:lnTo>
                  <a:lnTo>
                    <a:pt x="1589" y="2581"/>
                  </a:lnTo>
                  <a:lnTo>
                    <a:pt x="1699" y="2471"/>
                  </a:lnTo>
                  <a:cubicBezTo>
                    <a:pt x="1756" y="2362"/>
                    <a:pt x="1809" y="2305"/>
                    <a:pt x="1919" y="2252"/>
                  </a:cubicBezTo>
                  <a:cubicBezTo>
                    <a:pt x="2195" y="1923"/>
                    <a:pt x="2524" y="1594"/>
                    <a:pt x="2796" y="1207"/>
                  </a:cubicBezTo>
                  <a:cubicBezTo>
                    <a:pt x="3073" y="878"/>
                    <a:pt x="3345" y="439"/>
                    <a:pt x="3455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2" name="Google Shape;2122;p38"/>
            <p:cNvSpPr/>
            <p:nvPr/>
          </p:nvSpPr>
          <p:spPr>
            <a:xfrm>
              <a:off x="2090820" y="3243755"/>
              <a:ext cx="601252" cy="610647"/>
            </a:xfrm>
            <a:custGeom>
              <a:avLst/>
              <a:gdLst/>
              <a:ahLst/>
              <a:cxnLst/>
              <a:rect l="l" t="t" r="r" b="b"/>
              <a:pathLst>
                <a:path w="3459" h="3513" extrusionOk="0">
                  <a:moveTo>
                    <a:pt x="3459" y="1"/>
                  </a:moveTo>
                  <a:lnTo>
                    <a:pt x="3459" y="1"/>
                  </a:lnTo>
                  <a:cubicBezTo>
                    <a:pt x="3073" y="168"/>
                    <a:pt x="2691" y="387"/>
                    <a:pt x="2362" y="607"/>
                  </a:cubicBezTo>
                  <a:cubicBezTo>
                    <a:pt x="2032" y="879"/>
                    <a:pt x="1703" y="1155"/>
                    <a:pt x="1427" y="1427"/>
                  </a:cubicBezTo>
                  <a:cubicBezTo>
                    <a:pt x="1097" y="1757"/>
                    <a:pt x="825" y="2086"/>
                    <a:pt x="606" y="2415"/>
                  </a:cubicBezTo>
                  <a:cubicBezTo>
                    <a:pt x="329" y="2744"/>
                    <a:pt x="110" y="3130"/>
                    <a:pt x="0" y="3512"/>
                  </a:cubicBezTo>
                  <a:cubicBezTo>
                    <a:pt x="277" y="3240"/>
                    <a:pt x="606" y="2964"/>
                    <a:pt x="878" y="2691"/>
                  </a:cubicBezTo>
                  <a:lnTo>
                    <a:pt x="1756" y="1814"/>
                  </a:lnTo>
                  <a:lnTo>
                    <a:pt x="2634" y="936"/>
                  </a:lnTo>
                  <a:cubicBezTo>
                    <a:pt x="2910" y="607"/>
                    <a:pt x="3182" y="330"/>
                    <a:pt x="3459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3" name="Google Shape;2123;p38"/>
            <p:cNvSpPr/>
            <p:nvPr/>
          </p:nvSpPr>
          <p:spPr>
            <a:xfrm>
              <a:off x="2262384" y="3329971"/>
              <a:ext cx="476969" cy="553459"/>
            </a:xfrm>
            <a:custGeom>
              <a:avLst/>
              <a:gdLst/>
              <a:ahLst/>
              <a:cxnLst/>
              <a:rect l="l" t="t" r="r" b="b"/>
              <a:pathLst>
                <a:path w="2744" h="3184" extrusionOk="0">
                  <a:moveTo>
                    <a:pt x="2744" y="1"/>
                  </a:moveTo>
                  <a:lnTo>
                    <a:pt x="2744" y="1"/>
                  </a:lnTo>
                  <a:cubicBezTo>
                    <a:pt x="2524" y="273"/>
                    <a:pt x="2252" y="492"/>
                    <a:pt x="1976" y="712"/>
                  </a:cubicBezTo>
                  <a:cubicBezTo>
                    <a:pt x="1756" y="988"/>
                    <a:pt x="1484" y="1208"/>
                    <a:pt x="1208" y="1427"/>
                  </a:cubicBezTo>
                  <a:cubicBezTo>
                    <a:pt x="1098" y="1537"/>
                    <a:pt x="988" y="1700"/>
                    <a:pt x="879" y="1809"/>
                  </a:cubicBezTo>
                  <a:cubicBezTo>
                    <a:pt x="769" y="1976"/>
                    <a:pt x="659" y="2086"/>
                    <a:pt x="549" y="2248"/>
                  </a:cubicBezTo>
                  <a:cubicBezTo>
                    <a:pt x="330" y="2577"/>
                    <a:pt x="167" y="2854"/>
                    <a:pt x="1" y="3183"/>
                  </a:cubicBezTo>
                  <a:cubicBezTo>
                    <a:pt x="330" y="3016"/>
                    <a:pt x="606" y="2744"/>
                    <a:pt x="826" y="2525"/>
                  </a:cubicBezTo>
                  <a:cubicBezTo>
                    <a:pt x="988" y="2415"/>
                    <a:pt x="1098" y="2248"/>
                    <a:pt x="1208" y="2138"/>
                  </a:cubicBezTo>
                  <a:lnTo>
                    <a:pt x="1594" y="1809"/>
                  </a:lnTo>
                  <a:cubicBezTo>
                    <a:pt x="1813" y="1537"/>
                    <a:pt x="2086" y="1318"/>
                    <a:pt x="2305" y="988"/>
                  </a:cubicBezTo>
                  <a:cubicBezTo>
                    <a:pt x="2524" y="712"/>
                    <a:pt x="2691" y="383"/>
                    <a:pt x="2744" y="1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4" name="Google Shape;2124;p38"/>
            <p:cNvSpPr/>
            <p:nvPr/>
          </p:nvSpPr>
          <p:spPr>
            <a:xfrm>
              <a:off x="2386842" y="3434614"/>
              <a:ext cx="428820" cy="563193"/>
            </a:xfrm>
            <a:custGeom>
              <a:avLst/>
              <a:gdLst/>
              <a:ahLst/>
              <a:cxnLst/>
              <a:rect l="l" t="t" r="r" b="b"/>
              <a:pathLst>
                <a:path w="2467" h="3240" extrusionOk="0">
                  <a:moveTo>
                    <a:pt x="2467" y="0"/>
                  </a:moveTo>
                  <a:cubicBezTo>
                    <a:pt x="2414" y="167"/>
                    <a:pt x="2304" y="329"/>
                    <a:pt x="2195" y="439"/>
                  </a:cubicBezTo>
                  <a:lnTo>
                    <a:pt x="1866" y="768"/>
                  </a:lnTo>
                  <a:cubicBezTo>
                    <a:pt x="1589" y="988"/>
                    <a:pt x="1317" y="1207"/>
                    <a:pt x="1097" y="1484"/>
                  </a:cubicBezTo>
                  <a:cubicBezTo>
                    <a:pt x="988" y="1593"/>
                    <a:pt x="821" y="1756"/>
                    <a:pt x="711" y="1923"/>
                  </a:cubicBezTo>
                  <a:cubicBezTo>
                    <a:pt x="659" y="2085"/>
                    <a:pt x="549" y="2195"/>
                    <a:pt x="492" y="2362"/>
                  </a:cubicBezTo>
                  <a:cubicBezTo>
                    <a:pt x="329" y="2691"/>
                    <a:pt x="220" y="2963"/>
                    <a:pt x="0" y="3239"/>
                  </a:cubicBezTo>
                  <a:cubicBezTo>
                    <a:pt x="163" y="3182"/>
                    <a:pt x="329" y="3130"/>
                    <a:pt x="492" y="2963"/>
                  </a:cubicBezTo>
                  <a:cubicBezTo>
                    <a:pt x="601" y="2853"/>
                    <a:pt x="711" y="2743"/>
                    <a:pt x="821" y="2581"/>
                  </a:cubicBezTo>
                  <a:cubicBezTo>
                    <a:pt x="931" y="2414"/>
                    <a:pt x="1040" y="2305"/>
                    <a:pt x="1150" y="2195"/>
                  </a:cubicBezTo>
                  <a:cubicBezTo>
                    <a:pt x="1207" y="2032"/>
                    <a:pt x="1317" y="1923"/>
                    <a:pt x="1479" y="1813"/>
                  </a:cubicBezTo>
                  <a:cubicBezTo>
                    <a:pt x="1699" y="1593"/>
                    <a:pt x="1918" y="1317"/>
                    <a:pt x="2138" y="1045"/>
                  </a:cubicBezTo>
                  <a:cubicBezTo>
                    <a:pt x="2247" y="878"/>
                    <a:pt x="2357" y="716"/>
                    <a:pt x="2414" y="549"/>
                  </a:cubicBezTo>
                  <a:cubicBezTo>
                    <a:pt x="2414" y="496"/>
                    <a:pt x="2467" y="439"/>
                    <a:pt x="2467" y="439"/>
                  </a:cubicBezTo>
                  <a:lnTo>
                    <a:pt x="2467" y="277"/>
                  </a:lnTo>
                  <a:lnTo>
                    <a:pt x="2467" y="110"/>
                  </a:lnTo>
                  <a:lnTo>
                    <a:pt x="2467" y="0"/>
                  </a:ln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5" name="Google Shape;2125;p38"/>
            <p:cNvSpPr/>
            <p:nvPr/>
          </p:nvSpPr>
          <p:spPr>
            <a:xfrm>
              <a:off x="2529377" y="3587231"/>
              <a:ext cx="353555" cy="429695"/>
            </a:xfrm>
            <a:custGeom>
              <a:avLst/>
              <a:gdLst/>
              <a:ahLst/>
              <a:cxnLst/>
              <a:rect l="l" t="t" r="r" b="b"/>
              <a:pathLst>
                <a:path w="2034" h="2472" extrusionOk="0">
                  <a:moveTo>
                    <a:pt x="2033" y="0"/>
                  </a:moveTo>
                  <a:lnTo>
                    <a:pt x="2033" y="0"/>
                  </a:lnTo>
                  <a:cubicBezTo>
                    <a:pt x="1814" y="167"/>
                    <a:pt x="1647" y="386"/>
                    <a:pt x="1484" y="606"/>
                  </a:cubicBezTo>
                  <a:cubicBezTo>
                    <a:pt x="1318" y="768"/>
                    <a:pt x="1155" y="988"/>
                    <a:pt x="988" y="1207"/>
                  </a:cubicBezTo>
                  <a:cubicBezTo>
                    <a:pt x="826" y="1374"/>
                    <a:pt x="659" y="1593"/>
                    <a:pt x="497" y="1813"/>
                  </a:cubicBezTo>
                  <a:cubicBezTo>
                    <a:pt x="330" y="2032"/>
                    <a:pt x="168" y="2195"/>
                    <a:pt x="1" y="2471"/>
                  </a:cubicBezTo>
                  <a:cubicBezTo>
                    <a:pt x="277" y="2414"/>
                    <a:pt x="550" y="2252"/>
                    <a:pt x="769" y="2085"/>
                  </a:cubicBezTo>
                  <a:cubicBezTo>
                    <a:pt x="988" y="1923"/>
                    <a:pt x="1155" y="1703"/>
                    <a:pt x="1375" y="1484"/>
                  </a:cubicBezTo>
                  <a:cubicBezTo>
                    <a:pt x="1537" y="1317"/>
                    <a:pt x="1704" y="1045"/>
                    <a:pt x="1814" y="825"/>
                  </a:cubicBezTo>
                  <a:cubicBezTo>
                    <a:pt x="1923" y="549"/>
                    <a:pt x="2033" y="277"/>
                    <a:pt x="2033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38"/>
            <p:cNvSpPr/>
            <p:nvPr/>
          </p:nvSpPr>
          <p:spPr>
            <a:xfrm>
              <a:off x="2777423" y="3701608"/>
              <a:ext cx="162698" cy="267169"/>
            </a:xfrm>
            <a:custGeom>
              <a:avLst/>
              <a:gdLst/>
              <a:ahLst/>
              <a:cxnLst/>
              <a:rect l="l" t="t" r="r" b="b"/>
              <a:pathLst>
                <a:path w="936" h="1537" extrusionOk="0">
                  <a:moveTo>
                    <a:pt x="878" y="0"/>
                  </a:moveTo>
                  <a:cubicBezTo>
                    <a:pt x="716" y="57"/>
                    <a:pt x="606" y="167"/>
                    <a:pt x="549" y="277"/>
                  </a:cubicBezTo>
                  <a:cubicBezTo>
                    <a:pt x="439" y="387"/>
                    <a:pt x="330" y="496"/>
                    <a:pt x="277" y="659"/>
                  </a:cubicBezTo>
                  <a:cubicBezTo>
                    <a:pt x="167" y="769"/>
                    <a:pt x="110" y="878"/>
                    <a:pt x="110" y="1045"/>
                  </a:cubicBezTo>
                  <a:cubicBezTo>
                    <a:pt x="57" y="1207"/>
                    <a:pt x="0" y="1374"/>
                    <a:pt x="57" y="1537"/>
                  </a:cubicBezTo>
                  <a:cubicBezTo>
                    <a:pt x="220" y="1484"/>
                    <a:pt x="330" y="1374"/>
                    <a:pt x="439" y="1265"/>
                  </a:cubicBezTo>
                  <a:cubicBezTo>
                    <a:pt x="549" y="1155"/>
                    <a:pt x="606" y="1045"/>
                    <a:pt x="716" y="878"/>
                  </a:cubicBezTo>
                  <a:cubicBezTo>
                    <a:pt x="769" y="769"/>
                    <a:pt x="826" y="606"/>
                    <a:pt x="878" y="439"/>
                  </a:cubicBezTo>
                  <a:cubicBezTo>
                    <a:pt x="935" y="330"/>
                    <a:pt x="935" y="167"/>
                    <a:pt x="878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38"/>
            <p:cNvSpPr/>
            <p:nvPr/>
          </p:nvSpPr>
          <p:spPr>
            <a:xfrm>
              <a:off x="1365976" y="1746954"/>
              <a:ext cx="1574137" cy="1964744"/>
            </a:xfrm>
            <a:custGeom>
              <a:avLst/>
              <a:gdLst/>
              <a:ahLst/>
              <a:cxnLst/>
              <a:rect l="l" t="t" r="r" b="b"/>
              <a:pathLst>
                <a:path w="9056" h="11303" extrusionOk="0">
                  <a:moveTo>
                    <a:pt x="0" y="0"/>
                  </a:moveTo>
                  <a:lnTo>
                    <a:pt x="0" y="0"/>
                  </a:lnTo>
                  <a:cubicBezTo>
                    <a:pt x="496" y="330"/>
                    <a:pt x="935" y="768"/>
                    <a:pt x="1317" y="1260"/>
                  </a:cubicBezTo>
                  <a:lnTo>
                    <a:pt x="1976" y="1918"/>
                  </a:lnTo>
                  <a:cubicBezTo>
                    <a:pt x="2195" y="2138"/>
                    <a:pt x="2414" y="2357"/>
                    <a:pt x="2581" y="2577"/>
                  </a:cubicBezTo>
                  <a:cubicBezTo>
                    <a:pt x="3020" y="3016"/>
                    <a:pt x="3402" y="3512"/>
                    <a:pt x="3788" y="3951"/>
                  </a:cubicBezTo>
                  <a:cubicBezTo>
                    <a:pt x="4170" y="4442"/>
                    <a:pt x="4609" y="4881"/>
                    <a:pt x="4995" y="5377"/>
                  </a:cubicBezTo>
                  <a:cubicBezTo>
                    <a:pt x="5816" y="6308"/>
                    <a:pt x="6584" y="7242"/>
                    <a:pt x="7300" y="8230"/>
                  </a:cubicBezTo>
                  <a:cubicBezTo>
                    <a:pt x="7629" y="8722"/>
                    <a:pt x="7958" y="9270"/>
                    <a:pt x="8230" y="9766"/>
                  </a:cubicBezTo>
                  <a:lnTo>
                    <a:pt x="8669" y="10587"/>
                  </a:lnTo>
                  <a:cubicBezTo>
                    <a:pt x="8779" y="10697"/>
                    <a:pt x="8836" y="10864"/>
                    <a:pt x="8889" y="10973"/>
                  </a:cubicBezTo>
                  <a:cubicBezTo>
                    <a:pt x="8946" y="11083"/>
                    <a:pt x="8946" y="11136"/>
                    <a:pt x="8998" y="11193"/>
                  </a:cubicBezTo>
                  <a:cubicBezTo>
                    <a:pt x="8998" y="11245"/>
                    <a:pt x="9055" y="11245"/>
                    <a:pt x="9055" y="11302"/>
                  </a:cubicBezTo>
                  <a:lnTo>
                    <a:pt x="9055" y="11193"/>
                  </a:lnTo>
                  <a:cubicBezTo>
                    <a:pt x="8998" y="11136"/>
                    <a:pt x="8998" y="11026"/>
                    <a:pt x="8946" y="10973"/>
                  </a:cubicBezTo>
                  <a:cubicBezTo>
                    <a:pt x="8889" y="10807"/>
                    <a:pt x="8836" y="10697"/>
                    <a:pt x="8779" y="10534"/>
                  </a:cubicBezTo>
                  <a:lnTo>
                    <a:pt x="8397" y="9709"/>
                  </a:lnTo>
                  <a:cubicBezTo>
                    <a:pt x="8230" y="9437"/>
                    <a:pt x="8120" y="9161"/>
                    <a:pt x="7958" y="8888"/>
                  </a:cubicBezTo>
                  <a:cubicBezTo>
                    <a:pt x="7901" y="8779"/>
                    <a:pt x="7791" y="8612"/>
                    <a:pt x="7739" y="8502"/>
                  </a:cubicBezTo>
                  <a:cubicBezTo>
                    <a:pt x="7629" y="8340"/>
                    <a:pt x="7572" y="8230"/>
                    <a:pt x="7462" y="8120"/>
                  </a:cubicBezTo>
                  <a:cubicBezTo>
                    <a:pt x="7133" y="7572"/>
                    <a:pt x="6804" y="7076"/>
                    <a:pt x="6422" y="6584"/>
                  </a:cubicBezTo>
                  <a:cubicBezTo>
                    <a:pt x="6036" y="6088"/>
                    <a:pt x="5654" y="5649"/>
                    <a:pt x="5215" y="5158"/>
                  </a:cubicBezTo>
                  <a:cubicBezTo>
                    <a:pt x="4390" y="4223"/>
                    <a:pt x="3621" y="3292"/>
                    <a:pt x="2801" y="2414"/>
                  </a:cubicBezTo>
                  <a:lnTo>
                    <a:pt x="2142" y="1756"/>
                  </a:lnTo>
                  <a:cubicBezTo>
                    <a:pt x="1866" y="1589"/>
                    <a:pt x="1646" y="1370"/>
                    <a:pt x="1427" y="1150"/>
                  </a:cubicBezTo>
                  <a:lnTo>
                    <a:pt x="768" y="492"/>
                  </a:lnTo>
                  <a:cubicBezTo>
                    <a:pt x="549" y="330"/>
                    <a:pt x="277" y="163"/>
                    <a:pt x="0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38"/>
            <p:cNvSpPr/>
            <p:nvPr/>
          </p:nvSpPr>
          <p:spPr>
            <a:xfrm>
              <a:off x="1365976" y="1746954"/>
              <a:ext cx="1574137" cy="1964744"/>
            </a:xfrm>
            <a:custGeom>
              <a:avLst/>
              <a:gdLst/>
              <a:ahLst/>
              <a:cxnLst/>
              <a:rect l="l" t="t" r="r" b="b"/>
              <a:pathLst>
                <a:path w="9056" h="11303" extrusionOk="0">
                  <a:moveTo>
                    <a:pt x="0" y="0"/>
                  </a:moveTo>
                  <a:lnTo>
                    <a:pt x="0" y="0"/>
                  </a:lnTo>
                  <a:cubicBezTo>
                    <a:pt x="496" y="330"/>
                    <a:pt x="935" y="768"/>
                    <a:pt x="1317" y="1260"/>
                  </a:cubicBezTo>
                  <a:lnTo>
                    <a:pt x="1976" y="1918"/>
                  </a:lnTo>
                  <a:cubicBezTo>
                    <a:pt x="2195" y="2138"/>
                    <a:pt x="2414" y="2357"/>
                    <a:pt x="2581" y="2577"/>
                  </a:cubicBezTo>
                  <a:cubicBezTo>
                    <a:pt x="3020" y="3016"/>
                    <a:pt x="3402" y="3512"/>
                    <a:pt x="3788" y="3951"/>
                  </a:cubicBezTo>
                  <a:cubicBezTo>
                    <a:pt x="4170" y="4442"/>
                    <a:pt x="4609" y="4881"/>
                    <a:pt x="4995" y="5377"/>
                  </a:cubicBezTo>
                  <a:cubicBezTo>
                    <a:pt x="5816" y="6308"/>
                    <a:pt x="6584" y="7242"/>
                    <a:pt x="7300" y="8230"/>
                  </a:cubicBezTo>
                  <a:cubicBezTo>
                    <a:pt x="7629" y="8722"/>
                    <a:pt x="7958" y="9270"/>
                    <a:pt x="8230" y="9766"/>
                  </a:cubicBezTo>
                  <a:lnTo>
                    <a:pt x="8669" y="10587"/>
                  </a:lnTo>
                  <a:cubicBezTo>
                    <a:pt x="8779" y="10697"/>
                    <a:pt x="8836" y="10864"/>
                    <a:pt x="8889" y="10973"/>
                  </a:cubicBezTo>
                  <a:cubicBezTo>
                    <a:pt x="8946" y="11083"/>
                    <a:pt x="8946" y="11136"/>
                    <a:pt x="8998" y="11193"/>
                  </a:cubicBezTo>
                  <a:cubicBezTo>
                    <a:pt x="8998" y="11245"/>
                    <a:pt x="9055" y="11245"/>
                    <a:pt x="9055" y="11302"/>
                  </a:cubicBezTo>
                  <a:lnTo>
                    <a:pt x="9055" y="11193"/>
                  </a:lnTo>
                  <a:cubicBezTo>
                    <a:pt x="8998" y="11136"/>
                    <a:pt x="8998" y="11026"/>
                    <a:pt x="8946" y="10973"/>
                  </a:cubicBezTo>
                  <a:cubicBezTo>
                    <a:pt x="8889" y="10807"/>
                    <a:pt x="8836" y="10697"/>
                    <a:pt x="8779" y="10534"/>
                  </a:cubicBezTo>
                  <a:lnTo>
                    <a:pt x="8397" y="9709"/>
                  </a:lnTo>
                  <a:cubicBezTo>
                    <a:pt x="8230" y="9437"/>
                    <a:pt x="8120" y="9161"/>
                    <a:pt x="7958" y="8888"/>
                  </a:cubicBezTo>
                  <a:cubicBezTo>
                    <a:pt x="7901" y="8779"/>
                    <a:pt x="7791" y="8612"/>
                    <a:pt x="7739" y="8502"/>
                  </a:cubicBezTo>
                  <a:cubicBezTo>
                    <a:pt x="7629" y="8340"/>
                    <a:pt x="7572" y="8230"/>
                    <a:pt x="7462" y="8120"/>
                  </a:cubicBezTo>
                  <a:cubicBezTo>
                    <a:pt x="7133" y="7572"/>
                    <a:pt x="6804" y="7076"/>
                    <a:pt x="6422" y="6584"/>
                  </a:cubicBezTo>
                  <a:cubicBezTo>
                    <a:pt x="6036" y="6088"/>
                    <a:pt x="5654" y="5649"/>
                    <a:pt x="5215" y="5158"/>
                  </a:cubicBezTo>
                  <a:cubicBezTo>
                    <a:pt x="4390" y="4223"/>
                    <a:pt x="3621" y="3292"/>
                    <a:pt x="2801" y="2414"/>
                  </a:cubicBezTo>
                  <a:lnTo>
                    <a:pt x="2142" y="1756"/>
                  </a:lnTo>
                  <a:cubicBezTo>
                    <a:pt x="1866" y="1589"/>
                    <a:pt x="1646" y="1370"/>
                    <a:pt x="1427" y="1150"/>
                  </a:cubicBezTo>
                  <a:lnTo>
                    <a:pt x="768" y="492"/>
                  </a:lnTo>
                  <a:cubicBezTo>
                    <a:pt x="549" y="330"/>
                    <a:pt x="277" y="163"/>
                    <a:pt x="0" y="0"/>
                  </a:cubicBezTo>
                  <a:close/>
                </a:path>
              </a:pathLst>
            </a:custGeom>
            <a:solidFill>
              <a:srgbClr val="2A4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29" name="Google Shape;2129;p38"/>
          <p:cNvGrpSpPr/>
          <p:nvPr/>
        </p:nvGrpSpPr>
        <p:grpSpPr>
          <a:xfrm>
            <a:off x="532851" y="684437"/>
            <a:ext cx="4147733" cy="3488676"/>
            <a:chOff x="5149787" y="1972670"/>
            <a:chExt cx="5422582" cy="4560957"/>
          </a:xfrm>
        </p:grpSpPr>
        <p:sp>
          <p:nvSpPr>
            <p:cNvPr id="2130" name="Google Shape;2130;p38"/>
            <p:cNvSpPr/>
            <p:nvPr/>
          </p:nvSpPr>
          <p:spPr>
            <a:xfrm>
              <a:off x="5910815" y="3305205"/>
              <a:ext cx="186156" cy="168831"/>
            </a:xfrm>
            <a:custGeom>
              <a:avLst/>
              <a:gdLst/>
              <a:ahLst/>
              <a:cxnLst/>
              <a:rect l="l" t="t" r="r" b="b"/>
              <a:pathLst>
                <a:path w="2482" h="2251" extrusionOk="0">
                  <a:moveTo>
                    <a:pt x="1084" y="1"/>
                  </a:moveTo>
                  <a:cubicBezTo>
                    <a:pt x="829" y="1"/>
                    <a:pt x="574" y="128"/>
                    <a:pt x="383" y="436"/>
                  </a:cubicBezTo>
                  <a:cubicBezTo>
                    <a:pt x="163" y="822"/>
                    <a:pt x="1" y="1643"/>
                    <a:pt x="330" y="2029"/>
                  </a:cubicBezTo>
                  <a:cubicBezTo>
                    <a:pt x="486" y="2185"/>
                    <a:pt x="698" y="2251"/>
                    <a:pt x="918" y="2251"/>
                  </a:cubicBezTo>
                  <a:cubicBezTo>
                    <a:pt x="1317" y="2251"/>
                    <a:pt x="1744" y="2036"/>
                    <a:pt x="1919" y="1753"/>
                  </a:cubicBezTo>
                  <a:cubicBezTo>
                    <a:pt x="2481" y="950"/>
                    <a:pt x="1780" y="1"/>
                    <a:pt x="108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38"/>
            <p:cNvSpPr/>
            <p:nvPr/>
          </p:nvSpPr>
          <p:spPr>
            <a:xfrm>
              <a:off x="5363843" y="5239821"/>
              <a:ext cx="139955" cy="146630"/>
            </a:xfrm>
            <a:custGeom>
              <a:avLst/>
              <a:gdLst/>
              <a:ahLst/>
              <a:cxnLst/>
              <a:rect l="l" t="t" r="r" b="b"/>
              <a:pathLst>
                <a:path w="1866" h="1955" extrusionOk="0">
                  <a:moveTo>
                    <a:pt x="968" y="0"/>
                  </a:moveTo>
                  <a:cubicBezTo>
                    <a:pt x="837" y="0"/>
                    <a:pt x="707" y="36"/>
                    <a:pt x="602" y="120"/>
                  </a:cubicBezTo>
                  <a:lnTo>
                    <a:pt x="273" y="668"/>
                  </a:lnTo>
                  <a:cubicBezTo>
                    <a:pt x="110" y="888"/>
                    <a:pt x="0" y="1164"/>
                    <a:pt x="53" y="1437"/>
                  </a:cubicBezTo>
                  <a:cubicBezTo>
                    <a:pt x="110" y="1603"/>
                    <a:pt x="220" y="1823"/>
                    <a:pt x="439" y="1933"/>
                  </a:cubicBezTo>
                  <a:cubicBezTo>
                    <a:pt x="487" y="1948"/>
                    <a:pt x="534" y="1954"/>
                    <a:pt x="582" y="1954"/>
                  </a:cubicBezTo>
                  <a:cubicBezTo>
                    <a:pt x="698" y="1954"/>
                    <a:pt x="816" y="1916"/>
                    <a:pt x="931" y="1875"/>
                  </a:cubicBezTo>
                  <a:cubicBezTo>
                    <a:pt x="1260" y="1766"/>
                    <a:pt x="1589" y="1546"/>
                    <a:pt x="1699" y="1217"/>
                  </a:cubicBezTo>
                  <a:cubicBezTo>
                    <a:pt x="1866" y="888"/>
                    <a:pt x="1809" y="506"/>
                    <a:pt x="1537" y="230"/>
                  </a:cubicBezTo>
                  <a:cubicBezTo>
                    <a:pt x="1401" y="94"/>
                    <a:pt x="1182" y="0"/>
                    <a:pt x="96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38"/>
            <p:cNvSpPr/>
            <p:nvPr/>
          </p:nvSpPr>
          <p:spPr>
            <a:xfrm>
              <a:off x="10423414" y="5793311"/>
              <a:ext cx="148955" cy="112054"/>
            </a:xfrm>
            <a:custGeom>
              <a:avLst/>
              <a:gdLst/>
              <a:ahLst/>
              <a:cxnLst/>
              <a:rect l="l" t="t" r="r" b="b"/>
              <a:pathLst>
                <a:path w="1986" h="1494" extrusionOk="0">
                  <a:moveTo>
                    <a:pt x="1017" y="1"/>
                  </a:moveTo>
                  <a:cubicBezTo>
                    <a:pt x="856" y="1"/>
                    <a:pt x="694" y="49"/>
                    <a:pt x="557" y="159"/>
                  </a:cubicBezTo>
                  <a:cubicBezTo>
                    <a:pt x="1" y="614"/>
                    <a:pt x="380" y="1493"/>
                    <a:pt x="1049" y="1493"/>
                  </a:cubicBezTo>
                  <a:cubicBezTo>
                    <a:pt x="1103" y="1493"/>
                    <a:pt x="1158" y="1487"/>
                    <a:pt x="1216" y="1475"/>
                  </a:cubicBezTo>
                  <a:cubicBezTo>
                    <a:pt x="1492" y="1366"/>
                    <a:pt x="1712" y="1199"/>
                    <a:pt x="1821" y="927"/>
                  </a:cubicBezTo>
                  <a:cubicBezTo>
                    <a:pt x="1986" y="433"/>
                    <a:pt x="1501" y="1"/>
                    <a:pt x="10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38"/>
            <p:cNvSpPr/>
            <p:nvPr/>
          </p:nvSpPr>
          <p:spPr>
            <a:xfrm>
              <a:off x="6009855" y="2711282"/>
              <a:ext cx="90603" cy="89853"/>
            </a:xfrm>
            <a:custGeom>
              <a:avLst/>
              <a:gdLst/>
              <a:ahLst/>
              <a:cxnLst/>
              <a:rect l="l" t="t" r="r" b="b"/>
              <a:pathLst>
                <a:path w="1208" h="1198" extrusionOk="0">
                  <a:moveTo>
                    <a:pt x="647" y="0"/>
                  </a:moveTo>
                  <a:cubicBezTo>
                    <a:pt x="596" y="0"/>
                    <a:pt x="545" y="11"/>
                    <a:pt x="496" y="36"/>
                  </a:cubicBezTo>
                  <a:lnTo>
                    <a:pt x="329" y="88"/>
                  </a:lnTo>
                  <a:cubicBezTo>
                    <a:pt x="110" y="255"/>
                    <a:pt x="0" y="584"/>
                    <a:pt x="110" y="856"/>
                  </a:cubicBezTo>
                  <a:cubicBezTo>
                    <a:pt x="189" y="1057"/>
                    <a:pt x="415" y="1198"/>
                    <a:pt x="616" y="1198"/>
                  </a:cubicBezTo>
                  <a:cubicBezTo>
                    <a:pt x="692" y="1198"/>
                    <a:pt x="765" y="1177"/>
                    <a:pt x="825" y="1133"/>
                  </a:cubicBezTo>
                  <a:lnTo>
                    <a:pt x="988" y="966"/>
                  </a:lnTo>
                  <a:cubicBezTo>
                    <a:pt x="1097" y="804"/>
                    <a:pt x="1207" y="527"/>
                    <a:pt x="1097" y="308"/>
                  </a:cubicBezTo>
                  <a:cubicBezTo>
                    <a:pt x="1012" y="137"/>
                    <a:pt x="828" y="0"/>
                    <a:pt x="64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38"/>
            <p:cNvSpPr/>
            <p:nvPr/>
          </p:nvSpPr>
          <p:spPr>
            <a:xfrm>
              <a:off x="5462136" y="1997479"/>
              <a:ext cx="184131" cy="116554"/>
            </a:xfrm>
            <a:custGeom>
              <a:avLst/>
              <a:gdLst/>
              <a:ahLst/>
              <a:cxnLst/>
              <a:rect l="l" t="t" r="r" b="b"/>
              <a:pathLst>
                <a:path w="2455" h="1554" extrusionOk="0">
                  <a:moveTo>
                    <a:pt x="1954" y="1"/>
                  </a:moveTo>
                  <a:cubicBezTo>
                    <a:pt x="1266" y="1"/>
                    <a:pt x="1" y="1137"/>
                    <a:pt x="1061" y="1516"/>
                  </a:cubicBezTo>
                  <a:cubicBezTo>
                    <a:pt x="1153" y="1540"/>
                    <a:pt x="1245" y="1553"/>
                    <a:pt x="1337" y="1553"/>
                  </a:cubicBezTo>
                  <a:cubicBezTo>
                    <a:pt x="1465" y="1553"/>
                    <a:pt x="1592" y="1527"/>
                    <a:pt x="1720" y="1463"/>
                  </a:cubicBezTo>
                  <a:cubicBezTo>
                    <a:pt x="1830" y="1463"/>
                    <a:pt x="1882" y="1406"/>
                    <a:pt x="1939" y="1353"/>
                  </a:cubicBezTo>
                  <a:cubicBezTo>
                    <a:pt x="2102" y="1186"/>
                    <a:pt x="2211" y="1024"/>
                    <a:pt x="2268" y="857"/>
                  </a:cubicBezTo>
                  <a:cubicBezTo>
                    <a:pt x="2455" y="229"/>
                    <a:pt x="2262" y="1"/>
                    <a:pt x="195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38"/>
            <p:cNvSpPr/>
            <p:nvPr/>
          </p:nvSpPr>
          <p:spPr>
            <a:xfrm>
              <a:off x="5964703" y="2845013"/>
              <a:ext cx="98853" cy="99453"/>
            </a:xfrm>
            <a:custGeom>
              <a:avLst/>
              <a:gdLst/>
              <a:ahLst/>
              <a:cxnLst/>
              <a:rect l="l" t="t" r="r" b="b"/>
              <a:pathLst>
                <a:path w="1318" h="1326" extrusionOk="0">
                  <a:moveTo>
                    <a:pt x="638" y="1"/>
                  </a:moveTo>
                  <a:cubicBezTo>
                    <a:pt x="608" y="1"/>
                    <a:pt x="579" y="3"/>
                    <a:pt x="549" y="8"/>
                  </a:cubicBezTo>
                  <a:lnTo>
                    <a:pt x="330" y="171"/>
                  </a:lnTo>
                  <a:cubicBezTo>
                    <a:pt x="111" y="390"/>
                    <a:pt x="1" y="719"/>
                    <a:pt x="163" y="996"/>
                  </a:cubicBezTo>
                  <a:cubicBezTo>
                    <a:pt x="220" y="1158"/>
                    <a:pt x="330" y="1268"/>
                    <a:pt x="492" y="1325"/>
                  </a:cubicBezTo>
                  <a:cubicBezTo>
                    <a:pt x="549" y="1325"/>
                    <a:pt x="659" y="1325"/>
                    <a:pt x="769" y="1268"/>
                  </a:cubicBezTo>
                  <a:cubicBezTo>
                    <a:pt x="1041" y="1158"/>
                    <a:pt x="1318" y="829"/>
                    <a:pt x="1261" y="500"/>
                  </a:cubicBezTo>
                  <a:cubicBezTo>
                    <a:pt x="1213" y="252"/>
                    <a:pt x="935" y="1"/>
                    <a:pt x="63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38"/>
            <p:cNvSpPr/>
            <p:nvPr/>
          </p:nvSpPr>
          <p:spPr>
            <a:xfrm>
              <a:off x="5898850" y="2730408"/>
              <a:ext cx="90678" cy="108904"/>
            </a:xfrm>
            <a:custGeom>
              <a:avLst/>
              <a:gdLst/>
              <a:ahLst/>
              <a:cxnLst/>
              <a:rect l="l" t="t" r="r" b="b"/>
              <a:pathLst>
                <a:path w="1209" h="1452" extrusionOk="0">
                  <a:moveTo>
                    <a:pt x="712" y="0"/>
                  </a:moveTo>
                  <a:cubicBezTo>
                    <a:pt x="493" y="0"/>
                    <a:pt x="330" y="162"/>
                    <a:pt x="163" y="329"/>
                  </a:cubicBezTo>
                  <a:lnTo>
                    <a:pt x="54" y="492"/>
                  </a:lnTo>
                  <a:cubicBezTo>
                    <a:pt x="54" y="658"/>
                    <a:pt x="1" y="821"/>
                    <a:pt x="54" y="988"/>
                  </a:cubicBezTo>
                  <a:cubicBezTo>
                    <a:pt x="54" y="1150"/>
                    <a:pt x="163" y="1317"/>
                    <a:pt x="273" y="1369"/>
                  </a:cubicBezTo>
                  <a:cubicBezTo>
                    <a:pt x="357" y="1424"/>
                    <a:pt x="439" y="1452"/>
                    <a:pt x="521" y="1452"/>
                  </a:cubicBezTo>
                  <a:cubicBezTo>
                    <a:pt x="603" y="1452"/>
                    <a:pt x="686" y="1424"/>
                    <a:pt x="769" y="1369"/>
                  </a:cubicBezTo>
                  <a:cubicBezTo>
                    <a:pt x="931" y="1317"/>
                    <a:pt x="1098" y="1150"/>
                    <a:pt x="1151" y="931"/>
                  </a:cubicBezTo>
                  <a:cubicBezTo>
                    <a:pt x="1208" y="711"/>
                    <a:pt x="1208" y="492"/>
                    <a:pt x="1098" y="272"/>
                  </a:cubicBezTo>
                  <a:cubicBezTo>
                    <a:pt x="989" y="162"/>
                    <a:pt x="879" y="53"/>
                    <a:pt x="7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38"/>
            <p:cNvSpPr/>
            <p:nvPr/>
          </p:nvSpPr>
          <p:spPr>
            <a:xfrm>
              <a:off x="5149787" y="3330435"/>
              <a:ext cx="214057" cy="114379"/>
            </a:xfrm>
            <a:custGeom>
              <a:avLst/>
              <a:gdLst/>
              <a:ahLst/>
              <a:cxnLst/>
              <a:rect l="l" t="t" r="r" b="b"/>
              <a:pathLst>
                <a:path w="2854" h="1525" extrusionOk="0">
                  <a:moveTo>
                    <a:pt x="1235" y="0"/>
                  </a:moveTo>
                  <a:cubicBezTo>
                    <a:pt x="796" y="0"/>
                    <a:pt x="325" y="126"/>
                    <a:pt x="220" y="479"/>
                  </a:cubicBezTo>
                  <a:cubicBezTo>
                    <a:pt x="0" y="1028"/>
                    <a:pt x="769" y="1524"/>
                    <a:pt x="1208" y="1524"/>
                  </a:cubicBezTo>
                  <a:lnTo>
                    <a:pt x="1260" y="1524"/>
                  </a:lnTo>
                  <a:cubicBezTo>
                    <a:pt x="2085" y="1524"/>
                    <a:pt x="2853" y="427"/>
                    <a:pt x="1866" y="98"/>
                  </a:cubicBezTo>
                  <a:cubicBezTo>
                    <a:pt x="1710" y="38"/>
                    <a:pt x="1477" y="0"/>
                    <a:pt x="123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38"/>
            <p:cNvSpPr/>
            <p:nvPr/>
          </p:nvSpPr>
          <p:spPr>
            <a:xfrm>
              <a:off x="7218255" y="1972670"/>
              <a:ext cx="236558" cy="166206"/>
            </a:xfrm>
            <a:custGeom>
              <a:avLst/>
              <a:gdLst/>
              <a:ahLst/>
              <a:cxnLst/>
              <a:rect l="l" t="t" r="r" b="b"/>
              <a:pathLst>
                <a:path w="3154" h="2216" extrusionOk="0">
                  <a:moveTo>
                    <a:pt x="1797" y="1"/>
                  </a:moveTo>
                  <a:cubicBezTo>
                    <a:pt x="1697" y="1"/>
                    <a:pt x="1592" y="17"/>
                    <a:pt x="1484" y="51"/>
                  </a:cubicBezTo>
                  <a:cubicBezTo>
                    <a:pt x="769" y="218"/>
                    <a:pt x="0" y="1148"/>
                    <a:pt x="496" y="1864"/>
                  </a:cubicBezTo>
                  <a:cubicBezTo>
                    <a:pt x="697" y="2114"/>
                    <a:pt x="1011" y="2215"/>
                    <a:pt x="1341" y="2215"/>
                  </a:cubicBezTo>
                  <a:cubicBezTo>
                    <a:pt x="1733" y="2215"/>
                    <a:pt x="2147" y="2071"/>
                    <a:pt x="2415" y="1864"/>
                  </a:cubicBezTo>
                  <a:cubicBezTo>
                    <a:pt x="3154" y="1175"/>
                    <a:pt x="2656" y="1"/>
                    <a:pt x="179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38"/>
            <p:cNvSpPr/>
            <p:nvPr/>
          </p:nvSpPr>
          <p:spPr>
            <a:xfrm>
              <a:off x="9801507" y="2138895"/>
              <a:ext cx="119929" cy="119179"/>
            </a:xfrm>
            <a:custGeom>
              <a:avLst/>
              <a:gdLst/>
              <a:ahLst/>
              <a:cxnLst/>
              <a:rect l="l" t="t" r="r" b="b"/>
              <a:pathLst>
                <a:path w="1599" h="1589" extrusionOk="0">
                  <a:moveTo>
                    <a:pt x="833" y="0"/>
                  </a:moveTo>
                  <a:cubicBezTo>
                    <a:pt x="215" y="0"/>
                    <a:pt x="0" y="1115"/>
                    <a:pt x="502" y="1479"/>
                  </a:cubicBezTo>
                  <a:cubicBezTo>
                    <a:pt x="611" y="1588"/>
                    <a:pt x="831" y="1588"/>
                    <a:pt x="993" y="1588"/>
                  </a:cubicBezTo>
                  <a:cubicBezTo>
                    <a:pt x="1270" y="1479"/>
                    <a:pt x="1489" y="1259"/>
                    <a:pt x="1542" y="930"/>
                  </a:cubicBezTo>
                  <a:cubicBezTo>
                    <a:pt x="1599" y="653"/>
                    <a:pt x="1489" y="324"/>
                    <a:pt x="1270" y="162"/>
                  </a:cubicBezTo>
                  <a:cubicBezTo>
                    <a:pt x="1109" y="48"/>
                    <a:pt x="962" y="0"/>
                    <a:pt x="83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38"/>
            <p:cNvSpPr/>
            <p:nvPr/>
          </p:nvSpPr>
          <p:spPr>
            <a:xfrm>
              <a:off x="6724913" y="2058788"/>
              <a:ext cx="141455" cy="80103"/>
            </a:xfrm>
            <a:custGeom>
              <a:avLst/>
              <a:gdLst/>
              <a:ahLst/>
              <a:cxnLst/>
              <a:rect l="l" t="t" r="r" b="b"/>
              <a:pathLst>
                <a:path w="1886" h="1068" extrusionOk="0">
                  <a:moveTo>
                    <a:pt x="1489" y="1"/>
                  </a:moveTo>
                  <a:cubicBezTo>
                    <a:pt x="951" y="1"/>
                    <a:pt x="0" y="725"/>
                    <a:pt x="836" y="1028"/>
                  </a:cubicBezTo>
                  <a:cubicBezTo>
                    <a:pt x="890" y="1055"/>
                    <a:pt x="958" y="1068"/>
                    <a:pt x="1034" y="1068"/>
                  </a:cubicBezTo>
                  <a:cubicBezTo>
                    <a:pt x="1109" y="1068"/>
                    <a:pt x="1191" y="1055"/>
                    <a:pt x="1274" y="1028"/>
                  </a:cubicBezTo>
                  <a:cubicBezTo>
                    <a:pt x="1327" y="1028"/>
                    <a:pt x="1327" y="971"/>
                    <a:pt x="1384" y="971"/>
                  </a:cubicBezTo>
                  <a:cubicBezTo>
                    <a:pt x="1547" y="862"/>
                    <a:pt x="1713" y="699"/>
                    <a:pt x="1766" y="532"/>
                  </a:cubicBezTo>
                  <a:cubicBezTo>
                    <a:pt x="1885" y="144"/>
                    <a:pt x="1728" y="1"/>
                    <a:pt x="148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38"/>
            <p:cNvSpPr/>
            <p:nvPr/>
          </p:nvSpPr>
          <p:spPr>
            <a:xfrm>
              <a:off x="6746237" y="2579259"/>
              <a:ext cx="98853" cy="84228"/>
            </a:xfrm>
            <a:custGeom>
              <a:avLst/>
              <a:gdLst/>
              <a:ahLst/>
              <a:cxnLst/>
              <a:rect l="l" t="t" r="r" b="b"/>
              <a:pathLst>
                <a:path w="1318" h="1123" extrusionOk="0">
                  <a:moveTo>
                    <a:pt x="821" y="0"/>
                  </a:moveTo>
                  <a:lnTo>
                    <a:pt x="163" y="329"/>
                  </a:lnTo>
                  <a:cubicBezTo>
                    <a:pt x="0" y="549"/>
                    <a:pt x="0" y="878"/>
                    <a:pt x="273" y="1040"/>
                  </a:cubicBezTo>
                  <a:cubicBezTo>
                    <a:pt x="356" y="1095"/>
                    <a:pt x="452" y="1123"/>
                    <a:pt x="548" y="1123"/>
                  </a:cubicBezTo>
                  <a:cubicBezTo>
                    <a:pt x="644" y="1123"/>
                    <a:pt x="740" y="1095"/>
                    <a:pt x="821" y="1040"/>
                  </a:cubicBezTo>
                  <a:cubicBezTo>
                    <a:pt x="988" y="988"/>
                    <a:pt x="1098" y="821"/>
                    <a:pt x="1207" y="658"/>
                  </a:cubicBezTo>
                  <a:cubicBezTo>
                    <a:pt x="1260" y="549"/>
                    <a:pt x="1317" y="382"/>
                    <a:pt x="1260" y="272"/>
                  </a:cubicBezTo>
                  <a:cubicBezTo>
                    <a:pt x="1207" y="110"/>
                    <a:pt x="988" y="53"/>
                    <a:pt x="82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38"/>
            <p:cNvSpPr/>
            <p:nvPr/>
          </p:nvSpPr>
          <p:spPr>
            <a:xfrm>
              <a:off x="5704917" y="6426598"/>
              <a:ext cx="98853" cy="107029"/>
            </a:xfrm>
            <a:custGeom>
              <a:avLst/>
              <a:gdLst/>
              <a:ahLst/>
              <a:cxnLst/>
              <a:rect l="l" t="t" r="r" b="b"/>
              <a:pathLst>
                <a:path w="1318" h="1427" extrusionOk="0">
                  <a:moveTo>
                    <a:pt x="879" y="0"/>
                  </a:moveTo>
                  <a:lnTo>
                    <a:pt x="383" y="163"/>
                  </a:lnTo>
                  <a:cubicBezTo>
                    <a:pt x="163" y="330"/>
                    <a:pt x="53" y="549"/>
                    <a:pt x="53" y="769"/>
                  </a:cubicBezTo>
                  <a:cubicBezTo>
                    <a:pt x="1" y="988"/>
                    <a:pt x="1" y="1208"/>
                    <a:pt x="163" y="1317"/>
                  </a:cubicBezTo>
                  <a:cubicBezTo>
                    <a:pt x="220" y="1370"/>
                    <a:pt x="330" y="1427"/>
                    <a:pt x="383" y="1427"/>
                  </a:cubicBezTo>
                  <a:cubicBezTo>
                    <a:pt x="659" y="1427"/>
                    <a:pt x="879" y="1260"/>
                    <a:pt x="1041" y="1041"/>
                  </a:cubicBezTo>
                  <a:cubicBezTo>
                    <a:pt x="1208" y="878"/>
                    <a:pt x="1317" y="659"/>
                    <a:pt x="1260" y="439"/>
                  </a:cubicBezTo>
                  <a:cubicBezTo>
                    <a:pt x="1260" y="220"/>
                    <a:pt x="1098" y="0"/>
                    <a:pt x="87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57" name="Google Shape;2157;p38"/>
          <p:cNvGrpSpPr/>
          <p:nvPr/>
        </p:nvGrpSpPr>
        <p:grpSpPr>
          <a:xfrm>
            <a:off x="1678316" y="3183469"/>
            <a:ext cx="705049" cy="734818"/>
            <a:chOff x="5898850" y="2516424"/>
            <a:chExt cx="584424" cy="609100"/>
          </a:xfrm>
        </p:grpSpPr>
        <p:sp>
          <p:nvSpPr>
            <p:cNvPr id="2158" name="Google Shape;2158;p38"/>
            <p:cNvSpPr/>
            <p:nvPr/>
          </p:nvSpPr>
          <p:spPr>
            <a:xfrm>
              <a:off x="6088158" y="2783960"/>
              <a:ext cx="186156" cy="168831"/>
            </a:xfrm>
            <a:custGeom>
              <a:avLst/>
              <a:gdLst/>
              <a:ahLst/>
              <a:cxnLst/>
              <a:rect l="l" t="t" r="r" b="b"/>
              <a:pathLst>
                <a:path w="2482" h="2251" extrusionOk="0">
                  <a:moveTo>
                    <a:pt x="1084" y="1"/>
                  </a:moveTo>
                  <a:cubicBezTo>
                    <a:pt x="829" y="1"/>
                    <a:pt x="574" y="128"/>
                    <a:pt x="383" y="436"/>
                  </a:cubicBezTo>
                  <a:cubicBezTo>
                    <a:pt x="163" y="822"/>
                    <a:pt x="1" y="1643"/>
                    <a:pt x="330" y="2029"/>
                  </a:cubicBezTo>
                  <a:cubicBezTo>
                    <a:pt x="486" y="2185"/>
                    <a:pt x="698" y="2251"/>
                    <a:pt x="918" y="2251"/>
                  </a:cubicBezTo>
                  <a:cubicBezTo>
                    <a:pt x="1317" y="2251"/>
                    <a:pt x="1744" y="2036"/>
                    <a:pt x="1919" y="1753"/>
                  </a:cubicBezTo>
                  <a:cubicBezTo>
                    <a:pt x="2481" y="950"/>
                    <a:pt x="1780" y="1"/>
                    <a:pt x="1084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159;p38"/>
            <p:cNvSpPr/>
            <p:nvPr/>
          </p:nvSpPr>
          <p:spPr>
            <a:xfrm>
              <a:off x="6129335" y="2601928"/>
              <a:ext cx="139955" cy="146630"/>
            </a:xfrm>
            <a:custGeom>
              <a:avLst/>
              <a:gdLst/>
              <a:ahLst/>
              <a:cxnLst/>
              <a:rect l="l" t="t" r="r" b="b"/>
              <a:pathLst>
                <a:path w="1866" h="1955" extrusionOk="0">
                  <a:moveTo>
                    <a:pt x="968" y="0"/>
                  </a:moveTo>
                  <a:cubicBezTo>
                    <a:pt x="837" y="0"/>
                    <a:pt x="707" y="36"/>
                    <a:pt x="602" y="120"/>
                  </a:cubicBezTo>
                  <a:lnTo>
                    <a:pt x="273" y="668"/>
                  </a:lnTo>
                  <a:cubicBezTo>
                    <a:pt x="110" y="888"/>
                    <a:pt x="0" y="1164"/>
                    <a:pt x="53" y="1437"/>
                  </a:cubicBezTo>
                  <a:cubicBezTo>
                    <a:pt x="110" y="1603"/>
                    <a:pt x="220" y="1823"/>
                    <a:pt x="439" y="1933"/>
                  </a:cubicBezTo>
                  <a:cubicBezTo>
                    <a:pt x="487" y="1948"/>
                    <a:pt x="534" y="1954"/>
                    <a:pt x="582" y="1954"/>
                  </a:cubicBezTo>
                  <a:cubicBezTo>
                    <a:pt x="698" y="1954"/>
                    <a:pt x="816" y="1916"/>
                    <a:pt x="931" y="1875"/>
                  </a:cubicBezTo>
                  <a:cubicBezTo>
                    <a:pt x="1260" y="1766"/>
                    <a:pt x="1589" y="1546"/>
                    <a:pt x="1699" y="1217"/>
                  </a:cubicBezTo>
                  <a:cubicBezTo>
                    <a:pt x="1866" y="888"/>
                    <a:pt x="1809" y="506"/>
                    <a:pt x="1537" y="230"/>
                  </a:cubicBezTo>
                  <a:cubicBezTo>
                    <a:pt x="1401" y="94"/>
                    <a:pt x="1182" y="0"/>
                    <a:pt x="968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Google Shape;2160;p38"/>
            <p:cNvSpPr/>
            <p:nvPr/>
          </p:nvSpPr>
          <p:spPr>
            <a:xfrm>
              <a:off x="6239665" y="2702057"/>
              <a:ext cx="148955" cy="112054"/>
            </a:xfrm>
            <a:custGeom>
              <a:avLst/>
              <a:gdLst/>
              <a:ahLst/>
              <a:cxnLst/>
              <a:rect l="l" t="t" r="r" b="b"/>
              <a:pathLst>
                <a:path w="1986" h="1494" extrusionOk="0">
                  <a:moveTo>
                    <a:pt x="1017" y="1"/>
                  </a:moveTo>
                  <a:cubicBezTo>
                    <a:pt x="856" y="1"/>
                    <a:pt x="694" y="49"/>
                    <a:pt x="557" y="159"/>
                  </a:cubicBezTo>
                  <a:cubicBezTo>
                    <a:pt x="1" y="614"/>
                    <a:pt x="380" y="1493"/>
                    <a:pt x="1049" y="1493"/>
                  </a:cubicBezTo>
                  <a:cubicBezTo>
                    <a:pt x="1103" y="1493"/>
                    <a:pt x="1158" y="1487"/>
                    <a:pt x="1216" y="1475"/>
                  </a:cubicBezTo>
                  <a:cubicBezTo>
                    <a:pt x="1492" y="1366"/>
                    <a:pt x="1712" y="1199"/>
                    <a:pt x="1821" y="927"/>
                  </a:cubicBezTo>
                  <a:cubicBezTo>
                    <a:pt x="1986" y="433"/>
                    <a:pt x="1501" y="1"/>
                    <a:pt x="1017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1" name="Google Shape;2161;p38"/>
            <p:cNvSpPr/>
            <p:nvPr/>
          </p:nvSpPr>
          <p:spPr>
            <a:xfrm>
              <a:off x="6009855" y="2711282"/>
              <a:ext cx="90603" cy="89853"/>
            </a:xfrm>
            <a:custGeom>
              <a:avLst/>
              <a:gdLst/>
              <a:ahLst/>
              <a:cxnLst/>
              <a:rect l="l" t="t" r="r" b="b"/>
              <a:pathLst>
                <a:path w="1208" h="1198" extrusionOk="0">
                  <a:moveTo>
                    <a:pt x="647" y="0"/>
                  </a:moveTo>
                  <a:cubicBezTo>
                    <a:pt x="596" y="0"/>
                    <a:pt x="545" y="11"/>
                    <a:pt x="496" y="36"/>
                  </a:cubicBezTo>
                  <a:lnTo>
                    <a:pt x="329" y="88"/>
                  </a:lnTo>
                  <a:cubicBezTo>
                    <a:pt x="110" y="255"/>
                    <a:pt x="0" y="584"/>
                    <a:pt x="110" y="856"/>
                  </a:cubicBezTo>
                  <a:cubicBezTo>
                    <a:pt x="189" y="1057"/>
                    <a:pt x="415" y="1198"/>
                    <a:pt x="616" y="1198"/>
                  </a:cubicBezTo>
                  <a:cubicBezTo>
                    <a:pt x="692" y="1198"/>
                    <a:pt x="765" y="1177"/>
                    <a:pt x="825" y="1133"/>
                  </a:cubicBezTo>
                  <a:lnTo>
                    <a:pt x="988" y="966"/>
                  </a:lnTo>
                  <a:cubicBezTo>
                    <a:pt x="1097" y="804"/>
                    <a:pt x="1207" y="527"/>
                    <a:pt x="1097" y="308"/>
                  </a:cubicBezTo>
                  <a:cubicBezTo>
                    <a:pt x="1012" y="137"/>
                    <a:pt x="828" y="0"/>
                    <a:pt x="647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2" name="Google Shape;2162;p38"/>
            <p:cNvSpPr/>
            <p:nvPr/>
          </p:nvSpPr>
          <p:spPr>
            <a:xfrm>
              <a:off x="5959228" y="2563076"/>
              <a:ext cx="184131" cy="116554"/>
            </a:xfrm>
            <a:custGeom>
              <a:avLst/>
              <a:gdLst/>
              <a:ahLst/>
              <a:cxnLst/>
              <a:rect l="l" t="t" r="r" b="b"/>
              <a:pathLst>
                <a:path w="2455" h="1554" extrusionOk="0">
                  <a:moveTo>
                    <a:pt x="1954" y="1"/>
                  </a:moveTo>
                  <a:cubicBezTo>
                    <a:pt x="1266" y="1"/>
                    <a:pt x="1" y="1137"/>
                    <a:pt x="1061" y="1516"/>
                  </a:cubicBezTo>
                  <a:cubicBezTo>
                    <a:pt x="1153" y="1540"/>
                    <a:pt x="1245" y="1553"/>
                    <a:pt x="1337" y="1553"/>
                  </a:cubicBezTo>
                  <a:cubicBezTo>
                    <a:pt x="1465" y="1553"/>
                    <a:pt x="1592" y="1527"/>
                    <a:pt x="1720" y="1463"/>
                  </a:cubicBezTo>
                  <a:cubicBezTo>
                    <a:pt x="1830" y="1463"/>
                    <a:pt x="1882" y="1406"/>
                    <a:pt x="1939" y="1353"/>
                  </a:cubicBezTo>
                  <a:cubicBezTo>
                    <a:pt x="2102" y="1186"/>
                    <a:pt x="2211" y="1024"/>
                    <a:pt x="2268" y="857"/>
                  </a:cubicBezTo>
                  <a:cubicBezTo>
                    <a:pt x="2455" y="229"/>
                    <a:pt x="2262" y="1"/>
                    <a:pt x="1954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3" name="Google Shape;2163;p38"/>
            <p:cNvSpPr/>
            <p:nvPr/>
          </p:nvSpPr>
          <p:spPr>
            <a:xfrm>
              <a:off x="5964703" y="2845013"/>
              <a:ext cx="98853" cy="99453"/>
            </a:xfrm>
            <a:custGeom>
              <a:avLst/>
              <a:gdLst/>
              <a:ahLst/>
              <a:cxnLst/>
              <a:rect l="l" t="t" r="r" b="b"/>
              <a:pathLst>
                <a:path w="1318" h="1326" extrusionOk="0">
                  <a:moveTo>
                    <a:pt x="638" y="1"/>
                  </a:moveTo>
                  <a:cubicBezTo>
                    <a:pt x="608" y="1"/>
                    <a:pt x="579" y="3"/>
                    <a:pt x="549" y="8"/>
                  </a:cubicBezTo>
                  <a:lnTo>
                    <a:pt x="330" y="171"/>
                  </a:lnTo>
                  <a:cubicBezTo>
                    <a:pt x="111" y="390"/>
                    <a:pt x="1" y="719"/>
                    <a:pt x="163" y="996"/>
                  </a:cubicBezTo>
                  <a:cubicBezTo>
                    <a:pt x="220" y="1158"/>
                    <a:pt x="330" y="1268"/>
                    <a:pt x="492" y="1325"/>
                  </a:cubicBezTo>
                  <a:cubicBezTo>
                    <a:pt x="549" y="1325"/>
                    <a:pt x="659" y="1325"/>
                    <a:pt x="769" y="1268"/>
                  </a:cubicBezTo>
                  <a:cubicBezTo>
                    <a:pt x="1041" y="1158"/>
                    <a:pt x="1318" y="829"/>
                    <a:pt x="1261" y="500"/>
                  </a:cubicBezTo>
                  <a:cubicBezTo>
                    <a:pt x="1213" y="252"/>
                    <a:pt x="935" y="1"/>
                    <a:pt x="638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4" name="Google Shape;2164;p38"/>
            <p:cNvSpPr/>
            <p:nvPr/>
          </p:nvSpPr>
          <p:spPr>
            <a:xfrm>
              <a:off x="5898850" y="2730408"/>
              <a:ext cx="90678" cy="108904"/>
            </a:xfrm>
            <a:custGeom>
              <a:avLst/>
              <a:gdLst/>
              <a:ahLst/>
              <a:cxnLst/>
              <a:rect l="l" t="t" r="r" b="b"/>
              <a:pathLst>
                <a:path w="1209" h="1452" extrusionOk="0">
                  <a:moveTo>
                    <a:pt x="712" y="0"/>
                  </a:moveTo>
                  <a:cubicBezTo>
                    <a:pt x="493" y="0"/>
                    <a:pt x="330" y="162"/>
                    <a:pt x="163" y="329"/>
                  </a:cubicBezTo>
                  <a:lnTo>
                    <a:pt x="54" y="492"/>
                  </a:lnTo>
                  <a:cubicBezTo>
                    <a:pt x="54" y="658"/>
                    <a:pt x="1" y="821"/>
                    <a:pt x="54" y="988"/>
                  </a:cubicBezTo>
                  <a:cubicBezTo>
                    <a:pt x="54" y="1150"/>
                    <a:pt x="163" y="1317"/>
                    <a:pt x="273" y="1369"/>
                  </a:cubicBezTo>
                  <a:cubicBezTo>
                    <a:pt x="357" y="1424"/>
                    <a:pt x="439" y="1452"/>
                    <a:pt x="521" y="1452"/>
                  </a:cubicBezTo>
                  <a:cubicBezTo>
                    <a:pt x="603" y="1452"/>
                    <a:pt x="686" y="1424"/>
                    <a:pt x="769" y="1369"/>
                  </a:cubicBezTo>
                  <a:cubicBezTo>
                    <a:pt x="931" y="1317"/>
                    <a:pt x="1098" y="1150"/>
                    <a:pt x="1151" y="931"/>
                  </a:cubicBezTo>
                  <a:cubicBezTo>
                    <a:pt x="1208" y="711"/>
                    <a:pt x="1208" y="492"/>
                    <a:pt x="1098" y="272"/>
                  </a:cubicBezTo>
                  <a:cubicBezTo>
                    <a:pt x="989" y="162"/>
                    <a:pt x="879" y="53"/>
                    <a:pt x="712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Google Shape;2165;p38"/>
            <p:cNvSpPr/>
            <p:nvPr/>
          </p:nvSpPr>
          <p:spPr>
            <a:xfrm>
              <a:off x="6005880" y="3011145"/>
              <a:ext cx="214057" cy="114379"/>
            </a:xfrm>
            <a:custGeom>
              <a:avLst/>
              <a:gdLst/>
              <a:ahLst/>
              <a:cxnLst/>
              <a:rect l="l" t="t" r="r" b="b"/>
              <a:pathLst>
                <a:path w="2854" h="1525" extrusionOk="0">
                  <a:moveTo>
                    <a:pt x="1235" y="0"/>
                  </a:moveTo>
                  <a:cubicBezTo>
                    <a:pt x="796" y="0"/>
                    <a:pt x="325" y="126"/>
                    <a:pt x="220" y="479"/>
                  </a:cubicBezTo>
                  <a:cubicBezTo>
                    <a:pt x="0" y="1028"/>
                    <a:pt x="769" y="1524"/>
                    <a:pt x="1208" y="1524"/>
                  </a:cubicBezTo>
                  <a:lnTo>
                    <a:pt x="1260" y="1524"/>
                  </a:lnTo>
                  <a:cubicBezTo>
                    <a:pt x="2085" y="1524"/>
                    <a:pt x="2853" y="427"/>
                    <a:pt x="1866" y="98"/>
                  </a:cubicBezTo>
                  <a:cubicBezTo>
                    <a:pt x="1710" y="38"/>
                    <a:pt x="1477" y="0"/>
                    <a:pt x="1235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6" name="Google Shape;2166;p38"/>
            <p:cNvSpPr/>
            <p:nvPr/>
          </p:nvSpPr>
          <p:spPr>
            <a:xfrm>
              <a:off x="6182662" y="2911616"/>
              <a:ext cx="236558" cy="166206"/>
            </a:xfrm>
            <a:custGeom>
              <a:avLst/>
              <a:gdLst/>
              <a:ahLst/>
              <a:cxnLst/>
              <a:rect l="l" t="t" r="r" b="b"/>
              <a:pathLst>
                <a:path w="3154" h="2216" extrusionOk="0">
                  <a:moveTo>
                    <a:pt x="1797" y="1"/>
                  </a:moveTo>
                  <a:cubicBezTo>
                    <a:pt x="1697" y="1"/>
                    <a:pt x="1592" y="17"/>
                    <a:pt x="1484" y="51"/>
                  </a:cubicBezTo>
                  <a:cubicBezTo>
                    <a:pt x="769" y="218"/>
                    <a:pt x="0" y="1148"/>
                    <a:pt x="496" y="1864"/>
                  </a:cubicBezTo>
                  <a:cubicBezTo>
                    <a:pt x="697" y="2114"/>
                    <a:pt x="1011" y="2215"/>
                    <a:pt x="1341" y="2215"/>
                  </a:cubicBezTo>
                  <a:cubicBezTo>
                    <a:pt x="1733" y="2215"/>
                    <a:pt x="2147" y="2071"/>
                    <a:pt x="2415" y="1864"/>
                  </a:cubicBezTo>
                  <a:cubicBezTo>
                    <a:pt x="3154" y="1175"/>
                    <a:pt x="2656" y="1"/>
                    <a:pt x="1797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Google Shape;2167;p38"/>
            <p:cNvSpPr/>
            <p:nvPr/>
          </p:nvSpPr>
          <p:spPr>
            <a:xfrm>
              <a:off x="6363345" y="2784110"/>
              <a:ext cx="119929" cy="119179"/>
            </a:xfrm>
            <a:custGeom>
              <a:avLst/>
              <a:gdLst/>
              <a:ahLst/>
              <a:cxnLst/>
              <a:rect l="l" t="t" r="r" b="b"/>
              <a:pathLst>
                <a:path w="1599" h="1589" extrusionOk="0">
                  <a:moveTo>
                    <a:pt x="833" y="0"/>
                  </a:moveTo>
                  <a:cubicBezTo>
                    <a:pt x="215" y="0"/>
                    <a:pt x="0" y="1115"/>
                    <a:pt x="502" y="1479"/>
                  </a:cubicBezTo>
                  <a:cubicBezTo>
                    <a:pt x="611" y="1588"/>
                    <a:pt x="831" y="1588"/>
                    <a:pt x="993" y="1588"/>
                  </a:cubicBezTo>
                  <a:cubicBezTo>
                    <a:pt x="1270" y="1479"/>
                    <a:pt x="1489" y="1259"/>
                    <a:pt x="1542" y="930"/>
                  </a:cubicBezTo>
                  <a:cubicBezTo>
                    <a:pt x="1599" y="653"/>
                    <a:pt x="1489" y="324"/>
                    <a:pt x="1270" y="162"/>
                  </a:cubicBezTo>
                  <a:cubicBezTo>
                    <a:pt x="1109" y="48"/>
                    <a:pt x="962" y="0"/>
                    <a:pt x="833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38"/>
            <p:cNvSpPr/>
            <p:nvPr/>
          </p:nvSpPr>
          <p:spPr>
            <a:xfrm>
              <a:off x="6338294" y="2612128"/>
              <a:ext cx="141455" cy="80103"/>
            </a:xfrm>
            <a:custGeom>
              <a:avLst/>
              <a:gdLst/>
              <a:ahLst/>
              <a:cxnLst/>
              <a:rect l="l" t="t" r="r" b="b"/>
              <a:pathLst>
                <a:path w="1886" h="1068" extrusionOk="0">
                  <a:moveTo>
                    <a:pt x="1489" y="1"/>
                  </a:moveTo>
                  <a:cubicBezTo>
                    <a:pt x="951" y="1"/>
                    <a:pt x="0" y="725"/>
                    <a:pt x="836" y="1028"/>
                  </a:cubicBezTo>
                  <a:cubicBezTo>
                    <a:pt x="890" y="1055"/>
                    <a:pt x="958" y="1068"/>
                    <a:pt x="1034" y="1068"/>
                  </a:cubicBezTo>
                  <a:cubicBezTo>
                    <a:pt x="1109" y="1068"/>
                    <a:pt x="1191" y="1055"/>
                    <a:pt x="1274" y="1028"/>
                  </a:cubicBezTo>
                  <a:cubicBezTo>
                    <a:pt x="1327" y="1028"/>
                    <a:pt x="1327" y="971"/>
                    <a:pt x="1384" y="971"/>
                  </a:cubicBezTo>
                  <a:cubicBezTo>
                    <a:pt x="1547" y="862"/>
                    <a:pt x="1713" y="699"/>
                    <a:pt x="1766" y="532"/>
                  </a:cubicBezTo>
                  <a:cubicBezTo>
                    <a:pt x="1885" y="144"/>
                    <a:pt x="1728" y="1"/>
                    <a:pt x="1489" y="1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169;p38"/>
            <p:cNvSpPr/>
            <p:nvPr/>
          </p:nvSpPr>
          <p:spPr>
            <a:xfrm>
              <a:off x="6252790" y="2516424"/>
              <a:ext cx="98853" cy="84228"/>
            </a:xfrm>
            <a:custGeom>
              <a:avLst/>
              <a:gdLst/>
              <a:ahLst/>
              <a:cxnLst/>
              <a:rect l="l" t="t" r="r" b="b"/>
              <a:pathLst>
                <a:path w="1318" h="1123" extrusionOk="0">
                  <a:moveTo>
                    <a:pt x="821" y="0"/>
                  </a:moveTo>
                  <a:lnTo>
                    <a:pt x="163" y="329"/>
                  </a:lnTo>
                  <a:cubicBezTo>
                    <a:pt x="0" y="549"/>
                    <a:pt x="0" y="878"/>
                    <a:pt x="273" y="1040"/>
                  </a:cubicBezTo>
                  <a:cubicBezTo>
                    <a:pt x="356" y="1095"/>
                    <a:pt x="452" y="1123"/>
                    <a:pt x="548" y="1123"/>
                  </a:cubicBezTo>
                  <a:cubicBezTo>
                    <a:pt x="644" y="1123"/>
                    <a:pt x="740" y="1095"/>
                    <a:pt x="821" y="1040"/>
                  </a:cubicBezTo>
                  <a:cubicBezTo>
                    <a:pt x="988" y="988"/>
                    <a:pt x="1098" y="821"/>
                    <a:pt x="1207" y="658"/>
                  </a:cubicBezTo>
                  <a:cubicBezTo>
                    <a:pt x="1260" y="549"/>
                    <a:pt x="1317" y="382"/>
                    <a:pt x="1260" y="272"/>
                  </a:cubicBezTo>
                  <a:cubicBezTo>
                    <a:pt x="1207" y="110"/>
                    <a:pt x="988" y="53"/>
                    <a:pt x="821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170;p38"/>
            <p:cNvSpPr/>
            <p:nvPr/>
          </p:nvSpPr>
          <p:spPr>
            <a:xfrm>
              <a:off x="5907100" y="2960818"/>
              <a:ext cx="98853" cy="107029"/>
            </a:xfrm>
            <a:custGeom>
              <a:avLst/>
              <a:gdLst/>
              <a:ahLst/>
              <a:cxnLst/>
              <a:rect l="l" t="t" r="r" b="b"/>
              <a:pathLst>
                <a:path w="1318" h="1427" extrusionOk="0">
                  <a:moveTo>
                    <a:pt x="879" y="0"/>
                  </a:moveTo>
                  <a:lnTo>
                    <a:pt x="383" y="163"/>
                  </a:lnTo>
                  <a:cubicBezTo>
                    <a:pt x="163" y="330"/>
                    <a:pt x="53" y="549"/>
                    <a:pt x="53" y="769"/>
                  </a:cubicBezTo>
                  <a:cubicBezTo>
                    <a:pt x="1" y="988"/>
                    <a:pt x="1" y="1208"/>
                    <a:pt x="163" y="1317"/>
                  </a:cubicBezTo>
                  <a:cubicBezTo>
                    <a:pt x="220" y="1370"/>
                    <a:pt x="330" y="1427"/>
                    <a:pt x="383" y="1427"/>
                  </a:cubicBezTo>
                  <a:cubicBezTo>
                    <a:pt x="659" y="1427"/>
                    <a:pt x="879" y="1260"/>
                    <a:pt x="1041" y="1041"/>
                  </a:cubicBezTo>
                  <a:cubicBezTo>
                    <a:pt x="1208" y="878"/>
                    <a:pt x="1317" y="659"/>
                    <a:pt x="1260" y="439"/>
                  </a:cubicBezTo>
                  <a:cubicBezTo>
                    <a:pt x="1260" y="220"/>
                    <a:pt x="1098" y="0"/>
                    <a:pt x="879" y="0"/>
                  </a:cubicBezTo>
                  <a:close/>
                </a:path>
              </a:pathLst>
            </a:custGeom>
            <a:solidFill>
              <a:srgbClr val="1B2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71" name="Google Shape;2171;p38"/>
          <p:cNvGrpSpPr/>
          <p:nvPr/>
        </p:nvGrpSpPr>
        <p:grpSpPr>
          <a:xfrm rot="10115561" flipH="1">
            <a:off x="1099829" y="1781954"/>
            <a:ext cx="747271" cy="1514246"/>
            <a:chOff x="7904450" y="2397175"/>
            <a:chExt cx="1061762" cy="2151519"/>
          </a:xfrm>
        </p:grpSpPr>
        <p:sp>
          <p:nvSpPr>
            <p:cNvPr id="2172" name="Google Shape;2172;p38"/>
            <p:cNvSpPr/>
            <p:nvPr/>
          </p:nvSpPr>
          <p:spPr>
            <a:xfrm>
              <a:off x="7904450" y="2397175"/>
              <a:ext cx="1061762" cy="2151519"/>
            </a:xfrm>
            <a:custGeom>
              <a:avLst/>
              <a:gdLst/>
              <a:ahLst/>
              <a:cxnLst/>
              <a:rect l="l" t="t" r="r" b="b"/>
              <a:pathLst>
                <a:path w="12563" h="25458" extrusionOk="0">
                  <a:moveTo>
                    <a:pt x="12562" y="0"/>
                  </a:moveTo>
                  <a:cubicBezTo>
                    <a:pt x="12233" y="0"/>
                    <a:pt x="11904" y="57"/>
                    <a:pt x="11575" y="110"/>
                  </a:cubicBezTo>
                  <a:cubicBezTo>
                    <a:pt x="9328" y="439"/>
                    <a:pt x="7133" y="1593"/>
                    <a:pt x="5487" y="3020"/>
                  </a:cubicBezTo>
                  <a:cubicBezTo>
                    <a:pt x="5430" y="3073"/>
                    <a:pt x="5430" y="3073"/>
                    <a:pt x="5377" y="3073"/>
                  </a:cubicBezTo>
                  <a:lnTo>
                    <a:pt x="4881" y="3568"/>
                  </a:lnTo>
                  <a:cubicBezTo>
                    <a:pt x="3841" y="4609"/>
                    <a:pt x="3016" y="5816"/>
                    <a:pt x="2415" y="7133"/>
                  </a:cubicBezTo>
                  <a:cubicBezTo>
                    <a:pt x="2305" y="7299"/>
                    <a:pt x="2248" y="7462"/>
                    <a:pt x="2138" y="7681"/>
                  </a:cubicBezTo>
                  <a:cubicBezTo>
                    <a:pt x="1866" y="8340"/>
                    <a:pt x="1647" y="8998"/>
                    <a:pt x="1480" y="9713"/>
                  </a:cubicBezTo>
                  <a:cubicBezTo>
                    <a:pt x="1370" y="10262"/>
                    <a:pt x="1317" y="10863"/>
                    <a:pt x="1260" y="11412"/>
                  </a:cubicBezTo>
                  <a:cubicBezTo>
                    <a:pt x="1208" y="11579"/>
                    <a:pt x="1208" y="11741"/>
                    <a:pt x="1208" y="11851"/>
                  </a:cubicBezTo>
                  <a:cubicBezTo>
                    <a:pt x="1098" y="12948"/>
                    <a:pt x="1151" y="14045"/>
                    <a:pt x="1151" y="15200"/>
                  </a:cubicBezTo>
                  <a:cubicBezTo>
                    <a:pt x="1151" y="15310"/>
                    <a:pt x="1208" y="15472"/>
                    <a:pt x="1208" y="15582"/>
                  </a:cubicBezTo>
                  <a:cubicBezTo>
                    <a:pt x="1208" y="16297"/>
                    <a:pt x="1260" y="16955"/>
                    <a:pt x="1260" y="17667"/>
                  </a:cubicBezTo>
                  <a:cubicBezTo>
                    <a:pt x="1317" y="18163"/>
                    <a:pt x="1317" y="18601"/>
                    <a:pt x="1317" y="19093"/>
                  </a:cubicBezTo>
                  <a:lnTo>
                    <a:pt x="1317" y="19532"/>
                  </a:lnTo>
                  <a:cubicBezTo>
                    <a:pt x="1260" y="21288"/>
                    <a:pt x="1041" y="23100"/>
                    <a:pt x="330" y="24689"/>
                  </a:cubicBezTo>
                  <a:cubicBezTo>
                    <a:pt x="273" y="24966"/>
                    <a:pt x="110" y="25238"/>
                    <a:pt x="1" y="25457"/>
                  </a:cubicBezTo>
                  <a:cubicBezTo>
                    <a:pt x="220" y="25295"/>
                    <a:pt x="440" y="25075"/>
                    <a:pt x="659" y="24856"/>
                  </a:cubicBezTo>
                  <a:cubicBezTo>
                    <a:pt x="2138" y="23539"/>
                    <a:pt x="3565" y="22223"/>
                    <a:pt x="4829" y="20686"/>
                  </a:cubicBezTo>
                  <a:cubicBezTo>
                    <a:pt x="4881" y="20577"/>
                    <a:pt x="4938" y="20520"/>
                    <a:pt x="4991" y="20467"/>
                  </a:cubicBezTo>
                  <a:lnTo>
                    <a:pt x="5101" y="20357"/>
                  </a:lnTo>
                  <a:cubicBezTo>
                    <a:pt x="5869" y="19370"/>
                    <a:pt x="6584" y="18325"/>
                    <a:pt x="7133" y="17175"/>
                  </a:cubicBezTo>
                  <a:cubicBezTo>
                    <a:pt x="7186" y="17065"/>
                    <a:pt x="7243" y="16955"/>
                    <a:pt x="7295" y="16789"/>
                  </a:cubicBezTo>
                  <a:cubicBezTo>
                    <a:pt x="7682" y="15968"/>
                    <a:pt x="8011" y="15090"/>
                    <a:pt x="8173" y="14212"/>
                  </a:cubicBezTo>
                  <a:cubicBezTo>
                    <a:pt x="8230" y="13993"/>
                    <a:pt x="8283" y="13773"/>
                    <a:pt x="8283" y="13554"/>
                  </a:cubicBezTo>
                  <a:cubicBezTo>
                    <a:pt x="8340" y="13334"/>
                    <a:pt x="8340" y="13168"/>
                    <a:pt x="8393" y="12948"/>
                  </a:cubicBezTo>
                  <a:cubicBezTo>
                    <a:pt x="8502" y="11741"/>
                    <a:pt x="8450" y="10481"/>
                    <a:pt x="8393" y="9217"/>
                  </a:cubicBezTo>
                  <a:cubicBezTo>
                    <a:pt x="8393" y="8945"/>
                    <a:pt x="8393" y="8669"/>
                    <a:pt x="8340" y="8340"/>
                  </a:cubicBezTo>
                  <a:lnTo>
                    <a:pt x="8340" y="7628"/>
                  </a:lnTo>
                  <a:cubicBezTo>
                    <a:pt x="8283" y="6641"/>
                    <a:pt x="8340" y="5653"/>
                    <a:pt x="8502" y="4666"/>
                  </a:cubicBezTo>
                  <a:lnTo>
                    <a:pt x="8669" y="4007"/>
                  </a:lnTo>
                  <a:lnTo>
                    <a:pt x="8832" y="3511"/>
                  </a:lnTo>
                  <a:cubicBezTo>
                    <a:pt x="9437" y="2032"/>
                    <a:pt x="10587" y="1154"/>
                    <a:pt x="12014" y="329"/>
                  </a:cubicBezTo>
                  <a:cubicBezTo>
                    <a:pt x="12181" y="220"/>
                    <a:pt x="12343" y="110"/>
                    <a:pt x="12562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Google Shape;2173;p38"/>
            <p:cNvSpPr/>
            <p:nvPr/>
          </p:nvSpPr>
          <p:spPr>
            <a:xfrm>
              <a:off x="7904450" y="2397175"/>
              <a:ext cx="1061762" cy="2151519"/>
            </a:xfrm>
            <a:custGeom>
              <a:avLst/>
              <a:gdLst/>
              <a:ahLst/>
              <a:cxnLst/>
              <a:rect l="l" t="t" r="r" b="b"/>
              <a:pathLst>
                <a:path w="12563" h="25458" extrusionOk="0">
                  <a:moveTo>
                    <a:pt x="12562" y="0"/>
                  </a:moveTo>
                  <a:cubicBezTo>
                    <a:pt x="12233" y="0"/>
                    <a:pt x="11904" y="57"/>
                    <a:pt x="11575" y="110"/>
                  </a:cubicBezTo>
                  <a:cubicBezTo>
                    <a:pt x="10974" y="329"/>
                    <a:pt x="10315" y="606"/>
                    <a:pt x="9767" y="988"/>
                  </a:cubicBezTo>
                  <a:cubicBezTo>
                    <a:pt x="9108" y="1374"/>
                    <a:pt x="8560" y="1865"/>
                    <a:pt x="8064" y="2414"/>
                  </a:cubicBezTo>
                  <a:lnTo>
                    <a:pt x="5377" y="3073"/>
                  </a:lnTo>
                  <a:lnTo>
                    <a:pt x="4881" y="3568"/>
                  </a:lnTo>
                  <a:lnTo>
                    <a:pt x="7682" y="2853"/>
                  </a:lnTo>
                  <a:lnTo>
                    <a:pt x="7682" y="2853"/>
                  </a:lnTo>
                  <a:cubicBezTo>
                    <a:pt x="7295" y="3349"/>
                    <a:pt x="6966" y="3898"/>
                    <a:pt x="6694" y="4446"/>
                  </a:cubicBezTo>
                  <a:lnTo>
                    <a:pt x="6637" y="4389"/>
                  </a:lnTo>
                  <a:lnTo>
                    <a:pt x="2415" y="7133"/>
                  </a:lnTo>
                  <a:cubicBezTo>
                    <a:pt x="2305" y="7299"/>
                    <a:pt x="2248" y="7462"/>
                    <a:pt x="2138" y="7681"/>
                  </a:cubicBezTo>
                  <a:lnTo>
                    <a:pt x="6418" y="4938"/>
                  </a:lnTo>
                  <a:lnTo>
                    <a:pt x="6418" y="4938"/>
                  </a:lnTo>
                  <a:cubicBezTo>
                    <a:pt x="6255" y="5377"/>
                    <a:pt x="6088" y="5816"/>
                    <a:pt x="5926" y="6202"/>
                  </a:cubicBezTo>
                  <a:cubicBezTo>
                    <a:pt x="5707" y="6860"/>
                    <a:pt x="5540" y="7571"/>
                    <a:pt x="5377" y="8230"/>
                  </a:cubicBezTo>
                  <a:lnTo>
                    <a:pt x="1260" y="11412"/>
                  </a:lnTo>
                  <a:cubicBezTo>
                    <a:pt x="1208" y="11579"/>
                    <a:pt x="1208" y="11741"/>
                    <a:pt x="1208" y="11851"/>
                  </a:cubicBezTo>
                  <a:lnTo>
                    <a:pt x="5268" y="8778"/>
                  </a:lnTo>
                  <a:lnTo>
                    <a:pt x="5268" y="8778"/>
                  </a:lnTo>
                  <a:cubicBezTo>
                    <a:pt x="5101" y="9766"/>
                    <a:pt x="4938" y="10754"/>
                    <a:pt x="4829" y="11741"/>
                  </a:cubicBezTo>
                  <a:cubicBezTo>
                    <a:pt x="4772" y="11908"/>
                    <a:pt x="4772" y="12018"/>
                    <a:pt x="4772" y="12180"/>
                  </a:cubicBezTo>
                  <a:cubicBezTo>
                    <a:pt x="3565" y="13225"/>
                    <a:pt x="2415" y="14212"/>
                    <a:pt x="1151" y="15200"/>
                  </a:cubicBezTo>
                  <a:cubicBezTo>
                    <a:pt x="1151" y="15310"/>
                    <a:pt x="1208" y="15472"/>
                    <a:pt x="1208" y="15582"/>
                  </a:cubicBezTo>
                  <a:cubicBezTo>
                    <a:pt x="2358" y="14651"/>
                    <a:pt x="3565" y="13716"/>
                    <a:pt x="4662" y="12729"/>
                  </a:cubicBezTo>
                  <a:lnTo>
                    <a:pt x="4662" y="12729"/>
                  </a:lnTo>
                  <a:cubicBezTo>
                    <a:pt x="4500" y="13993"/>
                    <a:pt x="4280" y="15419"/>
                    <a:pt x="3894" y="16846"/>
                  </a:cubicBezTo>
                  <a:cubicBezTo>
                    <a:pt x="3073" y="17614"/>
                    <a:pt x="2195" y="18382"/>
                    <a:pt x="1317" y="19093"/>
                  </a:cubicBezTo>
                  <a:lnTo>
                    <a:pt x="1317" y="19532"/>
                  </a:lnTo>
                  <a:cubicBezTo>
                    <a:pt x="2138" y="18874"/>
                    <a:pt x="2963" y="18163"/>
                    <a:pt x="3784" y="17447"/>
                  </a:cubicBezTo>
                  <a:lnTo>
                    <a:pt x="3784" y="17447"/>
                  </a:lnTo>
                  <a:cubicBezTo>
                    <a:pt x="3622" y="18163"/>
                    <a:pt x="3402" y="18874"/>
                    <a:pt x="3126" y="19532"/>
                  </a:cubicBezTo>
                  <a:cubicBezTo>
                    <a:pt x="2467" y="21564"/>
                    <a:pt x="1480" y="23320"/>
                    <a:pt x="330" y="24689"/>
                  </a:cubicBezTo>
                  <a:cubicBezTo>
                    <a:pt x="273" y="24966"/>
                    <a:pt x="110" y="25238"/>
                    <a:pt x="1" y="25457"/>
                  </a:cubicBezTo>
                  <a:cubicBezTo>
                    <a:pt x="220" y="25295"/>
                    <a:pt x="440" y="25075"/>
                    <a:pt x="659" y="24856"/>
                  </a:cubicBezTo>
                  <a:cubicBezTo>
                    <a:pt x="1809" y="23430"/>
                    <a:pt x="2744" y="21674"/>
                    <a:pt x="3455" y="19642"/>
                  </a:cubicBezTo>
                  <a:cubicBezTo>
                    <a:pt x="3731" y="18983"/>
                    <a:pt x="3894" y="18272"/>
                    <a:pt x="4113" y="17557"/>
                  </a:cubicBezTo>
                  <a:cubicBezTo>
                    <a:pt x="4333" y="18544"/>
                    <a:pt x="4552" y="19589"/>
                    <a:pt x="4829" y="20686"/>
                  </a:cubicBezTo>
                  <a:cubicBezTo>
                    <a:pt x="4881" y="20577"/>
                    <a:pt x="4938" y="20520"/>
                    <a:pt x="4991" y="20467"/>
                  </a:cubicBezTo>
                  <a:lnTo>
                    <a:pt x="5101" y="20357"/>
                  </a:lnTo>
                  <a:cubicBezTo>
                    <a:pt x="4772" y="19093"/>
                    <a:pt x="4500" y="17996"/>
                    <a:pt x="4280" y="16898"/>
                  </a:cubicBezTo>
                  <a:lnTo>
                    <a:pt x="4280" y="16846"/>
                  </a:lnTo>
                  <a:cubicBezTo>
                    <a:pt x="4609" y="15472"/>
                    <a:pt x="4829" y="14155"/>
                    <a:pt x="4991" y="12896"/>
                  </a:cubicBezTo>
                  <a:cubicBezTo>
                    <a:pt x="5649" y="14322"/>
                    <a:pt x="6365" y="15801"/>
                    <a:pt x="7133" y="17175"/>
                  </a:cubicBezTo>
                  <a:cubicBezTo>
                    <a:pt x="7186" y="17065"/>
                    <a:pt x="7243" y="16955"/>
                    <a:pt x="7295" y="16789"/>
                  </a:cubicBezTo>
                  <a:cubicBezTo>
                    <a:pt x="6527" y="15310"/>
                    <a:pt x="5759" y="13826"/>
                    <a:pt x="5101" y="12290"/>
                  </a:cubicBezTo>
                  <a:cubicBezTo>
                    <a:pt x="5101" y="12127"/>
                    <a:pt x="5101" y="11961"/>
                    <a:pt x="5158" y="11798"/>
                  </a:cubicBezTo>
                  <a:cubicBezTo>
                    <a:pt x="5268" y="10701"/>
                    <a:pt x="5430" y="9604"/>
                    <a:pt x="5649" y="8506"/>
                  </a:cubicBezTo>
                  <a:lnTo>
                    <a:pt x="8283" y="13554"/>
                  </a:lnTo>
                  <a:cubicBezTo>
                    <a:pt x="8340" y="13334"/>
                    <a:pt x="8340" y="13168"/>
                    <a:pt x="8393" y="12948"/>
                  </a:cubicBezTo>
                  <a:lnTo>
                    <a:pt x="5759" y="8010"/>
                  </a:lnTo>
                  <a:cubicBezTo>
                    <a:pt x="5926" y="7409"/>
                    <a:pt x="6088" y="6860"/>
                    <a:pt x="6255" y="6312"/>
                  </a:cubicBezTo>
                  <a:cubicBezTo>
                    <a:pt x="6365" y="5983"/>
                    <a:pt x="6527" y="5596"/>
                    <a:pt x="6694" y="5214"/>
                  </a:cubicBezTo>
                  <a:cubicBezTo>
                    <a:pt x="7186" y="6312"/>
                    <a:pt x="7791" y="7352"/>
                    <a:pt x="8340" y="8340"/>
                  </a:cubicBezTo>
                  <a:lnTo>
                    <a:pt x="8340" y="7628"/>
                  </a:lnTo>
                  <a:cubicBezTo>
                    <a:pt x="7791" y="6694"/>
                    <a:pt x="7352" y="5763"/>
                    <a:pt x="6857" y="4828"/>
                  </a:cubicBezTo>
                  <a:cubicBezTo>
                    <a:pt x="7186" y="4170"/>
                    <a:pt x="7625" y="3459"/>
                    <a:pt x="8173" y="2800"/>
                  </a:cubicBezTo>
                  <a:lnTo>
                    <a:pt x="8669" y="4007"/>
                  </a:lnTo>
                  <a:lnTo>
                    <a:pt x="8832" y="3511"/>
                  </a:lnTo>
                  <a:lnTo>
                    <a:pt x="8450" y="2524"/>
                  </a:lnTo>
                  <a:cubicBezTo>
                    <a:pt x="8832" y="2032"/>
                    <a:pt x="9328" y="1646"/>
                    <a:pt x="9929" y="1264"/>
                  </a:cubicBezTo>
                  <a:cubicBezTo>
                    <a:pt x="10587" y="878"/>
                    <a:pt x="11303" y="606"/>
                    <a:pt x="12014" y="329"/>
                  </a:cubicBezTo>
                  <a:cubicBezTo>
                    <a:pt x="12181" y="220"/>
                    <a:pt x="12343" y="110"/>
                    <a:pt x="12562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74" name="Google Shape;2174;p38"/>
          <p:cNvGrpSpPr/>
          <p:nvPr/>
        </p:nvGrpSpPr>
        <p:grpSpPr>
          <a:xfrm>
            <a:off x="4571533" y="1112441"/>
            <a:ext cx="508702" cy="463531"/>
            <a:chOff x="5015023" y="3355138"/>
            <a:chExt cx="1791204" cy="1632151"/>
          </a:xfrm>
        </p:grpSpPr>
        <p:sp>
          <p:nvSpPr>
            <p:cNvPr id="2175" name="Google Shape;2175;p38"/>
            <p:cNvSpPr/>
            <p:nvPr/>
          </p:nvSpPr>
          <p:spPr>
            <a:xfrm>
              <a:off x="6228162" y="3673244"/>
              <a:ext cx="239436" cy="199530"/>
            </a:xfrm>
            <a:custGeom>
              <a:avLst/>
              <a:gdLst/>
              <a:ahLst/>
              <a:cxnLst/>
              <a:rect l="l" t="t" r="r" b="b"/>
              <a:pathLst>
                <a:path w="420" h="350" extrusionOk="0">
                  <a:moveTo>
                    <a:pt x="176" y="1"/>
                  </a:moveTo>
                  <a:cubicBezTo>
                    <a:pt x="70" y="1"/>
                    <a:pt x="0" y="71"/>
                    <a:pt x="0" y="177"/>
                  </a:cubicBezTo>
                  <a:cubicBezTo>
                    <a:pt x="0" y="280"/>
                    <a:pt x="70" y="350"/>
                    <a:pt x="176" y="350"/>
                  </a:cubicBezTo>
                  <a:cubicBezTo>
                    <a:pt x="279" y="350"/>
                    <a:pt x="419" y="280"/>
                    <a:pt x="419" y="210"/>
                  </a:cubicBezTo>
                  <a:cubicBezTo>
                    <a:pt x="419" y="107"/>
                    <a:pt x="279" y="1"/>
                    <a:pt x="176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176;p38"/>
            <p:cNvSpPr/>
            <p:nvPr/>
          </p:nvSpPr>
          <p:spPr>
            <a:xfrm>
              <a:off x="5949391" y="3633908"/>
              <a:ext cx="279342" cy="299865"/>
            </a:xfrm>
            <a:custGeom>
              <a:avLst/>
              <a:gdLst/>
              <a:ahLst/>
              <a:cxnLst/>
              <a:rect l="l" t="t" r="r" b="b"/>
              <a:pathLst>
                <a:path w="490" h="526" extrusionOk="0">
                  <a:moveTo>
                    <a:pt x="246" y="0"/>
                  </a:moveTo>
                  <a:cubicBezTo>
                    <a:pt x="107" y="0"/>
                    <a:pt x="1" y="176"/>
                    <a:pt x="1" y="316"/>
                  </a:cubicBezTo>
                  <a:cubicBezTo>
                    <a:pt x="1" y="455"/>
                    <a:pt x="107" y="525"/>
                    <a:pt x="246" y="525"/>
                  </a:cubicBezTo>
                  <a:cubicBezTo>
                    <a:pt x="386" y="525"/>
                    <a:pt x="489" y="455"/>
                    <a:pt x="489" y="316"/>
                  </a:cubicBezTo>
                  <a:cubicBezTo>
                    <a:pt x="489" y="176"/>
                    <a:pt x="386" y="0"/>
                    <a:pt x="246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177;p38"/>
            <p:cNvSpPr/>
            <p:nvPr/>
          </p:nvSpPr>
          <p:spPr>
            <a:xfrm>
              <a:off x="5193460" y="3841989"/>
              <a:ext cx="856838" cy="574076"/>
            </a:xfrm>
            <a:custGeom>
              <a:avLst/>
              <a:gdLst/>
              <a:ahLst/>
              <a:cxnLst/>
              <a:rect l="l" t="t" r="r" b="b"/>
              <a:pathLst>
                <a:path w="1503" h="1007" extrusionOk="0">
                  <a:moveTo>
                    <a:pt x="1262" y="1"/>
                  </a:moveTo>
                  <a:cubicBezTo>
                    <a:pt x="1172" y="1"/>
                    <a:pt x="1022" y="35"/>
                    <a:pt x="804" y="194"/>
                  </a:cubicBezTo>
                  <a:cubicBezTo>
                    <a:pt x="386" y="473"/>
                    <a:pt x="0" y="822"/>
                    <a:pt x="106" y="961"/>
                  </a:cubicBezTo>
                  <a:cubicBezTo>
                    <a:pt x="132" y="994"/>
                    <a:pt x="170" y="1007"/>
                    <a:pt x="217" y="1007"/>
                  </a:cubicBezTo>
                  <a:cubicBezTo>
                    <a:pt x="424" y="1007"/>
                    <a:pt x="794" y="739"/>
                    <a:pt x="908" y="682"/>
                  </a:cubicBezTo>
                  <a:cubicBezTo>
                    <a:pt x="1047" y="612"/>
                    <a:pt x="1502" y="369"/>
                    <a:pt x="1433" y="194"/>
                  </a:cubicBezTo>
                  <a:lnTo>
                    <a:pt x="1363" y="20"/>
                  </a:lnTo>
                  <a:cubicBezTo>
                    <a:pt x="1363" y="20"/>
                    <a:pt x="1330" y="1"/>
                    <a:pt x="1262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178;p38"/>
            <p:cNvSpPr/>
            <p:nvPr/>
          </p:nvSpPr>
          <p:spPr>
            <a:xfrm>
              <a:off x="5113648" y="3368820"/>
              <a:ext cx="737690" cy="570085"/>
            </a:xfrm>
            <a:custGeom>
              <a:avLst/>
              <a:gdLst/>
              <a:ahLst/>
              <a:cxnLst/>
              <a:rect l="l" t="t" r="r" b="b"/>
              <a:pathLst>
                <a:path w="1294" h="1000" extrusionOk="0">
                  <a:moveTo>
                    <a:pt x="334" y="0"/>
                  </a:moveTo>
                  <a:cubicBezTo>
                    <a:pt x="315" y="0"/>
                    <a:pt x="297" y="4"/>
                    <a:pt x="280" y="13"/>
                  </a:cubicBezTo>
                  <a:cubicBezTo>
                    <a:pt x="140" y="46"/>
                    <a:pt x="1" y="222"/>
                    <a:pt x="246" y="465"/>
                  </a:cubicBezTo>
                  <a:cubicBezTo>
                    <a:pt x="526" y="674"/>
                    <a:pt x="1117" y="954"/>
                    <a:pt x="1117" y="954"/>
                  </a:cubicBezTo>
                  <a:cubicBezTo>
                    <a:pt x="1117" y="954"/>
                    <a:pt x="1175" y="999"/>
                    <a:pt x="1224" y="999"/>
                  </a:cubicBezTo>
                  <a:cubicBezTo>
                    <a:pt x="1261" y="999"/>
                    <a:pt x="1293" y="974"/>
                    <a:pt x="1293" y="884"/>
                  </a:cubicBezTo>
                  <a:lnTo>
                    <a:pt x="595" y="186"/>
                  </a:lnTo>
                  <a:cubicBezTo>
                    <a:pt x="595" y="186"/>
                    <a:pt x="461" y="0"/>
                    <a:pt x="3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38"/>
            <p:cNvSpPr/>
            <p:nvPr/>
          </p:nvSpPr>
          <p:spPr>
            <a:xfrm>
              <a:off x="5153554" y="3355138"/>
              <a:ext cx="716597" cy="597449"/>
            </a:xfrm>
            <a:custGeom>
              <a:avLst/>
              <a:gdLst/>
              <a:ahLst/>
              <a:cxnLst/>
              <a:rect l="l" t="t" r="r" b="b"/>
              <a:pathLst>
                <a:path w="1257" h="1048" extrusionOk="0">
                  <a:moveTo>
                    <a:pt x="246" y="37"/>
                  </a:moveTo>
                  <a:cubicBezTo>
                    <a:pt x="316" y="37"/>
                    <a:pt x="386" y="70"/>
                    <a:pt x="419" y="140"/>
                  </a:cubicBezTo>
                  <a:cubicBezTo>
                    <a:pt x="456" y="140"/>
                    <a:pt x="489" y="176"/>
                    <a:pt x="489" y="176"/>
                  </a:cubicBezTo>
                  <a:cubicBezTo>
                    <a:pt x="489" y="210"/>
                    <a:pt x="489" y="210"/>
                    <a:pt x="525" y="210"/>
                  </a:cubicBezTo>
                  <a:lnTo>
                    <a:pt x="1223" y="908"/>
                  </a:lnTo>
                  <a:lnTo>
                    <a:pt x="1187" y="908"/>
                  </a:lnTo>
                  <a:lnTo>
                    <a:pt x="1187" y="978"/>
                  </a:lnTo>
                  <a:cubicBezTo>
                    <a:pt x="1187" y="978"/>
                    <a:pt x="1187" y="1014"/>
                    <a:pt x="1154" y="1014"/>
                  </a:cubicBezTo>
                  <a:cubicBezTo>
                    <a:pt x="1154" y="1014"/>
                    <a:pt x="1117" y="978"/>
                    <a:pt x="1084" y="978"/>
                  </a:cubicBezTo>
                  <a:lnTo>
                    <a:pt x="1047" y="944"/>
                  </a:lnTo>
                  <a:cubicBezTo>
                    <a:pt x="978" y="908"/>
                    <a:pt x="838" y="838"/>
                    <a:pt x="665" y="768"/>
                  </a:cubicBezTo>
                  <a:cubicBezTo>
                    <a:pt x="489" y="665"/>
                    <a:pt x="316" y="559"/>
                    <a:pt x="210" y="456"/>
                  </a:cubicBezTo>
                  <a:cubicBezTo>
                    <a:pt x="106" y="386"/>
                    <a:pt x="70" y="280"/>
                    <a:pt x="70" y="246"/>
                  </a:cubicBezTo>
                  <a:cubicBezTo>
                    <a:pt x="70" y="210"/>
                    <a:pt x="70" y="140"/>
                    <a:pt x="106" y="140"/>
                  </a:cubicBezTo>
                  <a:lnTo>
                    <a:pt x="210" y="37"/>
                  </a:lnTo>
                  <a:close/>
                  <a:moveTo>
                    <a:pt x="210" y="0"/>
                  </a:moveTo>
                  <a:cubicBezTo>
                    <a:pt x="140" y="37"/>
                    <a:pt x="106" y="70"/>
                    <a:pt x="70" y="107"/>
                  </a:cubicBezTo>
                  <a:cubicBezTo>
                    <a:pt x="37" y="140"/>
                    <a:pt x="0" y="176"/>
                    <a:pt x="0" y="246"/>
                  </a:cubicBezTo>
                  <a:cubicBezTo>
                    <a:pt x="0" y="316"/>
                    <a:pt x="70" y="419"/>
                    <a:pt x="176" y="489"/>
                  </a:cubicBezTo>
                  <a:cubicBezTo>
                    <a:pt x="316" y="595"/>
                    <a:pt x="525" y="735"/>
                    <a:pt x="698" y="838"/>
                  </a:cubicBezTo>
                  <a:lnTo>
                    <a:pt x="1047" y="1014"/>
                  </a:lnTo>
                  <a:lnTo>
                    <a:pt x="1084" y="1014"/>
                  </a:lnTo>
                  <a:cubicBezTo>
                    <a:pt x="1084" y="1048"/>
                    <a:pt x="1117" y="1048"/>
                    <a:pt x="1154" y="1048"/>
                  </a:cubicBezTo>
                  <a:lnTo>
                    <a:pt x="1187" y="1048"/>
                  </a:lnTo>
                  <a:cubicBezTo>
                    <a:pt x="1223" y="1048"/>
                    <a:pt x="1223" y="1014"/>
                    <a:pt x="1223" y="978"/>
                  </a:cubicBezTo>
                  <a:cubicBezTo>
                    <a:pt x="1257" y="978"/>
                    <a:pt x="1257" y="944"/>
                    <a:pt x="1257" y="908"/>
                  </a:cubicBezTo>
                  <a:lnTo>
                    <a:pt x="1257" y="874"/>
                  </a:lnTo>
                  <a:lnTo>
                    <a:pt x="559" y="176"/>
                  </a:lnTo>
                  <a:cubicBezTo>
                    <a:pt x="559" y="176"/>
                    <a:pt x="525" y="140"/>
                    <a:pt x="456" y="107"/>
                  </a:cubicBezTo>
                  <a:cubicBezTo>
                    <a:pt x="386" y="37"/>
                    <a:pt x="316" y="0"/>
                    <a:pt x="246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38"/>
            <p:cNvSpPr/>
            <p:nvPr/>
          </p:nvSpPr>
          <p:spPr>
            <a:xfrm>
              <a:off x="5015023" y="3746215"/>
              <a:ext cx="836315" cy="249697"/>
            </a:xfrm>
            <a:custGeom>
              <a:avLst/>
              <a:gdLst/>
              <a:ahLst/>
              <a:cxnLst/>
              <a:rect l="l" t="t" r="r" b="b"/>
              <a:pathLst>
                <a:path w="1467" h="438" extrusionOk="0">
                  <a:moveTo>
                    <a:pt x="319" y="1"/>
                  </a:moveTo>
                  <a:cubicBezTo>
                    <a:pt x="140" y="1"/>
                    <a:pt x="34" y="52"/>
                    <a:pt x="34" y="188"/>
                  </a:cubicBezTo>
                  <a:cubicBezTo>
                    <a:pt x="0" y="362"/>
                    <a:pt x="243" y="362"/>
                    <a:pt x="768" y="431"/>
                  </a:cubicBezTo>
                  <a:cubicBezTo>
                    <a:pt x="828" y="436"/>
                    <a:pt x="883" y="437"/>
                    <a:pt x="934" y="437"/>
                  </a:cubicBezTo>
                  <a:cubicBezTo>
                    <a:pt x="1321" y="437"/>
                    <a:pt x="1430" y="328"/>
                    <a:pt x="1430" y="328"/>
                  </a:cubicBezTo>
                  <a:cubicBezTo>
                    <a:pt x="1430" y="328"/>
                    <a:pt x="1466" y="292"/>
                    <a:pt x="1397" y="258"/>
                  </a:cubicBezTo>
                  <a:cubicBezTo>
                    <a:pt x="1360" y="222"/>
                    <a:pt x="768" y="82"/>
                    <a:pt x="489" y="12"/>
                  </a:cubicBezTo>
                  <a:cubicBezTo>
                    <a:pt x="427" y="5"/>
                    <a:pt x="370" y="1"/>
                    <a:pt x="3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38"/>
            <p:cNvSpPr/>
            <p:nvPr/>
          </p:nvSpPr>
          <p:spPr>
            <a:xfrm>
              <a:off x="5015023" y="3733673"/>
              <a:ext cx="836315" cy="279342"/>
            </a:xfrm>
            <a:custGeom>
              <a:avLst/>
              <a:gdLst/>
              <a:ahLst/>
              <a:cxnLst/>
              <a:rect l="l" t="t" r="r" b="b"/>
              <a:pathLst>
                <a:path w="1467" h="490" extrusionOk="0">
                  <a:moveTo>
                    <a:pt x="280" y="34"/>
                  </a:moveTo>
                  <a:cubicBezTo>
                    <a:pt x="349" y="34"/>
                    <a:pt x="419" y="34"/>
                    <a:pt x="489" y="71"/>
                  </a:cubicBezTo>
                  <a:cubicBezTo>
                    <a:pt x="629" y="104"/>
                    <a:pt x="838" y="141"/>
                    <a:pt x="1011" y="174"/>
                  </a:cubicBezTo>
                  <a:cubicBezTo>
                    <a:pt x="1117" y="210"/>
                    <a:pt x="1187" y="210"/>
                    <a:pt x="1257" y="244"/>
                  </a:cubicBezTo>
                  <a:cubicBezTo>
                    <a:pt x="1290" y="244"/>
                    <a:pt x="1327" y="244"/>
                    <a:pt x="1360" y="280"/>
                  </a:cubicBezTo>
                  <a:lnTo>
                    <a:pt x="1397" y="280"/>
                  </a:lnTo>
                  <a:lnTo>
                    <a:pt x="1397" y="314"/>
                  </a:lnTo>
                  <a:lnTo>
                    <a:pt x="1397" y="350"/>
                  </a:lnTo>
                  <a:lnTo>
                    <a:pt x="1430" y="350"/>
                  </a:lnTo>
                  <a:cubicBezTo>
                    <a:pt x="1430" y="350"/>
                    <a:pt x="1290" y="453"/>
                    <a:pt x="978" y="453"/>
                  </a:cubicBezTo>
                  <a:cubicBezTo>
                    <a:pt x="908" y="453"/>
                    <a:pt x="838" y="453"/>
                    <a:pt x="768" y="420"/>
                  </a:cubicBezTo>
                  <a:cubicBezTo>
                    <a:pt x="523" y="420"/>
                    <a:pt x="313" y="384"/>
                    <a:pt x="210" y="350"/>
                  </a:cubicBezTo>
                  <a:cubicBezTo>
                    <a:pt x="140" y="350"/>
                    <a:pt x="104" y="314"/>
                    <a:pt x="70" y="314"/>
                  </a:cubicBezTo>
                  <a:cubicBezTo>
                    <a:pt x="70" y="280"/>
                    <a:pt x="34" y="244"/>
                    <a:pt x="34" y="244"/>
                  </a:cubicBezTo>
                  <a:lnTo>
                    <a:pt x="34" y="210"/>
                  </a:lnTo>
                  <a:cubicBezTo>
                    <a:pt x="34" y="141"/>
                    <a:pt x="70" y="104"/>
                    <a:pt x="104" y="71"/>
                  </a:cubicBezTo>
                  <a:cubicBezTo>
                    <a:pt x="140" y="71"/>
                    <a:pt x="210" y="34"/>
                    <a:pt x="280" y="34"/>
                  </a:cubicBezTo>
                  <a:close/>
                  <a:moveTo>
                    <a:pt x="280" y="1"/>
                  </a:moveTo>
                  <a:cubicBezTo>
                    <a:pt x="210" y="1"/>
                    <a:pt x="140" y="1"/>
                    <a:pt x="70" y="34"/>
                  </a:cubicBezTo>
                  <a:cubicBezTo>
                    <a:pt x="34" y="71"/>
                    <a:pt x="0" y="141"/>
                    <a:pt x="0" y="210"/>
                  </a:cubicBezTo>
                  <a:lnTo>
                    <a:pt x="0" y="244"/>
                  </a:lnTo>
                  <a:cubicBezTo>
                    <a:pt x="0" y="280"/>
                    <a:pt x="0" y="314"/>
                    <a:pt x="34" y="350"/>
                  </a:cubicBezTo>
                  <a:cubicBezTo>
                    <a:pt x="104" y="384"/>
                    <a:pt x="174" y="420"/>
                    <a:pt x="313" y="420"/>
                  </a:cubicBezTo>
                  <a:cubicBezTo>
                    <a:pt x="419" y="453"/>
                    <a:pt x="559" y="453"/>
                    <a:pt x="768" y="490"/>
                  </a:cubicBezTo>
                  <a:lnTo>
                    <a:pt x="978" y="490"/>
                  </a:lnTo>
                  <a:cubicBezTo>
                    <a:pt x="1327" y="490"/>
                    <a:pt x="1430" y="384"/>
                    <a:pt x="1430" y="384"/>
                  </a:cubicBezTo>
                  <a:lnTo>
                    <a:pt x="1466" y="384"/>
                  </a:lnTo>
                  <a:lnTo>
                    <a:pt x="1466" y="350"/>
                  </a:lnTo>
                  <a:lnTo>
                    <a:pt x="1466" y="280"/>
                  </a:lnTo>
                  <a:cubicBezTo>
                    <a:pt x="1430" y="280"/>
                    <a:pt x="1430" y="244"/>
                    <a:pt x="1397" y="244"/>
                  </a:cubicBezTo>
                  <a:cubicBezTo>
                    <a:pt x="1360" y="210"/>
                    <a:pt x="1327" y="210"/>
                    <a:pt x="1257" y="174"/>
                  </a:cubicBezTo>
                  <a:cubicBezTo>
                    <a:pt x="1048" y="141"/>
                    <a:pt x="699" y="71"/>
                    <a:pt x="489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38"/>
            <p:cNvSpPr/>
            <p:nvPr/>
          </p:nvSpPr>
          <p:spPr>
            <a:xfrm>
              <a:off x="5312607" y="3495378"/>
              <a:ext cx="518207" cy="398489"/>
            </a:xfrm>
            <a:custGeom>
              <a:avLst/>
              <a:gdLst/>
              <a:ahLst/>
              <a:cxnLst/>
              <a:rect l="l" t="t" r="r" b="b"/>
              <a:pathLst>
                <a:path w="909" h="699" extrusionOk="0">
                  <a:moveTo>
                    <a:pt x="1" y="0"/>
                  </a:moveTo>
                  <a:lnTo>
                    <a:pt x="1" y="34"/>
                  </a:lnTo>
                  <a:lnTo>
                    <a:pt x="875" y="698"/>
                  </a:lnTo>
                  <a:lnTo>
                    <a:pt x="908" y="698"/>
                  </a:lnTo>
                  <a:cubicBezTo>
                    <a:pt x="908" y="698"/>
                    <a:pt x="908" y="662"/>
                    <a:pt x="875" y="662"/>
                  </a:cubicBezTo>
                  <a:lnTo>
                    <a:pt x="37" y="0"/>
                  </a:ln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183;p38"/>
            <p:cNvSpPr/>
            <p:nvPr/>
          </p:nvSpPr>
          <p:spPr>
            <a:xfrm>
              <a:off x="5174077" y="3832868"/>
              <a:ext cx="637355" cy="100905"/>
            </a:xfrm>
            <a:custGeom>
              <a:avLst/>
              <a:gdLst/>
              <a:ahLst/>
              <a:cxnLst/>
              <a:rect l="l" t="t" r="r" b="b"/>
              <a:pathLst>
                <a:path w="1118" h="177" extrusionOk="0">
                  <a:moveTo>
                    <a:pt x="1" y="0"/>
                  </a:moveTo>
                  <a:lnTo>
                    <a:pt x="1" y="36"/>
                  </a:lnTo>
                  <a:lnTo>
                    <a:pt x="1081" y="176"/>
                  </a:lnTo>
                  <a:lnTo>
                    <a:pt x="1118" y="176"/>
                  </a:lnTo>
                  <a:lnTo>
                    <a:pt x="1118" y="14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4" name="Google Shape;2184;p38"/>
            <p:cNvSpPr/>
            <p:nvPr/>
          </p:nvSpPr>
          <p:spPr>
            <a:xfrm>
              <a:off x="6387215" y="3792962"/>
              <a:ext cx="419012" cy="140811"/>
            </a:xfrm>
            <a:custGeom>
              <a:avLst/>
              <a:gdLst/>
              <a:ahLst/>
              <a:cxnLst/>
              <a:rect l="l" t="t" r="r" b="b"/>
              <a:pathLst>
                <a:path w="735" h="247" extrusionOk="0">
                  <a:moveTo>
                    <a:pt x="37" y="0"/>
                  </a:moveTo>
                  <a:cubicBezTo>
                    <a:pt x="37" y="0"/>
                    <a:pt x="0" y="0"/>
                    <a:pt x="0" y="37"/>
                  </a:cubicBezTo>
                  <a:lnTo>
                    <a:pt x="37" y="37"/>
                  </a:lnTo>
                  <a:cubicBezTo>
                    <a:pt x="176" y="37"/>
                    <a:pt x="280" y="70"/>
                    <a:pt x="386" y="106"/>
                  </a:cubicBezTo>
                  <a:cubicBezTo>
                    <a:pt x="525" y="140"/>
                    <a:pt x="629" y="176"/>
                    <a:pt x="735" y="246"/>
                  </a:cubicBezTo>
                  <a:cubicBezTo>
                    <a:pt x="629" y="176"/>
                    <a:pt x="525" y="106"/>
                    <a:pt x="419" y="70"/>
                  </a:cubicBezTo>
                  <a:cubicBezTo>
                    <a:pt x="280" y="37"/>
                    <a:pt x="176" y="0"/>
                    <a:pt x="37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Google Shape;2185;p38"/>
            <p:cNvSpPr/>
            <p:nvPr/>
          </p:nvSpPr>
          <p:spPr>
            <a:xfrm>
              <a:off x="5033836" y="4389840"/>
              <a:ext cx="239436" cy="279342"/>
            </a:xfrm>
            <a:custGeom>
              <a:avLst/>
              <a:gdLst/>
              <a:ahLst/>
              <a:cxnLst/>
              <a:rect l="l" t="t" r="r" b="b"/>
              <a:pathLst>
                <a:path w="420" h="490" extrusionOk="0">
                  <a:moveTo>
                    <a:pt x="386" y="0"/>
                  </a:moveTo>
                  <a:cubicBezTo>
                    <a:pt x="350" y="37"/>
                    <a:pt x="280" y="37"/>
                    <a:pt x="247" y="70"/>
                  </a:cubicBezTo>
                  <a:cubicBezTo>
                    <a:pt x="210" y="107"/>
                    <a:pt x="177" y="176"/>
                    <a:pt x="177" y="210"/>
                  </a:cubicBezTo>
                  <a:lnTo>
                    <a:pt x="71" y="316"/>
                  </a:lnTo>
                  <a:cubicBezTo>
                    <a:pt x="71" y="386"/>
                    <a:pt x="37" y="419"/>
                    <a:pt x="1" y="456"/>
                  </a:cubicBezTo>
                  <a:lnTo>
                    <a:pt x="1" y="489"/>
                  </a:lnTo>
                  <a:lnTo>
                    <a:pt x="37" y="489"/>
                  </a:lnTo>
                  <a:cubicBezTo>
                    <a:pt x="71" y="419"/>
                    <a:pt x="71" y="386"/>
                    <a:pt x="107" y="349"/>
                  </a:cubicBezTo>
                  <a:lnTo>
                    <a:pt x="210" y="246"/>
                  </a:lnTo>
                  <a:lnTo>
                    <a:pt x="316" y="140"/>
                  </a:lnTo>
                  <a:cubicBezTo>
                    <a:pt x="350" y="107"/>
                    <a:pt x="386" y="70"/>
                    <a:pt x="420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38"/>
            <p:cNvSpPr/>
            <p:nvPr/>
          </p:nvSpPr>
          <p:spPr>
            <a:xfrm>
              <a:off x="5312607" y="4291215"/>
              <a:ext cx="220053" cy="696074"/>
            </a:xfrm>
            <a:custGeom>
              <a:avLst/>
              <a:gdLst/>
              <a:ahLst/>
              <a:cxnLst/>
              <a:rect l="l" t="t" r="r" b="b"/>
              <a:pathLst>
                <a:path w="386" h="1221" extrusionOk="0">
                  <a:moveTo>
                    <a:pt x="246" y="0"/>
                  </a:moveTo>
                  <a:cubicBezTo>
                    <a:pt x="210" y="0"/>
                    <a:pt x="210" y="34"/>
                    <a:pt x="210" y="70"/>
                  </a:cubicBezTo>
                  <a:cubicBezTo>
                    <a:pt x="246" y="140"/>
                    <a:pt x="280" y="243"/>
                    <a:pt x="280" y="349"/>
                  </a:cubicBezTo>
                  <a:cubicBezTo>
                    <a:pt x="316" y="383"/>
                    <a:pt x="316" y="419"/>
                    <a:pt x="316" y="419"/>
                  </a:cubicBezTo>
                  <a:lnTo>
                    <a:pt x="316" y="453"/>
                  </a:lnTo>
                  <a:cubicBezTo>
                    <a:pt x="316" y="489"/>
                    <a:pt x="316" y="489"/>
                    <a:pt x="280" y="489"/>
                  </a:cubicBezTo>
                  <a:cubicBezTo>
                    <a:pt x="280" y="559"/>
                    <a:pt x="280" y="592"/>
                    <a:pt x="246" y="662"/>
                  </a:cubicBezTo>
                  <a:cubicBezTo>
                    <a:pt x="177" y="838"/>
                    <a:pt x="70" y="1047"/>
                    <a:pt x="1" y="1221"/>
                  </a:cubicBezTo>
                  <a:cubicBezTo>
                    <a:pt x="107" y="1047"/>
                    <a:pt x="210" y="872"/>
                    <a:pt x="280" y="662"/>
                  </a:cubicBezTo>
                  <a:cubicBezTo>
                    <a:pt x="316" y="629"/>
                    <a:pt x="350" y="559"/>
                    <a:pt x="350" y="522"/>
                  </a:cubicBezTo>
                  <a:lnTo>
                    <a:pt x="350" y="489"/>
                  </a:lnTo>
                  <a:cubicBezTo>
                    <a:pt x="386" y="453"/>
                    <a:pt x="386" y="453"/>
                    <a:pt x="386" y="419"/>
                  </a:cubicBezTo>
                  <a:cubicBezTo>
                    <a:pt x="386" y="383"/>
                    <a:pt x="386" y="383"/>
                    <a:pt x="350" y="349"/>
                  </a:cubicBezTo>
                  <a:cubicBezTo>
                    <a:pt x="350" y="243"/>
                    <a:pt x="316" y="140"/>
                    <a:pt x="316" y="34"/>
                  </a:cubicBezTo>
                  <a:cubicBezTo>
                    <a:pt x="280" y="0"/>
                    <a:pt x="280" y="0"/>
                    <a:pt x="246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38"/>
            <p:cNvSpPr/>
            <p:nvPr/>
          </p:nvSpPr>
          <p:spPr>
            <a:xfrm>
              <a:off x="5492754" y="4251309"/>
              <a:ext cx="178437" cy="537020"/>
            </a:xfrm>
            <a:custGeom>
              <a:avLst/>
              <a:gdLst/>
              <a:ahLst/>
              <a:cxnLst/>
              <a:rect l="l" t="t" r="r" b="b"/>
              <a:pathLst>
                <a:path w="313" h="942" extrusionOk="0">
                  <a:moveTo>
                    <a:pt x="173" y="0"/>
                  </a:moveTo>
                  <a:cubicBezTo>
                    <a:pt x="140" y="0"/>
                    <a:pt x="140" y="34"/>
                    <a:pt x="140" y="70"/>
                  </a:cubicBezTo>
                  <a:lnTo>
                    <a:pt x="239" y="272"/>
                  </a:lnTo>
                  <a:lnTo>
                    <a:pt x="173" y="768"/>
                  </a:lnTo>
                  <a:lnTo>
                    <a:pt x="0" y="942"/>
                  </a:lnTo>
                  <a:lnTo>
                    <a:pt x="210" y="768"/>
                  </a:lnTo>
                  <a:lnTo>
                    <a:pt x="313" y="243"/>
                  </a:lnTo>
                  <a:lnTo>
                    <a:pt x="210" y="34"/>
                  </a:lnTo>
                  <a:cubicBezTo>
                    <a:pt x="210" y="0"/>
                    <a:pt x="173" y="0"/>
                    <a:pt x="173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38"/>
            <p:cNvSpPr/>
            <p:nvPr/>
          </p:nvSpPr>
          <p:spPr>
            <a:xfrm>
              <a:off x="5731049" y="4136722"/>
              <a:ext cx="298725" cy="552982"/>
            </a:xfrm>
            <a:custGeom>
              <a:avLst/>
              <a:gdLst/>
              <a:ahLst/>
              <a:cxnLst/>
              <a:rect l="l" t="t" r="r" b="b"/>
              <a:pathLst>
                <a:path w="524" h="970" extrusionOk="0">
                  <a:moveTo>
                    <a:pt x="53" y="0"/>
                  </a:moveTo>
                  <a:cubicBezTo>
                    <a:pt x="44" y="0"/>
                    <a:pt x="34" y="9"/>
                    <a:pt x="34" y="26"/>
                  </a:cubicBezTo>
                  <a:cubicBezTo>
                    <a:pt x="1" y="26"/>
                    <a:pt x="1" y="62"/>
                    <a:pt x="34" y="95"/>
                  </a:cubicBezTo>
                  <a:lnTo>
                    <a:pt x="490" y="519"/>
                  </a:lnTo>
                  <a:lnTo>
                    <a:pt x="490" y="519"/>
                  </a:lnTo>
                  <a:cubicBezTo>
                    <a:pt x="490" y="587"/>
                    <a:pt x="489" y="656"/>
                    <a:pt x="453" y="760"/>
                  </a:cubicBezTo>
                  <a:lnTo>
                    <a:pt x="453" y="863"/>
                  </a:lnTo>
                  <a:cubicBezTo>
                    <a:pt x="453" y="900"/>
                    <a:pt x="453" y="933"/>
                    <a:pt x="490" y="969"/>
                  </a:cubicBezTo>
                  <a:lnTo>
                    <a:pt x="490" y="863"/>
                  </a:lnTo>
                  <a:lnTo>
                    <a:pt x="490" y="760"/>
                  </a:lnTo>
                  <a:cubicBezTo>
                    <a:pt x="490" y="671"/>
                    <a:pt x="513" y="608"/>
                    <a:pt x="521" y="548"/>
                  </a:cubicBezTo>
                  <a:lnTo>
                    <a:pt x="521" y="548"/>
                  </a:lnTo>
                  <a:lnTo>
                    <a:pt x="523" y="551"/>
                  </a:lnTo>
                  <a:lnTo>
                    <a:pt x="523" y="551"/>
                  </a:lnTo>
                  <a:lnTo>
                    <a:pt x="521" y="548"/>
                  </a:lnTo>
                  <a:lnTo>
                    <a:pt x="521" y="548"/>
                  </a:lnTo>
                  <a:cubicBezTo>
                    <a:pt x="522" y="537"/>
                    <a:pt x="523" y="525"/>
                    <a:pt x="523" y="514"/>
                  </a:cubicBezTo>
                  <a:lnTo>
                    <a:pt x="104" y="26"/>
                  </a:lnTo>
                  <a:lnTo>
                    <a:pt x="71" y="26"/>
                  </a:lnTo>
                  <a:cubicBezTo>
                    <a:pt x="71" y="9"/>
                    <a:pt x="62" y="0"/>
                    <a:pt x="53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38"/>
            <p:cNvSpPr/>
            <p:nvPr/>
          </p:nvSpPr>
          <p:spPr>
            <a:xfrm>
              <a:off x="5830243" y="4092256"/>
              <a:ext cx="358583" cy="398489"/>
            </a:xfrm>
            <a:custGeom>
              <a:avLst/>
              <a:gdLst/>
              <a:ahLst/>
              <a:cxnLst/>
              <a:rect l="l" t="t" r="r" b="b"/>
              <a:pathLst>
                <a:path w="629" h="699" extrusionOk="0">
                  <a:moveTo>
                    <a:pt x="70" y="0"/>
                  </a:moveTo>
                  <a:cubicBezTo>
                    <a:pt x="36" y="0"/>
                    <a:pt x="0" y="0"/>
                    <a:pt x="0" y="34"/>
                  </a:cubicBezTo>
                  <a:cubicBezTo>
                    <a:pt x="0" y="70"/>
                    <a:pt x="0" y="70"/>
                    <a:pt x="36" y="104"/>
                  </a:cubicBezTo>
                  <a:lnTo>
                    <a:pt x="595" y="243"/>
                  </a:lnTo>
                  <a:lnTo>
                    <a:pt x="595" y="210"/>
                  </a:lnTo>
                  <a:lnTo>
                    <a:pt x="70" y="0"/>
                  </a:lnTo>
                  <a:close/>
                  <a:moveTo>
                    <a:pt x="559" y="243"/>
                  </a:moveTo>
                  <a:lnTo>
                    <a:pt x="628" y="698"/>
                  </a:lnTo>
                  <a:lnTo>
                    <a:pt x="595" y="243"/>
                  </a:ln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0" name="Google Shape;2190;p38"/>
          <p:cNvSpPr/>
          <p:nvPr/>
        </p:nvSpPr>
        <p:spPr>
          <a:xfrm>
            <a:off x="4385148" y="-137300"/>
            <a:ext cx="2817875" cy="1394150"/>
          </a:xfrm>
          <a:custGeom>
            <a:avLst/>
            <a:gdLst/>
            <a:ahLst/>
            <a:cxnLst/>
            <a:rect l="l" t="t" r="r" b="b"/>
            <a:pathLst>
              <a:path w="112715" h="55766" extrusionOk="0">
                <a:moveTo>
                  <a:pt x="7521" y="55766"/>
                </a:moveTo>
                <a:cubicBezTo>
                  <a:pt x="3508" y="50145"/>
                  <a:pt x="-1017" y="43104"/>
                  <a:pt x="339" y="36332"/>
                </a:cubicBezTo>
                <a:cubicBezTo>
                  <a:pt x="1533" y="30369"/>
                  <a:pt x="7859" y="25080"/>
                  <a:pt x="13858" y="24081"/>
                </a:cubicBezTo>
                <a:cubicBezTo>
                  <a:pt x="20164" y="23031"/>
                  <a:pt x="27152" y="23755"/>
                  <a:pt x="32869" y="26616"/>
                </a:cubicBezTo>
                <a:cubicBezTo>
                  <a:pt x="37143" y="28755"/>
                  <a:pt x="39275" y="33770"/>
                  <a:pt x="43008" y="36755"/>
                </a:cubicBezTo>
                <a:cubicBezTo>
                  <a:pt x="47649" y="40467"/>
                  <a:pt x="54691" y="42858"/>
                  <a:pt x="60329" y="40979"/>
                </a:cubicBezTo>
                <a:cubicBezTo>
                  <a:pt x="65112" y="39385"/>
                  <a:pt x="70327" y="36618"/>
                  <a:pt x="72581" y="32108"/>
                </a:cubicBezTo>
                <a:cubicBezTo>
                  <a:pt x="75453" y="26362"/>
                  <a:pt x="75522" y="18094"/>
                  <a:pt x="81030" y="14787"/>
                </a:cubicBezTo>
                <a:cubicBezTo>
                  <a:pt x="86667" y="11403"/>
                  <a:pt x="94085" y="13003"/>
                  <a:pt x="100463" y="11407"/>
                </a:cubicBezTo>
                <a:cubicBezTo>
                  <a:pt x="105876" y="10052"/>
                  <a:pt x="110217" y="4990"/>
                  <a:pt x="112715" y="0"/>
                </a:cubicBezTo>
              </a:path>
            </a:pathLst>
          </a:custGeom>
          <a:noFill/>
          <a:ln w="9525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sp>
      <p:grpSp>
        <p:nvGrpSpPr>
          <p:cNvPr id="194" name="Group 193"/>
          <p:cNvGrpSpPr/>
          <p:nvPr/>
        </p:nvGrpSpPr>
        <p:grpSpPr>
          <a:xfrm>
            <a:off x="-8459845" y="0"/>
            <a:ext cx="9459945" cy="5170061"/>
            <a:chOff x="-315945" y="0"/>
            <a:chExt cx="9459945" cy="5170061"/>
          </a:xfrm>
        </p:grpSpPr>
        <p:grpSp>
          <p:nvGrpSpPr>
            <p:cNvPr id="193" name="Group 192"/>
            <p:cNvGrpSpPr/>
            <p:nvPr/>
          </p:nvGrpSpPr>
          <p:grpSpPr>
            <a:xfrm>
              <a:off x="-315945" y="0"/>
              <a:ext cx="9459945" cy="5170061"/>
              <a:chOff x="-315945" y="0"/>
              <a:chExt cx="9459945" cy="5170061"/>
            </a:xfrm>
          </p:grpSpPr>
          <p:grpSp>
            <p:nvGrpSpPr>
              <p:cNvPr id="192" name="Group 191"/>
              <p:cNvGrpSpPr/>
              <p:nvPr/>
            </p:nvGrpSpPr>
            <p:grpSpPr>
              <a:xfrm>
                <a:off x="-315945" y="0"/>
                <a:ext cx="9459945" cy="5170061"/>
                <a:chOff x="-315945" y="0"/>
                <a:chExt cx="9459945" cy="5170061"/>
              </a:xfrm>
            </p:grpSpPr>
            <p:grpSp>
              <p:nvGrpSpPr>
                <p:cNvPr id="109" name="Group 108"/>
                <p:cNvGrpSpPr/>
                <p:nvPr/>
              </p:nvGrpSpPr>
              <p:grpSpPr>
                <a:xfrm>
                  <a:off x="-315945" y="0"/>
                  <a:ext cx="9459945" cy="5143500"/>
                  <a:chOff x="-7643866" y="18"/>
                  <a:chExt cx="9459945" cy="5143500"/>
                </a:xfrm>
              </p:grpSpPr>
              <p:sp>
                <p:nvSpPr>
                  <p:cNvPr id="105" name="Rectangle 104"/>
                  <p:cNvSpPr/>
                  <p:nvPr/>
                </p:nvSpPr>
                <p:spPr>
                  <a:xfrm>
                    <a:off x="-7643866" y="18"/>
                    <a:ext cx="8858280" cy="5143500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" name="Round Same Side Corner Rectangle 106"/>
                  <p:cNvSpPr/>
                  <p:nvPr/>
                </p:nvSpPr>
                <p:spPr>
                  <a:xfrm rot="5400000">
                    <a:off x="958823" y="3929072"/>
                    <a:ext cx="714380" cy="1000132"/>
                  </a:xfrm>
                  <a:prstGeom prst="round2SameRect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8" name="Rectangle 107"/>
                  <p:cNvSpPr/>
                  <p:nvPr/>
                </p:nvSpPr>
                <p:spPr>
                  <a:xfrm>
                    <a:off x="1316013" y="4143386"/>
                    <a:ext cx="357190" cy="500066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4400" dirty="0" smtClean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Bodoni MT Black" pitchFamily="18" charset="0"/>
                      </a:rPr>
                      <a:t>A</a:t>
                    </a:r>
                    <a:endParaRPr lang="en-US" sz="4400" dirty="0">
                      <a:solidFill>
                        <a:schemeClr val="bg1">
                          <a:lumMod val="60000"/>
                          <a:lumOff val="40000"/>
                        </a:schemeClr>
                      </a:solidFill>
                      <a:latin typeface="Bodoni MT Black" pitchFamily="18" charset="0"/>
                    </a:endParaRPr>
                  </a:p>
                </p:txBody>
              </p:sp>
            </p:grpSp>
            <p:sp>
              <p:nvSpPr>
                <p:cNvPr id="154" name="Google Shape;2089;p38"/>
                <p:cNvSpPr/>
                <p:nvPr/>
              </p:nvSpPr>
              <p:spPr>
                <a:xfrm rot="-8999991">
                  <a:off x="929801" y="683998"/>
                  <a:ext cx="3361373" cy="23339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29" h="14185" extrusionOk="0">
                      <a:moveTo>
                        <a:pt x="7657" y="0"/>
                      </a:moveTo>
                      <a:cubicBezTo>
                        <a:pt x="6013" y="0"/>
                        <a:pt x="4460" y="357"/>
                        <a:pt x="3203" y="1142"/>
                      </a:cubicBezTo>
                      <a:lnTo>
                        <a:pt x="3533" y="1105"/>
                      </a:lnTo>
                      <a:lnTo>
                        <a:pt x="3533" y="1105"/>
                      </a:lnTo>
                      <a:cubicBezTo>
                        <a:pt x="1529" y="1745"/>
                        <a:pt x="1" y="3250"/>
                        <a:pt x="297" y="5808"/>
                      </a:cubicBezTo>
                      <a:cubicBezTo>
                        <a:pt x="899" y="9152"/>
                        <a:pt x="4467" y="9977"/>
                        <a:pt x="6991" y="11018"/>
                      </a:cubicBezTo>
                      <a:cubicBezTo>
                        <a:pt x="9405" y="11913"/>
                        <a:pt x="12900" y="14184"/>
                        <a:pt x="15617" y="14184"/>
                      </a:cubicBezTo>
                      <a:cubicBezTo>
                        <a:pt x="17405" y="14184"/>
                        <a:pt x="18856" y="13201"/>
                        <a:pt x="19443" y="10197"/>
                      </a:cubicBezTo>
                      <a:cubicBezTo>
                        <a:pt x="20429" y="4465"/>
                        <a:pt x="13474" y="0"/>
                        <a:pt x="7657" y="0"/>
                      </a:cubicBezTo>
                      <a:close/>
                    </a:path>
                  </a:pathLst>
                </a:custGeom>
                <a:solidFill>
                  <a:srgbClr val="2A42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18" name="Google Shape;2093;p38"/>
                <p:cNvGrpSpPr/>
                <p:nvPr/>
              </p:nvGrpSpPr>
              <p:grpSpPr>
                <a:xfrm rot="-5400000">
                  <a:off x="167141" y="975849"/>
                  <a:ext cx="2556070" cy="2890352"/>
                  <a:chOff x="908125" y="1126575"/>
                  <a:chExt cx="2556070" cy="2890352"/>
                </a:xfrm>
              </p:grpSpPr>
              <p:sp>
                <p:nvSpPr>
                  <p:cNvPr id="119" name="Google Shape;2094;p38"/>
                  <p:cNvSpPr/>
                  <p:nvPr/>
                </p:nvSpPr>
                <p:spPr>
                  <a:xfrm>
                    <a:off x="1652090" y="1126575"/>
                    <a:ext cx="1059100" cy="86843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093" h="4996" extrusionOk="0">
                        <a:moveTo>
                          <a:pt x="6093" y="1"/>
                        </a:moveTo>
                        <a:cubicBezTo>
                          <a:pt x="5763" y="58"/>
                          <a:pt x="5434" y="168"/>
                          <a:pt x="5105" y="330"/>
                        </a:cubicBezTo>
                        <a:cubicBezTo>
                          <a:pt x="4776" y="440"/>
                          <a:pt x="4499" y="659"/>
                          <a:pt x="4227" y="879"/>
                        </a:cubicBezTo>
                        <a:cubicBezTo>
                          <a:pt x="3678" y="1318"/>
                          <a:pt x="3240" y="1814"/>
                          <a:pt x="2801" y="2305"/>
                        </a:cubicBezTo>
                        <a:cubicBezTo>
                          <a:pt x="2362" y="2854"/>
                          <a:pt x="1923" y="3350"/>
                          <a:pt x="1484" y="3789"/>
                        </a:cubicBezTo>
                        <a:cubicBezTo>
                          <a:pt x="1045" y="4280"/>
                          <a:pt x="549" y="4667"/>
                          <a:pt x="0" y="4996"/>
                        </a:cubicBezTo>
                        <a:cubicBezTo>
                          <a:pt x="330" y="4996"/>
                          <a:pt x="659" y="4886"/>
                          <a:pt x="988" y="4776"/>
                        </a:cubicBezTo>
                        <a:cubicBezTo>
                          <a:pt x="1317" y="4610"/>
                          <a:pt x="1594" y="4447"/>
                          <a:pt x="1866" y="4228"/>
                        </a:cubicBezTo>
                        <a:cubicBezTo>
                          <a:pt x="2414" y="3789"/>
                          <a:pt x="2910" y="3293"/>
                          <a:pt x="3349" y="2801"/>
                        </a:cubicBezTo>
                        <a:cubicBezTo>
                          <a:pt x="3731" y="2253"/>
                          <a:pt x="4170" y="1757"/>
                          <a:pt x="4609" y="1265"/>
                        </a:cubicBezTo>
                        <a:cubicBezTo>
                          <a:pt x="5048" y="826"/>
                          <a:pt x="5487" y="387"/>
                          <a:pt x="6093" y="1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0" name="Google Shape;2095;p38"/>
                  <p:cNvSpPr/>
                  <p:nvPr/>
                </p:nvSpPr>
                <p:spPr>
                  <a:xfrm>
                    <a:off x="1747345" y="1279193"/>
                    <a:ext cx="1144621" cy="8204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585" h="4720" extrusionOk="0">
                        <a:moveTo>
                          <a:pt x="6585" y="1"/>
                        </a:moveTo>
                        <a:lnTo>
                          <a:pt x="6585" y="1"/>
                        </a:lnTo>
                        <a:cubicBezTo>
                          <a:pt x="5983" y="220"/>
                          <a:pt x="5378" y="549"/>
                          <a:pt x="4776" y="936"/>
                        </a:cubicBezTo>
                        <a:cubicBezTo>
                          <a:pt x="4500" y="1098"/>
                          <a:pt x="4228" y="1318"/>
                          <a:pt x="3951" y="1537"/>
                        </a:cubicBezTo>
                        <a:cubicBezTo>
                          <a:pt x="3789" y="1647"/>
                          <a:pt x="3679" y="1756"/>
                          <a:pt x="3512" y="1814"/>
                        </a:cubicBezTo>
                        <a:cubicBezTo>
                          <a:pt x="3403" y="1923"/>
                          <a:pt x="3240" y="2033"/>
                          <a:pt x="3130" y="2143"/>
                        </a:cubicBezTo>
                        <a:cubicBezTo>
                          <a:pt x="2854" y="2362"/>
                          <a:pt x="2582" y="2525"/>
                          <a:pt x="2305" y="2744"/>
                        </a:cubicBezTo>
                        <a:cubicBezTo>
                          <a:pt x="2196" y="2854"/>
                          <a:pt x="2033" y="2963"/>
                          <a:pt x="1923" y="3130"/>
                        </a:cubicBezTo>
                        <a:cubicBezTo>
                          <a:pt x="1866" y="3183"/>
                          <a:pt x="1814" y="3240"/>
                          <a:pt x="1704" y="3293"/>
                        </a:cubicBezTo>
                        <a:lnTo>
                          <a:pt x="1537" y="3459"/>
                        </a:lnTo>
                        <a:cubicBezTo>
                          <a:pt x="1318" y="3622"/>
                          <a:pt x="1046" y="3841"/>
                          <a:pt x="769" y="4008"/>
                        </a:cubicBezTo>
                        <a:cubicBezTo>
                          <a:pt x="497" y="4228"/>
                          <a:pt x="168" y="4447"/>
                          <a:pt x="1" y="4719"/>
                        </a:cubicBezTo>
                        <a:cubicBezTo>
                          <a:pt x="278" y="4557"/>
                          <a:pt x="607" y="4447"/>
                          <a:pt x="936" y="4337"/>
                        </a:cubicBezTo>
                        <a:cubicBezTo>
                          <a:pt x="1265" y="4228"/>
                          <a:pt x="1594" y="4061"/>
                          <a:pt x="1866" y="3898"/>
                        </a:cubicBezTo>
                        <a:cubicBezTo>
                          <a:pt x="1976" y="3841"/>
                          <a:pt x="2033" y="3789"/>
                          <a:pt x="2143" y="3732"/>
                        </a:cubicBezTo>
                        <a:lnTo>
                          <a:pt x="2305" y="3569"/>
                        </a:lnTo>
                        <a:lnTo>
                          <a:pt x="2744" y="3293"/>
                        </a:lnTo>
                        <a:cubicBezTo>
                          <a:pt x="3021" y="3130"/>
                          <a:pt x="3293" y="2911"/>
                          <a:pt x="3569" y="2691"/>
                        </a:cubicBezTo>
                        <a:cubicBezTo>
                          <a:pt x="3679" y="2582"/>
                          <a:pt x="3842" y="2472"/>
                          <a:pt x="3951" y="2362"/>
                        </a:cubicBezTo>
                        <a:lnTo>
                          <a:pt x="4338" y="2033"/>
                        </a:lnTo>
                        <a:lnTo>
                          <a:pt x="5106" y="1375"/>
                        </a:lnTo>
                        <a:cubicBezTo>
                          <a:pt x="5597" y="936"/>
                          <a:pt x="6146" y="497"/>
                          <a:pt x="6585" y="1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1" name="Google Shape;2096;p38"/>
                  <p:cNvSpPr/>
                  <p:nvPr/>
                </p:nvSpPr>
                <p:spPr>
                  <a:xfrm>
                    <a:off x="1842774" y="1508119"/>
                    <a:ext cx="1021033" cy="66783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874" h="3842" extrusionOk="0">
                        <a:moveTo>
                          <a:pt x="5873" y="1"/>
                        </a:moveTo>
                        <a:lnTo>
                          <a:pt x="5873" y="1"/>
                        </a:lnTo>
                        <a:cubicBezTo>
                          <a:pt x="5597" y="110"/>
                          <a:pt x="5377" y="277"/>
                          <a:pt x="5105" y="439"/>
                        </a:cubicBezTo>
                        <a:cubicBezTo>
                          <a:pt x="4996" y="549"/>
                          <a:pt x="4886" y="659"/>
                          <a:pt x="4776" y="716"/>
                        </a:cubicBezTo>
                        <a:cubicBezTo>
                          <a:pt x="4666" y="769"/>
                          <a:pt x="4500" y="878"/>
                          <a:pt x="4390" y="935"/>
                        </a:cubicBezTo>
                        <a:cubicBezTo>
                          <a:pt x="4170" y="1098"/>
                          <a:pt x="3898" y="1265"/>
                          <a:pt x="3622" y="1427"/>
                        </a:cubicBezTo>
                        <a:cubicBezTo>
                          <a:pt x="3569" y="1427"/>
                          <a:pt x="3512" y="1484"/>
                          <a:pt x="3459" y="1537"/>
                        </a:cubicBezTo>
                        <a:lnTo>
                          <a:pt x="3293" y="1646"/>
                        </a:lnTo>
                        <a:lnTo>
                          <a:pt x="2911" y="1923"/>
                        </a:lnTo>
                        <a:cubicBezTo>
                          <a:pt x="2691" y="2085"/>
                          <a:pt x="2415" y="2252"/>
                          <a:pt x="2195" y="2415"/>
                        </a:cubicBezTo>
                        <a:cubicBezTo>
                          <a:pt x="2086" y="2524"/>
                          <a:pt x="1976" y="2581"/>
                          <a:pt x="1813" y="2634"/>
                        </a:cubicBezTo>
                        <a:lnTo>
                          <a:pt x="1756" y="2744"/>
                        </a:lnTo>
                        <a:lnTo>
                          <a:pt x="1647" y="2744"/>
                        </a:lnTo>
                        <a:cubicBezTo>
                          <a:pt x="1594" y="2801"/>
                          <a:pt x="1537" y="2854"/>
                          <a:pt x="1484" y="2854"/>
                        </a:cubicBezTo>
                        <a:cubicBezTo>
                          <a:pt x="1208" y="3020"/>
                          <a:pt x="936" y="3130"/>
                          <a:pt x="659" y="3240"/>
                        </a:cubicBezTo>
                        <a:cubicBezTo>
                          <a:pt x="549" y="3349"/>
                          <a:pt x="440" y="3402"/>
                          <a:pt x="277" y="3512"/>
                        </a:cubicBezTo>
                        <a:cubicBezTo>
                          <a:pt x="167" y="3622"/>
                          <a:pt x="58" y="3731"/>
                          <a:pt x="1" y="3841"/>
                        </a:cubicBezTo>
                        <a:lnTo>
                          <a:pt x="1" y="3841"/>
                        </a:lnTo>
                        <a:cubicBezTo>
                          <a:pt x="220" y="3679"/>
                          <a:pt x="497" y="3622"/>
                          <a:pt x="769" y="3512"/>
                        </a:cubicBezTo>
                        <a:cubicBezTo>
                          <a:pt x="1098" y="3459"/>
                          <a:pt x="1374" y="3402"/>
                          <a:pt x="1647" y="3292"/>
                        </a:cubicBezTo>
                        <a:cubicBezTo>
                          <a:pt x="1756" y="3292"/>
                          <a:pt x="1813" y="3240"/>
                          <a:pt x="1866" y="3240"/>
                        </a:cubicBezTo>
                        <a:cubicBezTo>
                          <a:pt x="1923" y="3240"/>
                          <a:pt x="1976" y="3183"/>
                          <a:pt x="1976" y="3183"/>
                        </a:cubicBezTo>
                        <a:lnTo>
                          <a:pt x="2086" y="3130"/>
                        </a:lnTo>
                        <a:cubicBezTo>
                          <a:pt x="2252" y="3073"/>
                          <a:pt x="2362" y="2963"/>
                          <a:pt x="2524" y="2911"/>
                        </a:cubicBezTo>
                        <a:cubicBezTo>
                          <a:pt x="2744" y="2744"/>
                          <a:pt x="3020" y="2581"/>
                          <a:pt x="3293" y="2415"/>
                        </a:cubicBezTo>
                        <a:cubicBezTo>
                          <a:pt x="3402" y="2362"/>
                          <a:pt x="3512" y="2252"/>
                          <a:pt x="3622" y="2142"/>
                        </a:cubicBezTo>
                        <a:lnTo>
                          <a:pt x="3951" y="1866"/>
                        </a:lnTo>
                        <a:cubicBezTo>
                          <a:pt x="4227" y="1704"/>
                          <a:pt x="4447" y="1537"/>
                          <a:pt x="4666" y="1317"/>
                        </a:cubicBezTo>
                        <a:cubicBezTo>
                          <a:pt x="4776" y="1208"/>
                          <a:pt x="4886" y="1155"/>
                          <a:pt x="4996" y="1045"/>
                        </a:cubicBezTo>
                        <a:cubicBezTo>
                          <a:pt x="5158" y="935"/>
                          <a:pt x="5215" y="769"/>
                          <a:pt x="5325" y="659"/>
                        </a:cubicBezTo>
                        <a:cubicBezTo>
                          <a:pt x="5487" y="439"/>
                          <a:pt x="5654" y="220"/>
                          <a:pt x="5873" y="1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2" name="Google Shape;2097;p38"/>
                  <p:cNvSpPr/>
                  <p:nvPr/>
                </p:nvSpPr>
                <p:spPr>
                  <a:xfrm>
                    <a:off x="1948111" y="1613457"/>
                    <a:ext cx="1125501" cy="6867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475" h="3951" extrusionOk="0">
                        <a:moveTo>
                          <a:pt x="6474" y="0"/>
                        </a:moveTo>
                        <a:lnTo>
                          <a:pt x="6474" y="0"/>
                        </a:lnTo>
                        <a:cubicBezTo>
                          <a:pt x="5816" y="163"/>
                          <a:pt x="5267" y="492"/>
                          <a:pt x="4719" y="878"/>
                        </a:cubicBezTo>
                        <a:cubicBezTo>
                          <a:pt x="4170" y="1207"/>
                          <a:pt x="3674" y="1646"/>
                          <a:pt x="3183" y="1975"/>
                        </a:cubicBezTo>
                        <a:cubicBezTo>
                          <a:pt x="2906" y="2138"/>
                          <a:pt x="2687" y="2305"/>
                          <a:pt x="2414" y="2467"/>
                        </a:cubicBezTo>
                        <a:cubicBezTo>
                          <a:pt x="2248" y="2577"/>
                          <a:pt x="2138" y="2634"/>
                          <a:pt x="2028" y="2743"/>
                        </a:cubicBezTo>
                        <a:lnTo>
                          <a:pt x="1809" y="2853"/>
                        </a:lnTo>
                        <a:lnTo>
                          <a:pt x="1699" y="2906"/>
                        </a:lnTo>
                        <a:lnTo>
                          <a:pt x="1646" y="2963"/>
                        </a:lnTo>
                        <a:lnTo>
                          <a:pt x="1589" y="2963"/>
                        </a:lnTo>
                        <a:cubicBezTo>
                          <a:pt x="1480" y="3016"/>
                          <a:pt x="1317" y="3125"/>
                          <a:pt x="1150" y="3182"/>
                        </a:cubicBezTo>
                        <a:cubicBezTo>
                          <a:pt x="1041" y="3235"/>
                          <a:pt x="878" y="3292"/>
                          <a:pt x="768" y="3402"/>
                        </a:cubicBezTo>
                        <a:cubicBezTo>
                          <a:pt x="602" y="3455"/>
                          <a:pt x="439" y="3512"/>
                          <a:pt x="330" y="3621"/>
                        </a:cubicBezTo>
                        <a:cubicBezTo>
                          <a:pt x="272" y="3674"/>
                          <a:pt x="163" y="3731"/>
                          <a:pt x="110" y="3784"/>
                        </a:cubicBezTo>
                        <a:cubicBezTo>
                          <a:pt x="53" y="3841"/>
                          <a:pt x="0" y="3893"/>
                          <a:pt x="0" y="3951"/>
                        </a:cubicBezTo>
                        <a:cubicBezTo>
                          <a:pt x="0" y="3893"/>
                          <a:pt x="110" y="3893"/>
                          <a:pt x="163" y="3841"/>
                        </a:cubicBezTo>
                        <a:cubicBezTo>
                          <a:pt x="220" y="3784"/>
                          <a:pt x="330" y="3784"/>
                          <a:pt x="382" y="3731"/>
                        </a:cubicBezTo>
                        <a:cubicBezTo>
                          <a:pt x="549" y="3674"/>
                          <a:pt x="659" y="3674"/>
                          <a:pt x="821" y="3621"/>
                        </a:cubicBezTo>
                        <a:cubicBezTo>
                          <a:pt x="1150" y="3512"/>
                          <a:pt x="1427" y="3455"/>
                          <a:pt x="1756" y="3345"/>
                        </a:cubicBezTo>
                        <a:lnTo>
                          <a:pt x="1809" y="3292"/>
                        </a:lnTo>
                        <a:lnTo>
                          <a:pt x="1866" y="3292"/>
                        </a:lnTo>
                        <a:lnTo>
                          <a:pt x="1975" y="3235"/>
                        </a:lnTo>
                        <a:cubicBezTo>
                          <a:pt x="2085" y="3182"/>
                          <a:pt x="2138" y="3182"/>
                          <a:pt x="2195" y="3125"/>
                        </a:cubicBezTo>
                        <a:cubicBezTo>
                          <a:pt x="2357" y="3073"/>
                          <a:pt x="2524" y="2963"/>
                          <a:pt x="2634" y="2906"/>
                        </a:cubicBezTo>
                        <a:cubicBezTo>
                          <a:pt x="2906" y="2743"/>
                          <a:pt x="3235" y="2577"/>
                          <a:pt x="3455" y="2414"/>
                        </a:cubicBezTo>
                        <a:cubicBezTo>
                          <a:pt x="4003" y="2028"/>
                          <a:pt x="4499" y="1589"/>
                          <a:pt x="4991" y="1150"/>
                        </a:cubicBezTo>
                        <a:cubicBezTo>
                          <a:pt x="5430" y="768"/>
                          <a:pt x="5926" y="329"/>
                          <a:pt x="6474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3" name="Google Shape;2098;p38"/>
                  <p:cNvSpPr/>
                  <p:nvPr/>
                </p:nvSpPr>
                <p:spPr>
                  <a:xfrm>
                    <a:off x="2109767" y="1794234"/>
                    <a:ext cx="1078221" cy="70590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03" h="4061" extrusionOk="0">
                        <a:moveTo>
                          <a:pt x="5707" y="0"/>
                        </a:moveTo>
                        <a:cubicBezTo>
                          <a:pt x="5544" y="0"/>
                          <a:pt x="5378" y="58"/>
                          <a:pt x="5215" y="110"/>
                        </a:cubicBezTo>
                        <a:cubicBezTo>
                          <a:pt x="4886" y="167"/>
                          <a:pt x="4610" y="330"/>
                          <a:pt x="4337" y="496"/>
                        </a:cubicBezTo>
                        <a:cubicBezTo>
                          <a:pt x="4061" y="659"/>
                          <a:pt x="3789" y="878"/>
                          <a:pt x="3569" y="1045"/>
                        </a:cubicBezTo>
                        <a:cubicBezTo>
                          <a:pt x="3402" y="1155"/>
                          <a:pt x="3293" y="1208"/>
                          <a:pt x="3183" y="1265"/>
                        </a:cubicBezTo>
                        <a:lnTo>
                          <a:pt x="3130" y="1317"/>
                        </a:lnTo>
                        <a:lnTo>
                          <a:pt x="3073" y="1317"/>
                        </a:lnTo>
                        <a:lnTo>
                          <a:pt x="2964" y="1374"/>
                        </a:lnTo>
                        <a:lnTo>
                          <a:pt x="2744" y="1484"/>
                        </a:lnTo>
                        <a:cubicBezTo>
                          <a:pt x="2195" y="1813"/>
                          <a:pt x="1647" y="2085"/>
                          <a:pt x="1098" y="2472"/>
                        </a:cubicBezTo>
                        <a:cubicBezTo>
                          <a:pt x="879" y="2691"/>
                          <a:pt x="607" y="2911"/>
                          <a:pt x="440" y="3183"/>
                        </a:cubicBezTo>
                        <a:cubicBezTo>
                          <a:pt x="220" y="3459"/>
                          <a:pt x="58" y="3731"/>
                          <a:pt x="1" y="4060"/>
                        </a:cubicBezTo>
                        <a:cubicBezTo>
                          <a:pt x="330" y="3512"/>
                          <a:pt x="826" y="3130"/>
                          <a:pt x="1318" y="2801"/>
                        </a:cubicBezTo>
                        <a:cubicBezTo>
                          <a:pt x="1866" y="2524"/>
                          <a:pt x="2415" y="2252"/>
                          <a:pt x="3021" y="1976"/>
                        </a:cubicBezTo>
                        <a:cubicBezTo>
                          <a:pt x="3073" y="1923"/>
                          <a:pt x="3130" y="1866"/>
                          <a:pt x="3240" y="1866"/>
                        </a:cubicBezTo>
                        <a:lnTo>
                          <a:pt x="3293" y="1756"/>
                        </a:lnTo>
                        <a:lnTo>
                          <a:pt x="3350" y="1756"/>
                        </a:lnTo>
                        <a:lnTo>
                          <a:pt x="3402" y="1703"/>
                        </a:lnTo>
                        <a:cubicBezTo>
                          <a:pt x="3569" y="1646"/>
                          <a:pt x="3679" y="1537"/>
                          <a:pt x="3841" y="1427"/>
                        </a:cubicBezTo>
                        <a:lnTo>
                          <a:pt x="4557" y="826"/>
                        </a:lnTo>
                        <a:cubicBezTo>
                          <a:pt x="4829" y="659"/>
                          <a:pt x="5048" y="439"/>
                          <a:pt x="5325" y="330"/>
                        </a:cubicBezTo>
                        <a:cubicBezTo>
                          <a:pt x="5435" y="220"/>
                          <a:pt x="5597" y="167"/>
                          <a:pt x="5707" y="167"/>
                        </a:cubicBezTo>
                        <a:cubicBezTo>
                          <a:pt x="5756" y="150"/>
                          <a:pt x="5805" y="144"/>
                          <a:pt x="5854" y="144"/>
                        </a:cubicBezTo>
                        <a:cubicBezTo>
                          <a:pt x="5970" y="144"/>
                          <a:pt x="6085" y="183"/>
                          <a:pt x="6203" y="220"/>
                        </a:cubicBezTo>
                        <a:cubicBezTo>
                          <a:pt x="6036" y="110"/>
                          <a:pt x="5874" y="0"/>
                          <a:pt x="5707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4" name="Google Shape;2099;p38"/>
                  <p:cNvSpPr/>
                  <p:nvPr/>
                </p:nvSpPr>
                <p:spPr>
                  <a:xfrm>
                    <a:off x="2167129" y="1937639"/>
                    <a:ext cx="1010952" cy="61968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816" h="3565" extrusionOk="0">
                        <a:moveTo>
                          <a:pt x="5816" y="1"/>
                        </a:moveTo>
                        <a:lnTo>
                          <a:pt x="5816" y="1"/>
                        </a:lnTo>
                        <a:cubicBezTo>
                          <a:pt x="5324" y="273"/>
                          <a:pt x="4828" y="492"/>
                          <a:pt x="4280" y="712"/>
                        </a:cubicBezTo>
                        <a:cubicBezTo>
                          <a:pt x="3788" y="988"/>
                          <a:pt x="3239" y="1208"/>
                          <a:pt x="2743" y="1537"/>
                        </a:cubicBezTo>
                        <a:cubicBezTo>
                          <a:pt x="2634" y="1590"/>
                          <a:pt x="2524" y="1699"/>
                          <a:pt x="2361" y="1756"/>
                        </a:cubicBezTo>
                        <a:cubicBezTo>
                          <a:pt x="2252" y="1866"/>
                          <a:pt x="2142" y="1976"/>
                          <a:pt x="2032" y="2028"/>
                        </a:cubicBezTo>
                        <a:cubicBezTo>
                          <a:pt x="1813" y="2248"/>
                          <a:pt x="1593" y="2415"/>
                          <a:pt x="1374" y="2577"/>
                        </a:cubicBezTo>
                        <a:cubicBezTo>
                          <a:pt x="1154" y="2797"/>
                          <a:pt x="935" y="2963"/>
                          <a:pt x="715" y="3126"/>
                        </a:cubicBezTo>
                        <a:cubicBezTo>
                          <a:pt x="496" y="3293"/>
                          <a:pt x="277" y="3455"/>
                          <a:pt x="0" y="3565"/>
                        </a:cubicBezTo>
                        <a:cubicBezTo>
                          <a:pt x="329" y="3565"/>
                          <a:pt x="606" y="3455"/>
                          <a:pt x="878" y="3345"/>
                        </a:cubicBezTo>
                        <a:cubicBezTo>
                          <a:pt x="1154" y="3235"/>
                          <a:pt x="1427" y="3073"/>
                          <a:pt x="1646" y="2963"/>
                        </a:cubicBezTo>
                        <a:cubicBezTo>
                          <a:pt x="2142" y="2634"/>
                          <a:pt x="2581" y="2248"/>
                          <a:pt x="3020" y="1976"/>
                        </a:cubicBezTo>
                        <a:cubicBezTo>
                          <a:pt x="3511" y="1647"/>
                          <a:pt x="4007" y="1370"/>
                          <a:pt x="4499" y="1041"/>
                        </a:cubicBezTo>
                        <a:cubicBezTo>
                          <a:pt x="4718" y="931"/>
                          <a:pt x="4938" y="769"/>
                          <a:pt x="5214" y="549"/>
                        </a:cubicBezTo>
                        <a:cubicBezTo>
                          <a:pt x="5434" y="383"/>
                          <a:pt x="5653" y="220"/>
                          <a:pt x="5816" y="1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5" name="Google Shape;2100;p38"/>
                  <p:cNvSpPr/>
                  <p:nvPr/>
                </p:nvSpPr>
                <p:spPr>
                  <a:xfrm>
                    <a:off x="2281505" y="1994827"/>
                    <a:ext cx="953764" cy="68104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87" h="3918" extrusionOk="0">
                        <a:moveTo>
                          <a:pt x="5487" y="1"/>
                        </a:moveTo>
                        <a:lnTo>
                          <a:pt x="5487" y="1"/>
                        </a:lnTo>
                        <a:cubicBezTo>
                          <a:pt x="4938" y="220"/>
                          <a:pt x="4447" y="492"/>
                          <a:pt x="3951" y="769"/>
                        </a:cubicBezTo>
                        <a:cubicBezTo>
                          <a:pt x="3679" y="931"/>
                          <a:pt x="3459" y="1098"/>
                          <a:pt x="3240" y="1261"/>
                        </a:cubicBezTo>
                        <a:cubicBezTo>
                          <a:pt x="3130" y="1370"/>
                          <a:pt x="3020" y="1427"/>
                          <a:pt x="2910" y="1537"/>
                        </a:cubicBezTo>
                        <a:lnTo>
                          <a:pt x="2581" y="1809"/>
                        </a:lnTo>
                        <a:cubicBezTo>
                          <a:pt x="2195" y="2195"/>
                          <a:pt x="1703" y="2525"/>
                          <a:pt x="1265" y="2854"/>
                        </a:cubicBezTo>
                        <a:lnTo>
                          <a:pt x="659" y="3455"/>
                        </a:lnTo>
                        <a:cubicBezTo>
                          <a:pt x="549" y="3565"/>
                          <a:pt x="439" y="3622"/>
                          <a:pt x="330" y="3732"/>
                        </a:cubicBezTo>
                        <a:cubicBezTo>
                          <a:pt x="220" y="3784"/>
                          <a:pt x="110" y="3894"/>
                          <a:pt x="0" y="3894"/>
                        </a:cubicBezTo>
                        <a:cubicBezTo>
                          <a:pt x="33" y="3911"/>
                          <a:pt x="70" y="3918"/>
                          <a:pt x="110" y="3918"/>
                        </a:cubicBezTo>
                        <a:cubicBezTo>
                          <a:pt x="204" y="3918"/>
                          <a:pt x="309" y="3878"/>
                          <a:pt x="387" y="3841"/>
                        </a:cubicBezTo>
                        <a:cubicBezTo>
                          <a:pt x="549" y="3784"/>
                          <a:pt x="659" y="3732"/>
                          <a:pt x="826" y="3675"/>
                        </a:cubicBezTo>
                        <a:cubicBezTo>
                          <a:pt x="1045" y="3512"/>
                          <a:pt x="1317" y="3345"/>
                          <a:pt x="1537" y="3183"/>
                        </a:cubicBezTo>
                        <a:cubicBezTo>
                          <a:pt x="1976" y="2906"/>
                          <a:pt x="2472" y="2577"/>
                          <a:pt x="2910" y="2195"/>
                        </a:cubicBezTo>
                        <a:lnTo>
                          <a:pt x="3240" y="1919"/>
                        </a:lnTo>
                        <a:cubicBezTo>
                          <a:pt x="3292" y="1809"/>
                          <a:pt x="3402" y="1699"/>
                          <a:pt x="3512" y="1647"/>
                        </a:cubicBezTo>
                        <a:cubicBezTo>
                          <a:pt x="3731" y="1427"/>
                          <a:pt x="3951" y="1261"/>
                          <a:pt x="4170" y="1098"/>
                        </a:cubicBezTo>
                        <a:cubicBezTo>
                          <a:pt x="4609" y="769"/>
                          <a:pt x="5048" y="440"/>
                          <a:pt x="5487" y="1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6" name="Google Shape;2101;p38"/>
                  <p:cNvSpPr/>
                  <p:nvPr/>
                </p:nvSpPr>
                <p:spPr>
                  <a:xfrm>
                    <a:off x="2367721" y="2175778"/>
                    <a:ext cx="915697" cy="61047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268" h="3512" extrusionOk="0">
                        <a:moveTo>
                          <a:pt x="5267" y="0"/>
                        </a:moveTo>
                        <a:lnTo>
                          <a:pt x="5267" y="0"/>
                        </a:lnTo>
                        <a:cubicBezTo>
                          <a:pt x="4719" y="110"/>
                          <a:pt x="4223" y="329"/>
                          <a:pt x="3731" y="549"/>
                        </a:cubicBezTo>
                        <a:cubicBezTo>
                          <a:pt x="3512" y="716"/>
                          <a:pt x="3292" y="825"/>
                          <a:pt x="3016" y="988"/>
                        </a:cubicBezTo>
                        <a:cubicBezTo>
                          <a:pt x="2906" y="1045"/>
                          <a:pt x="2796" y="1154"/>
                          <a:pt x="2687" y="1207"/>
                        </a:cubicBezTo>
                        <a:cubicBezTo>
                          <a:pt x="2577" y="1317"/>
                          <a:pt x="2467" y="1374"/>
                          <a:pt x="2414" y="1484"/>
                        </a:cubicBezTo>
                        <a:cubicBezTo>
                          <a:pt x="1976" y="1813"/>
                          <a:pt x="1589" y="2195"/>
                          <a:pt x="1207" y="2581"/>
                        </a:cubicBezTo>
                        <a:cubicBezTo>
                          <a:pt x="1041" y="2743"/>
                          <a:pt x="821" y="2910"/>
                          <a:pt x="659" y="3072"/>
                        </a:cubicBezTo>
                        <a:cubicBezTo>
                          <a:pt x="439" y="3239"/>
                          <a:pt x="220" y="3402"/>
                          <a:pt x="0" y="3511"/>
                        </a:cubicBezTo>
                        <a:cubicBezTo>
                          <a:pt x="273" y="3511"/>
                          <a:pt x="549" y="3402"/>
                          <a:pt x="769" y="3292"/>
                        </a:cubicBezTo>
                        <a:cubicBezTo>
                          <a:pt x="1041" y="3182"/>
                          <a:pt x="1260" y="3020"/>
                          <a:pt x="1480" y="2853"/>
                        </a:cubicBezTo>
                        <a:cubicBezTo>
                          <a:pt x="1918" y="2581"/>
                          <a:pt x="2305" y="2195"/>
                          <a:pt x="2744" y="1865"/>
                        </a:cubicBezTo>
                        <a:cubicBezTo>
                          <a:pt x="2796" y="1756"/>
                          <a:pt x="2906" y="1703"/>
                          <a:pt x="3016" y="1593"/>
                        </a:cubicBezTo>
                        <a:cubicBezTo>
                          <a:pt x="3126" y="1536"/>
                          <a:pt x="3235" y="1484"/>
                          <a:pt x="3345" y="1374"/>
                        </a:cubicBezTo>
                        <a:cubicBezTo>
                          <a:pt x="3512" y="1207"/>
                          <a:pt x="3731" y="1045"/>
                          <a:pt x="3951" y="935"/>
                        </a:cubicBezTo>
                        <a:cubicBezTo>
                          <a:pt x="4390" y="606"/>
                          <a:pt x="4829" y="329"/>
                          <a:pt x="5267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7" name="Google Shape;2102;p38"/>
                  <p:cNvSpPr/>
                  <p:nvPr/>
                </p:nvSpPr>
                <p:spPr>
                  <a:xfrm>
                    <a:off x="2472189" y="2338130"/>
                    <a:ext cx="820442" cy="591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720" h="3403" extrusionOk="0">
                        <a:moveTo>
                          <a:pt x="4719" y="1"/>
                        </a:moveTo>
                        <a:lnTo>
                          <a:pt x="4719" y="1"/>
                        </a:lnTo>
                        <a:cubicBezTo>
                          <a:pt x="4280" y="163"/>
                          <a:pt x="3841" y="383"/>
                          <a:pt x="3402" y="602"/>
                        </a:cubicBezTo>
                        <a:cubicBezTo>
                          <a:pt x="2911" y="769"/>
                          <a:pt x="2525" y="1041"/>
                          <a:pt x="2086" y="1261"/>
                        </a:cubicBezTo>
                        <a:cubicBezTo>
                          <a:pt x="1866" y="1427"/>
                          <a:pt x="1704" y="1537"/>
                          <a:pt x="1484" y="1700"/>
                        </a:cubicBezTo>
                        <a:cubicBezTo>
                          <a:pt x="1375" y="1809"/>
                          <a:pt x="1265" y="1866"/>
                          <a:pt x="1208" y="1976"/>
                        </a:cubicBezTo>
                        <a:cubicBezTo>
                          <a:pt x="1098" y="2029"/>
                          <a:pt x="988" y="2138"/>
                          <a:pt x="936" y="2248"/>
                        </a:cubicBezTo>
                        <a:cubicBezTo>
                          <a:pt x="769" y="2415"/>
                          <a:pt x="606" y="2634"/>
                          <a:pt x="497" y="2854"/>
                        </a:cubicBezTo>
                        <a:cubicBezTo>
                          <a:pt x="330" y="3016"/>
                          <a:pt x="220" y="3236"/>
                          <a:pt x="1" y="3403"/>
                        </a:cubicBezTo>
                        <a:cubicBezTo>
                          <a:pt x="277" y="3293"/>
                          <a:pt x="497" y="3126"/>
                          <a:pt x="659" y="3016"/>
                        </a:cubicBezTo>
                        <a:cubicBezTo>
                          <a:pt x="879" y="2854"/>
                          <a:pt x="1045" y="2687"/>
                          <a:pt x="1208" y="2525"/>
                        </a:cubicBezTo>
                        <a:cubicBezTo>
                          <a:pt x="1375" y="2358"/>
                          <a:pt x="1594" y="2248"/>
                          <a:pt x="1756" y="2086"/>
                        </a:cubicBezTo>
                        <a:cubicBezTo>
                          <a:pt x="1976" y="1976"/>
                          <a:pt x="2143" y="1866"/>
                          <a:pt x="2362" y="1700"/>
                        </a:cubicBezTo>
                        <a:cubicBezTo>
                          <a:pt x="2744" y="1480"/>
                          <a:pt x="3183" y="1208"/>
                          <a:pt x="3569" y="931"/>
                        </a:cubicBezTo>
                        <a:cubicBezTo>
                          <a:pt x="3951" y="659"/>
                          <a:pt x="4390" y="383"/>
                          <a:pt x="4719" y="1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8" name="Google Shape;2103;p38"/>
                  <p:cNvSpPr/>
                  <p:nvPr/>
                </p:nvSpPr>
                <p:spPr>
                  <a:xfrm>
                    <a:off x="2520338" y="2461893"/>
                    <a:ext cx="867548" cy="5440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991" h="3130" extrusionOk="0">
                        <a:moveTo>
                          <a:pt x="4991" y="0"/>
                        </a:moveTo>
                        <a:lnTo>
                          <a:pt x="4991" y="0"/>
                        </a:lnTo>
                        <a:cubicBezTo>
                          <a:pt x="4499" y="167"/>
                          <a:pt x="4060" y="386"/>
                          <a:pt x="3621" y="606"/>
                        </a:cubicBezTo>
                        <a:cubicBezTo>
                          <a:pt x="3182" y="825"/>
                          <a:pt x="2743" y="1097"/>
                          <a:pt x="2357" y="1374"/>
                        </a:cubicBezTo>
                        <a:cubicBezTo>
                          <a:pt x="1975" y="1646"/>
                          <a:pt x="1536" y="1865"/>
                          <a:pt x="1150" y="2142"/>
                        </a:cubicBezTo>
                        <a:cubicBezTo>
                          <a:pt x="768" y="2471"/>
                          <a:pt x="329" y="2743"/>
                          <a:pt x="0" y="3129"/>
                        </a:cubicBezTo>
                        <a:cubicBezTo>
                          <a:pt x="492" y="2910"/>
                          <a:pt x="931" y="2743"/>
                          <a:pt x="1370" y="2524"/>
                        </a:cubicBezTo>
                        <a:cubicBezTo>
                          <a:pt x="1809" y="2304"/>
                          <a:pt x="2248" y="2032"/>
                          <a:pt x="2634" y="1756"/>
                        </a:cubicBezTo>
                        <a:cubicBezTo>
                          <a:pt x="3016" y="1484"/>
                          <a:pt x="3455" y="1207"/>
                          <a:pt x="3841" y="935"/>
                        </a:cubicBezTo>
                        <a:cubicBezTo>
                          <a:pt x="4223" y="658"/>
                          <a:pt x="4609" y="329"/>
                          <a:pt x="4991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9" name="Google Shape;2104;p38"/>
                  <p:cNvSpPr/>
                  <p:nvPr/>
                </p:nvSpPr>
                <p:spPr>
                  <a:xfrm>
                    <a:off x="2586739" y="2688386"/>
                    <a:ext cx="839389" cy="4031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29" h="2319" extrusionOk="0">
                        <a:moveTo>
                          <a:pt x="4707" y="0"/>
                        </a:moveTo>
                        <a:cubicBezTo>
                          <a:pt x="4514" y="0"/>
                          <a:pt x="4298" y="90"/>
                          <a:pt x="4117" y="181"/>
                        </a:cubicBezTo>
                        <a:cubicBezTo>
                          <a:pt x="3898" y="290"/>
                          <a:pt x="3731" y="453"/>
                          <a:pt x="3569" y="562"/>
                        </a:cubicBezTo>
                        <a:cubicBezTo>
                          <a:pt x="3459" y="672"/>
                          <a:pt x="3402" y="729"/>
                          <a:pt x="3292" y="782"/>
                        </a:cubicBezTo>
                        <a:cubicBezTo>
                          <a:pt x="3182" y="839"/>
                          <a:pt x="3130" y="892"/>
                          <a:pt x="3020" y="949"/>
                        </a:cubicBezTo>
                        <a:cubicBezTo>
                          <a:pt x="2853" y="1001"/>
                          <a:pt x="2634" y="1111"/>
                          <a:pt x="2414" y="1221"/>
                        </a:cubicBezTo>
                        <a:cubicBezTo>
                          <a:pt x="2304" y="1278"/>
                          <a:pt x="2195" y="1331"/>
                          <a:pt x="2142" y="1388"/>
                        </a:cubicBezTo>
                        <a:cubicBezTo>
                          <a:pt x="2032" y="1440"/>
                          <a:pt x="1923" y="1440"/>
                          <a:pt x="1813" y="1497"/>
                        </a:cubicBezTo>
                        <a:cubicBezTo>
                          <a:pt x="1593" y="1607"/>
                          <a:pt x="1427" y="1717"/>
                          <a:pt x="1264" y="1826"/>
                        </a:cubicBezTo>
                        <a:cubicBezTo>
                          <a:pt x="1154" y="1826"/>
                          <a:pt x="1045" y="1879"/>
                          <a:pt x="935" y="1879"/>
                        </a:cubicBezTo>
                        <a:cubicBezTo>
                          <a:pt x="825" y="1879"/>
                          <a:pt x="716" y="1936"/>
                          <a:pt x="606" y="1936"/>
                        </a:cubicBezTo>
                        <a:cubicBezTo>
                          <a:pt x="549" y="1989"/>
                          <a:pt x="439" y="1989"/>
                          <a:pt x="386" y="2046"/>
                        </a:cubicBezTo>
                        <a:lnTo>
                          <a:pt x="277" y="2156"/>
                        </a:lnTo>
                        <a:lnTo>
                          <a:pt x="167" y="2265"/>
                        </a:lnTo>
                        <a:lnTo>
                          <a:pt x="0" y="2265"/>
                        </a:lnTo>
                        <a:cubicBezTo>
                          <a:pt x="57" y="2318"/>
                          <a:pt x="110" y="2318"/>
                          <a:pt x="167" y="2318"/>
                        </a:cubicBezTo>
                        <a:cubicBezTo>
                          <a:pt x="220" y="2318"/>
                          <a:pt x="277" y="2318"/>
                          <a:pt x="329" y="2265"/>
                        </a:cubicBezTo>
                        <a:cubicBezTo>
                          <a:pt x="386" y="2265"/>
                          <a:pt x="439" y="2208"/>
                          <a:pt x="496" y="2208"/>
                        </a:cubicBezTo>
                        <a:lnTo>
                          <a:pt x="1317" y="2208"/>
                        </a:lnTo>
                        <a:cubicBezTo>
                          <a:pt x="1593" y="2156"/>
                          <a:pt x="1813" y="2046"/>
                          <a:pt x="2032" y="1936"/>
                        </a:cubicBezTo>
                        <a:lnTo>
                          <a:pt x="2634" y="1660"/>
                        </a:lnTo>
                        <a:cubicBezTo>
                          <a:pt x="2853" y="1607"/>
                          <a:pt x="3073" y="1497"/>
                          <a:pt x="3239" y="1331"/>
                        </a:cubicBezTo>
                        <a:cubicBezTo>
                          <a:pt x="3349" y="1278"/>
                          <a:pt x="3459" y="1221"/>
                          <a:pt x="3569" y="1111"/>
                        </a:cubicBezTo>
                        <a:cubicBezTo>
                          <a:pt x="3678" y="1058"/>
                          <a:pt x="3731" y="949"/>
                          <a:pt x="3841" y="892"/>
                        </a:cubicBezTo>
                        <a:cubicBezTo>
                          <a:pt x="3950" y="672"/>
                          <a:pt x="4117" y="510"/>
                          <a:pt x="4280" y="343"/>
                        </a:cubicBezTo>
                        <a:cubicBezTo>
                          <a:pt x="4389" y="233"/>
                          <a:pt x="4556" y="71"/>
                          <a:pt x="4828" y="14"/>
                        </a:cubicBezTo>
                        <a:cubicBezTo>
                          <a:pt x="4789" y="4"/>
                          <a:pt x="4748" y="0"/>
                          <a:pt x="4707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0" name="Google Shape;2105;p38"/>
                  <p:cNvSpPr/>
                  <p:nvPr/>
                </p:nvSpPr>
                <p:spPr>
                  <a:xfrm>
                    <a:off x="2681994" y="2948601"/>
                    <a:ext cx="782201" cy="27638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00" h="1590" extrusionOk="0">
                        <a:moveTo>
                          <a:pt x="4500" y="0"/>
                        </a:moveTo>
                        <a:cubicBezTo>
                          <a:pt x="4061" y="0"/>
                          <a:pt x="3679" y="0"/>
                          <a:pt x="3293" y="53"/>
                        </a:cubicBezTo>
                        <a:cubicBezTo>
                          <a:pt x="3073" y="110"/>
                          <a:pt x="2854" y="163"/>
                          <a:pt x="2691" y="220"/>
                        </a:cubicBezTo>
                        <a:cubicBezTo>
                          <a:pt x="2582" y="220"/>
                          <a:pt x="2472" y="220"/>
                          <a:pt x="2362" y="272"/>
                        </a:cubicBezTo>
                        <a:lnTo>
                          <a:pt x="2252" y="329"/>
                        </a:lnTo>
                        <a:cubicBezTo>
                          <a:pt x="2195" y="329"/>
                          <a:pt x="2143" y="382"/>
                          <a:pt x="2086" y="382"/>
                        </a:cubicBezTo>
                        <a:cubicBezTo>
                          <a:pt x="1704" y="549"/>
                          <a:pt x="1375" y="768"/>
                          <a:pt x="988" y="988"/>
                        </a:cubicBezTo>
                        <a:lnTo>
                          <a:pt x="497" y="1260"/>
                        </a:lnTo>
                        <a:cubicBezTo>
                          <a:pt x="440" y="1317"/>
                          <a:pt x="330" y="1370"/>
                          <a:pt x="277" y="1427"/>
                        </a:cubicBezTo>
                        <a:cubicBezTo>
                          <a:pt x="220" y="1479"/>
                          <a:pt x="168" y="1479"/>
                          <a:pt x="110" y="1479"/>
                        </a:cubicBezTo>
                        <a:cubicBezTo>
                          <a:pt x="110" y="1537"/>
                          <a:pt x="58" y="1537"/>
                          <a:pt x="1" y="1537"/>
                        </a:cubicBezTo>
                        <a:cubicBezTo>
                          <a:pt x="58" y="1589"/>
                          <a:pt x="110" y="1589"/>
                          <a:pt x="168" y="1589"/>
                        </a:cubicBezTo>
                        <a:lnTo>
                          <a:pt x="277" y="1589"/>
                        </a:lnTo>
                        <a:cubicBezTo>
                          <a:pt x="387" y="1537"/>
                          <a:pt x="497" y="1537"/>
                          <a:pt x="606" y="1537"/>
                        </a:cubicBezTo>
                        <a:cubicBezTo>
                          <a:pt x="826" y="1479"/>
                          <a:pt x="988" y="1370"/>
                          <a:pt x="1208" y="1317"/>
                        </a:cubicBezTo>
                        <a:cubicBezTo>
                          <a:pt x="1594" y="1150"/>
                          <a:pt x="1923" y="988"/>
                          <a:pt x="2252" y="821"/>
                        </a:cubicBezTo>
                        <a:lnTo>
                          <a:pt x="2415" y="821"/>
                        </a:lnTo>
                        <a:lnTo>
                          <a:pt x="2525" y="768"/>
                        </a:lnTo>
                        <a:lnTo>
                          <a:pt x="2801" y="659"/>
                        </a:lnTo>
                        <a:lnTo>
                          <a:pt x="3350" y="439"/>
                        </a:lnTo>
                        <a:cubicBezTo>
                          <a:pt x="3732" y="329"/>
                          <a:pt x="4118" y="163"/>
                          <a:pt x="4500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1" name="Google Shape;2106;p38"/>
                  <p:cNvSpPr/>
                  <p:nvPr/>
                </p:nvSpPr>
                <p:spPr>
                  <a:xfrm>
                    <a:off x="2749264" y="3082098"/>
                    <a:ext cx="648532" cy="27099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31" h="1559" extrusionOk="0">
                        <a:moveTo>
                          <a:pt x="3731" y="0"/>
                        </a:moveTo>
                        <a:lnTo>
                          <a:pt x="3731" y="0"/>
                        </a:lnTo>
                        <a:cubicBezTo>
                          <a:pt x="3564" y="110"/>
                          <a:pt x="3402" y="163"/>
                          <a:pt x="3235" y="163"/>
                        </a:cubicBezTo>
                        <a:cubicBezTo>
                          <a:pt x="3072" y="220"/>
                          <a:pt x="2963" y="273"/>
                          <a:pt x="2796" y="273"/>
                        </a:cubicBezTo>
                        <a:lnTo>
                          <a:pt x="2304" y="439"/>
                        </a:lnTo>
                        <a:cubicBezTo>
                          <a:pt x="2195" y="492"/>
                          <a:pt x="2085" y="492"/>
                          <a:pt x="2028" y="549"/>
                        </a:cubicBezTo>
                        <a:lnTo>
                          <a:pt x="1808" y="659"/>
                        </a:lnTo>
                        <a:cubicBezTo>
                          <a:pt x="1479" y="821"/>
                          <a:pt x="1207" y="931"/>
                          <a:pt x="931" y="1098"/>
                        </a:cubicBezTo>
                        <a:cubicBezTo>
                          <a:pt x="768" y="1207"/>
                          <a:pt x="658" y="1260"/>
                          <a:pt x="492" y="1317"/>
                        </a:cubicBezTo>
                        <a:lnTo>
                          <a:pt x="0" y="1480"/>
                        </a:lnTo>
                        <a:cubicBezTo>
                          <a:pt x="115" y="1520"/>
                          <a:pt x="259" y="1558"/>
                          <a:pt x="393" y="1558"/>
                        </a:cubicBezTo>
                        <a:cubicBezTo>
                          <a:pt x="447" y="1558"/>
                          <a:pt x="500" y="1552"/>
                          <a:pt x="549" y="1537"/>
                        </a:cubicBezTo>
                        <a:cubicBezTo>
                          <a:pt x="711" y="1537"/>
                          <a:pt x="878" y="1537"/>
                          <a:pt x="1040" y="1480"/>
                        </a:cubicBezTo>
                        <a:cubicBezTo>
                          <a:pt x="1426" y="1370"/>
                          <a:pt x="1699" y="1260"/>
                          <a:pt x="2028" y="1098"/>
                        </a:cubicBezTo>
                        <a:lnTo>
                          <a:pt x="2247" y="988"/>
                        </a:lnTo>
                        <a:cubicBezTo>
                          <a:pt x="2304" y="931"/>
                          <a:pt x="2414" y="931"/>
                          <a:pt x="2467" y="878"/>
                        </a:cubicBezTo>
                        <a:cubicBezTo>
                          <a:pt x="2634" y="821"/>
                          <a:pt x="2743" y="769"/>
                          <a:pt x="2906" y="659"/>
                        </a:cubicBezTo>
                        <a:cubicBezTo>
                          <a:pt x="3072" y="602"/>
                          <a:pt x="3235" y="492"/>
                          <a:pt x="3345" y="382"/>
                        </a:cubicBezTo>
                        <a:cubicBezTo>
                          <a:pt x="3511" y="273"/>
                          <a:pt x="3621" y="163"/>
                          <a:pt x="3731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2" name="Google Shape;2107;p38"/>
                  <p:cNvSpPr/>
                  <p:nvPr/>
                </p:nvSpPr>
                <p:spPr>
                  <a:xfrm>
                    <a:off x="2815491" y="3291904"/>
                    <a:ext cx="582305" cy="1564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50" h="900" extrusionOk="0">
                        <a:moveTo>
                          <a:pt x="2472" y="0"/>
                        </a:moveTo>
                        <a:cubicBezTo>
                          <a:pt x="2143" y="0"/>
                          <a:pt x="1866" y="53"/>
                          <a:pt x="1594" y="163"/>
                        </a:cubicBezTo>
                        <a:cubicBezTo>
                          <a:pt x="1318" y="220"/>
                          <a:pt x="1045" y="330"/>
                          <a:pt x="769" y="492"/>
                        </a:cubicBezTo>
                        <a:cubicBezTo>
                          <a:pt x="497" y="602"/>
                          <a:pt x="277" y="711"/>
                          <a:pt x="1" y="878"/>
                        </a:cubicBezTo>
                        <a:cubicBezTo>
                          <a:pt x="96" y="894"/>
                          <a:pt x="188" y="900"/>
                          <a:pt x="276" y="900"/>
                        </a:cubicBezTo>
                        <a:cubicBezTo>
                          <a:pt x="490" y="900"/>
                          <a:pt x="686" y="862"/>
                          <a:pt x="879" y="821"/>
                        </a:cubicBezTo>
                        <a:cubicBezTo>
                          <a:pt x="1155" y="821"/>
                          <a:pt x="1427" y="711"/>
                          <a:pt x="1704" y="659"/>
                        </a:cubicBezTo>
                        <a:cubicBezTo>
                          <a:pt x="1976" y="549"/>
                          <a:pt x="2253" y="492"/>
                          <a:pt x="2525" y="382"/>
                        </a:cubicBezTo>
                        <a:cubicBezTo>
                          <a:pt x="2801" y="330"/>
                          <a:pt x="3021" y="220"/>
                          <a:pt x="3350" y="163"/>
                        </a:cubicBezTo>
                        <a:cubicBezTo>
                          <a:pt x="3073" y="0"/>
                          <a:pt x="2744" y="0"/>
                          <a:pt x="2472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3" name="Google Shape;2108;p38"/>
                  <p:cNvSpPr/>
                  <p:nvPr/>
                </p:nvSpPr>
                <p:spPr>
                  <a:xfrm>
                    <a:off x="2863640" y="3421055"/>
                    <a:ext cx="515210" cy="14218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64" h="818" extrusionOk="0">
                        <a:moveTo>
                          <a:pt x="2688" y="0"/>
                        </a:moveTo>
                        <a:cubicBezTo>
                          <a:pt x="2505" y="0"/>
                          <a:pt x="2322" y="26"/>
                          <a:pt x="2138" y="26"/>
                        </a:cubicBezTo>
                        <a:cubicBezTo>
                          <a:pt x="2028" y="26"/>
                          <a:pt x="1918" y="78"/>
                          <a:pt x="1756" y="78"/>
                        </a:cubicBezTo>
                        <a:lnTo>
                          <a:pt x="1589" y="135"/>
                        </a:lnTo>
                        <a:lnTo>
                          <a:pt x="1370" y="135"/>
                        </a:lnTo>
                        <a:cubicBezTo>
                          <a:pt x="1150" y="245"/>
                          <a:pt x="878" y="298"/>
                          <a:pt x="659" y="407"/>
                        </a:cubicBezTo>
                        <a:lnTo>
                          <a:pt x="330" y="574"/>
                        </a:lnTo>
                        <a:lnTo>
                          <a:pt x="0" y="737"/>
                        </a:lnTo>
                        <a:cubicBezTo>
                          <a:pt x="110" y="794"/>
                          <a:pt x="220" y="794"/>
                          <a:pt x="382" y="794"/>
                        </a:cubicBezTo>
                        <a:cubicBezTo>
                          <a:pt x="419" y="811"/>
                          <a:pt x="462" y="817"/>
                          <a:pt x="507" y="817"/>
                        </a:cubicBezTo>
                        <a:cubicBezTo>
                          <a:pt x="597" y="817"/>
                          <a:pt x="695" y="794"/>
                          <a:pt x="768" y="794"/>
                        </a:cubicBezTo>
                        <a:cubicBezTo>
                          <a:pt x="1041" y="794"/>
                          <a:pt x="1317" y="684"/>
                          <a:pt x="1537" y="627"/>
                        </a:cubicBezTo>
                        <a:lnTo>
                          <a:pt x="1699" y="627"/>
                        </a:lnTo>
                        <a:cubicBezTo>
                          <a:pt x="1756" y="574"/>
                          <a:pt x="1809" y="574"/>
                          <a:pt x="1866" y="574"/>
                        </a:cubicBezTo>
                        <a:cubicBezTo>
                          <a:pt x="2028" y="517"/>
                          <a:pt x="2138" y="464"/>
                          <a:pt x="2248" y="407"/>
                        </a:cubicBezTo>
                        <a:cubicBezTo>
                          <a:pt x="2467" y="298"/>
                          <a:pt x="2744" y="188"/>
                          <a:pt x="2963" y="26"/>
                        </a:cubicBezTo>
                        <a:cubicBezTo>
                          <a:pt x="2871" y="7"/>
                          <a:pt x="2779" y="0"/>
                          <a:pt x="2688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4" name="Google Shape;2109;p38"/>
                  <p:cNvSpPr/>
                  <p:nvPr/>
                </p:nvSpPr>
                <p:spPr>
                  <a:xfrm>
                    <a:off x="2910920" y="3597139"/>
                    <a:ext cx="400661" cy="929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305" h="535" extrusionOk="0">
                        <a:moveTo>
                          <a:pt x="1155" y="0"/>
                        </a:moveTo>
                        <a:cubicBezTo>
                          <a:pt x="988" y="0"/>
                          <a:pt x="769" y="0"/>
                          <a:pt x="549" y="53"/>
                        </a:cubicBezTo>
                        <a:cubicBezTo>
                          <a:pt x="387" y="53"/>
                          <a:pt x="167" y="110"/>
                          <a:pt x="1" y="272"/>
                        </a:cubicBezTo>
                        <a:cubicBezTo>
                          <a:pt x="220" y="329"/>
                          <a:pt x="387" y="382"/>
                          <a:pt x="549" y="439"/>
                        </a:cubicBezTo>
                        <a:cubicBezTo>
                          <a:pt x="716" y="492"/>
                          <a:pt x="935" y="492"/>
                          <a:pt x="1098" y="492"/>
                        </a:cubicBezTo>
                        <a:cubicBezTo>
                          <a:pt x="1208" y="520"/>
                          <a:pt x="1317" y="534"/>
                          <a:pt x="1420" y="534"/>
                        </a:cubicBezTo>
                        <a:cubicBezTo>
                          <a:pt x="1524" y="534"/>
                          <a:pt x="1620" y="520"/>
                          <a:pt x="1704" y="492"/>
                        </a:cubicBezTo>
                        <a:cubicBezTo>
                          <a:pt x="1923" y="439"/>
                          <a:pt x="2142" y="382"/>
                          <a:pt x="2305" y="163"/>
                        </a:cubicBezTo>
                        <a:cubicBezTo>
                          <a:pt x="2085" y="163"/>
                          <a:pt x="1923" y="110"/>
                          <a:pt x="1704" y="110"/>
                        </a:cubicBezTo>
                        <a:cubicBezTo>
                          <a:pt x="1537" y="53"/>
                          <a:pt x="1374" y="53"/>
                          <a:pt x="1155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5" name="Google Shape;2110;p38"/>
                  <p:cNvSpPr/>
                  <p:nvPr/>
                </p:nvSpPr>
                <p:spPr>
                  <a:xfrm>
                    <a:off x="2948987" y="3701608"/>
                    <a:ext cx="220059" cy="19503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66" h="1122" extrusionOk="0">
                        <a:moveTo>
                          <a:pt x="1" y="0"/>
                        </a:moveTo>
                        <a:cubicBezTo>
                          <a:pt x="1" y="167"/>
                          <a:pt x="58" y="330"/>
                          <a:pt x="111" y="439"/>
                        </a:cubicBezTo>
                        <a:cubicBezTo>
                          <a:pt x="220" y="606"/>
                          <a:pt x="277" y="716"/>
                          <a:pt x="387" y="826"/>
                        </a:cubicBezTo>
                        <a:cubicBezTo>
                          <a:pt x="497" y="935"/>
                          <a:pt x="607" y="988"/>
                          <a:pt x="769" y="1045"/>
                        </a:cubicBezTo>
                        <a:cubicBezTo>
                          <a:pt x="846" y="1082"/>
                          <a:pt x="952" y="1121"/>
                          <a:pt x="1085" y="1121"/>
                        </a:cubicBezTo>
                        <a:cubicBezTo>
                          <a:pt x="1140" y="1121"/>
                          <a:pt x="1200" y="1115"/>
                          <a:pt x="1265" y="1098"/>
                        </a:cubicBezTo>
                        <a:cubicBezTo>
                          <a:pt x="1155" y="935"/>
                          <a:pt x="1098" y="826"/>
                          <a:pt x="989" y="716"/>
                        </a:cubicBezTo>
                        <a:cubicBezTo>
                          <a:pt x="936" y="606"/>
                          <a:pt x="826" y="549"/>
                          <a:pt x="769" y="439"/>
                        </a:cubicBezTo>
                        <a:cubicBezTo>
                          <a:pt x="659" y="330"/>
                          <a:pt x="550" y="277"/>
                          <a:pt x="440" y="167"/>
                        </a:cubicBezTo>
                        <a:cubicBezTo>
                          <a:pt x="330" y="110"/>
                          <a:pt x="168" y="57"/>
                          <a:pt x="1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6" name="Google Shape;2111;p38"/>
                  <p:cNvSpPr/>
                  <p:nvPr/>
                </p:nvSpPr>
                <p:spPr>
                  <a:xfrm>
                    <a:off x="965487" y="1975880"/>
                    <a:ext cx="705893" cy="8011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1" h="4609" extrusionOk="0">
                        <a:moveTo>
                          <a:pt x="4060" y="0"/>
                        </a:moveTo>
                        <a:lnTo>
                          <a:pt x="4060" y="0"/>
                        </a:lnTo>
                        <a:cubicBezTo>
                          <a:pt x="3621" y="329"/>
                          <a:pt x="3182" y="601"/>
                          <a:pt x="2800" y="931"/>
                        </a:cubicBezTo>
                        <a:cubicBezTo>
                          <a:pt x="2414" y="1260"/>
                          <a:pt x="1975" y="1589"/>
                          <a:pt x="1646" y="1975"/>
                        </a:cubicBezTo>
                        <a:cubicBezTo>
                          <a:pt x="1536" y="2085"/>
                          <a:pt x="1484" y="2195"/>
                          <a:pt x="1374" y="2247"/>
                        </a:cubicBezTo>
                        <a:cubicBezTo>
                          <a:pt x="1317" y="2357"/>
                          <a:pt x="1207" y="2467"/>
                          <a:pt x="1154" y="2577"/>
                        </a:cubicBezTo>
                        <a:cubicBezTo>
                          <a:pt x="1045" y="2686"/>
                          <a:pt x="988" y="2796"/>
                          <a:pt x="935" y="2906"/>
                        </a:cubicBezTo>
                        <a:cubicBezTo>
                          <a:pt x="825" y="3015"/>
                          <a:pt x="768" y="3125"/>
                          <a:pt x="715" y="3235"/>
                        </a:cubicBezTo>
                        <a:lnTo>
                          <a:pt x="386" y="3950"/>
                        </a:lnTo>
                        <a:cubicBezTo>
                          <a:pt x="277" y="4170"/>
                          <a:pt x="167" y="4389"/>
                          <a:pt x="0" y="4609"/>
                        </a:cubicBezTo>
                        <a:cubicBezTo>
                          <a:pt x="220" y="4499"/>
                          <a:pt x="439" y="4280"/>
                          <a:pt x="606" y="4113"/>
                        </a:cubicBezTo>
                        <a:cubicBezTo>
                          <a:pt x="768" y="3893"/>
                          <a:pt x="935" y="3674"/>
                          <a:pt x="1045" y="3454"/>
                        </a:cubicBezTo>
                        <a:lnTo>
                          <a:pt x="1317" y="3182"/>
                        </a:lnTo>
                        <a:cubicBezTo>
                          <a:pt x="1374" y="3073"/>
                          <a:pt x="1427" y="2963"/>
                          <a:pt x="1536" y="2906"/>
                        </a:cubicBezTo>
                        <a:cubicBezTo>
                          <a:pt x="1703" y="2686"/>
                          <a:pt x="1865" y="2524"/>
                          <a:pt x="2032" y="2304"/>
                        </a:cubicBezTo>
                        <a:cubicBezTo>
                          <a:pt x="2361" y="1975"/>
                          <a:pt x="2691" y="1589"/>
                          <a:pt x="3072" y="1207"/>
                        </a:cubicBezTo>
                        <a:cubicBezTo>
                          <a:pt x="3402" y="821"/>
                          <a:pt x="3731" y="439"/>
                          <a:pt x="4060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7" name="Google Shape;2112;p38"/>
                  <p:cNvSpPr/>
                  <p:nvPr/>
                </p:nvSpPr>
                <p:spPr>
                  <a:xfrm>
                    <a:off x="908125" y="2099469"/>
                    <a:ext cx="830350" cy="93465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777" h="5377" extrusionOk="0">
                        <a:moveTo>
                          <a:pt x="4776" y="0"/>
                        </a:moveTo>
                        <a:cubicBezTo>
                          <a:pt x="4280" y="386"/>
                          <a:pt x="3898" y="825"/>
                          <a:pt x="3460" y="1264"/>
                        </a:cubicBezTo>
                        <a:lnTo>
                          <a:pt x="2305" y="2581"/>
                        </a:lnTo>
                        <a:cubicBezTo>
                          <a:pt x="2086" y="2800"/>
                          <a:pt x="1923" y="3020"/>
                          <a:pt x="1704" y="3239"/>
                        </a:cubicBezTo>
                        <a:cubicBezTo>
                          <a:pt x="1484" y="3459"/>
                          <a:pt x="1265" y="3678"/>
                          <a:pt x="1098" y="3898"/>
                        </a:cubicBezTo>
                        <a:cubicBezTo>
                          <a:pt x="659" y="4337"/>
                          <a:pt x="277" y="4828"/>
                          <a:pt x="1" y="5377"/>
                        </a:cubicBezTo>
                        <a:cubicBezTo>
                          <a:pt x="440" y="4938"/>
                          <a:pt x="879" y="4556"/>
                          <a:pt x="1375" y="4170"/>
                        </a:cubicBezTo>
                        <a:cubicBezTo>
                          <a:pt x="1594" y="4007"/>
                          <a:pt x="1814" y="3788"/>
                          <a:pt x="2033" y="3569"/>
                        </a:cubicBezTo>
                        <a:cubicBezTo>
                          <a:pt x="2253" y="3402"/>
                          <a:pt x="2472" y="3182"/>
                          <a:pt x="2691" y="2963"/>
                        </a:cubicBezTo>
                        <a:cubicBezTo>
                          <a:pt x="3073" y="2471"/>
                          <a:pt x="3460" y="1975"/>
                          <a:pt x="3789" y="1536"/>
                        </a:cubicBezTo>
                        <a:cubicBezTo>
                          <a:pt x="4118" y="1045"/>
                          <a:pt x="4447" y="496"/>
                          <a:pt x="4776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8" name="Google Shape;2113;p38"/>
                  <p:cNvSpPr/>
                  <p:nvPr/>
                </p:nvSpPr>
                <p:spPr>
                  <a:xfrm>
                    <a:off x="1070650" y="2175778"/>
                    <a:ext cx="772293" cy="9157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43" h="5268" extrusionOk="0">
                        <a:moveTo>
                          <a:pt x="4443" y="0"/>
                        </a:moveTo>
                        <a:lnTo>
                          <a:pt x="4443" y="0"/>
                        </a:lnTo>
                        <a:cubicBezTo>
                          <a:pt x="3951" y="329"/>
                          <a:pt x="3512" y="768"/>
                          <a:pt x="3126" y="1154"/>
                        </a:cubicBezTo>
                        <a:cubicBezTo>
                          <a:pt x="2744" y="1593"/>
                          <a:pt x="2415" y="2085"/>
                          <a:pt x="2029" y="2524"/>
                        </a:cubicBezTo>
                        <a:lnTo>
                          <a:pt x="1041" y="3898"/>
                        </a:lnTo>
                        <a:cubicBezTo>
                          <a:pt x="712" y="4337"/>
                          <a:pt x="383" y="4775"/>
                          <a:pt x="1" y="5267"/>
                        </a:cubicBezTo>
                        <a:cubicBezTo>
                          <a:pt x="492" y="4938"/>
                          <a:pt x="931" y="4556"/>
                          <a:pt x="1370" y="4170"/>
                        </a:cubicBezTo>
                        <a:cubicBezTo>
                          <a:pt x="1756" y="3731"/>
                          <a:pt x="2138" y="3292"/>
                          <a:pt x="2467" y="2800"/>
                        </a:cubicBezTo>
                        <a:cubicBezTo>
                          <a:pt x="2797" y="2361"/>
                          <a:pt x="3126" y="1865"/>
                          <a:pt x="3455" y="1427"/>
                        </a:cubicBezTo>
                        <a:lnTo>
                          <a:pt x="4443" y="0"/>
                        </a:ln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9" name="Google Shape;2114;p38"/>
                  <p:cNvSpPr/>
                  <p:nvPr/>
                </p:nvSpPr>
                <p:spPr>
                  <a:xfrm>
                    <a:off x="1098983" y="2300063"/>
                    <a:ext cx="858509" cy="9249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939" h="5321" extrusionOk="0">
                        <a:moveTo>
                          <a:pt x="4938" y="1"/>
                        </a:moveTo>
                        <a:cubicBezTo>
                          <a:pt x="4921" y="1"/>
                          <a:pt x="4910" y="6"/>
                          <a:pt x="4900" y="13"/>
                        </a:cubicBezTo>
                        <a:lnTo>
                          <a:pt x="4900" y="13"/>
                        </a:lnTo>
                        <a:cubicBezTo>
                          <a:pt x="4912" y="9"/>
                          <a:pt x="4925" y="5"/>
                          <a:pt x="4938" y="1"/>
                        </a:cubicBezTo>
                        <a:close/>
                        <a:moveTo>
                          <a:pt x="4900" y="13"/>
                        </a:moveTo>
                        <a:cubicBezTo>
                          <a:pt x="4758" y="63"/>
                          <a:pt x="4653" y="119"/>
                          <a:pt x="4499" y="220"/>
                        </a:cubicBezTo>
                        <a:lnTo>
                          <a:pt x="4170" y="549"/>
                        </a:lnTo>
                        <a:cubicBezTo>
                          <a:pt x="3950" y="769"/>
                          <a:pt x="3788" y="988"/>
                          <a:pt x="3569" y="1260"/>
                        </a:cubicBezTo>
                        <a:cubicBezTo>
                          <a:pt x="3512" y="1370"/>
                          <a:pt x="3402" y="1480"/>
                          <a:pt x="3292" y="1589"/>
                        </a:cubicBezTo>
                        <a:cubicBezTo>
                          <a:pt x="3182" y="1699"/>
                          <a:pt x="3130" y="1809"/>
                          <a:pt x="3020" y="1919"/>
                        </a:cubicBezTo>
                        <a:lnTo>
                          <a:pt x="2362" y="2577"/>
                        </a:lnTo>
                        <a:cubicBezTo>
                          <a:pt x="2142" y="2796"/>
                          <a:pt x="1975" y="3016"/>
                          <a:pt x="1756" y="3235"/>
                        </a:cubicBezTo>
                        <a:cubicBezTo>
                          <a:pt x="1536" y="3455"/>
                          <a:pt x="1374" y="3731"/>
                          <a:pt x="1155" y="3951"/>
                        </a:cubicBezTo>
                        <a:cubicBezTo>
                          <a:pt x="1097" y="4060"/>
                          <a:pt x="988" y="4223"/>
                          <a:pt x="878" y="4280"/>
                        </a:cubicBezTo>
                        <a:cubicBezTo>
                          <a:pt x="825" y="4390"/>
                          <a:pt x="716" y="4499"/>
                          <a:pt x="606" y="4609"/>
                        </a:cubicBezTo>
                        <a:cubicBezTo>
                          <a:pt x="386" y="4829"/>
                          <a:pt x="110" y="5048"/>
                          <a:pt x="0" y="5320"/>
                        </a:cubicBezTo>
                        <a:cubicBezTo>
                          <a:pt x="220" y="5101"/>
                          <a:pt x="496" y="4991"/>
                          <a:pt x="768" y="4829"/>
                        </a:cubicBezTo>
                        <a:cubicBezTo>
                          <a:pt x="878" y="4719"/>
                          <a:pt x="988" y="4662"/>
                          <a:pt x="1155" y="4552"/>
                        </a:cubicBezTo>
                        <a:lnTo>
                          <a:pt x="1484" y="4223"/>
                        </a:lnTo>
                        <a:cubicBezTo>
                          <a:pt x="1703" y="4003"/>
                          <a:pt x="1923" y="3784"/>
                          <a:pt x="2085" y="3565"/>
                        </a:cubicBezTo>
                        <a:lnTo>
                          <a:pt x="2414" y="3235"/>
                        </a:lnTo>
                        <a:lnTo>
                          <a:pt x="2743" y="2906"/>
                        </a:lnTo>
                        <a:cubicBezTo>
                          <a:pt x="2963" y="2687"/>
                          <a:pt x="3182" y="2467"/>
                          <a:pt x="3349" y="2248"/>
                        </a:cubicBezTo>
                        <a:cubicBezTo>
                          <a:pt x="3459" y="2138"/>
                          <a:pt x="3569" y="2028"/>
                          <a:pt x="3678" y="1866"/>
                        </a:cubicBezTo>
                        <a:cubicBezTo>
                          <a:pt x="3731" y="1756"/>
                          <a:pt x="3841" y="1589"/>
                          <a:pt x="3898" y="1480"/>
                        </a:cubicBezTo>
                        <a:cubicBezTo>
                          <a:pt x="4060" y="1208"/>
                          <a:pt x="4227" y="931"/>
                          <a:pt x="4389" y="712"/>
                        </a:cubicBezTo>
                        <a:cubicBezTo>
                          <a:pt x="4446" y="549"/>
                          <a:pt x="4556" y="439"/>
                          <a:pt x="4609" y="330"/>
                        </a:cubicBezTo>
                        <a:lnTo>
                          <a:pt x="4666" y="220"/>
                        </a:lnTo>
                        <a:lnTo>
                          <a:pt x="4776" y="163"/>
                        </a:lnTo>
                        <a:cubicBezTo>
                          <a:pt x="4776" y="110"/>
                          <a:pt x="4828" y="110"/>
                          <a:pt x="4828" y="53"/>
                        </a:cubicBezTo>
                        <a:cubicBezTo>
                          <a:pt x="4867" y="53"/>
                          <a:pt x="4879" y="29"/>
                          <a:pt x="4900" y="13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0" name="Google Shape;2115;p38"/>
                  <p:cNvSpPr/>
                  <p:nvPr/>
                </p:nvSpPr>
                <p:spPr>
                  <a:xfrm>
                    <a:off x="1308788" y="2461893"/>
                    <a:ext cx="801148" cy="83018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09" h="4776" extrusionOk="0">
                        <a:moveTo>
                          <a:pt x="4609" y="0"/>
                        </a:moveTo>
                        <a:lnTo>
                          <a:pt x="4609" y="0"/>
                        </a:lnTo>
                        <a:cubicBezTo>
                          <a:pt x="4446" y="219"/>
                          <a:pt x="4227" y="386"/>
                          <a:pt x="4008" y="549"/>
                        </a:cubicBezTo>
                        <a:lnTo>
                          <a:pt x="3349" y="1045"/>
                        </a:lnTo>
                        <a:cubicBezTo>
                          <a:pt x="3239" y="1154"/>
                          <a:pt x="3130" y="1207"/>
                          <a:pt x="3020" y="1317"/>
                        </a:cubicBezTo>
                        <a:cubicBezTo>
                          <a:pt x="2963" y="1374"/>
                          <a:pt x="2910" y="1374"/>
                          <a:pt x="2853" y="1426"/>
                        </a:cubicBezTo>
                        <a:lnTo>
                          <a:pt x="2691" y="1593"/>
                        </a:lnTo>
                        <a:lnTo>
                          <a:pt x="2085" y="2142"/>
                        </a:lnTo>
                        <a:lnTo>
                          <a:pt x="1756" y="2471"/>
                        </a:lnTo>
                        <a:lnTo>
                          <a:pt x="1646" y="2581"/>
                        </a:lnTo>
                        <a:lnTo>
                          <a:pt x="1484" y="2743"/>
                        </a:lnTo>
                        <a:cubicBezTo>
                          <a:pt x="1264" y="2910"/>
                          <a:pt x="1045" y="3129"/>
                          <a:pt x="878" y="3349"/>
                        </a:cubicBezTo>
                        <a:cubicBezTo>
                          <a:pt x="549" y="3788"/>
                          <a:pt x="220" y="4279"/>
                          <a:pt x="0" y="4775"/>
                        </a:cubicBezTo>
                        <a:cubicBezTo>
                          <a:pt x="386" y="4446"/>
                          <a:pt x="768" y="4007"/>
                          <a:pt x="1207" y="3621"/>
                        </a:cubicBezTo>
                        <a:cubicBezTo>
                          <a:pt x="1374" y="3459"/>
                          <a:pt x="1593" y="3239"/>
                          <a:pt x="1813" y="3072"/>
                        </a:cubicBezTo>
                        <a:lnTo>
                          <a:pt x="2085" y="2800"/>
                        </a:lnTo>
                        <a:cubicBezTo>
                          <a:pt x="2195" y="2743"/>
                          <a:pt x="2305" y="2634"/>
                          <a:pt x="2414" y="2524"/>
                        </a:cubicBezTo>
                        <a:cubicBezTo>
                          <a:pt x="2634" y="2361"/>
                          <a:pt x="2853" y="2142"/>
                          <a:pt x="3020" y="1922"/>
                        </a:cubicBezTo>
                        <a:cubicBezTo>
                          <a:pt x="3073" y="1865"/>
                          <a:pt x="3130" y="1813"/>
                          <a:pt x="3130" y="1756"/>
                        </a:cubicBezTo>
                        <a:cubicBezTo>
                          <a:pt x="3182" y="1756"/>
                          <a:pt x="3239" y="1703"/>
                          <a:pt x="3292" y="1646"/>
                        </a:cubicBezTo>
                        <a:lnTo>
                          <a:pt x="3569" y="1374"/>
                        </a:lnTo>
                        <a:cubicBezTo>
                          <a:pt x="3788" y="1154"/>
                          <a:pt x="4008" y="935"/>
                          <a:pt x="4170" y="715"/>
                        </a:cubicBezTo>
                        <a:cubicBezTo>
                          <a:pt x="4280" y="606"/>
                          <a:pt x="4337" y="496"/>
                          <a:pt x="4446" y="386"/>
                        </a:cubicBezTo>
                        <a:cubicBezTo>
                          <a:pt x="4499" y="277"/>
                          <a:pt x="4556" y="110"/>
                          <a:pt x="4609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1" name="Google Shape;2116;p38"/>
                  <p:cNvSpPr/>
                  <p:nvPr/>
                </p:nvSpPr>
                <p:spPr>
                  <a:xfrm>
                    <a:off x="1356764" y="2595390"/>
                    <a:ext cx="820442" cy="89658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720" h="5158" extrusionOk="0">
                        <a:moveTo>
                          <a:pt x="4719" y="0"/>
                        </a:moveTo>
                        <a:cubicBezTo>
                          <a:pt x="4443" y="57"/>
                          <a:pt x="4223" y="277"/>
                          <a:pt x="4004" y="496"/>
                        </a:cubicBezTo>
                        <a:cubicBezTo>
                          <a:pt x="3784" y="658"/>
                          <a:pt x="3565" y="878"/>
                          <a:pt x="3345" y="1097"/>
                        </a:cubicBezTo>
                        <a:cubicBezTo>
                          <a:pt x="3293" y="1207"/>
                          <a:pt x="3183" y="1317"/>
                          <a:pt x="3073" y="1427"/>
                        </a:cubicBezTo>
                        <a:cubicBezTo>
                          <a:pt x="2963" y="1536"/>
                          <a:pt x="2906" y="1646"/>
                          <a:pt x="2797" y="1756"/>
                        </a:cubicBezTo>
                        <a:cubicBezTo>
                          <a:pt x="2577" y="1923"/>
                          <a:pt x="2358" y="2142"/>
                          <a:pt x="2138" y="2304"/>
                        </a:cubicBezTo>
                        <a:lnTo>
                          <a:pt x="1976" y="2414"/>
                        </a:lnTo>
                        <a:lnTo>
                          <a:pt x="1809" y="2581"/>
                        </a:lnTo>
                        <a:cubicBezTo>
                          <a:pt x="1699" y="2691"/>
                          <a:pt x="1590" y="2800"/>
                          <a:pt x="1480" y="2853"/>
                        </a:cubicBezTo>
                        <a:cubicBezTo>
                          <a:pt x="1260" y="3073"/>
                          <a:pt x="1041" y="3292"/>
                          <a:pt x="879" y="3569"/>
                        </a:cubicBezTo>
                        <a:cubicBezTo>
                          <a:pt x="492" y="4007"/>
                          <a:pt x="163" y="4556"/>
                          <a:pt x="1" y="5157"/>
                        </a:cubicBezTo>
                        <a:cubicBezTo>
                          <a:pt x="383" y="4666"/>
                          <a:pt x="769" y="4227"/>
                          <a:pt x="1151" y="3788"/>
                        </a:cubicBezTo>
                        <a:cubicBezTo>
                          <a:pt x="1370" y="3621"/>
                          <a:pt x="1590" y="3402"/>
                          <a:pt x="1809" y="3239"/>
                        </a:cubicBezTo>
                        <a:cubicBezTo>
                          <a:pt x="1919" y="3130"/>
                          <a:pt x="2029" y="3073"/>
                          <a:pt x="2138" y="2963"/>
                        </a:cubicBezTo>
                        <a:lnTo>
                          <a:pt x="2305" y="2853"/>
                        </a:lnTo>
                        <a:lnTo>
                          <a:pt x="2467" y="2691"/>
                        </a:lnTo>
                        <a:cubicBezTo>
                          <a:pt x="2687" y="2524"/>
                          <a:pt x="2906" y="2304"/>
                          <a:pt x="3126" y="2085"/>
                        </a:cubicBezTo>
                        <a:cubicBezTo>
                          <a:pt x="3236" y="1975"/>
                          <a:pt x="3345" y="1866"/>
                          <a:pt x="3402" y="1703"/>
                        </a:cubicBezTo>
                        <a:cubicBezTo>
                          <a:pt x="3512" y="1593"/>
                          <a:pt x="3622" y="1484"/>
                          <a:pt x="3674" y="1374"/>
                        </a:cubicBezTo>
                        <a:cubicBezTo>
                          <a:pt x="3841" y="1097"/>
                          <a:pt x="4004" y="878"/>
                          <a:pt x="4170" y="658"/>
                        </a:cubicBezTo>
                        <a:cubicBezTo>
                          <a:pt x="4333" y="386"/>
                          <a:pt x="4500" y="167"/>
                          <a:pt x="4719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2" name="Google Shape;2117;p38"/>
                  <p:cNvSpPr/>
                  <p:nvPr/>
                </p:nvSpPr>
                <p:spPr>
                  <a:xfrm>
                    <a:off x="1490260" y="2681607"/>
                    <a:ext cx="801322" cy="79125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10" h="4552" extrusionOk="0">
                        <a:moveTo>
                          <a:pt x="4609" y="0"/>
                        </a:moveTo>
                        <a:cubicBezTo>
                          <a:pt x="4171" y="329"/>
                          <a:pt x="3784" y="711"/>
                          <a:pt x="3402" y="1097"/>
                        </a:cubicBezTo>
                        <a:cubicBezTo>
                          <a:pt x="3016" y="1479"/>
                          <a:pt x="2634" y="1808"/>
                          <a:pt x="2248" y="2247"/>
                        </a:cubicBezTo>
                        <a:lnTo>
                          <a:pt x="1699" y="2796"/>
                        </a:lnTo>
                        <a:lnTo>
                          <a:pt x="1537" y="2963"/>
                        </a:lnTo>
                        <a:cubicBezTo>
                          <a:pt x="1537" y="3015"/>
                          <a:pt x="1480" y="3073"/>
                          <a:pt x="1427" y="3073"/>
                        </a:cubicBezTo>
                        <a:lnTo>
                          <a:pt x="1151" y="3345"/>
                        </a:lnTo>
                        <a:lnTo>
                          <a:pt x="492" y="3841"/>
                        </a:lnTo>
                        <a:cubicBezTo>
                          <a:pt x="383" y="3950"/>
                          <a:pt x="273" y="4060"/>
                          <a:pt x="220" y="4170"/>
                        </a:cubicBezTo>
                        <a:cubicBezTo>
                          <a:pt x="111" y="4280"/>
                          <a:pt x="53" y="4389"/>
                          <a:pt x="1" y="4552"/>
                        </a:cubicBezTo>
                        <a:cubicBezTo>
                          <a:pt x="220" y="4332"/>
                          <a:pt x="440" y="4170"/>
                          <a:pt x="659" y="4060"/>
                        </a:cubicBezTo>
                        <a:cubicBezTo>
                          <a:pt x="879" y="3950"/>
                          <a:pt x="1098" y="3841"/>
                          <a:pt x="1370" y="3674"/>
                        </a:cubicBezTo>
                        <a:cubicBezTo>
                          <a:pt x="1480" y="3621"/>
                          <a:pt x="1590" y="3511"/>
                          <a:pt x="1699" y="3454"/>
                        </a:cubicBezTo>
                        <a:lnTo>
                          <a:pt x="1866" y="3292"/>
                        </a:lnTo>
                        <a:lnTo>
                          <a:pt x="2029" y="3125"/>
                        </a:lnTo>
                        <a:cubicBezTo>
                          <a:pt x="2248" y="2963"/>
                          <a:pt x="2415" y="2796"/>
                          <a:pt x="2634" y="2577"/>
                        </a:cubicBezTo>
                        <a:cubicBezTo>
                          <a:pt x="2964" y="2195"/>
                          <a:pt x="3345" y="1756"/>
                          <a:pt x="3675" y="1370"/>
                        </a:cubicBezTo>
                        <a:cubicBezTo>
                          <a:pt x="4004" y="931"/>
                          <a:pt x="4333" y="492"/>
                          <a:pt x="4609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3" name="Google Shape;2118;p38"/>
                  <p:cNvSpPr/>
                  <p:nvPr/>
                </p:nvSpPr>
                <p:spPr>
                  <a:xfrm>
                    <a:off x="1652090" y="2766955"/>
                    <a:ext cx="734922" cy="8585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28" h="4939" extrusionOk="0">
                        <a:moveTo>
                          <a:pt x="4227" y="1"/>
                        </a:moveTo>
                        <a:lnTo>
                          <a:pt x="4227" y="1"/>
                        </a:lnTo>
                        <a:cubicBezTo>
                          <a:pt x="4060" y="220"/>
                          <a:pt x="3898" y="387"/>
                          <a:pt x="3678" y="549"/>
                        </a:cubicBezTo>
                        <a:cubicBezTo>
                          <a:pt x="3459" y="716"/>
                          <a:pt x="3240" y="879"/>
                          <a:pt x="3020" y="1098"/>
                        </a:cubicBezTo>
                        <a:cubicBezTo>
                          <a:pt x="2910" y="1155"/>
                          <a:pt x="2801" y="1265"/>
                          <a:pt x="2691" y="1374"/>
                        </a:cubicBezTo>
                        <a:cubicBezTo>
                          <a:pt x="2634" y="1484"/>
                          <a:pt x="2524" y="1594"/>
                          <a:pt x="2414" y="1647"/>
                        </a:cubicBezTo>
                        <a:lnTo>
                          <a:pt x="1923" y="2305"/>
                        </a:lnTo>
                        <a:lnTo>
                          <a:pt x="1646" y="2634"/>
                        </a:lnTo>
                        <a:lnTo>
                          <a:pt x="1427" y="2911"/>
                        </a:lnTo>
                        <a:cubicBezTo>
                          <a:pt x="1264" y="3130"/>
                          <a:pt x="1045" y="3350"/>
                          <a:pt x="878" y="3512"/>
                        </a:cubicBezTo>
                        <a:cubicBezTo>
                          <a:pt x="716" y="3731"/>
                          <a:pt x="496" y="3951"/>
                          <a:pt x="330" y="4170"/>
                        </a:cubicBezTo>
                        <a:cubicBezTo>
                          <a:pt x="167" y="4390"/>
                          <a:pt x="57" y="4666"/>
                          <a:pt x="0" y="4939"/>
                        </a:cubicBezTo>
                        <a:cubicBezTo>
                          <a:pt x="110" y="4666"/>
                          <a:pt x="330" y="4500"/>
                          <a:pt x="549" y="4337"/>
                        </a:cubicBezTo>
                        <a:cubicBezTo>
                          <a:pt x="716" y="4170"/>
                          <a:pt x="935" y="4008"/>
                          <a:pt x="1155" y="3841"/>
                        </a:cubicBezTo>
                        <a:cubicBezTo>
                          <a:pt x="1374" y="3622"/>
                          <a:pt x="1594" y="3459"/>
                          <a:pt x="1756" y="3240"/>
                        </a:cubicBezTo>
                        <a:lnTo>
                          <a:pt x="1866" y="3183"/>
                        </a:lnTo>
                        <a:lnTo>
                          <a:pt x="1923" y="3073"/>
                        </a:lnTo>
                        <a:lnTo>
                          <a:pt x="2033" y="2911"/>
                        </a:lnTo>
                        <a:lnTo>
                          <a:pt x="2305" y="2634"/>
                        </a:lnTo>
                        <a:lnTo>
                          <a:pt x="2801" y="1976"/>
                        </a:lnTo>
                        <a:lnTo>
                          <a:pt x="3073" y="1647"/>
                        </a:lnTo>
                        <a:cubicBezTo>
                          <a:pt x="3130" y="1537"/>
                          <a:pt x="3240" y="1484"/>
                          <a:pt x="3292" y="1374"/>
                        </a:cubicBezTo>
                        <a:cubicBezTo>
                          <a:pt x="3459" y="1155"/>
                          <a:pt x="3678" y="988"/>
                          <a:pt x="3841" y="769"/>
                        </a:cubicBezTo>
                        <a:cubicBezTo>
                          <a:pt x="4008" y="497"/>
                          <a:pt x="4170" y="277"/>
                          <a:pt x="4227" y="1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4" name="Google Shape;2119;p38"/>
                  <p:cNvSpPr/>
                  <p:nvPr/>
                </p:nvSpPr>
                <p:spPr>
                  <a:xfrm>
                    <a:off x="1795494" y="2929480"/>
                    <a:ext cx="695985" cy="676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04" h="3894" extrusionOk="0">
                        <a:moveTo>
                          <a:pt x="4003" y="1"/>
                        </a:moveTo>
                        <a:cubicBezTo>
                          <a:pt x="3622" y="330"/>
                          <a:pt x="3292" y="602"/>
                          <a:pt x="2906" y="931"/>
                        </a:cubicBezTo>
                        <a:cubicBezTo>
                          <a:pt x="2577" y="1208"/>
                          <a:pt x="2248" y="1537"/>
                          <a:pt x="1866" y="1866"/>
                        </a:cubicBezTo>
                        <a:lnTo>
                          <a:pt x="1370" y="2358"/>
                        </a:lnTo>
                        <a:lnTo>
                          <a:pt x="1150" y="2577"/>
                        </a:lnTo>
                        <a:lnTo>
                          <a:pt x="878" y="2854"/>
                        </a:lnTo>
                        <a:lnTo>
                          <a:pt x="382" y="3345"/>
                        </a:lnTo>
                        <a:cubicBezTo>
                          <a:pt x="220" y="3512"/>
                          <a:pt x="53" y="3731"/>
                          <a:pt x="1" y="3894"/>
                        </a:cubicBezTo>
                        <a:lnTo>
                          <a:pt x="1" y="3894"/>
                        </a:lnTo>
                        <a:cubicBezTo>
                          <a:pt x="330" y="3622"/>
                          <a:pt x="769" y="3402"/>
                          <a:pt x="1150" y="3126"/>
                        </a:cubicBezTo>
                        <a:cubicBezTo>
                          <a:pt x="1260" y="3073"/>
                          <a:pt x="1370" y="3016"/>
                          <a:pt x="1427" y="2906"/>
                        </a:cubicBezTo>
                        <a:cubicBezTo>
                          <a:pt x="1537" y="2854"/>
                          <a:pt x="1646" y="2796"/>
                          <a:pt x="1699" y="2687"/>
                        </a:cubicBezTo>
                        <a:cubicBezTo>
                          <a:pt x="1866" y="2524"/>
                          <a:pt x="2085" y="2415"/>
                          <a:pt x="2248" y="2248"/>
                        </a:cubicBezTo>
                        <a:cubicBezTo>
                          <a:pt x="2577" y="1919"/>
                          <a:pt x="2906" y="1589"/>
                          <a:pt x="3183" y="1208"/>
                        </a:cubicBezTo>
                        <a:cubicBezTo>
                          <a:pt x="3512" y="821"/>
                          <a:pt x="3784" y="439"/>
                          <a:pt x="4003" y="1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5" name="Google Shape;2120;p38"/>
                  <p:cNvSpPr/>
                  <p:nvPr/>
                </p:nvSpPr>
                <p:spPr>
                  <a:xfrm>
                    <a:off x="1861895" y="2986669"/>
                    <a:ext cx="686773" cy="75318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51" h="4333" extrusionOk="0">
                        <a:moveTo>
                          <a:pt x="3898" y="1"/>
                        </a:moveTo>
                        <a:cubicBezTo>
                          <a:pt x="3898" y="110"/>
                          <a:pt x="3841" y="220"/>
                          <a:pt x="3731" y="330"/>
                        </a:cubicBezTo>
                        <a:lnTo>
                          <a:pt x="3512" y="549"/>
                        </a:lnTo>
                        <a:cubicBezTo>
                          <a:pt x="3292" y="712"/>
                          <a:pt x="3130" y="879"/>
                          <a:pt x="2910" y="1041"/>
                        </a:cubicBezTo>
                        <a:cubicBezTo>
                          <a:pt x="2524" y="1318"/>
                          <a:pt x="2142" y="1647"/>
                          <a:pt x="1813" y="1976"/>
                        </a:cubicBezTo>
                        <a:cubicBezTo>
                          <a:pt x="1703" y="2029"/>
                          <a:pt x="1594" y="2138"/>
                          <a:pt x="1537" y="2248"/>
                        </a:cubicBezTo>
                        <a:lnTo>
                          <a:pt x="1264" y="2525"/>
                        </a:lnTo>
                        <a:cubicBezTo>
                          <a:pt x="1098" y="2744"/>
                          <a:pt x="988" y="2963"/>
                          <a:pt x="878" y="3183"/>
                        </a:cubicBezTo>
                        <a:lnTo>
                          <a:pt x="768" y="3293"/>
                        </a:lnTo>
                        <a:cubicBezTo>
                          <a:pt x="716" y="3345"/>
                          <a:pt x="716" y="3402"/>
                          <a:pt x="659" y="3455"/>
                        </a:cubicBezTo>
                        <a:cubicBezTo>
                          <a:pt x="606" y="3512"/>
                          <a:pt x="496" y="3622"/>
                          <a:pt x="439" y="3732"/>
                        </a:cubicBezTo>
                        <a:cubicBezTo>
                          <a:pt x="277" y="3894"/>
                          <a:pt x="110" y="4113"/>
                          <a:pt x="0" y="4333"/>
                        </a:cubicBezTo>
                        <a:cubicBezTo>
                          <a:pt x="167" y="4170"/>
                          <a:pt x="387" y="4061"/>
                          <a:pt x="606" y="3894"/>
                        </a:cubicBezTo>
                        <a:cubicBezTo>
                          <a:pt x="716" y="3841"/>
                          <a:pt x="826" y="3784"/>
                          <a:pt x="878" y="3675"/>
                        </a:cubicBezTo>
                        <a:cubicBezTo>
                          <a:pt x="935" y="3622"/>
                          <a:pt x="988" y="3565"/>
                          <a:pt x="1045" y="3565"/>
                        </a:cubicBezTo>
                        <a:lnTo>
                          <a:pt x="1207" y="3402"/>
                        </a:lnTo>
                        <a:cubicBezTo>
                          <a:pt x="1374" y="3236"/>
                          <a:pt x="1484" y="3016"/>
                          <a:pt x="1646" y="2854"/>
                        </a:cubicBezTo>
                        <a:cubicBezTo>
                          <a:pt x="1703" y="2744"/>
                          <a:pt x="1813" y="2634"/>
                          <a:pt x="1866" y="2577"/>
                        </a:cubicBezTo>
                        <a:cubicBezTo>
                          <a:pt x="1976" y="2525"/>
                          <a:pt x="2033" y="2415"/>
                          <a:pt x="2142" y="2358"/>
                        </a:cubicBezTo>
                        <a:cubicBezTo>
                          <a:pt x="2524" y="2029"/>
                          <a:pt x="2853" y="1699"/>
                          <a:pt x="3183" y="1318"/>
                        </a:cubicBezTo>
                        <a:cubicBezTo>
                          <a:pt x="3349" y="1098"/>
                          <a:pt x="3512" y="931"/>
                          <a:pt x="3679" y="712"/>
                        </a:cubicBezTo>
                        <a:lnTo>
                          <a:pt x="3841" y="383"/>
                        </a:lnTo>
                        <a:cubicBezTo>
                          <a:pt x="3898" y="330"/>
                          <a:pt x="3898" y="273"/>
                          <a:pt x="3951" y="220"/>
                        </a:cubicBezTo>
                        <a:cubicBezTo>
                          <a:pt x="3951" y="110"/>
                          <a:pt x="3951" y="53"/>
                          <a:pt x="3898" y="1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6" name="Google Shape;2121;p38"/>
                  <p:cNvSpPr/>
                  <p:nvPr/>
                </p:nvSpPr>
                <p:spPr>
                  <a:xfrm>
                    <a:off x="2005299" y="3072190"/>
                    <a:ext cx="600557" cy="71581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55" h="4118" extrusionOk="0">
                        <a:moveTo>
                          <a:pt x="3455" y="0"/>
                        </a:moveTo>
                        <a:cubicBezTo>
                          <a:pt x="3183" y="387"/>
                          <a:pt x="2854" y="659"/>
                          <a:pt x="2524" y="935"/>
                        </a:cubicBezTo>
                        <a:cubicBezTo>
                          <a:pt x="2195" y="1264"/>
                          <a:pt x="1809" y="1537"/>
                          <a:pt x="1537" y="1866"/>
                        </a:cubicBezTo>
                        <a:cubicBezTo>
                          <a:pt x="1427" y="1975"/>
                          <a:pt x="1370" y="2085"/>
                          <a:pt x="1317" y="2142"/>
                        </a:cubicBezTo>
                        <a:cubicBezTo>
                          <a:pt x="1260" y="2195"/>
                          <a:pt x="1208" y="2252"/>
                          <a:pt x="1208" y="2305"/>
                        </a:cubicBezTo>
                        <a:lnTo>
                          <a:pt x="1151" y="2362"/>
                        </a:lnTo>
                        <a:lnTo>
                          <a:pt x="1098" y="2471"/>
                        </a:lnTo>
                        <a:cubicBezTo>
                          <a:pt x="988" y="2634"/>
                          <a:pt x="821" y="2801"/>
                          <a:pt x="712" y="2963"/>
                        </a:cubicBezTo>
                        <a:cubicBezTo>
                          <a:pt x="549" y="3130"/>
                          <a:pt x="382" y="3292"/>
                          <a:pt x="273" y="3459"/>
                        </a:cubicBezTo>
                        <a:cubicBezTo>
                          <a:pt x="163" y="3678"/>
                          <a:pt x="53" y="3898"/>
                          <a:pt x="1" y="4117"/>
                        </a:cubicBezTo>
                        <a:cubicBezTo>
                          <a:pt x="273" y="3731"/>
                          <a:pt x="602" y="3512"/>
                          <a:pt x="988" y="3240"/>
                        </a:cubicBezTo>
                        <a:lnTo>
                          <a:pt x="1480" y="2744"/>
                        </a:lnTo>
                        <a:lnTo>
                          <a:pt x="1589" y="2581"/>
                        </a:lnTo>
                        <a:lnTo>
                          <a:pt x="1699" y="2471"/>
                        </a:lnTo>
                        <a:cubicBezTo>
                          <a:pt x="1756" y="2362"/>
                          <a:pt x="1809" y="2305"/>
                          <a:pt x="1919" y="2252"/>
                        </a:cubicBezTo>
                        <a:cubicBezTo>
                          <a:pt x="2195" y="1923"/>
                          <a:pt x="2524" y="1594"/>
                          <a:pt x="2796" y="1207"/>
                        </a:cubicBezTo>
                        <a:cubicBezTo>
                          <a:pt x="3073" y="878"/>
                          <a:pt x="3345" y="439"/>
                          <a:pt x="3455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7" name="Google Shape;2122;p38"/>
                  <p:cNvSpPr/>
                  <p:nvPr/>
                </p:nvSpPr>
                <p:spPr>
                  <a:xfrm>
                    <a:off x="2090820" y="3243755"/>
                    <a:ext cx="601252" cy="6106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59" h="3513" extrusionOk="0">
                        <a:moveTo>
                          <a:pt x="3459" y="1"/>
                        </a:moveTo>
                        <a:lnTo>
                          <a:pt x="3459" y="1"/>
                        </a:lnTo>
                        <a:cubicBezTo>
                          <a:pt x="3073" y="168"/>
                          <a:pt x="2691" y="387"/>
                          <a:pt x="2362" y="607"/>
                        </a:cubicBezTo>
                        <a:cubicBezTo>
                          <a:pt x="2032" y="879"/>
                          <a:pt x="1703" y="1155"/>
                          <a:pt x="1427" y="1427"/>
                        </a:cubicBezTo>
                        <a:cubicBezTo>
                          <a:pt x="1097" y="1757"/>
                          <a:pt x="825" y="2086"/>
                          <a:pt x="606" y="2415"/>
                        </a:cubicBezTo>
                        <a:cubicBezTo>
                          <a:pt x="329" y="2744"/>
                          <a:pt x="110" y="3130"/>
                          <a:pt x="0" y="3512"/>
                        </a:cubicBezTo>
                        <a:cubicBezTo>
                          <a:pt x="277" y="3240"/>
                          <a:pt x="606" y="2964"/>
                          <a:pt x="878" y="2691"/>
                        </a:cubicBezTo>
                        <a:lnTo>
                          <a:pt x="1756" y="1814"/>
                        </a:lnTo>
                        <a:lnTo>
                          <a:pt x="2634" y="936"/>
                        </a:lnTo>
                        <a:cubicBezTo>
                          <a:pt x="2910" y="607"/>
                          <a:pt x="3182" y="330"/>
                          <a:pt x="3459" y="1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8" name="Google Shape;2123;p38"/>
                  <p:cNvSpPr/>
                  <p:nvPr/>
                </p:nvSpPr>
                <p:spPr>
                  <a:xfrm>
                    <a:off x="2262384" y="3329971"/>
                    <a:ext cx="476969" cy="5534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44" h="3184" extrusionOk="0">
                        <a:moveTo>
                          <a:pt x="2744" y="1"/>
                        </a:moveTo>
                        <a:lnTo>
                          <a:pt x="2744" y="1"/>
                        </a:lnTo>
                        <a:cubicBezTo>
                          <a:pt x="2524" y="273"/>
                          <a:pt x="2252" y="492"/>
                          <a:pt x="1976" y="712"/>
                        </a:cubicBezTo>
                        <a:cubicBezTo>
                          <a:pt x="1756" y="988"/>
                          <a:pt x="1484" y="1208"/>
                          <a:pt x="1208" y="1427"/>
                        </a:cubicBezTo>
                        <a:cubicBezTo>
                          <a:pt x="1098" y="1537"/>
                          <a:pt x="988" y="1700"/>
                          <a:pt x="879" y="1809"/>
                        </a:cubicBezTo>
                        <a:cubicBezTo>
                          <a:pt x="769" y="1976"/>
                          <a:pt x="659" y="2086"/>
                          <a:pt x="549" y="2248"/>
                        </a:cubicBezTo>
                        <a:cubicBezTo>
                          <a:pt x="330" y="2577"/>
                          <a:pt x="167" y="2854"/>
                          <a:pt x="1" y="3183"/>
                        </a:cubicBezTo>
                        <a:cubicBezTo>
                          <a:pt x="330" y="3016"/>
                          <a:pt x="606" y="2744"/>
                          <a:pt x="826" y="2525"/>
                        </a:cubicBezTo>
                        <a:cubicBezTo>
                          <a:pt x="988" y="2415"/>
                          <a:pt x="1098" y="2248"/>
                          <a:pt x="1208" y="2138"/>
                        </a:cubicBezTo>
                        <a:lnTo>
                          <a:pt x="1594" y="1809"/>
                        </a:lnTo>
                        <a:cubicBezTo>
                          <a:pt x="1813" y="1537"/>
                          <a:pt x="2086" y="1318"/>
                          <a:pt x="2305" y="988"/>
                        </a:cubicBezTo>
                        <a:cubicBezTo>
                          <a:pt x="2524" y="712"/>
                          <a:pt x="2691" y="383"/>
                          <a:pt x="2744" y="1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9" name="Google Shape;2124;p38"/>
                  <p:cNvSpPr/>
                  <p:nvPr/>
                </p:nvSpPr>
                <p:spPr>
                  <a:xfrm>
                    <a:off x="2386842" y="3434614"/>
                    <a:ext cx="428820" cy="56319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7" h="3240" extrusionOk="0">
                        <a:moveTo>
                          <a:pt x="2467" y="0"/>
                        </a:moveTo>
                        <a:cubicBezTo>
                          <a:pt x="2414" y="167"/>
                          <a:pt x="2304" y="329"/>
                          <a:pt x="2195" y="439"/>
                        </a:cubicBezTo>
                        <a:lnTo>
                          <a:pt x="1866" y="768"/>
                        </a:lnTo>
                        <a:cubicBezTo>
                          <a:pt x="1589" y="988"/>
                          <a:pt x="1317" y="1207"/>
                          <a:pt x="1097" y="1484"/>
                        </a:cubicBezTo>
                        <a:cubicBezTo>
                          <a:pt x="988" y="1593"/>
                          <a:pt x="821" y="1756"/>
                          <a:pt x="711" y="1923"/>
                        </a:cubicBezTo>
                        <a:cubicBezTo>
                          <a:pt x="659" y="2085"/>
                          <a:pt x="549" y="2195"/>
                          <a:pt x="492" y="2362"/>
                        </a:cubicBezTo>
                        <a:cubicBezTo>
                          <a:pt x="329" y="2691"/>
                          <a:pt x="220" y="2963"/>
                          <a:pt x="0" y="3239"/>
                        </a:cubicBezTo>
                        <a:cubicBezTo>
                          <a:pt x="163" y="3182"/>
                          <a:pt x="329" y="3130"/>
                          <a:pt x="492" y="2963"/>
                        </a:cubicBezTo>
                        <a:cubicBezTo>
                          <a:pt x="601" y="2853"/>
                          <a:pt x="711" y="2743"/>
                          <a:pt x="821" y="2581"/>
                        </a:cubicBezTo>
                        <a:cubicBezTo>
                          <a:pt x="931" y="2414"/>
                          <a:pt x="1040" y="2305"/>
                          <a:pt x="1150" y="2195"/>
                        </a:cubicBezTo>
                        <a:cubicBezTo>
                          <a:pt x="1207" y="2032"/>
                          <a:pt x="1317" y="1923"/>
                          <a:pt x="1479" y="1813"/>
                        </a:cubicBezTo>
                        <a:cubicBezTo>
                          <a:pt x="1699" y="1593"/>
                          <a:pt x="1918" y="1317"/>
                          <a:pt x="2138" y="1045"/>
                        </a:cubicBezTo>
                        <a:cubicBezTo>
                          <a:pt x="2247" y="878"/>
                          <a:pt x="2357" y="716"/>
                          <a:pt x="2414" y="549"/>
                        </a:cubicBezTo>
                        <a:cubicBezTo>
                          <a:pt x="2414" y="496"/>
                          <a:pt x="2467" y="439"/>
                          <a:pt x="2467" y="439"/>
                        </a:cubicBezTo>
                        <a:lnTo>
                          <a:pt x="2467" y="277"/>
                        </a:lnTo>
                        <a:lnTo>
                          <a:pt x="2467" y="110"/>
                        </a:lnTo>
                        <a:lnTo>
                          <a:pt x="2467" y="0"/>
                        </a:ln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50" name="Google Shape;2125;p38"/>
                  <p:cNvSpPr/>
                  <p:nvPr/>
                </p:nvSpPr>
                <p:spPr>
                  <a:xfrm>
                    <a:off x="2529377" y="3587231"/>
                    <a:ext cx="353555" cy="42969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34" h="2472" extrusionOk="0">
                        <a:moveTo>
                          <a:pt x="2033" y="0"/>
                        </a:moveTo>
                        <a:lnTo>
                          <a:pt x="2033" y="0"/>
                        </a:lnTo>
                        <a:cubicBezTo>
                          <a:pt x="1814" y="167"/>
                          <a:pt x="1647" y="386"/>
                          <a:pt x="1484" y="606"/>
                        </a:cubicBezTo>
                        <a:cubicBezTo>
                          <a:pt x="1318" y="768"/>
                          <a:pt x="1155" y="988"/>
                          <a:pt x="988" y="1207"/>
                        </a:cubicBezTo>
                        <a:cubicBezTo>
                          <a:pt x="826" y="1374"/>
                          <a:pt x="659" y="1593"/>
                          <a:pt x="497" y="1813"/>
                        </a:cubicBezTo>
                        <a:cubicBezTo>
                          <a:pt x="330" y="2032"/>
                          <a:pt x="168" y="2195"/>
                          <a:pt x="1" y="2471"/>
                        </a:cubicBezTo>
                        <a:cubicBezTo>
                          <a:pt x="277" y="2414"/>
                          <a:pt x="550" y="2252"/>
                          <a:pt x="769" y="2085"/>
                        </a:cubicBezTo>
                        <a:cubicBezTo>
                          <a:pt x="988" y="1923"/>
                          <a:pt x="1155" y="1703"/>
                          <a:pt x="1375" y="1484"/>
                        </a:cubicBezTo>
                        <a:cubicBezTo>
                          <a:pt x="1537" y="1317"/>
                          <a:pt x="1704" y="1045"/>
                          <a:pt x="1814" y="825"/>
                        </a:cubicBezTo>
                        <a:cubicBezTo>
                          <a:pt x="1923" y="549"/>
                          <a:pt x="2033" y="277"/>
                          <a:pt x="2033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51" name="Google Shape;2126;p38"/>
                  <p:cNvSpPr/>
                  <p:nvPr/>
                </p:nvSpPr>
                <p:spPr>
                  <a:xfrm>
                    <a:off x="2777423" y="3701608"/>
                    <a:ext cx="162698" cy="267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36" h="1537" extrusionOk="0">
                        <a:moveTo>
                          <a:pt x="878" y="0"/>
                        </a:moveTo>
                        <a:cubicBezTo>
                          <a:pt x="716" y="57"/>
                          <a:pt x="606" y="167"/>
                          <a:pt x="549" y="277"/>
                        </a:cubicBezTo>
                        <a:cubicBezTo>
                          <a:pt x="439" y="387"/>
                          <a:pt x="330" y="496"/>
                          <a:pt x="277" y="659"/>
                        </a:cubicBezTo>
                        <a:cubicBezTo>
                          <a:pt x="167" y="769"/>
                          <a:pt x="110" y="878"/>
                          <a:pt x="110" y="1045"/>
                        </a:cubicBezTo>
                        <a:cubicBezTo>
                          <a:pt x="57" y="1207"/>
                          <a:pt x="0" y="1374"/>
                          <a:pt x="57" y="1537"/>
                        </a:cubicBezTo>
                        <a:cubicBezTo>
                          <a:pt x="220" y="1484"/>
                          <a:pt x="330" y="1374"/>
                          <a:pt x="439" y="1265"/>
                        </a:cubicBezTo>
                        <a:cubicBezTo>
                          <a:pt x="549" y="1155"/>
                          <a:pt x="606" y="1045"/>
                          <a:pt x="716" y="878"/>
                        </a:cubicBezTo>
                        <a:cubicBezTo>
                          <a:pt x="769" y="769"/>
                          <a:pt x="826" y="606"/>
                          <a:pt x="878" y="439"/>
                        </a:cubicBezTo>
                        <a:cubicBezTo>
                          <a:pt x="935" y="330"/>
                          <a:pt x="935" y="167"/>
                          <a:pt x="878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52" name="Google Shape;2127;p38"/>
                  <p:cNvSpPr/>
                  <p:nvPr/>
                </p:nvSpPr>
                <p:spPr>
                  <a:xfrm>
                    <a:off x="1365976" y="1746954"/>
                    <a:ext cx="1574137" cy="196474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056" h="11303" extrusionOk="0">
                        <a:moveTo>
                          <a:pt x="0" y="0"/>
                        </a:moveTo>
                        <a:lnTo>
                          <a:pt x="0" y="0"/>
                        </a:lnTo>
                        <a:cubicBezTo>
                          <a:pt x="496" y="330"/>
                          <a:pt x="935" y="768"/>
                          <a:pt x="1317" y="1260"/>
                        </a:cubicBezTo>
                        <a:lnTo>
                          <a:pt x="1976" y="1918"/>
                        </a:lnTo>
                        <a:cubicBezTo>
                          <a:pt x="2195" y="2138"/>
                          <a:pt x="2414" y="2357"/>
                          <a:pt x="2581" y="2577"/>
                        </a:cubicBezTo>
                        <a:cubicBezTo>
                          <a:pt x="3020" y="3016"/>
                          <a:pt x="3402" y="3512"/>
                          <a:pt x="3788" y="3951"/>
                        </a:cubicBezTo>
                        <a:cubicBezTo>
                          <a:pt x="4170" y="4442"/>
                          <a:pt x="4609" y="4881"/>
                          <a:pt x="4995" y="5377"/>
                        </a:cubicBezTo>
                        <a:cubicBezTo>
                          <a:pt x="5816" y="6308"/>
                          <a:pt x="6584" y="7242"/>
                          <a:pt x="7300" y="8230"/>
                        </a:cubicBezTo>
                        <a:cubicBezTo>
                          <a:pt x="7629" y="8722"/>
                          <a:pt x="7958" y="9270"/>
                          <a:pt x="8230" y="9766"/>
                        </a:cubicBezTo>
                        <a:lnTo>
                          <a:pt x="8669" y="10587"/>
                        </a:lnTo>
                        <a:cubicBezTo>
                          <a:pt x="8779" y="10697"/>
                          <a:pt x="8836" y="10864"/>
                          <a:pt x="8889" y="10973"/>
                        </a:cubicBezTo>
                        <a:cubicBezTo>
                          <a:pt x="8946" y="11083"/>
                          <a:pt x="8946" y="11136"/>
                          <a:pt x="8998" y="11193"/>
                        </a:cubicBezTo>
                        <a:cubicBezTo>
                          <a:pt x="8998" y="11245"/>
                          <a:pt x="9055" y="11245"/>
                          <a:pt x="9055" y="11302"/>
                        </a:cubicBezTo>
                        <a:lnTo>
                          <a:pt x="9055" y="11193"/>
                        </a:lnTo>
                        <a:cubicBezTo>
                          <a:pt x="8998" y="11136"/>
                          <a:pt x="8998" y="11026"/>
                          <a:pt x="8946" y="10973"/>
                        </a:cubicBezTo>
                        <a:cubicBezTo>
                          <a:pt x="8889" y="10807"/>
                          <a:pt x="8836" y="10697"/>
                          <a:pt x="8779" y="10534"/>
                        </a:cubicBezTo>
                        <a:lnTo>
                          <a:pt x="8397" y="9709"/>
                        </a:lnTo>
                        <a:cubicBezTo>
                          <a:pt x="8230" y="9437"/>
                          <a:pt x="8120" y="9161"/>
                          <a:pt x="7958" y="8888"/>
                        </a:cubicBezTo>
                        <a:cubicBezTo>
                          <a:pt x="7901" y="8779"/>
                          <a:pt x="7791" y="8612"/>
                          <a:pt x="7739" y="8502"/>
                        </a:cubicBezTo>
                        <a:cubicBezTo>
                          <a:pt x="7629" y="8340"/>
                          <a:pt x="7572" y="8230"/>
                          <a:pt x="7462" y="8120"/>
                        </a:cubicBezTo>
                        <a:cubicBezTo>
                          <a:pt x="7133" y="7572"/>
                          <a:pt x="6804" y="7076"/>
                          <a:pt x="6422" y="6584"/>
                        </a:cubicBezTo>
                        <a:cubicBezTo>
                          <a:pt x="6036" y="6088"/>
                          <a:pt x="5654" y="5649"/>
                          <a:pt x="5215" y="5158"/>
                        </a:cubicBezTo>
                        <a:cubicBezTo>
                          <a:pt x="4390" y="4223"/>
                          <a:pt x="3621" y="3292"/>
                          <a:pt x="2801" y="2414"/>
                        </a:cubicBezTo>
                        <a:lnTo>
                          <a:pt x="2142" y="1756"/>
                        </a:lnTo>
                        <a:cubicBezTo>
                          <a:pt x="1866" y="1589"/>
                          <a:pt x="1646" y="1370"/>
                          <a:pt x="1427" y="1150"/>
                        </a:cubicBezTo>
                        <a:lnTo>
                          <a:pt x="768" y="492"/>
                        </a:lnTo>
                        <a:cubicBezTo>
                          <a:pt x="549" y="330"/>
                          <a:pt x="277" y="163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4B81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53" name="Google Shape;2128;p38"/>
                  <p:cNvSpPr/>
                  <p:nvPr/>
                </p:nvSpPr>
                <p:spPr>
                  <a:xfrm>
                    <a:off x="1365976" y="1746954"/>
                    <a:ext cx="1574137" cy="196474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056" h="11303" extrusionOk="0">
                        <a:moveTo>
                          <a:pt x="0" y="0"/>
                        </a:moveTo>
                        <a:lnTo>
                          <a:pt x="0" y="0"/>
                        </a:lnTo>
                        <a:cubicBezTo>
                          <a:pt x="496" y="330"/>
                          <a:pt x="935" y="768"/>
                          <a:pt x="1317" y="1260"/>
                        </a:cubicBezTo>
                        <a:lnTo>
                          <a:pt x="1976" y="1918"/>
                        </a:lnTo>
                        <a:cubicBezTo>
                          <a:pt x="2195" y="2138"/>
                          <a:pt x="2414" y="2357"/>
                          <a:pt x="2581" y="2577"/>
                        </a:cubicBezTo>
                        <a:cubicBezTo>
                          <a:pt x="3020" y="3016"/>
                          <a:pt x="3402" y="3512"/>
                          <a:pt x="3788" y="3951"/>
                        </a:cubicBezTo>
                        <a:cubicBezTo>
                          <a:pt x="4170" y="4442"/>
                          <a:pt x="4609" y="4881"/>
                          <a:pt x="4995" y="5377"/>
                        </a:cubicBezTo>
                        <a:cubicBezTo>
                          <a:pt x="5816" y="6308"/>
                          <a:pt x="6584" y="7242"/>
                          <a:pt x="7300" y="8230"/>
                        </a:cubicBezTo>
                        <a:cubicBezTo>
                          <a:pt x="7629" y="8722"/>
                          <a:pt x="7958" y="9270"/>
                          <a:pt x="8230" y="9766"/>
                        </a:cubicBezTo>
                        <a:lnTo>
                          <a:pt x="8669" y="10587"/>
                        </a:lnTo>
                        <a:cubicBezTo>
                          <a:pt x="8779" y="10697"/>
                          <a:pt x="8836" y="10864"/>
                          <a:pt x="8889" y="10973"/>
                        </a:cubicBezTo>
                        <a:cubicBezTo>
                          <a:pt x="8946" y="11083"/>
                          <a:pt x="8946" y="11136"/>
                          <a:pt x="8998" y="11193"/>
                        </a:cubicBezTo>
                        <a:cubicBezTo>
                          <a:pt x="8998" y="11245"/>
                          <a:pt x="9055" y="11245"/>
                          <a:pt x="9055" y="11302"/>
                        </a:cubicBezTo>
                        <a:lnTo>
                          <a:pt x="9055" y="11193"/>
                        </a:lnTo>
                        <a:cubicBezTo>
                          <a:pt x="8998" y="11136"/>
                          <a:pt x="8998" y="11026"/>
                          <a:pt x="8946" y="10973"/>
                        </a:cubicBezTo>
                        <a:cubicBezTo>
                          <a:pt x="8889" y="10807"/>
                          <a:pt x="8836" y="10697"/>
                          <a:pt x="8779" y="10534"/>
                        </a:cubicBezTo>
                        <a:lnTo>
                          <a:pt x="8397" y="9709"/>
                        </a:lnTo>
                        <a:cubicBezTo>
                          <a:pt x="8230" y="9437"/>
                          <a:pt x="8120" y="9161"/>
                          <a:pt x="7958" y="8888"/>
                        </a:cubicBezTo>
                        <a:cubicBezTo>
                          <a:pt x="7901" y="8779"/>
                          <a:pt x="7791" y="8612"/>
                          <a:pt x="7739" y="8502"/>
                        </a:cubicBezTo>
                        <a:cubicBezTo>
                          <a:pt x="7629" y="8340"/>
                          <a:pt x="7572" y="8230"/>
                          <a:pt x="7462" y="8120"/>
                        </a:cubicBezTo>
                        <a:cubicBezTo>
                          <a:pt x="7133" y="7572"/>
                          <a:pt x="6804" y="7076"/>
                          <a:pt x="6422" y="6584"/>
                        </a:cubicBezTo>
                        <a:cubicBezTo>
                          <a:pt x="6036" y="6088"/>
                          <a:pt x="5654" y="5649"/>
                          <a:pt x="5215" y="5158"/>
                        </a:cubicBezTo>
                        <a:cubicBezTo>
                          <a:pt x="4390" y="4223"/>
                          <a:pt x="3621" y="3292"/>
                          <a:pt x="2801" y="2414"/>
                        </a:cubicBezTo>
                        <a:lnTo>
                          <a:pt x="2142" y="1756"/>
                        </a:lnTo>
                        <a:cubicBezTo>
                          <a:pt x="1866" y="1589"/>
                          <a:pt x="1646" y="1370"/>
                          <a:pt x="1427" y="1150"/>
                        </a:cubicBezTo>
                        <a:lnTo>
                          <a:pt x="768" y="492"/>
                        </a:lnTo>
                        <a:cubicBezTo>
                          <a:pt x="549" y="330"/>
                          <a:pt x="277" y="163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2A42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85" name="TextBox 184"/>
                <p:cNvSpPr txBox="1"/>
                <p:nvPr/>
              </p:nvSpPr>
              <p:spPr>
                <a:xfrm>
                  <a:off x="1071538" y="571486"/>
                  <a:ext cx="7072362" cy="11695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en-US" b="1" dirty="0" smtClean="0">
                      <a:solidFill>
                        <a:schemeClr val="accent4"/>
                      </a:solidFill>
                    </a:rPr>
                    <a:t>Evans </a:t>
                  </a:r>
                  <a:r>
                    <a:rPr lang="en-US" b="1" dirty="0" err="1" smtClean="0">
                      <a:solidFill>
                        <a:schemeClr val="accent4"/>
                      </a:solidFill>
                    </a:rPr>
                    <a:t>dalam</a:t>
                  </a:r>
                  <a:r>
                    <a:rPr lang="en-US" b="1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b="1" dirty="0" err="1" smtClean="0">
                      <a:solidFill>
                        <a:schemeClr val="accent4"/>
                      </a:solidFill>
                    </a:rPr>
                    <a:t>Suharman</a:t>
                  </a:r>
                  <a:r>
                    <a:rPr lang="en-US" b="1" dirty="0" smtClean="0">
                      <a:solidFill>
                        <a:schemeClr val="accent4"/>
                      </a:solidFill>
                    </a:rPr>
                    <a:t>, 2005</a:t>
                  </a:r>
                </a:p>
                <a:p>
                  <a:pPr algn="just"/>
                  <a:r>
                    <a:rPr lang="en-US" dirty="0" smtClean="0">
                      <a:solidFill>
                        <a:schemeClr val="accent4"/>
                      </a:solidFill>
                    </a:rPr>
                    <a:t>Problem Solving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atau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Pemecahan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Masalah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adalah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aktivitas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yang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berhubungan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dengan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pemilihan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jalan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keluar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atau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cara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yang pas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untuk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tindakan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perubahan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kondisi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sekarang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menuju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situasi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yang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diharapkan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.</a:t>
                  </a:r>
                </a:p>
                <a:p>
                  <a:pPr algn="just"/>
                  <a:endParaRPr lang="en-US" dirty="0"/>
                </a:p>
              </p:txBody>
            </p:sp>
            <p:sp>
              <p:nvSpPr>
                <p:cNvPr id="186" name="TextBox 185"/>
                <p:cNvSpPr txBox="1"/>
                <p:nvPr/>
              </p:nvSpPr>
              <p:spPr>
                <a:xfrm>
                  <a:off x="3428992" y="142858"/>
                  <a:ext cx="235745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800" b="1" dirty="0" smtClean="0">
                      <a:ln w="12700">
                        <a:noFill/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aveat Brush" charset="0"/>
                    </a:rPr>
                    <a:t>- MENURUT PARA AHLI -</a:t>
                  </a:r>
                  <a:endParaRPr lang="en-US" sz="1800" b="1" dirty="0">
                    <a:ln w="12700">
                      <a:noFill/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aveat Brush" charset="0"/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1071538" y="1643056"/>
                  <a:ext cx="7072362" cy="24622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en-US" b="1" dirty="0" err="1" smtClean="0">
                      <a:solidFill>
                        <a:schemeClr val="accent4"/>
                      </a:solidFill>
                    </a:rPr>
                    <a:t>Chauhan</a:t>
                  </a:r>
                  <a:r>
                    <a:rPr lang="en-US" b="1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b="1" dirty="0" err="1" smtClean="0">
                      <a:solidFill>
                        <a:schemeClr val="accent4"/>
                      </a:solidFill>
                    </a:rPr>
                    <a:t>dalam</a:t>
                  </a:r>
                  <a:r>
                    <a:rPr lang="en-US" b="1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b="1" dirty="0" err="1" smtClean="0">
                      <a:solidFill>
                        <a:schemeClr val="accent4"/>
                      </a:solidFill>
                    </a:rPr>
                    <a:t>Satria</a:t>
                  </a:r>
                  <a:r>
                    <a:rPr lang="en-US" b="1" dirty="0" smtClean="0">
                      <a:solidFill>
                        <a:schemeClr val="accent4"/>
                      </a:solidFill>
                    </a:rPr>
                    <a:t>, 2009</a:t>
                  </a:r>
                </a:p>
                <a:p>
                  <a:pPr algn="just"/>
                  <a:r>
                    <a:rPr lang="en-US" dirty="0" smtClean="0">
                      <a:solidFill>
                        <a:schemeClr val="accent4"/>
                      </a:solidFill>
                    </a:rPr>
                    <a:t>Problem solving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atau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pemecahan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masalah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adalah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tingkat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tertinggi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dari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proses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belajar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karena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adanya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prediksi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,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analisis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dari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faktor-faktor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prinsip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untuk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mengembangkan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hubungan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sebab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akibat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.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Pemecahan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masalahnya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dilakukan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dengan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cara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mencoba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berbagai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alternatif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penyelesaian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yang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dihasilkan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dari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terbentuknya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berbagai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kemungkian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baru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dikarenakan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tidak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mengindahkan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penyebab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timbulnya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masalah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itu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sendiri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. Dari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hal-hal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tersebut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,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Chauhan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pun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menyimpulkan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bahwa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problem solving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adalah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usaha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agar dapat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menemukan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jawaban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atau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penyelesaian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dari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suatu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persoalan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dengan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mengetahui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gambarannya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secara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umum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karakteristik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masalah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yang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dihadapi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.</a:t>
                  </a:r>
                </a:p>
                <a:p>
                  <a:pPr algn="just"/>
                  <a:endParaRPr lang="en-US" dirty="0">
                    <a:solidFill>
                      <a:schemeClr val="accent4"/>
                    </a:solidFill>
                  </a:endParaRPr>
                </a:p>
              </p:txBody>
            </p:sp>
            <p:sp>
              <p:nvSpPr>
                <p:cNvPr id="188" name="TextBox 187"/>
                <p:cNvSpPr txBox="1"/>
                <p:nvPr/>
              </p:nvSpPr>
              <p:spPr>
                <a:xfrm>
                  <a:off x="1071538" y="4000510"/>
                  <a:ext cx="7072362" cy="11695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en-US" b="1" dirty="0" err="1" smtClean="0">
                      <a:solidFill>
                        <a:schemeClr val="accent4"/>
                      </a:solidFill>
                    </a:rPr>
                    <a:t>Rakhmat</a:t>
                  </a:r>
                  <a:r>
                    <a:rPr lang="en-US" b="1" dirty="0" smtClean="0">
                      <a:solidFill>
                        <a:schemeClr val="accent4"/>
                      </a:solidFill>
                    </a:rPr>
                    <a:t> (2005) </a:t>
                  </a:r>
                </a:p>
                <a:p>
                  <a:pPr algn="just"/>
                  <a:r>
                    <a:rPr lang="en-US" dirty="0" smtClean="0">
                      <a:solidFill>
                        <a:schemeClr val="accent4"/>
                      </a:solidFill>
                    </a:rPr>
                    <a:t>Problem solving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merupakan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proses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berpikir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yang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dilakukan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untuk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memahami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realitas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dalam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rangka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pengambilan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keputusan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,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memecahkan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masalah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,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dan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menghasilkan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hal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yang </a:t>
                  </a:r>
                  <a:r>
                    <a:rPr lang="en-US" dirty="0" err="1" smtClean="0">
                      <a:solidFill>
                        <a:schemeClr val="accent4"/>
                      </a:solidFill>
                    </a:rPr>
                    <a:t>baru</a:t>
                  </a:r>
                  <a:r>
                    <a:rPr lang="en-US" dirty="0" smtClean="0">
                      <a:solidFill>
                        <a:schemeClr val="accent4"/>
                      </a:solidFill>
                    </a:rPr>
                    <a:t> (creativity).</a:t>
                  </a:r>
                </a:p>
                <a:p>
                  <a:pPr algn="just"/>
                  <a:endParaRPr lang="en-US" dirty="0">
                    <a:solidFill>
                      <a:schemeClr val="accent4"/>
                    </a:solidFill>
                  </a:endParaRPr>
                </a:p>
              </p:txBody>
            </p:sp>
          </p:grpSp>
          <p:grpSp>
            <p:nvGrpSpPr>
              <p:cNvPr id="169" name="Google Shape;2174;p38"/>
              <p:cNvGrpSpPr/>
              <p:nvPr/>
            </p:nvGrpSpPr>
            <p:grpSpPr>
              <a:xfrm>
                <a:off x="4500562" y="3929072"/>
                <a:ext cx="508702" cy="463531"/>
                <a:chOff x="5015023" y="3355138"/>
                <a:chExt cx="1791204" cy="1632151"/>
              </a:xfrm>
            </p:grpSpPr>
            <p:sp>
              <p:nvSpPr>
                <p:cNvPr id="170" name="Google Shape;2175;p38"/>
                <p:cNvSpPr/>
                <p:nvPr/>
              </p:nvSpPr>
              <p:spPr>
                <a:xfrm>
                  <a:off x="6228162" y="3673244"/>
                  <a:ext cx="239436" cy="1995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" h="350" extrusionOk="0">
                      <a:moveTo>
                        <a:pt x="176" y="1"/>
                      </a:moveTo>
                      <a:cubicBezTo>
                        <a:pt x="70" y="1"/>
                        <a:pt x="0" y="71"/>
                        <a:pt x="0" y="177"/>
                      </a:cubicBezTo>
                      <a:cubicBezTo>
                        <a:pt x="0" y="280"/>
                        <a:pt x="70" y="350"/>
                        <a:pt x="176" y="350"/>
                      </a:cubicBezTo>
                      <a:cubicBezTo>
                        <a:pt x="279" y="350"/>
                        <a:pt x="419" y="280"/>
                        <a:pt x="419" y="210"/>
                      </a:cubicBezTo>
                      <a:cubicBezTo>
                        <a:pt x="419" y="107"/>
                        <a:pt x="279" y="1"/>
                        <a:pt x="176" y="1"/>
                      </a:cubicBezTo>
                      <a:close/>
                    </a:path>
                  </a:pathLst>
                </a:custGeom>
                <a:solidFill>
                  <a:srgbClr val="84BD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1" name="Google Shape;2176;p38"/>
                <p:cNvSpPr/>
                <p:nvPr/>
              </p:nvSpPr>
              <p:spPr>
                <a:xfrm>
                  <a:off x="5949391" y="3633908"/>
                  <a:ext cx="279342" cy="2998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" h="526" extrusionOk="0">
                      <a:moveTo>
                        <a:pt x="246" y="0"/>
                      </a:moveTo>
                      <a:cubicBezTo>
                        <a:pt x="107" y="0"/>
                        <a:pt x="1" y="176"/>
                        <a:pt x="1" y="316"/>
                      </a:cubicBezTo>
                      <a:cubicBezTo>
                        <a:pt x="1" y="455"/>
                        <a:pt x="107" y="525"/>
                        <a:pt x="246" y="525"/>
                      </a:cubicBezTo>
                      <a:cubicBezTo>
                        <a:pt x="386" y="525"/>
                        <a:pt x="489" y="455"/>
                        <a:pt x="489" y="316"/>
                      </a:cubicBezTo>
                      <a:cubicBezTo>
                        <a:pt x="489" y="176"/>
                        <a:pt x="386" y="0"/>
                        <a:pt x="246" y="0"/>
                      </a:cubicBezTo>
                      <a:close/>
                    </a:path>
                  </a:pathLst>
                </a:custGeom>
                <a:solidFill>
                  <a:srgbClr val="609CA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2" name="Google Shape;2177;p38"/>
                <p:cNvSpPr/>
                <p:nvPr/>
              </p:nvSpPr>
              <p:spPr>
                <a:xfrm>
                  <a:off x="5193460" y="3841989"/>
                  <a:ext cx="856838" cy="5740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3" h="1007" extrusionOk="0">
                      <a:moveTo>
                        <a:pt x="1262" y="1"/>
                      </a:moveTo>
                      <a:cubicBezTo>
                        <a:pt x="1172" y="1"/>
                        <a:pt x="1022" y="35"/>
                        <a:pt x="804" y="194"/>
                      </a:cubicBezTo>
                      <a:cubicBezTo>
                        <a:pt x="386" y="473"/>
                        <a:pt x="0" y="822"/>
                        <a:pt x="106" y="961"/>
                      </a:cubicBezTo>
                      <a:cubicBezTo>
                        <a:pt x="132" y="994"/>
                        <a:pt x="170" y="1007"/>
                        <a:pt x="217" y="1007"/>
                      </a:cubicBezTo>
                      <a:cubicBezTo>
                        <a:pt x="424" y="1007"/>
                        <a:pt x="794" y="739"/>
                        <a:pt x="908" y="682"/>
                      </a:cubicBezTo>
                      <a:cubicBezTo>
                        <a:pt x="1047" y="612"/>
                        <a:pt x="1502" y="369"/>
                        <a:pt x="1433" y="194"/>
                      </a:cubicBezTo>
                      <a:lnTo>
                        <a:pt x="1363" y="20"/>
                      </a:lnTo>
                      <a:cubicBezTo>
                        <a:pt x="1363" y="20"/>
                        <a:pt x="1330" y="1"/>
                        <a:pt x="1262" y="1"/>
                      </a:cubicBezTo>
                      <a:close/>
                    </a:path>
                  </a:pathLst>
                </a:custGeom>
                <a:solidFill>
                  <a:srgbClr val="84BD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3" name="Google Shape;2178;p38"/>
                <p:cNvSpPr/>
                <p:nvPr/>
              </p:nvSpPr>
              <p:spPr>
                <a:xfrm>
                  <a:off x="5113648" y="3368820"/>
                  <a:ext cx="737690" cy="5700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4" h="1000" extrusionOk="0">
                      <a:moveTo>
                        <a:pt x="334" y="0"/>
                      </a:moveTo>
                      <a:cubicBezTo>
                        <a:pt x="315" y="0"/>
                        <a:pt x="297" y="4"/>
                        <a:pt x="280" y="13"/>
                      </a:cubicBezTo>
                      <a:cubicBezTo>
                        <a:pt x="140" y="46"/>
                        <a:pt x="1" y="222"/>
                        <a:pt x="246" y="465"/>
                      </a:cubicBezTo>
                      <a:cubicBezTo>
                        <a:pt x="526" y="674"/>
                        <a:pt x="1117" y="954"/>
                        <a:pt x="1117" y="954"/>
                      </a:cubicBezTo>
                      <a:cubicBezTo>
                        <a:pt x="1117" y="954"/>
                        <a:pt x="1175" y="999"/>
                        <a:pt x="1224" y="999"/>
                      </a:cubicBezTo>
                      <a:cubicBezTo>
                        <a:pt x="1261" y="999"/>
                        <a:pt x="1293" y="974"/>
                        <a:pt x="1293" y="884"/>
                      </a:cubicBezTo>
                      <a:lnTo>
                        <a:pt x="595" y="186"/>
                      </a:lnTo>
                      <a:cubicBezTo>
                        <a:pt x="595" y="186"/>
                        <a:pt x="461" y="0"/>
                        <a:pt x="334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4" name="Google Shape;2179;p38"/>
                <p:cNvSpPr/>
                <p:nvPr/>
              </p:nvSpPr>
              <p:spPr>
                <a:xfrm>
                  <a:off x="5153554" y="3355138"/>
                  <a:ext cx="716597" cy="5974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7" h="1048" extrusionOk="0">
                      <a:moveTo>
                        <a:pt x="246" y="37"/>
                      </a:moveTo>
                      <a:cubicBezTo>
                        <a:pt x="316" y="37"/>
                        <a:pt x="386" y="70"/>
                        <a:pt x="419" y="140"/>
                      </a:cubicBezTo>
                      <a:cubicBezTo>
                        <a:pt x="456" y="140"/>
                        <a:pt x="489" y="176"/>
                        <a:pt x="489" y="176"/>
                      </a:cubicBezTo>
                      <a:cubicBezTo>
                        <a:pt x="489" y="210"/>
                        <a:pt x="489" y="210"/>
                        <a:pt x="525" y="210"/>
                      </a:cubicBezTo>
                      <a:lnTo>
                        <a:pt x="1223" y="908"/>
                      </a:lnTo>
                      <a:lnTo>
                        <a:pt x="1187" y="908"/>
                      </a:lnTo>
                      <a:lnTo>
                        <a:pt x="1187" y="978"/>
                      </a:lnTo>
                      <a:cubicBezTo>
                        <a:pt x="1187" y="978"/>
                        <a:pt x="1187" y="1014"/>
                        <a:pt x="1154" y="1014"/>
                      </a:cubicBezTo>
                      <a:cubicBezTo>
                        <a:pt x="1154" y="1014"/>
                        <a:pt x="1117" y="978"/>
                        <a:pt x="1084" y="978"/>
                      </a:cubicBezTo>
                      <a:lnTo>
                        <a:pt x="1047" y="944"/>
                      </a:lnTo>
                      <a:cubicBezTo>
                        <a:pt x="978" y="908"/>
                        <a:pt x="838" y="838"/>
                        <a:pt x="665" y="768"/>
                      </a:cubicBezTo>
                      <a:cubicBezTo>
                        <a:pt x="489" y="665"/>
                        <a:pt x="316" y="559"/>
                        <a:pt x="210" y="456"/>
                      </a:cubicBezTo>
                      <a:cubicBezTo>
                        <a:pt x="106" y="386"/>
                        <a:pt x="70" y="280"/>
                        <a:pt x="70" y="246"/>
                      </a:cubicBezTo>
                      <a:cubicBezTo>
                        <a:pt x="70" y="210"/>
                        <a:pt x="70" y="140"/>
                        <a:pt x="106" y="140"/>
                      </a:cubicBezTo>
                      <a:lnTo>
                        <a:pt x="210" y="37"/>
                      </a:lnTo>
                      <a:close/>
                      <a:moveTo>
                        <a:pt x="210" y="0"/>
                      </a:moveTo>
                      <a:cubicBezTo>
                        <a:pt x="140" y="37"/>
                        <a:pt x="106" y="70"/>
                        <a:pt x="70" y="107"/>
                      </a:cubicBezTo>
                      <a:cubicBezTo>
                        <a:pt x="37" y="140"/>
                        <a:pt x="0" y="176"/>
                        <a:pt x="0" y="246"/>
                      </a:cubicBezTo>
                      <a:cubicBezTo>
                        <a:pt x="0" y="316"/>
                        <a:pt x="70" y="419"/>
                        <a:pt x="176" y="489"/>
                      </a:cubicBezTo>
                      <a:cubicBezTo>
                        <a:pt x="316" y="595"/>
                        <a:pt x="525" y="735"/>
                        <a:pt x="698" y="838"/>
                      </a:cubicBezTo>
                      <a:lnTo>
                        <a:pt x="1047" y="1014"/>
                      </a:lnTo>
                      <a:lnTo>
                        <a:pt x="1084" y="1014"/>
                      </a:lnTo>
                      <a:cubicBezTo>
                        <a:pt x="1084" y="1048"/>
                        <a:pt x="1117" y="1048"/>
                        <a:pt x="1154" y="1048"/>
                      </a:cubicBezTo>
                      <a:lnTo>
                        <a:pt x="1187" y="1048"/>
                      </a:lnTo>
                      <a:cubicBezTo>
                        <a:pt x="1223" y="1048"/>
                        <a:pt x="1223" y="1014"/>
                        <a:pt x="1223" y="978"/>
                      </a:cubicBezTo>
                      <a:cubicBezTo>
                        <a:pt x="1257" y="978"/>
                        <a:pt x="1257" y="944"/>
                        <a:pt x="1257" y="908"/>
                      </a:cubicBezTo>
                      <a:lnTo>
                        <a:pt x="1257" y="874"/>
                      </a:lnTo>
                      <a:lnTo>
                        <a:pt x="559" y="176"/>
                      </a:lnTo>
                      <a:cubicBezTo>
                        <a:pt x="559" y="176"/>
                        <a:pt x="525" y="140"/>
                        <a:pt x="456" y="107"/>
                      </a:cubicBezTo>
                      <a:cubicBezTo>
                        <a:pt x="386" y="37"/>
                        <a:pt x="316" y="0"/>
                        <a:pt x="246" y="0"/>
                      </a:cubicBezTo>
                      <a:close/>
                    </a:path>
                  </a:pathLst>
                </a:custGeom>
                <a:solidFill>
                  <a:srgbClr val="609CA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5" name="Google Shape;2180;p38"/>
                <p:cNvSpPr/>
                <p:nvPr/>
              </p:nvSpPr>
              <p:spPr>
                <a:xfrm>
                  <a:off x="5015023" y="3746215"/>
                  <a:ext cx="836315" cy="2496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67" h="438" extrusionOk="0">
                      <a:moveTo>
                        <a:pt x="319" y="1"/>
                      </a:moveTo>
                      <a:cubicBezTo>
                        <a:pt x="140" y="1"/>
                        <a:pt x="34" y="52"/>
                        <a:pt x="34" y="188"/>
                      </a:cubicBezTo>
                      <a:cubicBezTo>
                        <a:pt x="0" y="362"/>
                        <a:pt x="243" y="362"/>
                        <a:pt x="768" y="431"/>
                      </a:cubicBezTo>
                      <a:cubicBezTo>
                        <a:pt x="828" y="436"/>
                        <a:pt x="883" y="437"/>
                        <a:pt x="934" y="437"/>
                      </a:cubicBezTo>
                      <a:cubicBezTo>
                        <a:pt x="1321" y="437"/>
                        <a:pt x="1430" y="328"/>
                        <a:pt x="1430" y="328"/>
                      </a:cubicBezTo>
                      <a:cubicBezTo>
                        <a:pt x="1430" y="328"/>
                        <a:pt x="1466" y="292"/>
                        <a:pt x="1397" y="258"/>
                      </a:cubicBezTo>
                      <a:cubicBezTo>
                        <a:pt x="1360" y="222"/>
                        <a:pt x="768" y="82"/>
                        <a:pt x="489" y="12"/>
                      </a:cubicBezTo>
                      <a:cubicBezTo>
                        <a:pt x="427" y="5"/>
                        <a:pt x="370" y="1"/>
                        <a:pt x="319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6" name="Google Shape;2181;p38"/>
                <p:cNvSpPr/>
                <p:nvPr/>
              </p:nvSpPr>
              <p:spPr>
                <a:xfrm>
                  <a:off x="5015023" y="3733673"/>
                  <a:ext cx="836315" cy="2793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67" h="490" extrusionOk="0">
                      <a:moveTo>
                        <a:pt x="280" y="34"/>
                      </a:moveTo>
                      <a:cubicBezTo>
                        <a:pt x="349" y="34"/>
                        <a:pt x="419" y="34"/>
                        <a:pt x="489" y="71"/>
                      </a:cubicBezTo>
                      <a:cubicBezTo>
                        <a:pt x="629" y="104"/>
                        <a:pt x="838" y="141"/>
                        <a:pt x="1011" y="174"/>
                      </a:cubicBezTo>
                      <a:cubicBezTo>
                        <a:pt x="1117" y="210"/>
                        <a:pt x="1187" y="210"/>
                        <a:pt x="1257" y="244"/>
                      </a:cubicBezTo>
                      <a:cubicBezTo>
                        <a:pt x="1290" y="244"/>
                        <a:pt x="1327" y="244"/>
                        <a:pt x="1360" y="280"/>
                      </a:cubicBezTo>
                      <a:lnTo>
                        <a:pt x="1397" y="280"/>
                      </a:lnTo>
                      <a:lnTo>
                        <a:pt x="1397" y="314"/>
                      </a:lnTo>
                      <a:lnTo>
                        <a:pt x="1397" y="350"/>
                      </a:lnTo>
                      <a:lnTo>
                        <a:pt x="1430" y="350"/>
                      </a:lnTo>
                      <a:cubicBezTo>
                        <a:pt x="1430" y="350"/>
                        <a:pt x="1290" y="453"/>
                        <a:pt x="978" y="453"/>
                      </a:cubicBezTo>
                      <a:cubicBezTo>
                        <a:pt x="908" y="453"/>
                        <a:pt x="838" y="453"/>
                        <a:pt x="768" y="420"/>
                      </a:cubicBezTo>
                      <a:cubicBezTo>
                        <a:pt x="523" y="420"/>
                        <a:pt x="313" y="384"/>
                        <a:pt x="210" y="350"/>
                      </a:cubicBezTo>
                      <a:cubicBezTo>
                        <a:pt x="140" y="350"/>
                        <a:pt x="104" y="314"/>
                        <a:pt x="70" y="314"/>
                      </a:cubicBezTo>
                      <a:cubicBezTo>
                        <a:pt x="70" y="280"/>
                        <a:pt x="34" y="244"/>
                        <a:pt x="34" y="244"/>
                      </a:cubicBezTo>
                      <a:lnTo>
                        <a:pt x="34" y="210"/>
                      </a:lnTo>
                      <a:cubicBezTo>
                        <a:pt x="34" y="141"/>
                        <a:pt x="70" y="104"/>
                        <a:pt x="104" y="71"/>
                      </a:cubicBezTo>
                      <a:cubicBezTo>
                        <a:pt x="140" y="71"/>
                        <a:pt x="210" y="34"/>
                        <a:pt x="280" y="34"/>
                      </a:cubicBezTo>
                      <a:close/>
                      <a:moveTo>
                        <a:pt x="280" y="1"/>
                      </a:moveTo>
                      <a:cubicBezTo>
                        <a:pt x="210" y="1"/>
                        <a:pt x="140" y="1"/>
                        <a:pt x="70" y="34"/>
                      </a:cubicBezTo>
                      <a:cubicBezTo>
                        <a:pt x="34" y="71"/>
                        <a:pt x="0" y="141"/>
                        <a:pt x="0" y="210"/>
                      </a:cubicBezTo>
                      <a:lnTo>
                        <a:pt x="0" y="244"/>
                      </a:lnTo>
                      <a:cubicBezTo>
                        <a:pt x="0" y="280"/>
                        <a:pt x="0" y="314"/>
                        <a:pt x="34" y="350"/>
                      </a:cubicBezTo>
                      <a:cubicBezTo>
                        <a:pt x="104" y="384"/>
                        <a:pt x="174" y="420"/>
                        <a:pt x="313" y="420"/>
                      </a:cubicBezTo>
                      <a:cubicBezTo>
                        <a:pt x="419" y="453"/>
                        <a:pt x="559" y="453"/>
                        <a:pt x="768" y="490"/>
                      </a:cubicBezTo>
                      <a:lnTo>
                        <a:pt x="978" y="490"/>
                      </a:lnTo>
                      <a:cubicBezTo>
                        <a:pt x="1327" y="490"/>
                        <a:pt x="1430" y="384"/>
                        <a:pt x="1430" y="384"/>
                      </a:cubicBezTo>
                      <a:lnTo>
                        <a:pt x="1466" y="384"/>
                      </a:lnTo>
                      <a:lnTo>
                        <a:pt x="1466" y="350"/>
                      </a:lnTo>
                      <a:lnTo>
                        <a:pt x="1466" y="280"/>
                      </a:lnTo>
                      <a:cubicBezTo>
                        <a:pt x="1430" y="280"/>
                        <a:pt x="1430" y="244"/>
                        <a:pt x="1397" y="244"/>
                      </a:cubicBezTo>
                      <a:cubicBezTo>
                        <a:pt x="1360" y="210"/>
                        <a:pt x="1327" y="210"/>
                        <a:pt x="1257" y="174"/>
                      </a:cubicBezTo>
                      <a:cubicBezTo>
                        <a:pt x="1048" y="141"/>
                        <a:pt x="699" y="71"/>
                        <a:pt x="489" y="1"/>
                      </a:cubicBezTo>
                      <a:close/>
                    </a:path>
                  </a:pathLst>
                </a:custGeom>
                <a:solidFill>
                  <a:srgbClr val="609CA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" name="Google Shape;2182;p38"/>
                <p:cNvSpPr/>
                <p:nvPr/>
              </p:nvSpPr>
              <p:spPr>
                <a:xfrm>
                  <a:off x="5312607" y="3495378"/>
                  <a:ext cx="518207" cy="3984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9" h="699" extrusionOk="0">
                      <a:moveTo>
                        <a:pt x="1" y="0"/>
                      </a:moveTo>
                      <a:lnTo>
                        <a:pt x="1" y="34"/>
                      </a:lnTo>
                      <a:lnTo>
                        <a:pt x="875" y="698"/>
                      </a:lnTo>
                      <a:lnTo>
                        <a:pt x="908" y="698"/>
                      </a:lnTo>
                      <a:cubicBezTo>
                        <a:pt x="908" y="698"/>
                        <a:pt x="908" y="662"/>
                        <a:pt x="875" y="662"/>
                      </a:cubicBezTo>
                      <a:lnTo>
                        <a:pt x="37" y="0"/>
                      </a:lnTo>
                      <a:close/>
                    </a:path>
                  </a:pathLst>
                </a:custGeom>
                <a:solidFill>
                  <a:srgbClr val="609CA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8" name="Google Shape;2183;p38"/>
                <p:cNvSpPr/>
                <p:nvPr/>
              </p:nvSpPr>
              <p:spPr>
                <a:xfrm>
                  <a:off x="5174077" y="3832868"/>
                  <a:ext cx="637355" cy="1009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8" h="177" extrusionOk="0">
                      <a:moveTo>
                        <a:pt x="1" y="0"/>
                      </a:moveTo>
                      <a:lnTo>
                        <a:pt x="1" y="36"/>
                      </a:lnTo>
                      <a:lnTo>
                        <a:pt x="1081" y="176"/>
                      </a:lnTo>
                      <a:lnTo>
                        <a:pt x="1118" y="176"/>
                      </a:lnTo>
                      <a:lnTo>
                        <a:pt x="1118" y="140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609CA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" name="Google Shape;2184;p38"/>
                <p:cNvSpPr/>
                <p:nvPr/>
              </p:nvSpPr>
              <p:spPr>
                <a:xfrm>
                  <a:off x="6387215" y="3792962"/>
                  <a:ext cx="419012" cy="140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5" h="247" extrusionOk="0">
                      <a:moveTo>
                        <a:pt x="37" y="0"/>
                      </a:moveTo>
                      <a:cubicBezTo>
                        <a:pt x="37" y="0"/>
                        <a:pt x="0" y="0"/>
                        <a:pt x="0" y="37"/>
                      </a:cubicBezTo>
                      <a:lnTo>
                        <a:pt x="37" y="37"/>
                      </a:lnTo>
                      <a:cubicBezTo>
                        <a:pt x="176" y="37"/>
                        <a:pt x="280" y="70"/>
                        <a:pt x="386" y="106"/>
                      </a:cubicBezTo>
                      <a:cubicBezTo>
                        <a:pt x="525" y="140"/>
                        <a:pt x="629" y="176"/>
                        <a:pt x="735" y="246"/>
                      </a:cubicBezTo>
                      <a:cubicBezTo>
                        <a:pt x="629" y="176"/>
                        <a:pt x="525" y="106"/>
                        <a:pt x="419" y="70"/>
                      </a:cubicBezTo>
                      <a:cubicBezTo>
                        <a:pt x="280" y="37"/>
                        <a:pt x="176" y="0"/>
                        <a:pt x="37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" name="Google Shape;2185;p38"/>
                <p:cNvSpPr/>
                <p:nvPr/>
              </p:nvSpPr>
              <p:spPr>
                <a:xfrm>
                  <a:off x="5033836" y="4389840"/>
                  <a:ext cx="239436" cy="2793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" h="490" extrusionOk="0">
                      <a:moveTo>
                        <a:pt x="386" y="0"/>
                      </a:moveTo>
                      <a:cubicBezTo>
                        <a:pt x="350" y="37"/>
                        <a:pt x="280" y="37"/>
                        <a:pt x="247" y="70"/>
                      </a:cubicBezTo>
                      <a:cubicBezTo>
                        <a:pt x="210" y="107"/>
                        <a:pt x="177" y="176"/>
                        <a:pt x="177" y="210"/>
                      </a:cubicBezTo>
                      <a:lnTo>
                        <a:pt x="71" y="316"/>
                      </a:lnTo>
                      <a:cubicBezTo>
                        <a:pt x="71" y="386"/>
                        <a:pt x="37" y="419"/>
                        <a:pt x="1" y="456"/>
                      </a:cubicBezTo>
                      <a:lnTo>
                        <a:pt x="1" y="489"/>
                      </a:lnTo>
                      <a:lnTo>
                        <a:pt x="37" y="489"/>
                      </a:lnTo>
                      <a:cubicBezTo>
                        <a:pt x="71" y="419"/>
                        <a:pt x="71" y="386"/>
                        <a:pt x="107" y="349"/>
                      </a:cubicBezTo>
                      <a:lnTo>
                        <a:pt x="210" y="246"/>
                      </a:lnTo>
                      <a:lnTo>
                        <a:pt x="316" y="140"/>
                      </a:lnTo>
                      <a:cubicBezTo>
                        <a:pt x="350" y="107"/>
                        <a:pt x="386" y="70"/>
                        <a:pt x="420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" name="Google Shape;2186;p38"/>
                <p:cNvSpPr/>
                <p:nvPr/>
              </p:nvSpPr>
              <p:spPr>
                <a:xfrm>
                  <a:off x="5312607" y="4291215"/>
                  <a:ext cx="220053" cy="6960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6" h="1221" extrusionOk="0">
                      <a:moveTo>
                        <a:pt x="246" y="0"/>
                      </a:moveTo>
                      <a:cubicBezTo>
                        <a:pt x="210" y="0"/>
                        <a:pt x="210" y="34"/>
                        <a:pt x="210" y="70"/>
                      </a:cubicBezTo>
                      <a:cubicBezTo>
                        <a:pt x="246" y="140"/>
                        <a:pt x="280" y="243"/>
                        <a:pt x="280" y="349"/>
                      </a:cubicBezTo>
                      <a:cubicBezTo>
                        <a:pt x="316" y="383"/>
                        <a:pt x="316" y="419"/>
                        <a:pt x="316" y="419"/>
                      </a:cubicBezTo>
                      <a:lnTo>
                        <a:pt x="316" y="453"/>
                      </a:lnTo>
                      <a:cubicBezTo>
                        <a:pt x="316" y="489"/>
                        <a:pt x="316" y="489"/>
                        <a:pt x="280" y="489"/>
                      </a:cubicBezTo>
                      <a:cubicBezTo>
                        <a:pt x="280" y="559"/>
                        <a:pt x="280" y="592"/>
                        <a:pt x="246" y="662"/>
                      </a:cubicBezTo>
                      <a:cubicBezTo>
                        <a:pt x="177" y="838"/>
                        <a:pt x="70" y="1047"/>
                        <a:pt x="1" y="1221"/>
                      </a:cubicBezTo>
                      <a:cubicBezTo>
                        <a:pt x="107" y="1047"/>
                        <a:pt x="210" y="872"/>
                        <a:pt x="280" y="662"/>
                      </a:cubicBezTo>
                      <a:cubicBezTo>
                        <a:pt x="316" y="629"/>
                        <a:pt x="350" y="559"/>
                        <a:pt x="350" y="522"/>
                      </a:cubicBezTo>
                      <a:lnTo>
                        <a:pt x="350" y="489"/>
                      </a:lnTo>
                      <a:cubicBezTo>
                        <a:pt x="386" y="453"/>
                        <a:pt x="386" y="453"/>
                        <a:pt x="386" y="419"/>
                      </a:cubicBezTo>
                      <a:cubicBezTo>
                        <a:pt x="386" y="383"/>
                        <a:pt x="386" y="383"/>
                        <a:pt x="350" y="349"/>
                      </a:cubicBezTo>
                      <a:cubicBezTo>
                        <a:pt x="350" y="243"/>
                        <a:pt x="316" y="140"/>
                        <a:pt x="316" y="34"/>
                      </a:cubicBezTo>
                      <a:cubicBezTo>
                        <a:pt x="280" y="0"/>
                        <a:pt x="280" y="0"/>
                        <a:pt x="246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" name="Google Shape;2187;p38"/>
                <p:cNvSpPr/>
                <p:nvPr/>
              </p:nvSpPr>
              <p:spPr>
                <a:xfrm>
                  <a:off x="5492754" y="4251309"/>
                  <a:ext cx="178437" cy="5370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" h="942" extrusionOk="0">
                      <a:moveTo>
                        <a:pt x="173" y="0"/>
                      </a:moveTo>
                      <a:cubicBezTo>
                        <a:pt x="140" y="0"/>
                        <a:pt x="140" y="34"/>
                        <a:pt x="140" y="70"/>
                      </a:cubicBezTo>
                      <a:lnTo>
                        <a:pt x="239" y="272"/>
                      </a:lnTo>
                      <a:lnTo>
                        <a:pt x="173" y="768"/>
                      </a:lnTo>
                      <a:lnTo>
                        <a:pt x="0" y="942"/>
                      </a:lnTo>
                      <a:lnTo>
                        <a:pt x="210" y="768"/>
                      </a:lnTo>
                      <a:lnTo>
                        <a:pt x="313" y="243"/>
                      </a:lnTo>
                      <a:lnTo>
                        <a:pt x="210" y="34"/>
                      </a:lnTo>
                      <a:cubicBezTo>
                        <a:pt x="210" y="0"/>
                        <a:pt x="173" y="0"/>
                        <a:pt x="173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" name="Google Shape;2188;p38"/>
                <p:cNvSpPr/>
                <p:nvPr/>
              </p:nvSpPr>
              <p:spPr>
                <a:xfrm>
                  <a:off x="5731049" y="4136722"/>
                  <a:ext cx="298725" cy="5529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" h="970" extrusionOk="0">
                      <a:moveTo>
                        <a:pt x="53" y="0"/>
                      </a:moveTo>
                      <a:cubicBezTo>
                        <a:pt x="44" y="0"/>
                        <a:pt x="34" y="9"/>
                        <a:pt x="34" y="26"/>
                      </a:cubicBezTo>
                      <a:cubicBezTo>
                        <a:pt x="1" y="26"/>
                        <a:pt x="1" y="62"/>
                        <a:pt x="34" y="95"/>
                      </a:cubicBezTo>
                      <a:lnTo>
                        <a:pt x="490" y="519"/>
                      </a:lnTo>
                      <a:lnTo>
                        <a:pt x="490" y="519"/>
                      </a:lnTo>
                      <a:cubicBezTo>
                        <a:pt x="490" y="587"/>
                        <a:pt x="489" y="656"/>
                        <a:pt x="453" y="760"/>
                      </a:cubicBezTo>
                      <a:lnTo>
                        <a:pt x="453" y="863"/>
                      </a:lnTo>
                      <a:cubicBezTo>
                        <a:pt x="453" y="900"/>
                        <a:pt x="453" y="933"/>
                        <a:pt x="490" y="969"/>
                      </a:cubicBezTo>
                      <a:lnTo>
                        <a:pt x="490" y="863"/>
                      </a:lnTo>
                      <a:lnTo>
                        <a:pt x="490" y="760"/>
                      </a:lnTo>
                      <a:cubicBezTo>
                        <a:pt x="490" y="671"/>
                        <a:pt x="513" y="608"/>
                        <a:pt x="521" y="548"/>
                      </a:cubicBezTo>
                      <a:lnTo>
                        <a:pt x="521" y="548"/>
                      </a:lnTo>
                      <a:lnTo>
                        <a:pt x="523" y="551"/>
                      </a:lnTo>
                      <a:lnTo>
                        <a:pt x="523" y="551"/>
                      </a:lnTo>
                      <a:lnTo>
                        <a:pt x="521" y="548"/>
                      </a:lnTo>
                      <a:lnTo>
                        <a:pt x="521" y="548"/>
                      </a:lnTo>
                      <a:cubicBezTo>
                        <a:pt x="522" y="537"/>
                        <a:pt x="523" y="525"/>
                        <a:pt x="523" y="514"/>
                      </a:cubicBezTo>
                      <a:lnTo>
                        <a:pt x="104" y="26"/>
                      </a:lnTo>
                      <a:lnTo>
                        <a:pt x="71" y="26"/>
                      </a:lnTo>
                      <a:cubicBezTo>
                        <a:pt x="71" y="9"/>
                        <a:pt x="62" y="0"/>
                        <a:pt x="53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4" name="Google Shape;2189;p38"/>
                <p:cNvSpPr/>
                <p:nvPr/>
              </p:nvSpPr>
              <p:spPr>
                <a:xfrm>
                  <a:off x="5830243" y="4092256"/>
                  <a:ext cx="358583" cy="3984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9" h="699" extrusionOk="0">
                      <a:moveTo>
                        <a:pt x="70" y="0"/>
                      </a:moveTo>
                      <a:cubicBezTo>
                        <a:pt x="36" y="0"/>
                        <a:pt x="0" y="0"/>
                        <a:pt x="0" y="34"/>
                      </a:cubicBezTo>
                      <a:cubicBezTo>
                        <a:pt x="0" y="70"/>
                        <a:pt x="0" y="70"/>
                        <a:pt x="36" y="104"/>
                      </a:cubicBezTo>
                      <a:lnTo>
                        <a:pt x="595" y="243"/>
                      </a:lnTo>
                      <a:lnTo>
                        <a:pt x="595" y="210"/>
                      </a:lnTo>
                      <a:lnTo>
                        <a:pt x="70" y="0"/>
                      </a:lnTo>
                      <a:close/>
                      <a:moveTo>
                        <a:pt x="559" y="243"/>
                      </a:moveTo>
                      <a:lnTo>
                        <a:pt x="628" y="698"/>
                      </a:lnTo>
                      <a:lnTo>
                        <a:pt x="595" y="243"/>
                      </a:ln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55" name="Google Shape;2143;p38"/>
            <p:cNvGrpSpPr/>
            <p:nvPr/>
          </p:nvGrpSpPr>
          <p:grpSpPr>
            <a:xfrm>
              <a:off x="2012645" y="3637878"/>
              <a:ext cx="770945" cy="422253"/>
              <a:chOff x="5907100" y="2845013"/>
              <a:chExt cx="512120" cy="280511"/>
            </a:xfrm>
          </p:grpSpPr>
          <p:sp>
            <p:nvSpPr>
              <p:cNvPr id="161" name="Google Shape;2149;p38"/>
              <p:cNvSpPr/>
              <p:nvPr/>
            </p:nvSpPr>
            <p:spPr>
              <a:xfrm>
                <a:off x="5964703" y="2845013"/>
                <a:ext cx="98853" cy="99453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326" extrusionOk="0">
                    <a:moveTo>
                      <a:pt x="638" y="1"/>
                    </a:moveTo>
                    <a:cubicBezTo>
                      <a:pt x="608" y="1"/>
                      <a:pt x="579" y="3"/>
                      <a:pt x="549" y="8"/>
                    </a:cubicBezTo>
                    <a:lnTo>
                      <a:pt x="330" y="171"/>
                    </a:lnTo>
                    <a:cubicBezTo>
                      <a:pt x="111" y="390"/>
                      <a:pt x="1" y="719"/>
                      <a:pt x="163" y="996"/>
                    </a:cubicBezTo>
                    <a:cubicBezTo>
                      <a:pt x="220" y="1158"/>
                      <a:pt x="330" y="1268"/>
                      <a:pt x="492" y="1325"/>
                    </a:cubicBezTo>
                    <a:cubicBezTo>
                      <a:pt x="549" y="1325"/>
                      <a:pt x="659" y="1325"/>
                      <a:pt x="769" y="1268"/>
                    </a:cubicBezTo>
                    <a:cubicBezTo>
                      <a:pt x="1041" y="1158"/>
                      <a:pt x="1318" y="829"/>
                      <a:pt x="1261" y="500"/>
                    </a:cubicBezTo>
                    <a:cubicBezTo>
                      <a:pt x="1213" y="252"/>
                      <a:pt x="935" y="1"/>
                      <a:pt x="638" y="1"/>
                    </a:cubicBezTo>
                    <a:close/>
                  </a:path>
                </a:pathLst>
              </a:custGeom>
              <a:solidFill>
                <a:srgbClr val="2A42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2151;p38"/>
              <p:cNvSpPr/>
              <p:nvPr/>
            </p:nvSpPr>
            <p:spPr>
              <a:xfrm>
                <a:off x="6005880" y="3011145"/>
                <a:ext cx="214057" cy="114379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1525" extrusionOk="0">
                    <a:moveTo>
                      <a:pt x="1235" y="0"/>
                    </a:moveTo>
                    <a:cubicBezTo>
                      <a:pt x="796" y="0"/>
                      <a:pt x="325" y="126"/>
                      <a:pt x="220" y="479"/>
                    </a:cubicBezTo>
                    <a:cubicBezTo>
                      <a:pt x="0" y="1028"/>
                      <a:pt x="769" y="1524"/>
                      <a:pt x="1208" y="1524"/>
                    </a:cubicBezTo>
                    <a:lnTo>
                      <a:pt x="1260" y="1524"/>
                    </a:lnTo>
                    <a:cubicBezTo>
                      <a:pt x="2085" y="1524"/>
                      <a:pt x="2853" y="427"/>
                      <a:pt x="1866" y="98"/>
                    </a:cubicBezTo>
                    <a:cubicBezTo>
                      <a:pt x="1710" y="38"/>
                      <a:pt x="1477" y="0"/>
                      <a:pt x="1235" y="0"/>
                    </a:cubicBezTo>
                    <a:close/>
                  </a:path>
                </a:pathLst>
              </a:custGeom>
              <a:solidFill>
                <a:srgbClr val="2A42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2152;p38"/>
              <p:cNvSpPr/>
              <p:nvPr/>
            </p:nvSpPr>
            <p:spPr>
              <a:xfrm>
                <a:off x="6182662" y="2911616"/>
                <a:ext cx="236558" cy="166206"/>
              </a:xfrm>
              <a:custGeom>
                <a:avLst/>
                <a:gdLst/>
                <a:ahLst/>
                <a:cxnLst/>
                <a:rect l="l" t="t" r="r" b="b"/>
                <a:pathLst>
                  <a:path w="3154" h="2216" extrusionOk="0">
                    <a:moveTo>
                      <a:pt x="1797" y="1"/>
                    </a:moveTo>
                    <a:cubicBezTo>
                      <a:pt x="1697" y="1"/>
                      <a:pt x="1592" y="17"/>
                      <a:pt x="1484" y="51"/>
                    </a:cubicBezTo>
                    <a:cubicBezTo>
                      <a:pt x="769" y="218"/>
                      <a:pt x="0" y="1148"/>
                      <a:pt x="496" y="1864"/>
                    </a:cubicBezTo>
                    <a:cubicBezTo>
                      <a:pt x="697" y="2114"/>
                      <a:pt x="1011" y="2215"/>
                      <a:pt x="1341" y="2215"/>
                    </a:cubicBezTo>
                    <a:cubicBezTo>
                      <a:pt x="1733" y="2215"/>
                      <a:pt x="2147" y="2071"/>
                      <a:pt x="2415" y="1864"/>
                    </a:cubicBezTo>
                    <a:cubicBezTo>
                      <a:pt x="3154" y="1175"/>
                      <a:pt x="2656" y="1"/>
                      <a:pt x="1797" y="1"/>
                    </a:cubicBezTo>
                    <a:close/>
                  </a:path>
                </a:pathLst>
              </a:custGeom>
              <a:solidFill>
                <a:srgbClr val="2A42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2156;p38"/>
              <p:cNvSpPr/>
              <p:nvPr/>
            </p:nvSpPr>
            <p:spPr>
              <a:xfrm>
                <a:off x="5907100" y="2960818"/>
                <a:ext cx="98853" cy="107029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1427" extrusionOk="0">
                    <a:moveTo>
                      <a:pt x="879" y="0"/>
                    </a:moveTo>
                    <a:lnTo>
                      <a:pt x="383" y="163"/>
                    </a:lnTo>
                    <a:cubicBezTo>
                      <a:pt x="163" y="330"/>
                      <a:pt x="53" y="549"/>
                      <a:pt x="53" y="769"/>
                    </a:cubicBezTo>
                    <a:cubicBezTo>
                      <a:pt x="1" y="988"/>
                      <a:pt x="1" y="1208"/>
                      <a:pt x="163" y="1317"/>
                    </a:cubicBezTo>
                    <a:cubicBezTo>
                      <a:pt x="220" y="1370"/>
                      <a:pt x="330" y="1427"/>
                      <a:pt x="383" y="1427"/>
                    </a:cubicBezTo>
                    <a:cubicBezTo>
                      <a:pt x="659" y="1427"/>
                      <a:pt x="879" y="1260"/>
                      <a:pt x="1041" y="1041"/>
                    </a:cubicBezTo>
                    <a:cubicBezTo>
                      <a:pt x="1208" y="878"/>
                      <a:pt x="1317" y="659"/>
                      <a:pt x="1260" y="439"/>
                    </a:cubicBezTo>
                    <a:cubicBezTo>
                      <a:pt x="1260" y="220"/>
                      <a:pt x="1098" y="0"/>
                      <a:pt x="879" y="0"/>
                    </a:cubicBezTo>
                    <a:close/>
                  </a:path>
                </a:pathLst>
              </a:custGeom>
              <a:solidFill>
                <a:srgbClr val="2A42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78" name="Group 277"/>
          <p:cNvGrpSpPr/>
          <p:nvPr/>
        </p:nvGrpSpPr>
        <p:grpSpPr>
          <a:xfrm>
            <a:off x="-8786906" y="0"/>
            <a:ext cx="9590774" cy="5143500"/>
            <a:chOff x="-10930046" y="0"/>
            <a:chExt cx="9590774" cy="5143500"/>
          </a:xfrm>
        </p:grpSpPr>
        <p:sp>
          <p:nvSpPr>
            <p:cNvPr id="262" name="Google Shape;2190;p38"/>
            <p:cNvSpPr/>
            <p:nvPr/>
          </p:nvSpPr>
          <p:spPr>
            <a:xfrm>
              <a:off x="-8929782" y="642924"/>
              <a:ext cx="4857784" cy="1322712"/>
            </a:xfrm>
            <a:custGeom>
              <a:avLst/>
              <a:gdLst/>
              <a:ahLst/>
              <a:cxnLst/>
              <a:rect l="l" t="t" r="r" b="b"/>
              <a:pathLst>
                <a:path w="112715" h="55766" extrusionOk="0">
                  <a:moveTo>
                    <a:pt x="7521" y="55766"/>
                  </a:moveTo>
                  <a:cubicBezTo>
                    <a:pt x="3508" y="50145"/>
                    <a:pt x="-1017" y="43104"/>
                    <a:pt x="339" y="36332"/>
                  </a:cubicBezTo>
                  <a:cubicBezTo>
                    <a:pt x="1533" y="30369"/>
                    <a:pt x="7859" y="25080"/>
                    <a:pt x="13858" y="24081"/>
                  </a:cubicBezTo>
                  <a:cubicBezTo>
                    <a:pt x="20164" y="23031"/>
                    <a:pt x="27152" y="23755"/>
                    <a:pt x="32869" y="26616"/>
                  </a:cubicBezTo>
                  <a:cubicBezTo>
                    <a:pt x="37143" y="28755"/>
                    <a:pt x="39275" y="33770"/>
                    <a:pt x="43008" y="36755"/>
                  </a:cubicBezTo>
                  <a:cubicBezTo>
                    <a:pt x="47649" y="40467"/>
                    <a:pt x="54691" y="42858"/>
                    <a:pt x="60329" y="40979"/>
                  </a:cubicBezTo>
                  <a:cubicBezTo>
                    <a:pt x="65112" y="39385"/>
                    <a:pt x="70327" y="36618"/>
                    <a:pt x="72581" y="32108"/>
                  </a:cubicBezTo>
                  <a:cubicBezTo>
                    <a:pt x="75453" y="26362"/>
                    <a:pt x="75522" y="18094"/>
                    <a:pt x="81030" y="14787"/>
                  </a:cubicBezTo>
                  <a:cubicBezTo>
                    <a:pt x="86667" y="11403"/>
                    <a:pt x="94085" y="13003"/>
                    <a:pt x="100463" y="11407"/>
                  </a:cubicBezTo>
                  <a:cubicBezTo>
                    <a:pt x="105876" y="10052"/>
                    <a:pt x="110217" y="4990"/>
                    <a:pt x="112715" y="0"/>
                  </a:cubicBezTo>
                </a:path>
              </a:pathLst>
            </a:custGeom>
            <a:noFill/>
            <a:ln w="9525" cap="flat" cmpd="sng">
              <a:solidFill>
                <a:schemeClr val="accent5"/>
              </a:solidFill>
              <a:prstDash val="dot"/>
              <a:round/>
              <a:headEnd type="none" w="med" len="med"/>
              <a:tailEnd type="none" w="med" len="med"/>
            </a:ln>
          </p:spPr>
        </p:sp>
        <p:grpSp>
          <p:nvGrpSpPr>
            <p:cNvPr id="277" name="Group 276"/>
            <p:cNvGrpSpPr/>
            <p:nvPr/>
          </p:nvGrpSpPr>
          <p:grpSpPr>
            <a:xfrm>
              <a:off x="-10930046" y="0"/>
              <a:ext cx="9590774" cy="5143500"/>
              <a:chOff x="-7661980" y="0"/>
              <a:chExt cx="9590774" cy="5143500"/>
            </a:xfrm>
          </p:grpSpPr>
          <p:grpSp>
            <p:nvGrpSpPr>
              <p:cNvPr id="114" name="Group 113"/>
              <p:cNvGrpSpPr/>
              <p:nvPr/>
            </p:nvGrpSpPr>
            <p:grpSpPr>
              <a:xfrm>
                <a:off x="-7572460" y="0"/>
                <a:ext cx="9501254" cy="5143500"/>
                <a:chOff x="-7643866" y="18"/>
                <a:chExt cx="9501254" cy="5143500"/>
              </a:xfrm>
              <a:solidFill>
                <a:schemeClr val="bg1">
                  <a:lumMod val="60000"/>
                  <a:lumOff val="4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-7643866" y="18"/>
                  <a:ext cx="8858280" cy="5143500"/>
                </a:xfrm>
                <a:prstGeom prst="rect">
                  <a:avLst/>
                </a:prstGeom>
                <a:grpFill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ound Same Side Corner Rectangle 115"/>
                <p:cNvSpPr/>
                <p:nvPr/>
              </p:nvSpPr>
              <p:spPr>
                <a:xfrm rot="5400000">
                  <a:off x="1035851" y="3107553"/>
                  <a:ext cx="642942" cy="1000132"/>
                </a:xfrm>
                <a:prstGeom prst="round2Same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116"/>
                <p:cNvSpPr/>
                <p:nvPr/>
              </p:nvSpPr>
              <p:spPr>
                <a:xfrm>
                  <a:off x="1357322" y="3357586"/>
                  <a:ext cx="357190" cy="50006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400" dirty="0" smtClean="0">
                      <a:solidFill>
                        <a:schemeClr val="bg1">
                          <a:lumMod val="75000"/>
                        </a:schemeClr>
                      </a:solidFill>
                      <a:latin typeface="Bodoni MT Black" pitchFamily="18" charset="0"/>
                    </a:rPr>
                    <a:t>B</a:t>
                  </a:r>
                  <a:endParaRPr lang="en-US" sz="4400" dirty="0">
                    <a:solidFill>
                      <a:schemeClr val="bg1">
                        <a:lumMod val="75000"/>
                      </a:schemeClr>
                    </a:solidFill>
                    <a:latin typeface="Bodoni MT Black" pitchFamily="18" charset="0"/>
                  </a:endParaRPr>
                </a:p>
              </p:txBody>
            </p:sp>
          </p:grpSp>
          <p:sp>
            <p:nvSpPr>
              <p:cNvPr id="232" name="Google Shape;2089;p38"/>
              <p:cNvSpPr/>
              <p:nvPr/>
            </p:nvSpPr>
            <p:spPr>
              <a:xfrm rot="-8999991">
                <a:off x="-6142560" y="541104"/>
                <a:ext cx="3361373" cy="2333990"/>
              </a:xfrm>
              <a:custGeom>
                <a:avLst/>
                <a:gdLst/>
                <a:ahLst/>
                <a:cxnLst/>
                <a:rect l="l" t="t" r="r" b="b"/>
                <a:pathLst>
                  <a:path w="20429" h="14185" extrusionOk="0">
                    <a:moveTo>
                      <a:pt x="7657" y="0"/>
                    </a:moveTo>
                    <a:cubicBezTo>
                      <a:pt x="6013" y="0"/>
                      <a:pt x="4460" y="357"/>
                      <a:pt x="3203" y="1142"/>
                    </a:cubicBezTo>
                    <a:lnTo>
                      <a:pt x="3533" y="1105"/>
                    </a:lnTo>
                    <a:lnTo>
                      <a:pt x="3533" y="1105"/>
                    </a:lnTo>
                    <a:cubicBezTo>
                      <a:pt x="1529" y="1745"/>
                      <a:pt x="1" y="3250"/>
                      <a:pt x="297" y="5808"/>
                    </a:cubicBezTo>
                    <a:cubicBezTo>
                      <a:pt x="899" y="9152"/>
                      <a:pt x="4467" y="9977"/>
                      <a:pt x="6991" y="11018"/>
                    </a:cubicBezTo>
                    <a:cubicBezTo>
                      <a:pt x="9405" y="11913"/>
                      <a:pt x="12900" y="14184"/>
                      <a:pt x="15617" y="14184"/>
                    </a:cubicBezTo>
                    <a:cubicBezTo>
                      <a:pt x="17405" y="14184"/>
                      <a:pt x="18856" y="13201"/>
                      <a:pt x="19443" y="10197"/>
                    </a:cubicBezTo>
                    <a:cubicBezTo>
                      <a:pt x="20429" y="4465"/>
                      <a:pt x="13474" y="0"/>
                      <a:pt x="7657" y="0"/>
                    </a:cubicBezTo>
                    <a:close/>
                  </a:path>
                </a:pathLst>
              </a:custGeom>
              <a:solidFill>
                <a:srgbClr val="2A42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TextBox 194"/>
              <p:cNvSpPr txBox="1"/>
              <p:nvPr/>
            </p:nvSpPr>
            <p:spPr>
              <a:xfrm>
                <a:off x="-4357750" y="142858"/>
                <a:ext cx="23574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1" dirty="0" smtClean="0">
                    <a:ln w="12700">
                      <a:noFill/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aveat Brush" charset="0"/>
                  </a:rPr>
                  <a:t>- MENURUT PARA AHLI -</a:t>
                </a:r>
                <a:endParaRPr lang="en-US" sz="1800" b="1" dirty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aveat Brush" charset="0"/>
                </a:endParaRPr>
              </a:p>
            </p:txBody>
          </p:sp>
          <p:sp>
            <p:nvSpPr>
              <p:cNvPr id="233" name="Google Shape;2092;p38"/>
              <p:cNvSpPr/>
              <p:nvPr/>
            </p:nvSpPr>
            <p:spPr>
              <a:xfrm rot="-6300033">
                <a:off x="-8033204" y="2387532"/>
                <a:ext cx="2269352" cy="1526903"/>
              </a:xfrm>
              <a:custGeom>
                <a:avLst/>
                <a:gdLst/>
                <a:ahLst/>
                <a:cxnLst/>
                <a:rect l="l" t="t" r="r" b="b"/>
                <a:pathLst>
                  <a:path w="21017" h="14141" extrusionOk="0">
                    <a:moveTo>
                      <a:pt x="11363" y="0"/>
                    </a:moveTo>
                    <a:cubicBezTo>
                      <a:pt x="11085" y="0"/>
                      <a:pt x="10808" y="24"/>
                      <a:pt x="10535" y="79"/>
                    </a:cubicBezTo>
                    <a:cubicBezTo>
                      <a:pt x="10205" y="136"/>
                      <a:pt x="9933" y="246"/>
                      <a:pt x="9657" y="355"/>
                    </a:cubicBezTo>
                    <a:cubicBezTo>
                      <a:pt x="9604" y="355"/>
                      <a:pt x="9547" y="355"/>
                      <a:pt x="9494" y="408"/>
                    </a:cubicBezTo>
                    <a:cubicBezTo>
                      <a:pt x="9275" y="465"/>
                      <a:pt x="9108" y="465"/>
                      <a:pt x="8946" y="518"/>
                    </a:cubicBezTo>
                    <a:cubicBezTo>
                      <a:pt x="8760" y="547"/>
                      <a:pt x="8577" y="559"/>
                      <a:pt x="8394" y="559"/>
                    </a:cubicBezTo>
                    <a:cubicBezTo>
                      <a:pt x="7549" y="559"/>
                      <a:pt x="6729" y="298"/>
                      <a:pt x="5873" y="298"/>
                    </a:cubicBezTo>
                    <a:lnTo>
                      <a:pt x="5597" y="298"/>
                    </a:lnTo>
                    <a:cubicBezTo>
                      <a:pt x="4719" y="355"/>
                      <a:pt x="3841" y="684"/>
                      <a:pt x="3073" y="1123"/>
                    </a:cubicBezTo>
                    <a:cubicBezTo>
                      <a:pt x="1647" y="1944"/>
                      <a:pt x="330" y="3318"/>
                      <a:pt x="58" y="4964"/>
                    </a:cubicBezTo>
                    <a:cubicBezTo>
                      <a:pt x="1" y="5622"/>
                      <a:pt x="1" y="6224"/>
                      <a:pt x="110" y="6882"/>
                    </a:cubicBezTo>
                    <a:cubicBezTo>
                      <a:pt x="220" y="7431"/>
                      <a:pt x="330" y="7979"/>
                      <a:pt x="497" y="8528"/>
                    </a:cubicBezTo>
                    <a:cubicBezTo>
                      <a:pt x="549" y="8585"/>
                      <a:pt x="549" y="8638"/>
                      <a:pt x="549" y="8695"/>
                    </a:cubicBezTo>
                    <a:cubicBezTo>
                      <a:pt x="988" y="9902"/>
                      <a:pt x="1594" y="11052"/>
                      <a:pt x="2415" y="12096"/>
                    </a:cubicBezTo>
                    <a:cubicBezTo>
                      <a:pt x="3183" y="13084"/>
                      <a:pt x="4280" y="13962"/>
                      <a:pt x="5487" y="14124"/>
                    </a:cubicBezTo>
                    <a:cubicBezTo>
                      <a:pt x="5600" y="14135"/>
                      <a:pt x="5714" y="14141"/>
                      <a:pt x="5827" y="14141"/>
                    </a:cubicBezTo>
                    <a:cubicBezTo>
                      <a:pt x="6809" y="14141"/>
                      <a:pt x="7772" y="13727"/>
                      <a:pt x="8560" y="13137"/>
                    </a:cubicBezTo>
                    <a:cubicBezTo>
                      <a:pt x="8617" y="13084"/>
                      <a:pt x="8669" y="13084"/>
                      <a:pt x="8669" y="13027"/>
                    </a:cubicBezTo>
                    <a:cubicBezTo>
                      <a:pt x="9056" y="12755"/>
                      <a:pt x="9328" y="12478"/>
                      <a:pt x="9604" y="12149"/>
                    </a:cubicBezTo>
                    <a:cubicBezTo>
                      <a:pt x="10153" y="11548"/>
                      <a:pt x="10644" y="10942"/>
                      <a:pt x="11140" y="10284"/>
                    </a:cubicBezTo>
                    <a:cubicBezTo>
                      <a:pt x="11193" y="10231"/>
                      <a:pt x="11250" y="10231"/>
                      <a:pt x="11250" y="10174"/>
                    </a:cubicBezTo>
                    <a:cubicBezTo>
                      <a:pt x="11742" y="9625"/>
                      <a:pt x="12181" y="9077"/>
                      <a:pt x="12729" y="8638"/>
                    </a:cubicBezTo>
                    <a:cubicBezTo>
                      <a:pt x="13445" y="8036"/>
                      <a:pt x="14266" y="7597"/>
                      <a:pt x="15143" y="7211"/>
                    </a:cubicBezTo>
                    <a:cubicBezTo>
                      <a:pt x="15200" y="7158"/>
                      <a:pt x="15310" y="7158"/>
                      <a:pt x="15363" y="7101"/>
                    </a:cubicBezTo>
                    <a:cubicBezTo>
                      <a:pt x="16517" y="6610"/>
                      <a:pt x="17724" y="6171"/>
                      <a:pt x="18821" y="5565"/>
                    </a:cubicBezTo>
                    <a:cubicBezTo>
                      <a:pt x="19041" y="5455"/>
                      <a:pt x="19203" y="5346"/>
                      <a:pt x="19423" y="5236"/>
                    </a:cubicBezTo>
                    <a:lnTo>
                      <a:pt x="19590" y="5074"/>
                    </a:lnTo>
                    <a:cubicBezTo>
                      <a:pt x="19971" y="4797"/>
                      <a:pt x="20301" y="4468"/>
                      <a:pt x="20577" y="4029"/>
                    </a:cubicBezTo>
                    <a:cubicBezTo>
                      <a:pt x="20959" y="3428"/>
                      <a:pt x="21016" y="2550"/>
                      <a:pt x="20740" y="1834"/>
                    </a:cubicBezTo>
                    <a:cubicBezTo>
                      <a:pt x="20740" y="1782"/>
                      <a:pt x="20687" y="1725"/>
                      <a:pt x="20687" y="1672"/>
                    </a:cubicBezTo>
                    <a:cubicBezTo>
                      <a:pt x="20467" y="1233"/>
                      <a:pt x="20081" y="847"/>
                      <a:pt x="19590" y="684"/>
                    </a:cubicBezTo>
                    <a:cubicBezTo>
                      <a:pt x="19388" y="604"/>
                      <a:pt x="19158" y="552"/>
                      <a:pt x="18920" y="552"/>
                    </a:cubicBezTo>
                    <a:cubicBezTo>
                      <a:pt x="18832" y="552"/>
                      <a:pt x="18743" y="559"/>
                      <a:pt x="18655" y="575"/>
                    </a:cubicBezTo>
                    <a:lnTo>
                      <a:pt x="18435" y="575"/>
                    </a:lnTo>
                    <a:cubicBezTo>
                      <a:pt x="17944" y="684"/>
                      <a:pt x="17448" y="794"/>
                      <a:pt x="16956" y="847"/>
                    </a:cubicBezTo>
                    <a:cubicBezTo>
                      <a:pt x="16775" y="867"/>
                      <a:pt x="16594" y="876"/>
                      <a:pt x="16413" y="876"/>
                    </a:cubicBezTo>
                    <a:cubicBezTo>
                      <a:pt x="15608" y="876"/>
                      <a:pt x="14809" y="697"/>
                      <a:pt x="14046" y="518"/>
                    </a:cubicBezTo>
                    <a:cubicBezTo>
                      <a:pt x="13993" y="465"/>
                      <a:pt x="13936" y="465"/>
                      <a:pt x="13884" y="465"/>
                    </a:cubicBezTo>
                    <a:cubicBezTo>
                      <a:pt x="13060" y="218"/>
                      <a:pt x="12203" y="0"/>
                      <a:pt x="11363" y="0"/>
                    </a:cubicBezTo>
                    <a:close/>
                  </a:path>
                </a:pathLst>
              </a:custGeom>
              <a:solidFill>
                <a:srgbClr val="2A42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Pentagon 275"/>
              <p:cNvSpPr/>
              <p:nvPr/>
            </p:nvSpPr>
            <p:spPr>
              <a:xfrm>
                <a:off x="-6715204" y="3500444"/>
                <a:ext cx="7358114" cy="1000132"/>
              </a:xfrm>
              <a:prstGeom prst="homePlate">
                <a:avLst/>
              </a:prstGeom>
              <a:solidFill>
                <a:schemeClr val="bg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accent4"/>
                    </a:solidFill>
                  </a:rPr>
                  <a:t>Jadi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pengertian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problem solving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secara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umum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adalah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kemampuan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dalam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memecahkan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masalah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diantaranya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adalah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usaja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menemukan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urutan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yang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benar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dari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jawaban-jawaban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yang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ada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.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Hingga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bisa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menggerakan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kita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agar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lebih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dekat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dengan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tujuan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yang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dituju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.</a:t>
                </a:r>
                <a:endParaRPr lang="en-US" dirty="0">
                  <a:solidFill>
                    <a:schemeClr val="accent4"/>
                  </a:solidFill>
                </a:endParaRPr>
              </a:p>
            </p:txBody>
          </p:sp>
          <p:grpSp>
            <p:nvGrpSpPr>
              <p:cNvPr id="196" name="Google Shape;2093;p38"/>
              <p:cNvGrpSpPr/>
              <p:nvPr/>
            </p:nvGrpSpPr>
            <p:grpSpPr>
              <a:xfrm rot="-5400000">
                <a:off x="-7262443" y="904411"/>
                <a:ext cx="2556070" cy="2890352"/>
                <a:chOff x="908125" y="1126575"/>
                <a:chExt cx="2556070" cy="2890352"/>
              </a:xfrm>
            </p:grpSpPr>
            <p:sp>
              <p:nvSpPr>
                <p:cNvPr id="197" name="Google Shape;2094;p38"/>
                <p:cNvSpPr/>
                <p:nvPr/>
              </p:nvSpPr>
              <p:spPr>
                <a:xfrm>
                  <a:off x="1652090" y="1126575"/>
                  <a:ext cx="1059100" cy="868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93" h="4996" extrusionOk="0">
                      <a:moveTo>
                        <a:pt x="6093" y="1"/>
                      </a:moveTo>
                      <a:cubicBezTo>
                        <a:pt x="5763" y="58"/>
                        <a:pt x="5434" y="168"/>
                        <a:pt x="5105" y="330"/>
                      </a:cubicBezTo>
                      <a:cubicBezTo>
                        <a:pt x="4776" y="440"/>
                        <a:pt x="4499" y="659"/>
                        <a:pt x="4227" y="879"/>
                      </a:cubicBezTo>
                      <a:cubicBezTo>
                        <a:pt x="3678" y="1318"/>
                        <a:pt x="3240" y="1814"/>
                        <a:pt x="2801" y="2305"/>
                      </a:cubicBezTo>
                      <a:cubicBezTo>
                        <a:pt x="2362" y="2854"/>
                        <a:pt x="1923" y="3350"/>
                        <a:pt x="1484" y="3789"/>
                      </a:cubicBezTo>
                      <a:cubicBezTo>
                        <a:pt x="1045" y="4280"/>
                        <a:pt x="549" y="4667"/>
                        <a:pt x="0" y="4996"/>
                      </a:cubicBezTo>
                      <a:cubicBezTo>
                        <a:pt x="330" y="4996"/>
                        <a:pt x="659" y="4886"/>
                        <a:pt x="988" y="4776"/>
                      </a:cubicBezTo>
                      <a:cubicBezTo>
                        <a:pt x="1317" y="4610"/>
                        <a:pt x="1594" y="4447"/>
                        <a:pt x="1866" y="4228"/>
                      </a:cubicBezTo>
                      <a:cubicBezTo>
                        <a:pt x="2414" y="3789"/>
                        <a:pt x="2910" y="3293"/>
                        <a:pt x="3349" y="2801"/>
                      </a:cubicBezTo>
                      <a:cubicBezTo>
                        <a:pt x="3731" y="2253"/>
                        <a:pt x="4170" y="1757"/>
                        <a:pt x="4609" y="1265"/>
                      </a:cubicBezTo>
                      <a:cubicBezTo>
                        <a:pt x="5048" y="826"/>
                        <a:pt x="5487" y="387"/>
                        <a:pt x="6093" y="1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" name="Google Shape;2095;p38"/>
                <p:cNvSpPr/>
                <p:nvPr/>
              </p:nvSpPr>
              <p:spPr>
                <a:xfrm>
                  <a:off x="1747345" y="1279193"/>
                  <a:ext cx="1144621" cy="8204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85" h="4720" extrusionOk="0">
                      <a:moveTo>
                        <a:pt x="6585" y="1"/>
                      </a:moveTo>
                      <a:lnTo>
                        <a:pt x="6585" y="1"/>
                      </a:lnTo>
                      <a:cubicBezTo>
                        <a:pt x="5983" y="220"/>
                        <a:pt x="5378" y="549"/>
                        <a:pt x="4776" y="936"/>
                      </a:cubicBezTo>
                      <a:cubicBezTo>
                        <a:pt x="4500" y="1098"/>
                        <a:pt x="4228" y="1318"/>
                        <a:pt x="3951" y="1537"/>
                      </a:cubicBezTo>
                      <a:cubicBezTo>
                        <a:pt x="3789" y="1647"/>
                        <a:pt x="3679" y="1756"/>
                        <a:pt x="3512" y="1814"/>
                      </a:cubicBezTo>
                      <a:cubicBezTo>
                        <a:pt x="3403" y="1923"/>
                        <a:pt x="3240" y="2033"/>
                        <a:pt x="3130" y="2143"/>
                      </a:cubicBezTo>
                      <a:cubicBezTo>
                        <a:pt x="2854" y="2362"/>
                        <a:pt x="2582" y="2525"/>
                        <a:pt x="2305" y="2744"/>
                      </a:cubicBezTo>
                      <a:cubicBezTo>
                        <a:pt x="2196" y="2854"/>
                        <a:pt x="2033" y="2963"/>
                        <a:pt x="1923" y="3130"/>
                      </a:cubicBezTo>
                      <a:cubicBezTo>
                        <a:pt x="1866" y="3183"/>
                        <a:pt x="1814" y="3240"/>
                        <a:pt x="1704" y="3293"/>
                      </a:cubicBezTo>
                      <a:lnTo>
                        <a:pt x="1537" y="3459"/>
                      </a:lnTo>
                      <a:cubicBezTo>
                        <a:pt x="1318" y="3622"/>
                        <a:pt x="1046" y="3841"/>
                        <a:pt x="769" y="4008"/>
                      </a:cubicBezTo>
                      <a:cubicBezTo>
                        <a:pt x="497" y="4228"/>
                        <a:pt x="168" y="4447"/>
                        <a:pt x="1" y="4719"/>
                      </a:cubicBezTo>
                      <a:cubicBezTo>
                        <a:pt x="278" y="4557"/>
                        <a:pt x="607" y="4447"/>
                        <a:pt x="936" y="4337"/>
                      </a:cubicBezTo>
                      <a:cubicBezTo>
                        <a:pt x="1265" y="4228"/>
                        <a:pt x="1594" y="4061"/>
                        <a:pt x="1866" y="3898"/>
                      </a:cubicBezTo>
                      <a:cubicBezTo>
                        <a:pt x="1976" y="3841"/>
                        <a:pt x="2033" y="3789"/>
                        <a:pt x="2143" y="3732"/>
                      </a:cubicBezTo>
                      <a:lnTo>
                        <a:pt x="2305" y="3569"/>
                      </a:lnTo>
                      <a:lnTo>
                        <a:pt x="2744" y="3293"/>
                      </a:lnTo>
                      <a:cubicBezTo>
                        <a:pt x="3021" y="3130"/>
                        <a:pt x="3293" y="2911"/>
                        <a:pt x="3569" y="2691"/>
                      </a:cubicBezTo>
                      <a:cubicBezTo>
                        <a:pt x="3679" y="2582"/>
                        <a:pt x="3842" y="2472"/>
                        <a:pt x="3951" y="2362"/>
                      </a:cubicBezTo>
                      <a:lnTo>
                        <a:pt x="4338" y="2033"/>
                      </a:lnTo>
                      <a:lnTo>
                        <a:pt x="5106" y="1375"/>
                      </a:lnTo>
                      <a:cubicBezTo>
                        <a:pt x="5597" y="936"/>
                        <a:pt x="6146" y="497"/>
                        <a:pt x="6585" y="1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" name="Google Shape;2096;p38"/>
                <p:cNvSpPr/>
                <p:nvPr/>
              </p:nvSpPr>
              <p:spPr>
                <a:xfrm>
                  <a:off x="1842774" y="1508119"/>
                  <a:ext cx="1021033" cy="6678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74" h="3842" extrusionOk="0">
                      <a:moveTo>
                        <a:pt x="5873" y="1"/>
                      </a:moveTo>
                      <a:lnTo>
                        <a:pt x="5873" y="1"/>
                      </a:lnTo>
                      <a:cubicBezTo>
                        <a:pt x="5597" y="110"/>
                        <a:pt x="5377" y="277"/>
                        <a:pt x="5105" y="439"/>
                      </a:cubicBezTo>
                      <a:cubicBezTo>
                        <a:pt x="4996" y="549"/>
                        <a:pt x="4886" y="659"/>
                        <a:pt x="4776" y="716"/>
                      </a:cubicBezTo>
                      <a:cubicBezTo>
                        <a:pt x="4666" y="769"/>
                        <a:pt x="4500" y="878"/>
                        <a:pt x="4390" y="935"/>
                      </a:cubicBezTo>
                      <a:cubicBezTo>
                        <a:pt x="4170" y="1098"/>
                        <a:pt x="3898" y="1265"/>
                        <a:pt x="3622" y="1427"/>
                      </a:cubicBezTo>
                      <a:cubicBezTo>
                        <a:pt x="3569" y="1427"/>
                        <a:pt x="3512" y="1484"/>
                        <a:pt x="3459" y="1537"/>
                      </a:cubicBezTo>
                      <a:lnTo>
                        <a:pt x="3293" y="1646"/>
                      </a:lnTo>
                      <a:lnTo>
                        <a:pt x="2911" y="1923"/>
                      </a:lnTo>
                      <a:cubicBezTo>
                        <a:pt x="2691" y="2085"/>
                        <a:pt x="2415" y="2252"/>
                        <a:pt x="2195" y="2415"/>
                      </a:cubicBezTo>
                      <a:cubicBezTo>
                        <a:pt x="2086" y="2524"/>
                        <a:pt x="1976" y="2581"/>
                        <a:pt x="1813" y="2634"/>
                      </a:cubicBezTo>
                      <a:lnTo>
                        <a:pt x="1756" y="2744"/>
                      </a:lnTo>
                      <a:lnTo>
                        <a:pt x="1647" y="2744"/>
                      </a:lnTo>
                      <a:cubicBezTo>
                        <a:pt x="1594" y="2801"/>
                        <a:pt x="1537" y="2854"/>
                        <a:pt x="1484" y="2854"/>
                      </a:cubicBezTo>
                      <a:cubicBezTo>
                        <a:pt x="1208" y="3020"/>
                        <a:pt x="936" y="3130"/>
                        <a:pt x="659" y="3240"/>
                      </a:cubicBezTo>
                      <a:cubicBezTo>
                        <a:pt x="549" y="3349"/>
                        <a:pt x="440" y="3402"/>
                        <a:pt x="277" y="3512"/>
                      </a:cubicBezTo>
                      <a:cubicBezTo>
                        <a:pt x="167" y="3622"/>
                        <a:pt x="58" y="3731"/>
                        <a:pt x="1" y="3841"/>
                      </a:cubicBezTo>
                      <a:lnTo>
                        <a:pt x="1" y="3841"/>
                      </a:lnTo>
                      <a:cubicBezTo>
                        <a:pt x="220" y="3679"/>
                        <a:pt x="497" y="3622"/>
                        <a:pt x="769" y="3512"/>
                      </a:cubicBezTo>
                      <a:cubicBezTo>
                        <a:pt x="1098" y="3459"/>
                        <a:pt x="1374" y="3402"/>
                        <a:pt x="1647" y="3292"/>
                      </a:cubicBezTo>
                      <a:cubicBezTo>
                        <a:pt x="1756" y="3292"/>
                        <a:pt x="1813" y="3240"/>
                        <a:pt x="1866" y="3240"/>
                      </a:cubicBezTo>
                      <a:cubicBezTo>
                        <a:pt x="1923" y="3240"/>
                        <a:pt x="1976" y="3183"/>
                        <a:pt x="1976" y="3183"/>
                      </a:cubicBezTo>
                      <a:lnTo>
                        <a:pt x="2086" y="3130"/>
                      </a:lnTo>
                      <a:cubicBezTo>
                        <a:pt x="2252" y="3073"/>
                        <a:pt x="2362" y="2963"/>
                        <a:pt x="2524" y="2911"/>
                      </a:cubicBezTo>
                      <a:cubicBezTo>
                        <a:pt x="2744" y="2744"/>
                        <a:pt x="3020" y="2581"/>
                        <a:pt x="3293" y="2415"/>
                      </a:cubicBezTo>
                      <a:cubicBezTo>
                        <a:pt x="3402" y="2362"/>
                        <a:pt x="3512" y="2252"/>
                        <a:pt x="3622" y="2142"/>
                      </a:cubicBezTo>
                      <a:lnTo>
                        <a:pt x="3951" y="1866"/>
                      </a:lnTo>
                      <a:cubicBezTo>
                        <a:pt x="4227" y="1704"/>
                        <a:pt x="4447" y="1537"/>
                        <a:pt x="4666" y="1317"/>
                      </a:cubicBezTo>
                      <a:cubicBezTo>
                        <a:pt x="4776" y="1208"/>
                        <a:pt x="4886" y="1155"/>
                        <a:pt x="4996" y="1045"/>
                      </a:cubicBezTo>
                      <a:cubicBezTo>
                        <a:pt x="5158" y="935"/>
                        <a:pt x="5215" y="769"/>
                        <a:pt x="5325" y="659"/>
                      </a:cubicBezTo>
                      <a:cubicBezTo>
                        <a:pt x="5487" y="439"/>
                        <a:pt x="5654" y="220"/>
                        <a:pt x="5873" y="1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0" name="Google Shape;2097;p38"/>
                <p:cNvSpPr/>
                <p:nvPr/>
              </p:nvSpPr>
              <p:spPr>
                <a:xfrm>
                  <a:off x="1948111" y="1613457"/>
                  <a:ext cx="1125501" cy="6867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5" h="3951" extrusionOk="0">
                      <a:moveTo>
                        <a:pt x="6474" y="0"/>
                      </a:moveTo>
                      <a:lnTo>
                        <a:pt x="6474" y="0"/>
                      </a:lnTo>
                      <a:cubicBezTo>
                        <a:pt x="5816" y="163"/>
                        <a:pt x="5267" y="492"/>
                        <a:pt x="4719" y="878"/>
                      </a:cubicBezTo>
                      <a:cubicBezTo>
                        <a:pt x="4170" y="1207"/>
                        <a:pt x="3674" y="1646"/>
                        <a:pt x="3183" y="1975"/>
                      </a:cubicBezTo>
                      <a:cubicBezTo>
                        <a:pt x="2906" y="2138"/>
                        <a:pt x="2687" y="2305"/>
                        <a:pt x="2414" y="2467"/>
                      </a:cubicBezTo>
                      <a:cubicBezTo>
                        <a:pt x="2248" y="2577"/>
                        <a:pt x="2138" y="2634"/>
                        <a:pt x="2028" y="2743"/>
                      </a:cubicBezTo>
                      <a:lnTo>
                        <a:pt x="1809" y="2853"/>
                      </a:lnTo>
                      <a:lnTo>
                        <a:pt x="1699" y="2906"/>
                      </a:lnTo>
                      <a:lnTo>
                        <a:pt x="1646" y="2963"/>
                      </a:lnTo>
                      <a:lnTo>
                        <a:pt x="1589" y="2963"/>
                      </a:lnTo>
                      <a:cubicBezTo>
                        <a:pt x="1480" y="3016"/>
                        <a:pt x="1317" y="3125"/>
                        <a:pt x="1150" y="3182"/>
                      </a:cubicBezTo>
                      <a:cubicBezTo>
                        <a:pt x="1041" y="3235"/>
                        <a:pt x="878" y="3292"/>
                        <a:pt x="768" y="3402"/>
                      </a:cubicBezTo>
                      <a:cubicBezTo>
                        <a:pt x="602" y="3455"/>
                        <a:pt x="439" y="3512"/>
                        <a:pt x="330" y="3621"/>
                      </a:cubicBezTo>
                      <a:cubicBezTo>
                        <a:pt x="272" y="3674"/>
                        <a:pt x="163" y="3731"/>
                        <a:pt x="110" y="3784"/>
                      </a:cubicBezTo>
                      <a:cubicBezTo>
                        <a:pt x="53" y="3841"/>
                        <a:pt x="0" y="3893"/>
                        <a:pt x="0" y="3951"/>
                      </a:cubicBezTo>
                      <a:cubicBezTo>
                        <a:pt x="0" y="3893"/>
                        <a:pt x="110" y="3893"/>
                        <a:pt x="163" y="3841"/>
                      </a:cubicBezTo>
                      <a:cubicBezTo>
                        <a:pt x="220" y="3784"/>
                        <a:pt x="330" y="3784"/>
                        <a:pt x="382" y="3731"/>
                      </a:cubicBezTo>
                      <a:cubicBezTo>
                        <a:pt x="549" y="3674"/>
                        <a:pt x="659" y="3674"/>
                        <a:pt x="821" y="3621"/>
                      </a:cubicBezTo>
                      <a:cubicBezTo>
                        <a:pt x="1150" y="3512"/>
                        <a:pt x="1427" y="3455"/>
                        <a:pt x="1756" y="3345"/>
                      </a:cubicBezTo>
                      <a:lnTo>
                        <a:pt x="1809" y="3292"/>
                      </a:lnTo>
                      <a:lnTo>
                        <a:pt x="1866" y="3292"/>
                      </a:lnTo>
                      <a:lnTo>
                        <a:pt x="1975" y="3235"/>
                      </a:lnTo>
                      <a:cubicBezTo>
                        <a:pt x="2085" y="3182"/>
                        <a:pt x="2138" y="3182"/>
                        <a:pt x="2195" y="3125"/>
                      </a:cubicBezTo>
                      <a:cubicBezTo>
                        <a:pt x="2357" y="3073"/>
                        <a:pt x="2524" y="2963"/>
                        <a:pt x="2634" y="2906"/>
                      </a:cubicBezTo>
                      <a:cubicBezTo>
                        <a:pt x="2906" y="2743"/>
                        <a:pt x="3235" y="2577"/>
                        <a:pt x="3455" y="2414"/>
                      </a:cubicBezTo>
                      <a:cubicBezTo>
                        <a:pt x="4003" y="2028"/>
                        <a:pt x="4499" y="1589"/>
                        <a:pt x="4991" y="1150"/>
                      </a:cubicBezTo>
                      <a:cubicBezTo>
                        <a:pt x="5430" y="768"/>
                        <a:pt x="5926" y="329"/>
                        <a:pt x="6474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1" name="Google Shape;2098;p38"/>
                <p:cNvSpPr/>
                <p:nvPr/>
              </p:nvSpPr>
              <p:spPr>
                <a:xfrm>
                  <a:off x="2109767" y="1794234"/>
                  <a:ext cx="1078221" cy="7059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03" h="4061" extrusionOk="0">
                      <a:moveTo>
                        <a:pt x="5707" y="0"/>
                      </a:moveTo>
                      <a:cubicBezTo>
                        <a:pt x="5544" y="0"/>
                        <a:pt x="5378" y="58"/>
                        <a:pt x="5215" y="110"/>
                      </a:cubicBezTo>
                      <a:cubicBezTo>
                        <a:pt x="4886" y="167"/>
                        <a:pt x="4610" y="330"/>
                        <a:pt x="4337" y="496"/>
                      </a:cubicBezTo>
                      <a:cubicBezTo>
                        <a:pt x="4061" y="659"/>
                        <a:pt x="3789" y="878"/>
                        <a:pt x="3569" y="1045"/>
                      </a:cubicBezTo>
                      <a:cubicBezTo>
                        <a:pt x="3402" y="1155"/>
                        <a:pt x="3293" y="1208"/>
                        <a:pt x="3183" y="1265"/>
                      </a:cubicBezTo>
                      <a:lnTo>
                        <a:pt x="3130" y="1317"/>
                      </a:lnTo>
                      <a:lnTo>
                        <a:pt x="3073" y="1317"/>
                      </a:lnTo>
                      <a:lnTo>
                        <a:pt x="2964" y="1374"/>
                      </a:lnTo>
                      <a:lnTo>
                        <a:pt x="2744" y="1484"/>
                      </a:lnTo>
                      <a:cubicBezTo>
                        <a:pt x="2195" y="1813"/>
                        <a:pt x="1647" y="2085"/>
                        <a:pt x="1098" y="2472"/>
                      </a:cubicBezTo>
                      <a:cubicBezTo>
                        <a:pt x="879" y="2691"/>
                        <a:pt x="607" y="2911"/>
                        <a:pt x="440" y="3183"/>
                      </a:cubicBezTo>
                      <a:cubicBezTo>
                        <a:pt x="220" y="3459"/>
                        <a:pt x="58" y="3731"/>
                        <a:pt x="1" y="4060"/>
                      </a:cubicBezTo>
                      <a:cubicBezTo>
                        <a:pt x="330" y="3512"/>
                        <a:pt x="826" y="3130"/>
                        <a:pt x="1318" y="2801"/>
                      </a:cubicBezTo>
                      <a:cubicBezTo>
                        <a:pt x="1866" y="2524"/>
                        <a:pt x="2415" y="2252"/>
                        <a:pt x="3021" y="1976"/>
                      </a:cubicBezTo>
                      <a:cubicBezTo>
                        <a:pt x="3073" y="1923"/>
                        <a:pt x="3130" y="1866"/>
                        <a:pt x="3240" y="1866"/>
                      </a:cubicBezTo>
                      <a:lnTo>
                        <a:pt x="3293" y="1756"/>
                      </a:lnTo>
                      <a:lnTo>
                        <a:pt x="3350" y="1756"/>
                      </a:lnTo>
                      <a:lnTo>
                        <a:pt x="3402" y="1703"/>
                      </a:lnTo>
                      <a:cubicBezTo>
                        <a:pt x="3569" y="1646"/>
                        <a:pt x="3679" y="1537"/>
                        <a:pt x="3841" y="1427"/>
                      </a:cubicBezTo>
                      <a:lnTo>
                        <a:pt x="4557" y="826"/>
                      </a:lnTo>
                      <a:cubicBezTo>
                        <a:pt x="4829" y="659"/>
                        <a:pt x="5048" y="439"/>
                        <a:pt x="5325" y="330"/>
                      </a:cubicBezTo>
                      <a:cubicBezTo>
                        <a:pt x="5435" y="220"/>
                        <a:pt x="5597" y="167"/>
                        <a:pt x="5707" y="167"/>
                      </a:cubicBezTo>
                      <a:cubicBezTo>
                        <a:pt x="5756" y="150"/>
                        <a:pt x="5805" y="144"/>
                        <a:pt x="5854" y="144"/>
                      </a:cubicBezTo>
                      <a:cubicBezTo>
                        <a:pt x="5970" y="144"/>
                        <a:pt x="6085" y="183"/>
                        <a:pt x="6203" y="220"/>
                      </a:cubicBezTo>
                      <a:cubicBezTo>
                        <a:pt x="6036" y="110"/>
                        <a:pt x="5874" y="0"/>
                        <a:pt x="5707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2" name="Google Shape;2099;p38"/>
                <p:cNvSpPr/>
                <p:nvPr/>
              </p:nvSpPr>
              <p:spPr>
                <a:xfrm>
                  <a:off x="2167129" y="1937639"/>
                  <a:ext cx="1010952" cy="6196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16" h="3565" extrusionOk="0">
                      <a:moveTo>
                        <a:pt x="5816" y="1"/>
                      </a:moveTo>
                      <a:lnTo>
                        <a:pt x="5816" y="1"/>
                      </a:lnTo>
                      <a:cubicBezTo>
                        <a:pt x="5324" y="273"/>
                        <a:pt x="4828" y="492"/>
                        <a:pt x="4280" y="712"/>
                      </a:cubicBezTo>
                      <a:cubicBezTo>
                        <a:pt x="3788" y="988"/>
                        <a:pt x="3239" y="1208"/>
                        <a:pt x="2743" y="1537"/>
                      </a:cubicBezTo>
                      <a:cubicBezTo>
                        <a:pt x="2634" y="1590"/>
                        <a:pt x="2524" y="1699"/>
                        <a:pt x="2361" y="1756"/>
                      </a:cubicBezTo>
                      <a:cubicBezTo>
                        <a:pt x="2252" y="1866"/>
                        <a:pt x="2142" y="1976"/>
                        <a:pt x="2032" y="2028"/>
                      </a:cubicBezTo>
                      <a:cubicBezTo>
                        <a:pt x="1813" y="2248"/>
                        <a:pt x="1593" y="2415"/>
                        <a:pt x="1374" y="2577"/>
                      </a:cubicBezTo>
                      <a:cubicBezTo>
                        <a:pt x="1154" y="2797"/>
                        <a:pt x="935" y="2963"/>
                        <a:pt x="715" y="3126"/>
                      </a:cubicBezTo>
                      <a:cubicBezTo>
                        <a:pt x="496" y="3293"/>
                        <a:pt x="277" y="3455"/>
                        <a:pt x="0" y="3565"/>
                      </a:cubicBezTo>
                      <a:cubicBezTo>
                        <a:pt x="329" y="3565"/>
                        <a:pt x="606" y="3455"/>
                        <a:pt x="878" y="3345"/>
                      </a:cubicBezTo>
                      <a:cubicBezTo>
                        <a:pt x="1154" y="3235"/>
                        <a:pt x="1427" y="3073"/>
                        <a:pt x="1646" y="2963"/>
                      </a:cubicBezTo>
                      <a:cubicBezTo>
                        <a:pt x="2142" y="2634"/>
                        <a:pt x="2581" y="2248"/>
                        <a:pt x="3020" y="1976"/>
                      </a:cubicBezTo>
                      <a:cubicBezTo>
                        <a:pt x="3511" y="1647"/>
                        <a:pt x="4007" y="1370"/>
                        <a:pt x="4499" y="1041"/>
                      </a:cubicBezTo>
                      <a:cubicBezTo>
                        <a:pt x="4718" y="931"/>
                        <a:pt x="4938" y="769"/>
                        <a:pt x="5214" y="549"/>
                      </a:cubicBezTo>
                      <a:cubicBezTo>
                        <a:pt x="5434" y="383"/>
                        <a:pt x="5653" y="220"/>
                        <a:pt x="5816" y="1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3" name="Google Shape;2100;p38"/>
                <p:cNvSpPr/>
                <p:nvPr/>
              </p:nvSpPr>
              <p:spPr>
                <a:xfrm>
                  <a:off x="2281505" y="1994827"/>
                  <a:ext cx="953764" cy="6810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87" h="3918" extrusionOk="0">
                      <a:moveTo>
                        <a:pt x="5487" y="1"/>
                      </a:moveTo>
                      <a:lnTo>
                        <a:pt x="5487" y="1"/>
                      </a:lnTo>
                      <a:cubicBezTo>
                        <a:pt x="4938" y="220"/>
                        <a:pt x="4447" y="492"/>
                        <a:pt x="3951" y="769"/>
                      </a:cubicBezTo>
                      <a:cubicBezTo>
                        <a:pt x="3679" y="931"/>
                        <a:pt x="3459" y="1098"/>
                        <a:pt x="3240" y="1261"/>
                      </a:cubicBezTo>
                      <a:cubicBezTo>
                        <a:pt x="3130" y="1370"/>
                        <a:pt x="3020" y="1427"/>
                        <a:pt x="2910" y="1537"/>
                      </a:cubicBezTo>
                      <a:lnTo>
                        <a:pt x="2581" y="1809"/>
                      </a:lnTo>
                      <a:cubicBezTo>
                        <a:pt x="2195" y="2195"/>
                        <a:pt x="1703" y="2525"/>
                        <a:pt x="1265" y="2854"/>
                      </a:cubicBezTo>
                      <a:lnTo>
                        <a:pt x="659" y="3455"/>
                      </a:lnTo>
                      <a:cubicBezTo>
                        <a:pt x="549" y="3565"/>
                        <a:pt x="439" y="3622"/>
                        <a:pt x="330" y="3732"/>
                      </a:cubicBezTo>
                      <a:cubicBezTo>
                        <a:pt x="220" y="3784"/>
                        <a:pt x="110" y="3894"/>
                        <a:pt x="0" y="3894"/>
                      </a:cubicBezTo>
                      <a:cubicBezTo>
                        <a:pt x="33" y="3911"/>
                        <a:pt x="70" y="3918"/>
                        <a:pt x="110" y="3918"/>
                      </a:cubicBezTo>
                      <a:cubicBezTo>
                        <a:pt x="204" y="3918"/>
                        <a:pt x="309" y="3878"/>
                        <a:pt x="387" y="3841"/>
                      </a:cubicBezTo>
                      <a:cubicBezTo>
                        <a:pt x="549" y="3784"/>
                        <a:pt x="659" y="3732"/>
                        <a:pt x="826" y="3675"/>
                      </a:cubicBezTo>
                      <a:cubicBezTo>
                        <a:pt x="1045" y="3512"/>
                        <a:pt x="1317" y="3345"/>
                        <a:pt x="1537" y="3183"/>
                      </a:cubicBezTo>
                      <a:cubicBezTo>
                        <a:pt x="1976" y="2906"/>
                        <a:pt x="2472" y="2577"/>
                        <a:pt x="2910" y="2195"/>
                      </a:cubicBezTo>
                      <a:lnTo>
                        <a:pt x="3240" y="1919"/>
                      </a:lnTo>
                      <a:cubicBezTo>
                        <a:pt x="3292" y="1809"/>
                        <a:pt x="3402" y="1699"/>
                        <a:pt x="3512" y="1647"/>
                      </a:cubicBezTo>
                      <a:cubicBezTo>
                        <a:pt x="3731" y="1427"/>
                        <a:pt x="3951" y="1261"/>
                        <a:pt x="4170" y="1098"/>
                      </a:cubicBezTo>
                      <a:cubicBezTo>
                        <a:pt x="4609" y="769"/>
                        <a:pt x="5048" y="440"/>
                        <a:pt x="5487" y="1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4" name="Google Shape;2101;p38"/>
                <p:cNvSpPr/>
                <p:nvPr/>
              </p:nvSpPr>
              <p:spPr>
                <a:xfrm>
                  <a:off x="2367721" y="2175778"/>
                  <a:ext cx="915697" cy="6104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8" h="3512" extrusionOk="0">
                      <a:moveTo>
                        <a:pt x="5267" y="0"/>
                      </a:moveTo>
                      <a:lnTo>
                        <a:pt x="5267" y="0"/>
                      </a:lnTo>
                      <a:cubicBezTo>
                        <a:pt x="4719" y="110"/>
                        <a:pt x="4223" y="329"/>
                        <a:pt x="3731" y="549"/>
                      </a:cubicBezTo>
                      <a:cubicBezTo>
                        <a:pt x="3512" y="716"/>
                        <a:pt x="3292" y="825"/>
                        <a:pt x="3016" y="988"/>
                      </a:cubicBezTo>
                      <a:cubicBezTo>
                        <a:pt x="2906" y="1045"/>
                        <a:pt x="2796" y="1154"/>
                        <a:pt x="2687" y="1207"/>
                      </a:cubicBezTo>
                      <a:cubicBezTo>
                        <a:pt x="2577" y="1317"/>
                        <a:pt x="2467" y="1374"/>
                        <a:pt x="2414" y="1484"/>
                      </a:cubicBezTo>
                      <a:cubicBezTo>
                        <a:pt x="1976" y="1813"/>
                        <a:pt x="1589" y="2195"/>
                        <a:pt x="1207" y="2581"/>
                      </a:cubicBezTo>
                      <a:cubicBezTo>
                        <a:pt x="1041" y="2743"/>
                        <a:pt x="821" y="2910"/>
                        <a:pt x="659" y="3072"/>
                      </a:cubicBezTo>
                      <a:cubicBezTo>
                        <a:pt x="439" y="3239"/>
                        <a:pt x="220" y="3402"/>
                        <a:pt x="0" y="3511"/>
                      </a:cubicBezTo>
                      <a:cubicBezTo>
                        <a:pt x="273" y="3511"/>
                        <a:pt x="549" y="3402"/>
                        <a:pt x="769" y="3292"/>
                      </a:cubicBezTo>
                      <a:cubicBezTo>
                        <a:pt x="1041" y="3182"/>
                        <a:pt x="1260" y="3020"/>
                        <a:pt x="1480" y="2853"/>
                      </a:cubicBezTo>
                      <a:cubicBezTo>
                        <a:pt x="1918" y="2581"/>
                        <a:pt x="2305" y="2195"/>
                        <a:pt x="2744" y="1865"/>
                      </a:cubicBezTo>
                      <a:cubicBezTo>
                        <a:pt x="2796" y="1756"/>
                        <a:pt x="2906" y="1703"/>
                        <a:pt x="3016" y="1593"/>
                      </a:cubicBezTo>
                      <a:cubicBezTo>
                        <a:pt x="3126" y="1536"/>
                        <a:pt x="3235" y="1484"/>
                        <a:pt x="3345" y="1374"/>
                      </a:cubicBezTo>
                      <a:cubicBezTo>
                        <a:pt x="3512" y="1207"/>
                        <a:pt x="3731" y="1045"/>
                        <a:pt x="3951" y="935"/>
                      </a:cubicBezTo>
                      <a:cubicBezTo>
                        <a:pt x="4390" y="606"/>
                        <a:pt x="4829" y="329"/>
                        <a:pt x="5267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5" name="Google Shape;2102;p38"/>
                <p:cNvSpPr/>
                <p:nvPr/>
              </p:nvSpPr>
              <p:spPr>
                <a:xfrm>
                  <a:off x="2472189" y="2338130"/>
                  <a:ext cx="820442" cy="5915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0" h="3403" extrusionOk="0">
                      <a:moveTo>
                        <a:pt x="4719" y="1"/>
                      </a:moveTo>
                      <a:lnTo>
                        <a:pt x="4719" y="1"/>
                      </a:lnTo>
                      <a:cubicBezTo>
                        <a:pt x="4280" y="163"/>
                        <a:pt x="3841" y="383"/>
                        <a:pt x="3402" y="602"/>
                      </a:cubicBezTo>
                      <a:cubicBezTo>
                        <a:pt x="2911" y="769"/>
                        <a:pt x="2525" y="1041"/>
                        <a:pt x="2086" y="1261"/>
                      </a:cubicBezTo>
                      <a:cubicBezTo>
                        <a:pt x="1866" y="1427"/>
                        <a:pt x="1704" y="1537"/>
                        <a:pt x="1484" y="1700"/>
                      </a:cubicBezTo>
                      <a:cubicBezTo>
                        <a:pt x="1375" y="1809"/>
                        <a:pt x="1265" y="1866"/>
                        <a:pt x="1208" y="1976"/>
                      </a:cubicBezTo>
                      <a:cubicBezTo>
                        <a:pt x="1098" y="2029"/>
                        <a:pt x="988" y="2138"/>
                        <a:pt x="936" y="2248"/>
                      </a:cubicBezTo>
                      <a:cubicBezTo>
                        <a:pt x="769" y="2415"/>
                        <a:pt x="606" y="2634"/>
                        <a:pt x="497" y="2854"/>
                      </a:cubicBezTo>
                      <a:cubicBezTo>
                        <a:pt x="330" y="3016"/>
                        <a:pt x="220" y="3236"/>
                        <a:pt x="1" y="3403"/>
                      </a:cubicBezTo>
                      <a:cubicBezTo>
                        <a:pt x="277" y="3293"/>
                        <a:pt x="497" y="3126"/>
                        <a:pt x="659" y="3016"/>
                      </a:cubicBezTo>
                      <a:cubicBezTo>
                        <a:pt x="879" y="2854"/>
                        <a:pt x="1045" y="2687"/>
                        <a:pt x="1208" y="2525"/>
                      </a:cubicBezTo>
                      <a:cubicBezTo>
                        <a:pt x="1375" y="2358"/>
                        <a:pt x="1594" y="2248"/>
                        <a:pt x="1756" y="2086"/>
                      </a:cubicBezTo>
                      <a:cubicBezTo>
                        <a:pt x="1976" y="1976"/>
                        <a:pt x="2143" y="1866"/>
                        <a:pt x="2362" y="1700"/>
                      </a:cubicBezTo>
                      <a:cubicBezTo>
                        <a:pt x="2744" y="1480"/>
                        <a:pt x="3183" y="1208"/>
                        <a:pt x="3569" y="931"/>
                      </a:cubicBezTo>
                      <a:cubicBezTo>
                        <a:pt x="3951" y="659"/>
                        <a:pt x="4390" y="383"/>
                        <a:pt x="4719" y="1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6" name="Google Shape;2103;p38"/>
                <p:cNvSpPr/>
                <p:nvPr/>
              </p:nvSpPr>
              <p:spPr>
                <a:xfrm>
                  <a:off x="2520338" y="2461893"/>
                  <a:ext cx="867548" cy="5440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91" h="3130" extrusionOk="0">
                      <a:moveTo>
                        <a:pt x="4991" y="0"/>
                      </a:moveTo>
                      <a:lnTo>
                        <a:pt x="4991" y="0"/>
                      </a:lnTo>
                      <a:cubicBezTo>
                        <a:pt x="4499" y="167"/>
                        <a:pt x="4060" y="386"/>
                        <a:pt x="3621" y="606"/>
                      </a:cubicBezTo>
                      <a:cubicBezTo>
                        <a:pt x="3182" y="825"/>
                        <a:pt x="2743" y="1097"/>
                        <a:pt x="2357" y="1374"/>
                      </a:cubicBezTo>
                      <a:cubicBezTo>
                        <a:pt x="1975" y="1646"/>
                        <a:pt x="1536" y="1865"/>
                        <a:pt x="1150" y="2142"/>
                      </a:cubicBezTo>
                      <a:cubicBezTo>
                        <a:pt x="768" y="2471"/>
                        <a:pt x="329" y="2743"/>
                        <a:pt x="0" y="3129"/>
                      </a:cubicBezTo>
                      <a:cubicBezTo>
                        <a:pt x="492" y="2910"/>
                        <a:pt x="931" y="2743"/>
                        <a:pt x="1370" y="2524"/>
                      </a:cubicBezTo>
                      <a:cubicBezTo>
                        <a:pt x="1809" y="2304"/>
                        <a:pt x="2248" y="2032"/>
                        <a:pt x="2634" y="1756"/>
                      </a:cubicBezTo>
                      <a:cubicBezTo>
                        <a:pt x="3016" y="1484"/>
                        <a:pt x="3455" y="1207"/>
                        <a:pt x="3841" y="935"/>
                      </a:cubicBezTo>
                      <a:cubicBezTo>
                        <a:pt x="4223" y="658"/>
                        <a:pt x="4609" y="329"/>
                        <a:pt x="4991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7" name="Google Shape;2104;p38"/>
                <p:cNvSpPr/>
                <p:nvPr/>
              </p:nvSpPr>
              <p:spPr>
                <a:xfrm>
                  <a:off x="2586739" y="2688386"/>
                  <a:ext cx="839389" cy="40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29" h="2319" extrusionOk="0">
                      <a:moveTo>
                        <a:pt x="4707" y="0"/>
                      </a:moveTo>
                      <a:cubicBezTo>
                        <a:pt x="4514" y="0"/>
                        <a:pt x="4298" y="90"/>
                        <a:pt x="4117" y="181"/>
                      </a:cubicBezTo>
                      <a:cubicBezTo>
                        <a:pt x="3898" y="290"/>
                        <a:pt x="3731" y="453"/>
                        <a:pt x="3569" y="562"/>
                      </a:cubicBezTo>
                      <a:cubicBezTo>
                        <a:pt x="3459" y="672"/>
                        <a:pt x="3402" y="729"/>
                        <a:pt x="3292" y="782"/>
                      </a:cubicBezTo>
                      <a:cubicBezTo>
                        <a:pt x="3182" y="839"/>
                        <a:pt x="3130" y="892"/>
                        <a:pt x="3020" y="949"/>
                      </a:cubicBezTo>
                      <a:cubicBezTo>
                        <a:pt x="2853" y="1001"/>
                        <a:pt x="2634" y="1111"/>
                        <a:pt x="2414" y="1221"/>
                      </a:cubicBezTo>
                      <a:cubicBezTo>
                        <a:pt x="2304" y="1278"/>
                        <a:pt x="2195" y="1331"/>
                        <a:pt x="2142" y="1388"/>
                      </a:cubicBezTo>
                      <a:cubicBezTo>
                        <a:pt x="2032" y="1440"/>
                        <a:pt x="1923" y="1440"/>
                        <a:pt x="1813" y="1497"/>
                      </a:cubicBezTo>
                      <a:cubicBezTo>
                        <a:pt x="1593" y="1607"/>
                        <a:pt x="1427" y="1717"/>
                        <a:pt x="1264" y="1826"/>
                      </a:cubicBezTo>
                      <a:cubicBezTo>
                        <a:pt x="1154" y="1826"/>
                        <a:pt x="1045" y="1879"/>
                        <a:pt x="935" y="1879"/>
                      </a:cubicBezTo>
                      <a:cubicBezTo>
                        <a:pt x="825" y="1879"/>
                        <a:pt x="716" y="1936"/>
                        <a:pt x="606" y="1936"/>
                      </a:cubicBezTo>
                      <a:cubicBezTo>
                        <a:pt x="549" y="1989"/>
                        <a:pt x="439" y="1989"/>
                        <a:pt x="386" y="2046"/>
                      </a:cubicBezTo>
                      <a:lnTo>
                        <a:pt x="277" y="2156"/>
                      </a:lnTo>
                      <a:lnTo>
                        <a:pt x="167" y="2265"/>
                      </a:lnTo>
                      <a:lnTo>
                        <a:pt x="0" y="2265"/>
                      </a:lnTo>
                      <a:cubicBezTo>
                        <a:pt x="57" y="2318"/>
                        <a:pt x="110" y="2318"/>
                        <a:pt x="167" y="2318"/>
                      </a:cubicBezTo>
                      <a:cubicBezTo>
                        <a:pt x="220" y="2318"/>
                        <a:pt x="277" y="2318"/>
                        <a:pt x="329" y="2265"/>
                      </a:cubicBezTo>
                      <a:cubicBezTo>
                        <a:pt x="386" y="2265"/>
                        <a:pt x="439" y="2208"/>
                        <a:pt x="496" y="2208"/>
                      </a:cubicBezTo>
                      <a:lnTo>
                        <a:pt x="1317" y="2208"/>
                      </a:lnTo>
                      <a:cubicBezTo>
                        <a:pt x="1593" y="2156"/>
                        <a:pt x="1813" y="2046"/>
                        <a:pt x="2032" y="1936"/>
                      </a:cubicBezTo>
                      <a:lnTo>
                        <a:pt x="2634" y="1660"/>
                      </a:lnTo>
                      <a:cubicBezTo>
                        <a:pt x="2853" y="1607"/>
                        <a:pt x="3073" y="1497"/>
                        <a:pt x="3239" y="1331"/>
                      </a:cubicBezTo>
                      <a:cubicBezTo>
                        <a:pt x="3349" y="1278"/>
                        <a:pt x="3459" y="1221"/>
                        <a:pt x="3569" y="1111"/>
                      </a:cubicBezTo>
                      <a:cubicBezTo>
                        <a:pt x="3678" y="1058"/>
                        <a:pt x="3731" y="949"/>
                        <a:pt x="3841" y="892"/>
                      </a:cubicBezTo>
                      <a:cubicBezTo>
                        <a:pt x="3950" y="672"/>
                        <a:pt x="4117" y="510"/>
                        <a:pt x="4280" y="343"/>
                      </a:cubicBezTo>
                      <a:cubicBezTo>
                        <a:pt x="4389" y="233"/>
                        <a:pt x="4556" y="71"/>
                        <a:pt x="4828" y="14"/>
                      </a:cubicBezTo>
                      <a:cubicBezTo>
                        <a:pt x="4789" y="4"/>
                        <a:pt x="4748" y="0"/>
                        <a:pt x="4707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8" name="Google Shape;2105;p38"/>
                <p:cNvSpPr/>
                <p:nvPr/>
              </p:nvSpPr>
              <p:spPr>
                <a:xfrm>
                  <a:off x="2681994" y="2948601"/>
                  <a:ext cx="782201" cy="2763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0" h="1590" extrusionOk="0">
                      <a:moveTo>
                        <a:pt x="4500" y="0"/>
                      </a:moveTo>
                      <a:cubicBezTo>
                        <a:pt x="4061" y="0"/>
                        <a:pt x="3679" y="0"/>
                        <a:pt x="3293" y="53"/>
                      </a:cubicBezTo>
                      <a:cubicBezTo>
                        <a:pt x="3073" y="110"/>
                        <a:pt x="2854" y="163"/>
                        <a:pt x="2691" y="220"/>
                      </a:cubicBezTo>
                      <a:cubicBezTo>
                        <a:pt x="2582" y="220"/>
                        <a:pt x="2472" y="220"/>
                        <a:pt x="2362" y="272"/>
                      </a:cubicBezTo>
                      <a:lnTo>
                        <a:pt x="2252" y="329"/>
                      </a:lnTo>
                      <a:cubicBezTo>
                        <a:pt x="2195" y="329"/>
                        <a:pt x="2143" y="382"/>
                        <a:pt x="2086" y="382"/>
                      </a:cubicBezTo>
                      <a:cubicBezTo>
                        <a:pt x="1704" y="549"/>
                        <a:pt x="1375" y="768"/>
                        <a:pt x="988" y="988"/>
                      </a:cubicBezTo>
                      <a:lnTo>
                        <a:pt x="497" y="1260"/>
                      </a:lnTo>
                      <a:cubicBezTo>
                        <a:pt x="440" y="1317"/>
                        <a:pt x="330" y="1370"/>
                        <a:pt x="277" y="1427"/>
                      </a:cubicBezTo>
                      <a:cubicBezTo>
                        <a:pt x="220" y="1479"/>
                        <a:pt x="168" y="1479"/>
                        <a:pt x="110" y="1479"/>
                      </a:cubicBezTo>
                      <a:cubicBezTo>
                        <a:pt x="110" y="1537"/>
                        <a:pt x="58" y="1537"/>
                        <a:pt x="1" y="1537"/>
                      </a:cubicBezTo>
                      <a:cubicBezTo>
                        <a:pt x="58" y="1589"/>
                        <a:pt x="110" y="1589"/>
                        <a:pt x="168" y="1589"/>
                      </a:cubicBezTo>
                      <a:lnTo>
                        <a:pt x="277" y="1589"/>
                      </a:lnTo>
                      <a:cubicBezTo>
                        <a:pt x="387" y="1537"/>
                        <a:pt x="497" y="1537"/>
                        <a:pt x="606" y="1537"/>
                      </a:cubicBezTo>
                      <a:cubicBezTo>
                        <a:pt x="826" y="1479"/>
                        <a:pt x="988" y="1370"/>
                        <a:pt x="1208" y="1317"/>
                      </a:cubicBezTo>
                      <a:cubicBezTo>
                        <a:pt x="1594" y="1150"/>
                        <a:pt x="1923" y="988"/>
                        <a:pt x="2252" y="821"/>
                      </a:cubicBezTo>
                      <a:lnTo>
                        <a:pt x="2415" y="821"/>
                      </a:lnTo>
                      <a:lnTo>
                        <a:pt x="2525" y="768"/>
                      </a:lnTo>
                      <a:lnTo>
                        <a:pt x="2801" y="659"/>
                      </a:lnTo>
                      <a:lnTo>
                        <a:pt x="3350" y="439"/>
                      </a:lnTo>
                      <a:cubicBezTo>
                        <a:pt x="3732" y="329"/>
                        <a:pt x="4118" y="163"/>
                        <a:pt x="4500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9" name="Google Shape;2106;p38"/>
                <p:cNvSpPr/>
                <p:nvPr/>
              </p:nvSpPr>
              <p:spPr>
                <a:xfrm>
                  <a:off x="2749264" y="3082098"/>
                  <a:ext cx="648532" cy="270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31" h="1559" extrusionOk="0">
                      <a:moveTo>
                        <a:pt x="3731" y="0"/>
                      </a:moveTo>
                      <a:lnTo>
                        <a:pt x="3731" y="0"/>
                      </a:lnTo>
                      <a:cubicBezTo>
                        <a:pt x="3564" y="110"/>
                        <a:pt x="3402" y="163"/>
                        <a:pt x="3235" y="163"/>
                      </a:cubicBezTo>
                      <a:cubicBezTo>
                        <a:pt x="3072" y="220"/>
                        <a:pt x="2963" y="273"/>
                        <a:pt x="2796" y="273"/>
                      </a:cubicBezTo>
                      <a:lnTo>
                        <a:pt x="2304" y="439"/>
                      </a:lnTo>
                      <a:cubicBezTo>
                        <a:pt x="2195" y="492"/>
                        <a:pt x="2085" y="492"/>
                        <a:pt x="2028" y="549"/>
                      </a:cubicBezTo>
                      <a:lnTo>
                        <a:pt x="1808" y="659"/>
                      </a:lnTo>
                      <a:cubicBezTo>
                        <a:pt x="1479" y="821"/>
                        <a:pt x="1207" y="931"/>
                        <a:pt x="931" y="1098"/>
                      </a:cubicBezTo>
                      <a:cubicBezTo>
                        <a:pt x="768" y="1207"/>
                        <a:pt x="658" y="1260"/>
                        <a:pt x="492" y="1317"/>
                      </a:cubicBezTo>
                      <a:lnTo>
                        <a:pt x="0" y="1480"/>
                      </a:lnTo>
                      <a:cubicBezTo>
                        <a:pt x="115" y="1520"/>
                        <a:pt x="259" y="1558"/>
                        <a:pt x="393" y="1558"/>
                      </a:cubicBezTo>
                      <a:cubicBezTo>
                        <a:pt x="447" y="1558"/>
                        <a:pt x="500" y="1552"/>
                        <a:pt x="549" y="1537"/>
                      </a:cubicBezTo>
                      <a:cubicBezTo>
                        <a:pt x="711" y="1537"/>
                        <a:pt x="878" y="1537"/>
                        <a:pt x="1040" y="1480"/>
                      </a:cubicBezTo>
                      <a:cubicBezTo>
                        <a:pt x="1426" y="1370"/>
                        <a:pt x="1699" y="1260"/>
                        <a:pt x="2028" y="1098"/>
                      </a:cubicBezTo>
                      <a:lnTo>
                        <a:pt x="2247" y="988"/>
                      </a:lnTo>
                      <a:cubicBezTo>
                        <a:pt x="2304" y="931"/>
                        <a:pt x="2414" y="931"/>
                        <a:pt x="2467" y="878"/>
                      </a:cubicBezTo>
                      <a:cubicBezTo>
                        <a:pt x="2634" y="821"/>
                        <a:pt x="2743" y="769"/>
                        <a:pt x="2906" y="659"/>
                      </a:cubicBezTo>
                      <a:cubicBezTo>
                        <a:pt x="3072" y="602"/>
                        <a:pt x="3235" y="492"/>
                        <a:pt x="3345" y="382"/>
                      </a:cubicBezTo>
                      <a:cubicBezTo>
                        <a:pt x="3511" y="273"/>
                        <a:pt x="3621" y="163"/>
                        <a:pt x="3731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0" name="Google Shape;2107;p38"/>
                <p:cNvSpPr/>
                <p:nvPr/>
              </p:nvSpPr>
              <p:spPr>
                <a:xfrm>
                  <a:off x="2815491" y="3291904"/>
                  <a:ext cx="582305" cy="1564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50" h="900" extrusionOk="0">
                      <a:moveTo>
                        <a:pt x="2472" y="0"/>
                      </a:moveTo>
                      <a:cubicBezTo>
                        <a:pt x="2143" y="0"/>
                        <a:pt x="1866" y="53"/>
                        <a:pt x="1594" y="163"/>
                      </a:cubicBezTo>
                      <a:cubicBezTo>
                        <a:pt x="1318" y="220"/>
                        <a:pt x="1045" y="330"/>
                        <a:pt x="769" y="492"/>
                      </a:cubicBezTo>
                      <a:cubicBezTo>
                        <a:pt x="497" y="602"/>
                        <a:pt x="277" y="711"/>
                        <a:pt x="1" y="878"/>
                      </a:cubicBezTo>
                      <a:cubicBezTo>
                        <a:pt x="96" y="894"/>
                        <a:pt x="188" y="900"/>
                        <a:pt x="276" y="900"/>
                      </a:cubicBezTo>
                      <a:cubicBezTo>
                        <a:pt x="490" y="900"/>
                        <a:pt x="686" y="862"/>
                        <a:pt x="879" y="821"/>
                      </a:cubicBezTo>
                      <a:cubicBezTo>
                        <a:pt x="1155" y="821"/>
                        <a:pt x="1427" y="711"/>
                        <a:pt x="1704" y="659"/>
                      </a:cubicBezTo>
                      <a:cubicBezTo>
                        <a:pt x="1976" y="549"/>
                        <a:pt x="2253" y="492"/>
                        <a:pt x="2525" y="382"/>
                      </a:cubicBezTo>
                      <a:cubicBezTo>
                        <a:pt x="2801" y="330"/>
                        <a:pt x="3021" y="220"/>
                        <a:pt x="3350" y="163"/>
                      </a:cubicBezTo>
                      <a:cubicBezTo>
                        <a:pt x="3073" y="0"/>
                        <a:pt x="2744" y="0"/>
                        <a:pt x="2472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1" name="Google Shape;2108;p38"/>
                <p:cNvSpPr/>
                <p:nvPr/>
              </p:nvSpPr>
              <p:spPr>
                <a:xfrm>
                  <a:off x="2863640" y="3421055"/>
                  <a:ext cx="515210" cy="1421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64" h="818" extrusionOk="0">
                      <a:moveTo>
                        <a:pt x="2688" y="0"/>
                      </a:moveTo>
                      <a:cubicBezTo>
                        <a:pt x="2505" y="0"/>
                        <a:pt x="2322" y="26"/>
                        <a:pt x="2138" y="26"/>
                      </a:cubicBezTo>
                      <a:cubicBezTo>
                        <a:pt x="2028" y="26"/>
                        <a:pt x="1918" y="78"/>
                        <a:pt x="1756" y="78"/>
                      </a:cubicBezTo>
                      <a:lnTo>
                        <a:pt x="1589" y="135"/>
                      </a:lnTo>
                      <a:lnTo>
                        <a:pt x="1370" y="135"/>
                      </a:lnTo>
                      <a:cubicBezTo>
                        <a:pt x="1150" y="245"/>
                        <a:pt x="878" y="298"/>
                        <a:pt x="659" y="407"/>
                      </a:cubicBezTo>
                      <a:lnTo>
                        <a:pt x="330" y="574"/>
                      </a:lnTo>
                      <a:lnTo>
                        <a:pt x="0" y="737"/>
                      </a:lnTo>
                      <a:cubicBezTo>
                        <a:pt x="110" y="794"/>
                        <a:pt x="220" y="794"/>
                        <a:pt x="382" y="794"/>
                      </a:cubicBezTo>
                      <a:cubicBezTo>
                        <a:pt x="419" y="811"/>
                        <a:pt x="462" y="817"/>
                        <a:pt x="507" y="817"/>
                      </a:cubicBezTo>
                      <a:cubicBezTo>
                        <a:pt x="597" y="817"/>
                        <a:pt x="695" y="794"/>
                        <a:pt x="768" y="794"/>
                      </a:cubicBezTo>
                      <a:cubicBezTo>
                        <a:pt x="1041" y="794"/>
                        <a:pt x="1317" y="684"/>
                        <a:pt x="1537" y="627"/>
                      </a:cubicBezTo>
                      <a:lnTo>
                        <a:pt x="1699" y="627"/>
                      </a:lnTo>
                      <a:cubicBezTo>
                        <a:pt x="1756" y="574"/>
                        <a:pt x="1809" y="574"/>
                        <a:pt x="1866" y="574"/>
                      </a:cubicBezTo>
                      <a:cubicBezTo>
                        <a:pt x="2028" y="517"/>
                        <a:pt x="2138" y="464"/>
                        <a:pt x="2248" y="407"/>
                      </a:cubicBezTo>
                      <a:cubicBezTo>
                        <a:pt x="2467" y="298"/>
                        <a:pt x="2744" y="188"/>
                        <a:pt x="2963" y="26"/>
                      </a:cubicBezTo>
                      <a:cubicBezTo>
                        <a:pt x="2871" y="7"/>
                        <a:pt x="2779" y="0"/>
                        <a:pt x="2688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" name="Google Shape;2109;p38"/>
                <p:cNvSpPr/>
                <p:nvPr/>
              </p:nvSpPr>
              <p:spPr>
                <a:xfrm>
                  <a:off x="2910920" y="3597139"/>
                  <a:ext cx="400661" cy="929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05" h="535" extrusionOk="0">
                      <a:moveTo>
                        <a:pt x="1155" y="0"/>
                      </a:moveTo>
                      <a:cubicBezTo>
                        <a:pt x="988" y="0"/>
                        <a:pt x="769" y="0"/>
                        <a:pt x="549" y="53"/>
                      </a:cubicBezTo>
                      <a:cubicBezTo>
                        <a:pt x="387" y="53"/>
                        <a:pt x="167" y="110"/>
                        <a:pt x="1" y="272"/>
                      </a:cubicBezTo>
                      <a:cubicBezTo>
                        <a:pt x="220" y="329"/>
                        <a:pt x="387" y="382"/>
                        <a:pt x="549" y="439"/>
                      </a:cubicBezTo>
                      <a:cubicBezTo>
                        <a:pt x="716" y="492"/>
                        <a:pt x="935" y="492"/>
                        <a:pt x="1098" y="492"/>
                      </a:cubicBezTo>
                      <a:cubicBezTo>
                        <a:pt x="1208" y="520"/>
                        <a:pt x="1317" y="534"/>
                        <a:pt x="1420" y="534"/>
                      </a:cubicBezTo>
                      <a:cubicBezTo>
                        <a:pt x="1524" y="534"/>
                        <a:pt x="1620" y="520"/>
                        <a:pt x="1704" y="492"/>
                      </a:cubicBezTo>
                      <a:cubicBezTo>
                        <a:pt x="1923" y="439"/>
                        <a:pt x="2142" y="382"/>
                        <a:pt x="2305" y="163"/>
                      </a:cubicBezTo>
                      <a:cubicBezTo>
                        <a:pt x="2085" y="163"/>
                        <a:pt x="1923" y="110"/>
                        <a:pt x="1704" y="110"/>
                      </a:cubicBezTo>
                      <a:cubicBezTo>
                        <a:pt x="1537" y="53"/>
                        <a:pt x="1374" y="53"/>
                        <a:pt x="1155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" name="Google Shape;2110;p38"/>
                <p:cNvSpPr/>
                <p:nvPr/>
              </p:nvSpPr>
              <p:spPr>
                <a:xfrm>
                  <a:off x="2948987" y="3701608"/>
                  <a:ext cx="220059" cy="1950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6" h="1122" extrusionOk="0">
                      <a:moveTo>
                        <a:pt x="1" y="0"/>
                      </a:moveTo>
                      <a:cubicBezTo>
                        <a:pt x="1" y="167"/>
                        <a:pt x="58" y="330"/>
                        <a:pt x="111" y="439"/>
                      </a:cubicBezTo>
                      <a:cubicBezTo>
                        <a:pt x="220" y="606"/>
                        <a:pt x="277" y="716"/>
                        <a:pt x="387" y="826"/>
                      </a:cubicBezTo>
                      <a:cubicBezTo>
                        <a:pt x="497" y="935"/>
                        <a:pt x="607" y="988"/>
                        <a:pt x="769" y="1045"/>
                      </a:cubicBezTo>
                      <a:cubicBezTo>
                        <a:pt x="846" y="1082"/>
                        <a:pt x="952" y="1121"/>
                        <a:pt x="1085" y="1121"/>
                      </a:cubicBezTo>
                      <a:cubicBezTo>
                        <a:pt x="1140" y="1121"/>
                        <a:pt x="1200" y="1115"/>
                        <a:pt x="1265" y="1098"/>
                      </a:cubicBezTo>
                      <a:cubicBezTo>
                        <a:pt x="1155" y="935"/>
                        <a:pt x="1098" y="826"/>
                        <a:pt x="989" y="716"/>
                      </a:cubicBezTo>
                      <a:cubicBezTo>
                        <a:pt x="936" y="606"/>
                        <a:pt x="826" y="549"/>
                        <a:pt x="769" y="439"/>
                      </a:cubicBezTo>
                      <a:cubicBezTo>
                        <a:pt x="659" y="330"/>
                        <a:pt x="550" y="277"/>
                        <a:pt x="440" y="167"/>
                      </a:cubicBezTo>
                      <a:cubicBezTo>
                        <a:pt x="330" y="110"/>
                        <a:pt x="168" y="57"/>
                        <a:pt x="1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4" name="Google Shape;2111;p38"/>
                <p:cNvSpPr/>
                <p:nvPr/>
              </p:nvSpPr>
              <p:spPr>
                <a:xfrm>
                  <a:off x="965487" y="1975880"/>
                  <a:ext cx="705893" cy="801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1" h="4609" extrusionOk="0">
                      <a:moveTo>
                        <a:pt x="4060" y="0"/>
                      </a:moveTo>
                      <a:lnTo>
                        <a:pt x="4060" y="0"/>
                      </a:lnTo>
                      <a:cubicBezTo>
                        <a:pt x="3621" y="329"/>
                        <a:pt x="3182" y="601"/>
                        <a:pt x="2800" y="931"/>
                      </a:cubicBezTo>
                      <a:cubicBezTo>
                        <a:pt x="2414" y="1260"/>
                        <a:pt x="1975" y="1589"/>
                        <a:pt x="1646" y="1975"/>
                      </a:cubicBezTo>
                      <a:cubicBezTo>
                        <a:pt x="1536" y="2085"/>
                        <a:pt x="1484" y="2195"/>
                        <a:pt x="1374" y="2247"/>
                      </a:cubicBezTo>
                      <a:cubicBezTo>
                        <a:pt x="1317" y="2357"/>
                        <a:pt x="1207" y="2467"/>
                        <a:pt x="1154" y="2577"/>
                      </a:cubicBezTo>
                      <a:cubicBezTo>
                        <a:pt x="1045" y="2686"/>
                        <a:pt x="988" y="2796"/>
                        <a:pt x="935" y="2906"/>
                      </a:cubicBezTo>
                      <a:cubicBezTo>
                        <a:pt x="825" y="3015"/>
                        <a:pt x="768" y="3125"/>
                        <a:pt x="715" y="3235"/>
                      </a:cubicBezTo>
                      <a:lnTo>
                        <a:pt x="386" y="3950"/>
                      </a:lnTo>
                      <a:cubicBezTo>
                        <a:pt x="277" y="4170"/>
                        <a:pt x="167" y="4389"/>
                        <a:pt x="0" y="4609"/>
                      </a:cubicBezTo>
                      <a:cubicBezTo>
                        <a:pt x="220" y="4499"/>
                        <a:pt x="439" y="4280"/>
                        <a:pt x="606" y="4113"/>
                      </a:cubicBezTo>
                      <a:cubicBezTo>
                        <a:pt x="768" y="3893"/>
                        <a:pt x="935" y="3674"/>
                        <a:pt x="1045" y="3454"/>
                      </a:cubicBezTo>
                      <a:lnTo>
                        <a:pt x="1317" y="3182"/>
                      </a:lnTo>
                      <a:cubicBezTo>
                        <a:pt x="1374" y="3073"/>
                        <a:pt x="1427" y="2963"/>
                        <a:pt x="1536" y="2906"/>
                      </a:cubicBezTo>
                      <a:cubicBezTo>
                        <a:pt x="1703" y="2686"/>
                        <a:pt x="1865" y="2524"/>
                        <a:pt x="2032" y="2304"/>
                      </a:cubicBezTo>
                      <a:cubicBezTo>
                        <a:pt x="2361" y="1975"/>
                        <a:pt x="2691" y="1589"/>
                        <a:pt x="3072" y="1207"/>
                      </a:cubicBezTo>
                      <a:cubicBezTo>
                        <a:pt x="3402" y="821"/>
                        <a:pt x="3731" y="439"/>
                        <a:pt x="4060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5" name="Google Shape;2112;p38"/>
                <p:cNvSpPr/>
                <p:nvPr/>
              </p:nvSpPr>
              <p:spPr>
                <a:xfrm>
                  <a:off x="908125" y="2099469"/>
                  <a:ext cx="830350" cy="9346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77" h="5377" extrusionOk="0">
                      <a:moveTo>
                        <a:pt x="4776" y="0"/>
                      </a:moveTo>
                      <a:cubicBezTo>
                        <a:pt x="4280" y="386"/>
                        <a:pt x="3898" y="825"/>
                        <a:pt x="3460" y="1264"/>
                      </a:cubicBezTo>
                      <a:lnTo>
                        <a:pt x="2305" y="2581"/>
                      </a:lnTo>
                      <a:cubicBezTo>
                        <a:pt x="2086" y="2800"/>
                        <a:pt x="1923" y="3020"/>
                        <a:pt x="1704" y="3239"/>
                      </a:cubicBezTo>
                      <a:cubicBezTo>
                        <a:pt x="1484" y="3459"/>
                        <a:pt x="1265" y="3678"/>
                        <a:pt x="1098" y="3898"/>
                      </a:cubicBezTo>
                      <a:cubicBezTo>
                        <a:pt x="659" y="4337"/>
                        <a:pt x="277" y="4828"/>
                        <a:pt x="1" y="5377"/>
                      </a:cubicBezTo>
                      <a:cubicBezTo>
                        <a:pt x="440" y="4938"/>
                        <a:pt x="879" y="4556"/>
                        <a:pt x="1375" y="4170"/>
                      </a:cubicBezTo>
                      <a:cubicBezTo>
                        <a:pt x="1594" y="4007"/>
                        <a:pt x="1814" y="3788"/>
                        <a:pt x="2033" y="3569"/>
                      </a:cubicBezTo>
                      <a:cubicBezTo>
                        <a:pt x="2253" y="3402"/>
                        <a:pt x="2472" y="3182"/>
                        <a:pt x="2691" y="2963"/>
                      </a:cubicBezTo>
                      <a:cubicBezTo>
                        <a:pt x="3073" y="2471"/>
                        <a:pt x="3460" y="1975"/>
                        <a:pt x="3789" y="1536"/>
                      </a:cubicBezTo>
                      <a:cubicBezTo>
                        <a:pt x="4118" y="1045"/>
                        <a:pt x="4447" y="496"/>
                        <a:pt x="4776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6" name="Google Shape;2113;p38"/>
                <p:cNvSpPr/>
                <p:nvPr/>
              </p:nvSpPr>
              <p:spPr>
                <a:xfrm>
                  <a:off x="1070650" y="2175778"/>
                  <a:ext cx="772293" cy="9157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43" h="5268" extrusionOk="0">
                      <a:moveTo>
                        <a:pt x="4443" y="0"/>
                      </a:moveTo>
                      <a:lnTo>
                        <a:pt x="4443" y="0"/>
                      </a:lnTo>
                      <a:cubicBezTo>
                        <a:pt x="3951" y="329"/>
                        <a:pt x="3512" y="768"/>
                        <a:pt x="3126" y="1154"/>
                      </a:cubicBezTo>
                      <a:cubicBezTo>
                        <a:pt x="2744" y="1593"/>
                        <a:pt x="2415" y="2085"/>
                        <a:pt x="2029" y="2524"/>
                      </a:cubicBezTo>
                      <a:lnTo>
                        <a:pt x="1041" y="3898"/>
                      </a:lnTo>
                      <a:cubicBezTo>
                        <a:pt x="712" y="4337"/>
                        <a:pt x="383" y="4775"/>
                        <a:pt x="1" y="5267"/>
                      </a:cubicBezTo>
                      <a:cubicBezTo>
                        <a:pt x="492" y="4938"/>
                        <a:pt x="931" y="4556"/>
                        <a:pt x="1370" y="4170"/>
                      </a:cubicBezTo>
                      <a:cubicBezTo>
                        <a:pt x="1756" y="3731"/>
                        <a:pt x="2138" y="3292"/>
                        <a:pt x="2467" y="2800"/>
                      </a:cubicBezTo>
                      <a:cubicBezTo>
                        <a:pt x="2797" y="2361"/>
                        <a:pt x="3126" y="1865"/>
                        <a:pt x="3455" y="1427"/>
                      </a:cubicBezTo>
                      <a:lnTo>
                        <a:pt x="4443" y="0"/>
                      </a:ln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7" name="Google Shape;2114;p38"/>
                <p:cNvSpPr/>
                <p:nvPr/>
              </p:nvSpPr>
              <p:spPr>
                <a:xfrm>
                  <a:off x="1098983" y="2300063"/>
                  <a:ext cx="858509" cy="9249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39" h="5321" extrusionOk="0">
                      <a:moveTo>
                        <a:pt x="4938" y="1"/>
                      </a:moveTo>
                      <a:cubicBezTo>
                        <a:pt x="4921" y="1"/>
                        <a:pt x="4910" y="6"/>
                        <a:pt x="4900" y="13"/>
                      </a:cubicBezTo>
                      <a:lnTo>
                        <a:pt x="4900" y="13"/>
                      </a:lnTo>
                      <a:cubicBezTo>
                        <a:pt x="4912" y="9"/>
                        <a:pt x="4925" y="5"/>
                        <a:pt x="4938" y="1"/>
                      </a:cubicBezTo>
                      <a:close/>
                      <a:moveTo>
                        <a:pt x="4900" y="13"/>
                      </a:moveTo>
                      <a:cubicBezTo>
                        <a:pt x="4758" y="63"/>
                        <a:pt x="4653" y="119"/>
                        <a:pt x="4499" y="220"/>
                      </a:cubicBezTo>
                      <a:lnTo>
                        <a:pt x="4170" y="549"/>
                      </a:lnTo>
                      <a:cubicBezTo>
                        <a:pt x="3950" y="769"/>
                        <a:pt x="3788" y="988"/>
                        <a:pt x="3569" y="1260"/>
                      </a:cubicBezTo>
                      <a:cubicBezTo>
                        <a:pt x="3512" y="1370"/>
                        <a:pt x="3402" y="1480"/>
                        <a:pt x="3292" y="1589"/>
                      </a:cubicBezTo>
                      <a:cubicBezTo>
                        <a:pt x="3182" y="1699"/>
                        <a:pt x="3130" y="1809"/>
                        <a:pt x="3020" y="1919"/>
                      </a:cubicBezTo>
                      <a:lnTo>
                        <a:pt x="2362" y="2577"/>
                      </a:lnTo>
                      <a:cubicBezTo>
                        <a:pt x="2142" y="2796"/>
                        <a:pt x="1975" y="3016"/>
                        <a:pt x="1756" y="3235"/>
                      </a:cubicBezTo>
                      <a:cubicBezTo>
                        <a:pt x="1536" y="3455"/>
                        <a:pt x="1374" y="3731"/>
                        <a:pt x="1155" y="3951"/>
                      </a:cubicBezTo>
                      <a:cubicBezTo>
                        <a:pt x="1097" y="4060"/>
                        <a:pt x="988" y="4223"/>
                        <a:pt x="878" y="4280"/>
                      </a:cubicBezTo>
                      <a:cubicBezTo>
                        <a:pt x="825" y="4390"/>
                        <a:pt x="716" y="4499"/>
                        <a:pt x="606" y="4609"/>
                      </a:cubicBezTo>
                      <a:cubicBezTo>
                        <a:pt x="386" y="4829"/>
                        <a:pt x="110" y="5048"/>
                        <a:pt x="0" y="5320"/>
                      </a:cubicBezTo>
                      <a:cubicBezTo>
                        <a:pt x="220" y="5101"/>
                        <a:pt x="496" y="4991"/>
                        <a:pt x="768" y="4829"/>
                      </a:cubicBezTo>
                      <a:cubicBezTo>
                        <a:pt x="878" y="4719"/>
                        <a:pt x="988" y="4662"/>
                        <a:pt x="1155" y="4552"/>
                      </a:cubicBezTo>
                      <a:lnTo>
                        <a:pt x="1484" y="4223"/>
                      </a:lnTo>
                      <a:cubicBezTo>
                        <a:pt x="1703" y="4003"/>
                        <a:pt x="1923" y="3784"/>
                        <a:pt x="2085" y="3565"/>
                      </a:cubicBezTo>
                      <a:lnTo>
                        <a:pt x="2414" y="3235"/>
                      </a:lnTo>
                      <a:lnTo>
                        <a:pt x="2743" y="2906"/>
                      </a:lnTo>
                      <a:cubicBezTo>
                        <a:pt x="2963" y="2687"/>
                        <a:pt x="3182" y="2467"/>
                        <a:pt x="3349" y="2248"/>
                      </a:cubicBezTo>
                      <a:cubicBezTo>
                        <a:pt x="3459" y="2138"/>
                        <a:pt x="3569" y="2028"/>
                        <a:pt x="3678" y="1866"/>
                      </a:cubicBezTo>
                      <a:cubicBezTo>
                        <a:pt x="3731" y="1756"/>
                        <a:pt x="3841" y="1589"/>
                        <a:pt x="3898" y="1480"/>
                      </a:cubicBezTo>
                      <a:cubicBezTo>
                        <a:pt x="4060" y="1208"/>
                        <a:pt x="4227" y="931"/>
                        <a:pt x="4389" y="712"/>
                      </a:cubicBezTo>
                      <a:cubicBezTo>
                        <a:pt x="4446" y="549"/>
                        <a:pt x="4556" y="439"/>
                        <a:pt x="4609" y="330"/>
                      </a:cubicBezTo>
                      <a:lnTo>
                        <a:pt x="4666" y="220"/>
                      </a:lnTo>
                      <a:lnTo>
                        <a:pt x="4776" y="163"/>
                      </a:lnTo>
                      <a:cubicBezTo>
                        <a:pt x="4776" y="110"/>
                        <a:pt x="4828" y="110"/>
                        <a:pt x="4828" y="53"/>
                      </a:cubicBezTo>
                      <a:cubicBezTo>
                        <a:pt x="4867" y="53"/>
                        <a:pt x="4879" y="29"/>
                        <a:pt x="4900" y="13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8" name="Google Shape;2115;p38"/>
                <p:cNvSpPr/>
                <p:nvPr/>
              </p:nvSpPr>
              <p:spPr>
                <a:xfrm>
                  <a:off x="1308788" y="2461893"/>
                  <a:ext cx="801148" cy="830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09" h="4776" extrusionOk="0">
                      <a:moveTo>
                        <a:pt x="4609" y="0"/>
                      </a:moveTo>
                      <a:lnTo>
                        <a:pt x="4609" y="0"/>
                      </a:lnTo>
                      <a:cubicBezTo>
                        <a:pt x="4446" y="219"/>
                        <a:pt x="4227" y="386"/>
                        <a:pt x="4008" y="549"/>
                      </a:cubicBezTo>
                      <a:lnTo>
                        <a:pt x="3349" y="1045"/>
                      </a:lnTo>
                      <a:cubicBezTo>
                        <a:pt x="3239" y="1154"/>
                        <a:pt x="3130" y="1207"/>
                        <a:pt x="3020" y="1317"/>
                      </a:cubicBezTo>
                      <a:cubicBezTo>
                        <a:pt x="2963" y="1374"/>
                        <a:pt x="2910" y="1374"/>
                        <a:pt x="2853" y="1426"/>
                      </a:cubicBezTo>
                      <a:lnTo>
                        <a:pt x="2691" y="1593"/>
                      </a:lnTo>
                      <a:lnTo>
                        <a:pt x="2085" y="2142"/>
                      </a:lnTo>
                      <a:lnTo>
                        <a:pt x="1756" y="2471"/>
                      </a:lnTo>
                      <a:lnTo>
                        <a:pt x="1646" y="2581"/>
                      </a:lnTo>
                      <a:lnTo>
                        <a:pt x="1484" y="2743"/>
                      </a:lnTo>
                      <a:cubicBezTo>
                        <a:pt x="1264" y="2910"/>
                        <a:pt x="1045" y="3129"/>
                        <a:pt x="878" y="3349"/>
                      </a:cubicBezTo>
                      <a:cubicBezTo>
                        <a:pt x="549" y="3788"/>
                        <a:pt x="220" y="4279"/>
                        <a:pt x="0" y="4775"/>
                      </a:cubicBezTo>
                      <a:cubicBezTo>
                        <a:pt x="386" y="4446"/>
                        <a:pt x="768" y="4007"/>
                        <a:pt x="1207" y="3621"/>
                      </a:cubicBezTo>
                      <a:cubicBezTo>
                        <a:pt x="1374" y="3459"/>
                        <a:pt x="1593" y="3239"/>
                        <a:pt x="1813" y="3072"/>
                      </a:cubicBezTo>
                      <a:lnTo>
                        <a:pt x="2085" y="2800"/>
                      </a:lnTo>
                      <a:cubicBezTo>
                        <a:pt x="2195" y="2743"/>
                        <a:pt x="2305" y="2634"/>
                        <a:pt x="2414" y="2524"/>
                      </a:cubicBezTo>
                      <a:cubicBezTo>
                        <a:pt x="2634" y="2361"/>
                        <a:pt x="2853" y="2142"/>
                        <a:pt x="3020" y="1922"/>
                      </a:cubicBezTo>
                      <a:cubicBezTo>
                        <a:pt x="3073" y="1865"/>
                        <a:pt x="3130" y="1813"/>
                        <a:pt x="3130" y="1756"/>
                      </a:cubicBezTo>
                      <a:cubicBezTo>
                        <a:pt x="3182" y="1756"/>
                        <a:pt x="3239" y="1703"/>
                        <a:pt x="3292" y="1646"/>
                      </a:cubicBezTo>
                      <a:lnTo>
                        <a:pt x="3569" y="1374"/>
                      </a:lnTo>
                      <a:cubicBezTo>
                        <a:pt x="3788" y="1154"/>
                        <a:pt x="4008" y="935"/>
                        <a:pt x="4170" y="715"/>
                      </a:cubicBezTo>
                      <a:cubicBezTo>
                        <a:pt x="4280" y="606"/>
                        <a:pt x="4337" y="496"/>
                        <a:pt x="4446" y="386"/>
                      </a:cubicBezTo>
                      <a:cubicBezTo>
                        <a:pt x="4499" y="277"/>
                        <a:pt x="4556" y="110"/>
                        <a:pt x="4609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9" name="Google Shape;2116;p38"/>
                <p:cNvSpPr/>
                <p:nvPr/>
              </p:nvSpPr>
              <p:spPr>
                <a:xfrm>
                  <a:off x="1356764" y="2595390"/>
                  <a:ext cx="820442" cy="8965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0" h="5158" extrusionOk="0">
                      <a:moveTo>
                        <a:pt x="4719" y="0"/>
                      </a:moveTo>
                      <a:cubicBezTo>
                        <a:pt x="4443" y="57"/>
                        <a:pt x="4223" y="277"/>
                        <a:pt x="4004" y="496"/>
                      </a:cubicBezTo>
                      <a:cubicBezTo>
                        <a:pt x="3784" y="658"/>
                        <a:pt x="3565" y="878"/>
                        <a:pt x="3345" y="1097"/>
                      </a:cubicBezTo>
                      <a:cubicBezTo>
                        <a:pt x="3293" y="1207"/>
                        <a:pt x="3183" y="1317"/>
                        <a:pt x="3073" y="1427"/>
                      </a:cubicBezTo>
                      <a:cubicBezTo>
                        <a:pt x="2963" y="1536"/>
                        <a:pt x="2906" y="1646"/>
                        <a:pt x="2797" y="1756"/>
                      </a:cubicBezTo>
                      <a:cubicBezTo>
                        <a:pt x="2577" y="1923"/>
                        <a:pt x="2358" y="2142"/>
                        <a:pt x="2138" y="2304"/>
                      </a:cubicBezTo>
                      <a:lnTo>
                        <a:pt x="1976" y="2414"/>
                      </a:lnTo>
                      <a:lnTo>
                        <a:pt x="1809" y="2581"/>
                      </a:lnTo>
                      <a:cubicBezTo>
                        <a:pt x="1699" y="2691"/>
                        <a:pt x="1590" y="2800"/>
                        <a:pt x="1480" y="2853"/>
                      </a:cubicBezTo>
                      <a:cubicBezTo>
                        <a:pt x="1260" y="3073"/>
                        <a:pt x="1041" y="3292"/>
                        <a:pt x="879" y="3569"/>
                      </a:cubicBezTo>
                      <a:cubicBezTo>
                        <a:pt x="492" y="4007"/>
                        <a:pt x="163" y="4556"/>
                        <a:pt x="1" y="5157"/>
                      </a:cubicBezTo>
                      <a:cubicBezTo>
                        <a:pt x="383" y="4666"/>
                        <a:pt x="769" y="4227"/>
                        <a:pt x="1151" y="3788"/>
                      </a:cubicBezTo>
                      <a:cubicBezTo>
                        <a:pt x="1370" y="3621"/>
                        <a:pt x="1590" y="3402"/>
                        <a:pt x="1809" y="3239"/>
                      </a:cubicBezTo>
                      <a:cubicBezTo>
                        <a:pt x="1919" y="3130"/>
                        <a:pt x="2029" y="3073"/>
                        <a:pt x="2138" y="2963"/>
                      </a:cubicBezTo>
                      <a:lnTo>
                        <a:pt x="2305" y="2853"/>
                      </a:lnTo>
                      <a:lnTo>
                        <a:pt x="2467" y="2691"/>
                      </a:lnTo>
                      <a:cubicBezTo>
                        <a:pt x="2687" y="2524"/>
                        <a:pt x="2906" y="2304"/>
                        <a:pt x="3126" y="2085"/>
                      </a:cubicBezTo>
                      <a:cubicBezTo>
                        <a:pt x="3236" y="1975"/>
                        <a:pt x="3345" y="1866"/>
                        <a:pt x="3402" y="1703"/>
                      </a:cubicBezTo>
                      <a:cubicBezTo>
                        <a:pt x="3512" y="1593"/>
                        <a:pt x="3622" y="1484"/>
                        <a:pt x="3674" y="1374"/>
                      </a:cubicBezTo>
                      <a:cubicBezTo>
                        <a:pt x="3841" y="1097"/>
                        <a:pt x="4004" y="878"/>
                        <a:pt x="4170" y="658"/>
                      </a:cubicBezTo>
                      <a:cubicBezTo>
                        <a:pt x="4333" y="386"/>
                        <a:pt x="4500" y="167"/>
                        <a:pt x="4719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" name="Google Shape;2117;p38"/>
                <p:cNvSpPr/>
                <p:nvPr/>
              </p:nvSpPr>
              <p:spPr>
                <a:xfrm>
                  <a:off x="1490260" y="2681607"/>
                  <a:ext cx="801322" cy="791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10" h="4552" extrusionOk="0">
                      <a:moveTo>
                        <a:pt x="4609" y="0"/>
                      </a:moveTo>
                      <a:cubicBezTo>
                        <a:pt x="4171" y="329"/>
                        <a:pt x="3784" y="711"/>
                        <a:pt x="3402" y="1097"/>
                      </a:cubicBezTo>
                      <a:cubicBezTo>
                        <a:pt x="3016" y="1479"/>
                        <a:pt x="2634" y="1808"/>
                        <a:pt x="2248" y="2247"/>
                      </a:cubicBezTo>
                      <a:lnTo>
                        <a:pt x="1699" y="2796"/>
                      </a:lnTo>
                      <a:lnTo>
                        <a:pt x="1537" y="2963"/>
                      </a:lnTo>
                      <a:cubicBezTo>
                        <a:pt x="1537" y="3015"/>
                        <a:pt x="1480" y="3073"/>
                        <a:pt x="1427" y="3073"/>
                      </a:cubicBezTo>
                      <a:lnTo>
                        <a:pt x="1151" y="3345"/>
                      </a:lnTo>
                      <a:lnTo>
                        <a:pt x="492" y="3841"/>
                      </a:lnTo>
                      <a:cubicBezTo>
                        <a:pt x="383" y="3950"/>
                        <a:pt x="273" y="4060"/>
                        <a:pt x="220" y="4170"/>
                      </a:cubicBezTo>
                      <a:cubicBezTo>
                        <a:pt x="111" y="4280"/>
                        <a:pt x="53" y="4389"/>
                        <a:pt x="1" y="4552"/>
                      </a:cubicBezTo>
                      <a:cubicBezTo>
                        <a:pt x="220" y="4332"/>
                        <a:pt x="440" y="4170"/>
                        <a:pt x="659" y="4060"/>
                      </a:cubicBezTo>
                      <a:cubicBezTo>
                        <a:pt x="879" y="3950"/>
                        <a:pt x="1098" y="3841"/>
                        <a:pt x="1370" y="3674"/>
                      </a:cubicBezTo>
                      <a:cubicBezTo>
                        <a:pt x="1480" y="3621"/>
                        <a:pt x="1590" y="3511"/>
                        <a:pt x="1699" y="3454"/>
                      </a:cubicBezTo>
                      <a:lnTo>
                        <a:pt x="1866" y="3292"/>
                      </a:lnTo>
                      <a:lnTo>
                        <a:pt x="2029" y="3125"/>
                      </a:lnTo>
                      <a:cubicBezTo>
                        <a:pt x="2248" y="2963"/>
                        <a:pt x="2415" y="2796"/>
                        <a:pt x="2634" y="2577"/>
                      </a:cubicBezTo>
                      <a:cubicBezTo>
                        <a:pt x="2964" y="2195"/>
                        <a:pt x="3345" y="1756"/>
                        <a:pt x="3675" y="1370"/>
                      </a:cubicBezTo>
                      <a:cubicBezTo>
                        <a:pt x="4004" y="931"/>
                        <a:pt x="4333" y="492"/>
                        <a:pt x="4609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1" name="Google Shape;2118;p38"/>
                <p:cNvSpPr/>
                <p:nvPr/>
              </p:nvSpPr>
              <p:spPr>
                <a:xfrm>
                  <a:off x="1652090" y="2766955"/>
                  <a:ext cx="734922" cy="858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28" h="4939" extrusionOk="0">
                      <a:moveTo>
                        <a:pt x="4227" y="1"/>
                      </a:moveTo>
                      <a:lnTo>
                        <a:pt x="4227" y="1"/>
                      </a:lnTo>
                      <a:cubicBezTo>
                        <a:pt x="4060" y="220"/>
                        <a:pt x="3898" y="387"/>
                        <a:pt x="3678" y="549"/>
                      </a:cubicBezTo>
                      <a:cubicBezTo>
                        <a:pt x="3459" y="716"/>
                        <a:pt x="3240" y="879"/>
                        <a:pt x="3020" y="1098"/>
                      </a:cubicBezTo>
                      <a:cubicBezTo>
                        <a:pt x="2910" y="1155"/>
                        <a:pt x="2801" y="1265"/>
                        <a:pt x="2691" y="1374"/>
                      </a:cubicBezTo>
                      <a:cubicBezTo>
                        <a:pt x="2634" y="1484"/>
                        <a:pt x="2524" y="1594"/>
                        <a:pt x="2414" y="1647"/>
                      </a:cubicBezTo>
                      <a:lnTo>
                        <a:pt x="1923" y="2305"/>
                      </a:lnTo>
                      <a:lnTo>
                        <a:pt x="1646" y="2634"/>
                      </a:lnTo>
                      <a:lnTo>
                        <a:pt x="1427" y="2911"/>
                      </a:lnTo>
                      <a:cubicBezTo>
                        <a:pt x="1264" y="3130"/>
                        <a:pt x="1045" y="3350"/>
                        <a:pt x="878" y="3512"/>
                      </a:cubicBezTo>
                      <a:cubicBezTo>
                        <a:pt x="716" y="3731"/>
                        <a:pt x="496" y="3951"/>
                        <a:pt x="330" y="4170"/>
                      </a:cubicBezTo>
                      <a:cubicBezTo>
                        <a:pt x="167" y="4390"/>
                        <a:pt x="57" y="4666"/>
                        <a:pt x="0" y="4939"/>
                      </a:cubicBezTo>
                      <a:cubicBezTo>
                        <a:pt x="110" y="4666"/>
                        <a:pt x="330" y="4500"/>
                        <a:pt x="549" y="4337"/>
                      </a:cubicBezTo>
                      <a:cubicBezTo>
                        <a:pt x="716" y="4170"/>
                        <a:pt x="935" y="4008"/>
                        <a:pt x="1155" y="3841"/>
                      </a:cubicBezTo>
                      <a:cubicBezTo>
                        <a:pt x="1374" y="3622"/>
                        <a:pt x="1594" y="3459"/>
                        <a:pt x="1756" y="3240"/>
                      </a:cubicBezTo>
                      <a:lnTo>
                        <a:pt x="1866" y="3183"/>
                      </a:lnTo>
                      <a:lnTo>
                        <a:pt x="1923" y="3073"/>
                      </a:lnTo>
                      <a:lnTo>
                        <a:pt x="2033" y="2911"/>
                      </a:lnTo>
                      <a:lnTo>
                        <a:pt x="2305" y="2634"/>
                      </a:lnTo>
                      <a:lnTo>
                        <a:pt x="2801" y="1976"/>
                      </a:lnTo>
                      <a:lnTo>
                        <a:pt x="3073" y="1647"/>
                      </a:lnTo>
                      <a:cubicBezTo>
                        <a:pt x="3130" y="1537"/>
                        <a:pt x="3240" y="1484"/>
                        <a:pt x="3292" y="1374"/>
                      </a:cubicBezTo>
                      <a:cubicBezTo>
                        <a:pt x="3459" y="1155"/>
                        <a:pt x="3678" y="988"/>
                        <a:pt x="3841" y="769"/>
                      </a:cubicBezTo>
                      <a:cubicBezTo>
                        <a:pt x="4008" y="497"/>
                        <a:pt x="4170" y="277"/>
                        <a:pt x="4227" y="1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2" name="Google Shape;2119;p38"/>
                <p:cNvSpPr/>
                <p:nvPr/>
              </p:nvSpPr>
              <p:spPr>
                <a:xfrm>
                  <a:off x="1795494" y="2929480"/>
                  <a:ext cx="695985" cy="676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4" h="3894" extrusionOk="0">
                      <a:moveTo>
                        <a:pt x="4003" y="1"/>
                      </a:moveTo>
                      <a:cubicBezTo>
                        <a:pt x="3622" y="330"/>
                        <a:pt x="3292" y="602"/>
                        <a:pt x="2906" y="931"/>
                      </a:cubicBezTo>
                      <a:cubicBezTo>
                        <a:pt x="2577" y="1208"/>
                        <a:pt x="2248" y="1537"/>
                        <a:pt x="1866" y="1866"/>
                      </a:cubicBezTo>
                      <a:lnTo>
                        <a:pt x="1370" y="2358"/>
                      </a:lnTo>
                      <a:lnTo>
                        <a:pt x="1150" y="2577"/>
                      </a:lnTo>
                      <a:lnTo>
                        <a:pt x="878" y="2854"/>
                      </a:lnTo>
                      <a:lnTo>
                        <a:pt x="382" y="3345"/>
                      </a:lnTo>
                      <a:cubicBezTo>
                        <a:pt x="220" y="3512"/>
                        <a:pt x="53" y="3731"/>
                        <a:pt x="1" y="3894"/>
                      </a:cubicBezTo>
                      <a:lnTo>
                        <a:pt x="1" y="3894"/>
                      </a:lnTo>
                      <a:cubicBezTo>
                        <a:pt x="330" y="3622"/>
                        <a:pt x="769" y="3402"/>
                        <a:pt x="1150" y="3126"/>
                      </a:cubicBezTo>
                      <a:cubicBezTo>
                        <a:pt x="1260" y="3073"/>
                        <a:pt x="1370" y="3016"/>
                        <a:pt x="1427" y="2906"/>
                      </a:cubicBezTo>
                      <a:cubicBezTo>
                        <a:pt x="1537" y="2854"/>
                        <a:pt x="1646" y="2796"/>
                        <a:pt x="1699" y="2687"/>
                      </a:cubicBezTo>
                      <a:cubicBezTo>
                        <a:pt x="1866" y="2524"/>
                        <a:pt x="2085" y="2415"/>
                        <a:pt x="2248" y="2248"/>
                      </a:cubicBezTo>
                      <a:cubicBezTo>
                        <a:pt x="2577" y="1919"/>
                        <a:pt x="2906" y="1589"/>
                        <a:pt x="3183" y="1208"/>
                      </a:cubicBezTo>
                      <a:cubicBezTo>
                        <a:pt x="3512" y="821"/>
                        <a:pt x="3784" y="439"/>
                        <a:pt x="4003" y="1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3" name="Google Shape;2120;p38"/>
                <p:cNvSpPr/>
                <p:nvPr/>
              </p:nvSpPr>
              <p:spPr>
                <a:xfrm>
                  <a:off x="1861895" y="2986669"/>
                  <a:ext cx="686773" cy="7531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51" h="4333" extrusionOk="0">
                      <a:moveTo>
                        <a:pt x="3898" y="1"/>
                      </a:moveTo>
                      <a:cubicBezTo>
                        <a:pt x="3898" y="110"/>
                        <a:pt x="3841" y="220"/>
                        <a:pt x="3731" y="330"/>
                      </a:cubicBezTo>
                      <a:lnTo>
                        <a:pt x="3512" y="549"/>
                      </a:lnTo>
                      <a:cubicBezTo>
                        <a:pt x="3292" y="712"/>
                        <a:pt x="3130" y="879"/>
                        <a:pt x="2910" y="1041"/>
                      </a:cubicBezTo>
                      <a:cubicBezTo>
                        <a:pt x="2524" y="1318"/>
                        <a:pt x="2142" y="1647"/>
                        <a:pt x="1813" y="1976"/>
                      </a:cubicBezTo>
                      <a:cubicBezTo>
                        <a:pt x="1703" y="2029"/>
                        <a:pt x="1594" y="2138"/>
                        <a:pt x="1537" y="2248"/>
                      </a:cubicBezTo>
                      <a:lnTo>
                        <a:pt x="1264" y="2525"/>
                      </a:lnTo>
                      <a:cubicBezTo>
                        <a:pt x="1098" y="2744"/>
                        <a:pt x="988" y="2963"/>
                        <a:pt x="878" y="3183"/>
                      </a:cubicBezTo>
                      <a:lnTo>
                        <a:pt x="768" y="3293"/>
                      </a:lnTo>
                      <a:cubicBezTo>
                        <a:pt x="716" y="3345"/>
                        <a:pt x="716" y="3402"/>
                        <a:pt x="659" y="3455"/>
                      </a:cubicBezTo>
                      <a:cubicBezTo>
                        <a:pt x="606" y="3512"/>
                        <a:pt x="496" y="3622"/>
                        <a:pt x="439" y="3732"/>
                      </a:cubicBezTo>
                      <a:cubicBezTo>
                        <a:pt x="277" y="3894"/>
                        <a:pt x="110" y="4113"/>
                        <a:pt x="0" y="4333"/>
                      </a:cubicBezTo>
                      <a:cubicBezTo>
                        <a:pt x="167" y="4170"/>
                        <a:pt x="387" y="4061"/>
                        <a:pt x="606" y="3894"/>
                      </a:cubicBezTo>
                      <a:cubicBezTo>
                        <a:pt x="716" y="3841"/>
                        <a:pt x="826" y="3784"/>
                        <a:pt x="878" y="3675"/>
                      </a:cubicBezTo>
                      <a:cubicBezTo>
                        <a:pt x="935" y="3622"/>
                        <a:pt x="988" y="3565"/>
                        <a:pt x="1045" y="3565"/>
                      </a:cubicBezTo>
                      <a:lnTo>
                        <a:pt x="1207" y="3402"/>
                      </a:lnTo>
                      <a:cubicBezTo>
                        <a:pt x="1374" y="3236"/>
                        <a:pt x="1484" y="3016"/>
                        <a:pt x="1646" y="2854"/>
                      </a:cubicBezTo>
                      <a:cubicBezTo>
                        <a:pt x="1703" y="2744"/>
                        <a:pt x="1813" y="2634"/>
                        <a:pt x="1866" y="2577"/>
                      </a:cubicBezTo>
                      <a:cubicBezTo>
                        <a:pt x="1976" y="2525"/>
                        <a:pt x="2033" y="2415"/>
                        <a:pt x="2142" y="2358"/>
                      </a:cubicBezTo>
                      <a:cubicBezTo>
                        <a:pt x="2524" y="2029"/>
                        <a:pt x="2853" y="1699"/>
                        <a:pt x="3183" y="1318"/>
                      </a:cubicBezTo>
                      <a:cubicBezTo>
                        <a:pt x="3349" y="1098"/>
                        <a:pt x="3512" y="931"/>
                        <a:pt x="3679" y="712"/>
                      </a:cubicBezTo>
                      <a:lnTo>
                        <a:pt x="3841" y="383"/>
                      </a:lnTo>
                      <a:cubicBezTo>
                        <a:pt x="3898" y="330"/>
                        <a:pt x="3898" y="273"/>
                        <a:pt x="3951" y="220"/>
                      </a:cubicBezTo>
                      <a:cubicBezTo>
                        <a:pt x="3951" y="110"/>
                        <a:pt x="3951" y="53"/>
                        <a:pt x="3898" y="1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" name="Google Shape;2121;p38"/>
                <p:cNvSpPr/>
                <p:nvPr/>
              </p:nvSpPr>
              <p:spPr>
                <a:xfrm>
                  <a:off x="2005299" y="3072190"/>
                  <a:ext cx="600557" cy="715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55" h="4118" extrusionOk="0">
                      <a:moveTo>
                        <a:pt x="3455" y="0"/>
                      </a:moveTo>
                      <a:cubicBezTo>
                        <a:pt x="3183" y="387"/>
                        <a:pt x="2854" y="659"/>
                        <a:pt x="2524" y="935"/>
                      </a:cubicBezTo>
                      <a:cubicBezTo>
                        <a:pt x="2195" y="1264"/>
                        <a:pt x="1809" y="1537"/>
                        <a:pt x="1537" y="1866"/>
                      </a:cubicBezTo>
                      <a:cubicBezTo>
                        <a:pt x="1427" y="1975"/>
                        <a:pt x="1370" y="2085"/>
                        <a:pt x="1317" y="2142"/>
                      </a:cubicBezTo>
                      <a:cubicBezTo>
                        <a:pt x="1260" y="2195"/>
                        <a:pt x="1208" y="2252"/>
                        <a:pt x="1208" y="2305"/>
                      </a:cubicBezTo>
                      <a:lnTo>
                        <a:pt x="1151" y="2362"/>
                      </a:lnTo>
                      <a:lnTo>
                        <a:pt x="1098" y="2471"/>
                      </a:lnTo>
                      <a:cubicBezTo>
                        <a:pt x="988" y="2634"/>
                        <a:pt x="821" y="2801"/>
                        <a:pt x="712" y="2963"/>
                      </a:cubicBezTo>
                      <a:cubicBezTo>
                        <a:pt x="549" y="3130"/>
                        <a:pt x="382" y="3292"/>
                        <a:pt x="273" y="3459"/>
                      </a:cubicBezTo>
                      <a:cubicBezTo>
                        <a:pt x="163" y="3678"/>
                        <a:pt x="53" y="3898"/>
                        <a:pt x="1" y="4117"/>
                      </a:cubicBezTo>
                      <a:cubicBezTo>
                        <a:pt x="273" y="3731"/>
                        <a:pt x="602" y="3512"/>
                        <a:pt x="988" y="3240"/>
                      </a:cubicBezTo>
                      <a:lnTo>
                        <a:pt x="1480" y="2744"/>
                      </a:lnTo>
                      <a:lnTo>
                        <a:pt x="1589" y="2581"/>
                      </a:lnTo>
                      <a:lnTo>
                        <a:pt x="1699" y="2471"/>
                      </a:lnTo>
                      <a:cubicBezTo>
                        <a:pt x="1756" y="2362"/>
                        <a:pt x="1809" y="2305"/>
                        <a:pt x="1919" y="2252"/>
                      </a:cubicBezTo>
                      <a:cubicBezTo>
                        <a:pt x="2195" y="1923"/>
                        <a:pt x="2524" y="1594"/>
                        <a:pt x="2796" y="1207"/>
                      </a:cubicBezTo>
                      <a:cubicBezTo>
                        <a:pt x="3073" y="878"/>
                        <a:pt x="3345" y="439"/>
                        <a:pt x="3455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5" name="Google Shape;2122;p38"/>
                <p:cNvSpPr/>
                <p:nvPr/>
              </p:nvSpPr>
              <p:spPr>
                <a:xfrm>
                  <a:off x="2090820" y="3243755"/>
                  <a:ext cx="601252" cy="6106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59" h="3513" extrusionOk="0">
                      <a:moveTo>
                        <a:pt x="3459" y="1"/>
                      </a:moveTo>
                      <a:lnTo>
                        <a:pt x="3459" y="1"/>
                      </a:lnTo>
                      <a:cubicBezTo>
                        <a:pt x="3073" y="168"/>
                        <a:pt x="2691" y="387"/>
                        <a:pt x="2362" y="607"/>
                      </a:cubicBezTo>
                      <a:cubicBezTo>
                        <a:pt x="2032" y="879"/>
                        <a:pt x="1703" y="1155"/>
                        <a:pt x="1427" y="1427"/>
                      </a:cubicBezTo>
                      <a:cubicBezTo>
                        <a:pt x="1097" y="1757"/>
                        <a:pt x="825" y="2086"/>
                        <a:pt x="606" y="2415"/>
                      </a:cubicBezTo>
                      <a:cubicBezTo>
                        <a:pt x="329" y="2744"/>
                        <a:pt x="110" y="3130"/>
                        <a:pt x="0" y="3512"/>
                      </a:cubicBezTo>
                      <a:cubicBezTo>
                        <a:pt x="277" y="3240"/>
                        <a:pt x="606" y="2964"/>
                        <a:pt x="878" y="2691"/>
                      </a:cubicBezTo>
                      <a:lnTo>
                        <a:pt x="1756" y="1814"/>
                      </a:lnTo>
                      <a:lnTo>
                        <a:pt x="2634" y="936"/>
                      </a:lnTo>
                      <a:cubicBezTo>
                        <a:pt x="2910" y="607"/>
                        <a:pt x="3182" y="330"/>
                        <a:pt x="3459" y="1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6" name="Google Shape;2123;p38"/>
                <p:cNvSpPr/>
                <p:nvPr/>
              </p:nvSpPr>
              <p:spPr>
                <a:xfrm>
                  <a:off x="2262384" y="3329971"/>
                  <a:ext cx="476969" cy="5534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4" h="3184" extrusionOk="0">
                      <a:moveTo>
                        <a:pt x="2744" y="1"/>
                      </a:moveTo>
                      <a:lnTo>
                        <a:pt x="2744" y="1"/>
                      </a:lnTo>
                      <a:cubicBezTo>
                        <a:pt x="2524" y="273"/>
                        <a:pt x="2252" y="492"/>
                        <a:pt x="1976" y="712"/>
                      </a:cubicBezTo>
                      <a:cubicBezTo>
                        <a:pt x="1756" y="988"/>
                        <a:pt x="1484" y="1208"/>
                        <a:pt x="1208" y="1427"/>
                      </a:cubicBezTo>
                      <a:cubicBezTo>
                        <a:pt x="1098" y="1537"/>
                        <a:pt x="988" y="1700"/>
                        <a:pt x="879" y="1809"/>
                      </a:cubicBezTo>
                      <a:cubicBezTo>
                        <a:pt x="769" y="1976"/>
                        <a:pt x="659" y="2086"/>
                        <a:pt x="549" y="2248"/>
                      </a:cubicBezTo>
                      <a:cubicBezTo>
                        <a:pt x="330" y="2577"/>
                        <a:pt x="167" y="2854"/>
                        <a:pt x="1" y="3183"/>
                      </a:cubicBezTo>
                      <a:cubicBezTo>
                        <a:pt x="330" y="3016"/>
                        <a:pt x="606" y="2744"/>
                        <a:pt x="826" y="2525"/>
                      </a:cubicBezTo>
                      <a:cubicBezTo>
                        <a:pt x="988" y="2415"/>
                        <a:pt x="1098" y="2248"/>
                        <a:pt x="1208" y="2138"/>
                      </a:cubicBezTo>
                      <a:lnTo>
                        <a:pt x="1594" y="1809"/>
                      </a:lnTo>
                      <a:cubicBezTo>
                        <a:pt x="1813" y="1537"/>
                        <a:pt x="2086" y="1318"/>
                        <a:pt x="2305" y="988"/>
                      </a:cubicBezTo>
                      <a:cubicBezTo>
                        <a:pt x="2524" y="712"/>
                        <a:pt x="2691" y="383"/>
                        <a:pt x="2744" y="1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7" name="Google Shape;2124;p38"/>
                <p:cNvSpPr/>
                <p:nvPr/>
              </p:nvSpPr>
              <p:spPr>
                <a:xfrm>
                  <a:off x="2386842" y="3434614"/>
                  <a:ext cx="428820" cy="5631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7" h="3240" extrusionOk="0">
                      <a:moveTo>
                        <a:pt x="2467" y="0"/>
                      </a:moveTo>
                      <a:cubicBezTo>
                        <a:pt x="2414" y="167"/>
                        <a:pt x="2304" y="329"/>
                        <a:pt x="2195" y="439"/>
                      </a:cubicBezTo>
                      <a:lnTo>
                        <a:pt x="1866" y="768"/>
                      </a:lnTo>
                      <a:cubicBezTo>
                        <a:pt x="1589" y="988"/>
                        <a:pt x="1317" y="1207"/>
                        <a:pt x="1097" y="1484"/>
                      </a:cubicBezTo>
                      <a:cubicBezTo>
                        <a:pt x="988" y="1593"/>
                        <a:pt x="821" y="1756"/>
                        <a:pt x="711" y="1923"/>
                      </a:cubicBezTo>
                      <a:cubicBezTo>
                        <a:pt x="659" y="2085"/>
                        <a:pt x="549" y="2195"/>
                        <a:pt x="492" y="2362"/>
                      </a:cubicBezTo>
                      <a:cubicBezTo>
                        <a:pt x="329" y="2691"/>
                        <a:pt x="220" y="2963"/>
                        <a:pt x="0" y="3239"/>
                      </a:cubicBezTo>
                      <a:cubicBezTo>
                        <a:pt x="163" y="3182"/>
                        <a:pt x="329" y="3130"/>
                        <a:pt x="492" y="2963"/>
                      </a:cubicBezTo>
                      <a:cubicBezTo>
                        <a:pt x="601" y="2853"/>
                        <a:pt x="711" y="2743"/>
                        <a:pt x="821" y="2581"/>
                      </a:cubicBezTo>
                      <a:cubicBezTo>
                        <a:pt x="931" y="2414"/>
                        <a:pt x="1040" y="2305"/>
                        <a:pt x="1150" y="2195"/>
                      </a:cubicBezTo>
                      <a:cubicBezTo>
                        <a:pt x="1207" y="2032"/>
                        <a:pt x="1317" y="1923"/>
                        <a:pt x="1479" y="1813"/>
                      </a:cubicBezTo>
                      <a:cubicBezTo>
                        <a:pt x="1699" y="1593"/>
                        <a:pt x="1918" y="1317"/>
                        <a:pt x="2138" y="1045"/>
                      </a:cubicBezTo>
                      <a:cubicBezTo>
                        <a:pt x="2247" y="878"/>
                        <a:pt x="2357" y="716"/>
                        <a:pt x="2414" y="549"/>
                      </a:cubicBezTo>
                      <a:cubicBezTo>
                        <a:pt x="2414" y="496"/>
                        <a:pt x="2467" y="439"/>
                        <a:pt x="2467" y="439"/>
                      </a:cubicBezTo>
                      <a:lnTo>
                        <a:pt x="2467" y="277"/>
                      </a:lnTo>
                      <a:lnTo>
                        <a:pt x="2467" y="110"/>
                      </a:lnTo>
                      <a:lnTo>
                        <a:pt x="2467" y="0"/>
                      </a:ln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" name="Google Shape;2125;p38"/>
                <p:cNvSpPr/>
                <p:nvPr/>
              </p:nvSpPr>
              <p:spPr>
                <a:xfrm>
                  <a:off x="2529377" y="3587231"/>
                  <a:ext cx="353555" cy="4296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4" h="2472" extrusionOk="0">
                      <a:moveTo>
                        <a:pt x="2033" y="0"/>
                      </a:moveTo>
                      <a:lnTo>
                        <a:pt x="2033" y="0"/>
                      </a:lnTo>
                      <a:cubicBezTo>
                        <a:pt x="1814" y="167"/>
                        <a:pt x="1647" y="386"/>
                        <a:pt x="1484" y="606"/>
                      </a:cubicBezTo>
                      <a:cubicBezTo>
                        <a:pt x="1318" y="768"/>
                        <a:pt x="1155" y="988"/>
                        <a:pt x="988" y="1207"/>
                      </a:cubicBezTo>
                      <a:cubicBezTo>
                        <a:pt x="826" y="1374"/>
                        <a:pt x="659" y="1593"/>
                        <a:pt x="497" y="1813"/>
                      </a:cubicBezTo>
                      <a:cubicBezTo>
                        <a:pt x="330" y="2032"/>
                        <a:pt x="168" y="2195"/>
                        <a:pt x="1" y="2471"/>
                      </a:cubicBezTo>
                      <a:cubicBezTo>
                        <a:pt x="277" y="2414"/>
                        <a:pt x="550" y="2252"/>
                        <a:pt x="769" y="2085"/>
                      </a:cubicBezTo>
                      <a:cubicBezTo>
                        <a:pt x="988" y="1923"/>
                        <a:pt x="1155" y="1703"/>
                        <a:pt x="1375" y="1484"/>
                      </a:cubicBezTo>
                      <a:cubicBezTo>
                        <a:pt x="1537" y="1317"/>
                        <a:pt x="1704" y="1045"/>
                        <a:pt x="1814" y="825"/>
                      </a:cubicBezTo>
                      <a:cubicBezTo>
                        <a:pt x="1923" y="549"/>
                        <a:pt x="2033" y="277"/>
                        <a:pt x="2033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" name="Google Shape;2126;p38"/>
                <p:cNvSpPr/>
                <p:nvPr/>
              </p:nvSpPr>
              <p:spPr>
                <a:xfrm>
                  <a:off x="2777423" y="3701608"/>
                  <a:ext cx="162698" cy="267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6" h="1537" extrusionOk="0">
                      <a:moveTo>
                        <a:pt x="878" y="0"/>
                      </a:moveTo>
                      <a:cubicBezTo>
                        <a:pt x="716" y="57"/>
                        <a:pt x="606" y="167"/>
                        <a:pt x="549" y="277"/>
                      </a:cubicBezTo>
                      <a:cubicBezTo>
                        <a:pt x="439" y="387"/>
                        <a:pt x="330" y="496"/>
                        <a:pt x="277" y="659"/>
                      </a:cubicBezTo>
                      <a:cubicBezTo>
                        <a:pt x="167" y="769"/>
                        <a:pt x="110" y="878"/>
                        <a:pt x="110" y="1045"/>
                      </a:cubicBezTo>
                      <a:cubicBezTo>
                        <a:pt x="57" y="1207"/>
                        <a:pt x="0" y="1374"/>
                        <a:pt x="57" y="1537"/>
                      </a:cubicBezTo>
                      <a:cubicBezTo>
                        <a:pt x="220" y="1484"/>
                        <a:pt x="330" y="1374"/>
                        <a:pt x="439" y="1265"/>
                      </a:cubicBezTo>
                      <a:cubicBezTo>
                        <a:pt x="549" y="1155"/>
                        <a:pt x="606" y="1045"/>
                        <a:pt x="716" y="878"/>
                      </a:cubicBezTo>
                      <a:cubicBezTo>
                        <a:pt x="769" y="769"/>
                        <a:pt x="826" y="606"/>
                        <a:pt x="878" y="439"/>
                      </a:cubicBezTo>
                      <a:cubicBezTo>
                        <a:pt x="935" y="330"/>
                        <a:pt x="935" y="167"/>
                        <a:pt x="878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" name="Google Shape;2127;p38"/>
                <p:cNvSpPr/>
                <p:nvPr/>
              </p:nvSpPr>
              <p:spPr>
                <a:xfrm>
                  <a:off x="1365976" y="1746954"/>
                  <a:ext cx="1574137" cy="19647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56" h="11303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496" y="330"/>
                        <a:pt x="935" y="768"/>
                        <a:pt x="1317" y="1260"/>
                      </a:cubicBezTo>
                      <a:lnTo>
                        <a:pt x="1976" y="1918"/>
                      </a:lnTo>
                      <a:cubicBezTo>
                        <a:pt x="2195" y="2138"/>
                        <a:pt x="2414" y="2357"/>
                        <a:pt x="2581" y="2577"/>
                      </a:cubicBezTo>
                      <a:cubicBezTo>
                        <a:pt x="3020" y="3016"/>
                        <a:pt x="3402" y="3512"/>
                        <a:pt x="3788" y="3951"/>
                      </a:cubicBezTo>
                      <a:cubicBezTo>
                        <a:pt x="4170" y="4442"/>
                        <a:pt x="4609" y="4881"/>
                        <a:pt x="4995" y="5377"/>
                      </a:cubicBezTo>
                      <a:cubicBezTo>
                        <a:pt x="5816" y="6308"/>
                        <a:pt x="6584" y="7242"/>
                        <a:pt x="7300" y="8230"/>
                      </a:cubicBezTo>
                      <a:cubicBezTo>
                        <a:pt x="7629" y="8722"/>
                        <a:pt x="7958" y="9270"/>
                        <a:pt x="8230" y="9766"/>
                      </a:cubicBezTo>
                      <a:lnTo>
                        <a:pt x="8669" y="10587"/>
                      </a:lnTo>
                      <a:cubicBezTo>
                        <a:pt x="8779" y="10697"/>
                        <a:pt x="8836" y="10864"/>
                        <a:pt x="8889" y="10973"/>
                      </a:cubicBezTo>
                      <a:cubicBezTo>
                        <a:pt x="8946" y="11083"/>
                        <a:pt x="8946" y="11136"/>
                        <a:pt x="8998" y="11193"/>
                      </a:cubicBezTo>
                      <a:cubicBezTo>
                        <a:pt x="8998" y="11245"/>
                        <a:pt x="9055" y="11245"/>
                        <a:pt x="9055" y="11302"/>
                      </a:cubicBezTo>
                      <a:lnTo>
                        <a:pt x="9055" y="11193"/>
                      </a:lnTo>
                      <a:cubicBezTo>
                        <a:pt x="8998" y="11136"/>
                        <a:pt x="8998" y="11026"/>
                        <a:pt x="8946" y="10973"/>
                      </a:cubicBezTo>
                      <a:cubicBezTo>
                        <a:pt x="8889" y="10807"/>
                        <a:pt x="8836" y="10697"/>
                        <a:pt x="8779" y="10534"/>
                      </a:cubicBezTo>
                      <a:lnTo>
                        <a:pt x="8397" y="9709"/>
                      </a:lnTo>
                      <a:cubicBezTo>
                        <a:pt x="8230" y="9437"/>
                        <a:pt x="8120" y="9161"/>
                        <a:pt x="7958" y="8888"/>
                      </a:cubicBezTo>
                      <a:cubicBezTo>
                        <a:pt x="7901" y="8779"/>
                        <a:pt x="7791" y="8612"/>
                        <a:pt x="7739" y="8502"/>
                      </a:cubicBezTo>
                      <a:cubicBezTo>
                        <a:pt x="7629" y="8340"/>
                        <a:pt x="7572" y="8230"/>
                        <a:pt x="7462" y="8120"/>
                      </a:cubicBezTo>
                      <a:cubicBezTo>
                        <a:pt x="7133" y="7572"/>
                        <a:pt x="6804" y="7076"/>
                        <a:pt x="6422" y="6584"/>
                      </a:cubicBezTo>
                      <a:cubicBezTo>
                        <a:pt x="6036" y="6088"/>
                        <a:pt x="5654" y="5649"/>
                        <a:pt x="5215" y="5158"/>
                      </a:cubicBezTo>
                      <a:cubicBezTo>
                        <a:pt x="4390" y="4223"/>
                        <a:pt x="3621" y="3292"/>
                        <a:pt x="2801" y="2414"/>
                      </a:cubicBezTo>
                      <a:lnTo>
                        <a:pt x="2142" y="1756"/>
                      </a:lnTo>
                      <a:cubicBezTo>
                        <a:pt x="1866" y="1589"/>
                        <a:pt x="1646" y="1370"/>
                        <a:pt x="1427" y="1150"/>
                      </a:cubicBezTo>
                      <a:lnTo>
                        <a:pt x="768" y="492"/>
                      </a:lnTo>
                      <a:cubicBezTo>
                        <a:pt x="549" y="330"/>
                        <a:pt x="277" y="163"/>
                        <a:pt x="0" y="0"/>
                      </a:cubicBezTo>
                      <a:close/>
                    </a:path>
                  </a:pathLst>
                </a:custGeom>
                <a:solidFill>
                  <a:srgbClr val="4B81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1" name="Google Shape;2128;p38"/>
                <p:cNvSpPr/>
                <p:nvPr/>
              </p:nvSpPr>
              <p:spPr>
                <a:xfrm>
                  <a:off x="1365976" y="1746954"/>
                  <a:ext cx="1574137" cy="19647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56" h="11303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496" y="330"/>
                        <a:pt x="935" y="768"/>
                        <a:pt x="1317" y="1260"/>
                      </a:cubicBezTo>
                      <a:lnTo>
                        <a:pt x="1976" y="1918"/>
                      </a:lnTo>
                      <a:cubicBezTo>
                        <a:pt x="2195" y="2138"/>
                        <a:pt x="2414" y="2357"/>
                        <a:pt x="2581" y="2577"/>
                      </a:cubicBezTo>
                      <a:cubicBezTo>
                        <a:pt x="3020" y="3016"/>
                        <a:pt x="3402" y="3512"/>
                        <a:pt x="3788" y="3951"/>
                      </a:cubicBezTo>
                      <a:cubicBezTo>
                        <a:pt x="4170" y="4442"/>
                        <a:pt x="4609" y="4881"/>
                        <a:pt x="4995" y="5377"/>
                      </a:cubicBezTo>
                      <a:cubicBezTo>
                        <a:pt x="5816" y="6308"/>
                        <a:pt x="6584" y="7242"/>
                        <a:pt x="7300" y="8230"/>
                      </a:cubicBezTo>
                      <a:cubicBezTo>
                        <a:pt x="7629" y="8722"/>
                        <a:pt x="7958" y="9270"/>
                        <a:pt x="8230" y="9766"/>
                      </a:cubicBezTo>
                      <a:lnTo>
                        <a:pt x="8669" y="10587"/>
                      </a:lnTo>
                      <a:cubicBezTo>
                        <a:pt x="8779" y="10697"/>
                        <a:pt x="8836" y="10864"/>
                        <a:pt x="8889" y="10973"/>
                      </a:cubicBezTo>
                      <a:cubicBezTo>
                        <a:pt x="8946" y="11083"/>
                        <a:pt x="8946" y="11136"/>
                        <a:pt x="8998" y="11193"/>
                      </a:cubicBezTo>
                      <a:cubicBezTo>
                        <a:pt x="8998" y="11245"/>
                        <a:pt x="9055" y="11245"/>
                        <a:pt x="9055" y="11302"/>
                      </a:cubicBezTo>
                      <a:lnTo>
                        <a:pt x="9055" y="11193"/>
                      </a:lnTo>
                      <a:cubicBezTo>
                        <a:pt x="8998" y="11136"/>
                        <a:pt x="8998" y="11026"/>
                        <a:pt x="8946" y="10973"/>
                      </a:cubicBezTo>
                      <a:cubicBezTo>
                        <a:pt x="8889" y="10807"/>
                        <a:pt x="8836" y="10697"/>
                        <a:pt x="8779" y="10534"/>
                      </a:cubicBezTo>
                      <a:lnTo>
                        <a:pt x="8397" y="9709"/>
                      </a:lnTo>
                      <a:cubicBezTo>
                        <a:pt x="8230" y="9437"/>
                        <a:pt x="8120" y="9161"/>
                        <a:pt x="7958" y="8888"/>
                      </a:cubicBezTo>
                      <a:cubicBezTo>
                        <a:pt x="7901" y="8779"/>
                        <a:pt x="7791" y="8612"/>
                        <a:pt x="7739" y="8502"/>
                      </a:cubicBezTo>
                      <a:cubicBezTo>
                        <a:pt x="7629" y="8340"/>
                        <a:pt x="7572" y="8230"/>
                        <a:pt x="7462" y="8120"/>
                      </a:cubicBezTo>
                      <a:cubicBezTo>
                        <a:pt x="7133" y="7572"/>
                        <a:pt x="6804" y="7076"/>
                        <a:pt x="6422" y="6584"/>
                      </a:cubicBezTo>
                      <a:cubicBezTo>
                        <a:pt x="6036" y="6088"/>
                        <a:pt x="5654" y="5649"/>
                        <a:pt x="5215" y="5158"/>
                      </a:cubicBezTo>
                      <a:cubicBezTo>
                        <a:pt x="4390" y="4223"/>
                        <a:pt x="3621" y="3292"/>
                        <a:pt x="2801" y="2414"/>
                      </a:cubicBezTo>
                      <a:lnTo>
                        <a:pt x="2142" y="1756"/>
                      </a:lnTo>
                      <a:cubicBezTo>
                        <a:pt x="1866" y="1589"/>
                        <a:pt x="1646" y="1370"/>
                        <a:pt x="1427" y="1150"/>
                      </a:cubicBezTo>
                      <a:lnTo>
                        <a:pt x="768" y="492"/>
                      </a:lnTo>
                      <a:cubicBezTo>
                        <a:pt x="549" y="330"/>
                        <a:pt x="277" y="163"/>
                        <a:pt x="0" y="0"/>
                      </a:cubicBezTo>
                      <a:close/>
                    </a:path>
                  </a:pathLst>
                </a:custGeom>
                <a:solidFill>
                  <a:srgbClr val="2A42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48" name="Google Shape;2157;p38"/>
              <p:cNvGrpSpPr/>
              <p:nvPr/>
            </p:nvGrpSpPr>
            <p:grpSpPr>
              <a:xfrm>
                <a:off x="-7277377" y="3214692"/>
                <a:ext cx="705049" cy="734818"/>
                <a:chOff x="5898850" y="2516424"/>
                <a:chExt cx="584424" cy="609100"/>
              </a:xfrm>
            </p:grpSpPr>
            <p:sp>
              <p:nvSpPr>
                <p:cNvPr id="249" name="Google Shape;2158;p38"/>
                <p:cNvSpPr/>
                <p:nvPr/>
              </p:nvSpPr>
              <p:spPr>
                <a:xfrm>
                  <a:off x="6088158" y="2783960"/>
                  <a:ext cx="186156" cy="168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" h="2251" extrusionOk="0">
                      <a:moveTo>
                        <a:pt x="1084" y="1"/>
                      </a:moveTo>
                      <a:cubicBezTo>
                        <a:pt x="829" y="1"/>
                        <a:pt x="574" y="128"/>
                        <a:pt x="383" y="436"/>
                      </a:cubicBezTo>
                      <a:cubicBezTo>
                        <a:pt x="163" y="822"/>
                        <a:pt x="1" y="1643"/>
                        <a:pt x="330" y="2029"/>
                      </a:cubicBezTo>
                      <a:cubicBezTo>
                        <a:pt x="486" y="2185"/>
                        <a:pt x="698" y="2251"/>
                        <a:pt x="918" y="2251"/>
                      </a:cubicBezTo>
                      <a:cubicBezTo>
                        <a:pt x="1317" y="2251"/>
                        <a:pt x="1744" y="2036"/>
                        <a:pt x="1919" y="1753"/>
                      </a:cubicBezTo>
                      <a:cubicBezTo>
                        <a:pt x="2481" y="950"/>
                        <a:pt x="1780" y="1"/>
                        <a:pt x="1084" y="1"/>
                      </a:cubicBezTo>
                      <a:close/>
                    </a:path>
                  </a:pathLst>
                </a:custGeom>
                <a:solidFill>
                  <a:srgbClr val="1B2B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0" name="Google Shape;2159;p38"/>
                <p:cNvSpPr/>
                <p:nvPr/>
              </p:nvSpPr>
              <p:spPr>
                <a:xfrm>
                  <a:off x="6129335" y="2601928"/>
                  <a:ext cx="139955" cy="1466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6" h="1955" extrusionOk="0">
                      <a:moveTo>
                        <a:pt x="968" y="0"/>
                      </a:moveTo>
                      <a:cubicBezTo>
                        <a:pt x="837" y="0"/>
                        <a:pt x="707" y="36"/>
                        <a:pt x="602" y="120"/>
                      </a:cubicBezTo>
                      <a:lnTo>
                        <a:pt x="273" y="668"/>
                      </a:lnTo>
                      <a:cubicBezTo>
                        <a:pt x="110" y="888"/>
                        <a:pt x="0" y="1164"/>
                        <a:pt x="53" y="1437"/>
                      </a:cubicBezTo>
                      <a:cubicBezTo>
                        <a:pt x="110" y="1603"/>
                        <a:pt x="220" y="1823"/>
                        <a:pt x="439" y="1933"/>
                      </a:cubicBezTo>
                      <a:cubicBezTo>
                        <a:pt x="487" y="1948"/>
                        <a:pt x="534" y="1954"/>
                        <a:pt x="582" y="1954"/>
                      </a:cubicBezTo>
                      <a:cubicBezTo>
                        <a:pt x="698" y="1954"/>
                        <a:pt x="816" y="1916"/>
                        <a:pt x="931" y="1875"/>
                      </a:cubicBezTo>
                      <a:cubicBezTo>
                        <a:pt x="1260" y="1766"/>
                        <a:pt x="1589" y="1546"/>
                        <a:pt x="1699" y="1217"/>
                      </a:cubicBezTo>
                      <a:cubicBezTo>
                        <a:pt x="1866" y="888"/>
                        <a:pt x="1809" y="506"/>
                        <a:pt x="1537" y="230"/>
                      </a:cubicBezTo>
                      <a:cubicBezTo>
                        <a:pt x="1401" y="94"/>
                        <a:pt x="1182" y="0"/>
                        <a:pt x="968" y="0"/>
                      </a:cubicBezTo>
                      <a:close/>
                    </a:path>
                  </a:pathLst>
                </a:custGeom>
                <a:solidFill>
                  <a:srgbClr val="1B2B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1" name="Google Shape;2160;p38"/>
                <p:cNvSpPr/>
                <p:nvPr/>
              </p:nvSpPr>
              <p:spPr>
                <a:xfrm>
                  <a:off x="6239665" y="2702057"/>
                  <a:ext cx="148955" cy="1120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6" h="1494" extrusionOk="0">
                      <a:moveTo>
                        <a:pt x="1017" y="1"/>
                      </a:moveTo>
                      <a:cubicBezTo>
                        <a:pt x="856" y="1"/>
                        <a:pt x="694" y="49"/>
                        <a:pt x="557" y="159"/>
                      </a:cubicBezTo>
                      <a:cubicBezTo>
                        <a:pt x="1" y="614"/>
                        <a:pt x="380" y="1493"/>
                        <a:pt x="1049" y="1493"/>
                      </a:cubicBezTo>
                      <a:cubicBezTo>
                        <a:pt x="1103" y="1493"/>
                        <a:pt x="1158" y="1487"/>
                        <a:pt x="1216" y="1475"/>
                      </a:cubicBezTo>
                      <a:cubicBezTo>
                        <a:pt x="1492" y="1366"/>
                        <a:pt x="1712" y="1199"/>
                        <a:pt x="1821" y="927"/>
                      </a:cubicBezTo>
                      <a:cubicBezTo>
                        <a:pt x="1986" y="433"/>
                        <a:pt x="1501" y="1"/>
                        <a:pt x="1017" y="1"/>
                      </a:cubicBezTo>
                      <a:close/>
                    </a:path>
                  </a:pathLst>
                </a:custGeom>
                <a:solidFill>
                  <a:srgbClr val="1B2B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2" name="Google Shape;2161;p38"/>
                <p:cNvSpPr/>
                <p:nvPr/>
              </p:nvSpPr>
              <p:spPr>
                <a:xfrm>
                  <a:off x="6009855" y="2711282"/>
                  <a:ext cx="90603" cy="898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8" h="1198" extrusionOk="0">
                      <a:moveTo>
                        <a:pt x="647" y="0"/>
                      </a:moveTo>
                      <a:cubicBezTo>
                        <a:pt x="596" y="0"/>
                        <a:pt x="545" y="11"/>
                        <a:pt x="496" y="36"/>
                      </a:cubicBezTo>
                      <a:lnTo>
                        <a:pt x="329" y="88"/>
                      </a:lnTo>
                      <a:cubicBezTo>
                        <a:pt x="110" y="255"/>
                        <a:pt x="0" y="584"/>
                        <a:pt x="110" y="856"/>
                      </a:cubicBezTo>
                      <a:cubicBezTo>
                        <a:pt x="189" y="1057"/>
                        <a:pt x="415" y="1198"/>
                        <a:pt x="616" y="1198"/>
                      </a:cubicBezTo>
                      <a:cubicBezTo>
                        <a:pt x="692" y="1198"/>
                        <a:pt x="765" y="1177"/>
                        <a:pt x="825" y="1133"/>
                      </a:cubicBezTo>
                      <a:lnTo>
                        <a:pt x="988" y="966"/>
                      </a:lnTo>
                      <a:cubicBezTo>
                        <a:pt x="1097" y="804"/>
                        <a:pt x="1207" y="527"/>
                        <a:pt x="1097" y="308"/>
                      </a:cubicBezTo>
                      <a:cubicBezTo>
                        <a:pt x="1012" y="137"/>
                        <a:pt x="828" y="0"/>
                        <a:pt x="647" y="0"/>
                      </a:cubicBezTo>
                      <a:close/>
                    </a:path>
                  </a:pathLst>
                </a:custGeom>
                <a:solidFill>
                  <a:srgbClr val="1B2B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3" name="Google Shape;2162;p38"/>
                <p:cNvSpPr/>
                <p:nvPr/>
              </p:nvSpPr>
              <p:spPr>
                <a:xfrm>
                  <a:off x="5959228" y="2563076"/>
                  <a:ext cx="184131" cy="1165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55" h="1554" extrusionOk="0">
                      <a:moveTo>
                        <a:pt x="1954" y="1"/>
                      </a:moveTo>
                      <a:cubicBezTo>
                        <a:pt x="1266" y="1"/>
                        <a:pt x="1" y="1137"/>
                        <a:pt x="1061" y="1516"/>
                      </a:cubicBezTo>
                      <a:cubicBezTo>
                        <a:pt x="1153" y="1540"/>
                        <a:pt x="1245" y="1553"/>
                        <a:pt x="1337" y="1553"/>
                      </a:cubicBezTo>
                      <a:cubicBezTo>
                        <a:pt x="1465" y="1553"/>
                        <a:pt x="1592" y="1527"/>
                        <a:pt x="1720" y="1463"/>
                      </a:cubicBezTo>
                      <a:cubicBezTo>
                        <a:pt x="1830" y="1463"/>
                        <a:pt x="1882" y="1406"/>
                        <a:pt x="1939" y="1353"/>
                      </a:cubicBezTo>
                      <a:cubicBezTo>
                        <a:pt x="2102" y="1186"/>
                        <a:pt x="2211" y="1024"/>
                        <a:pt x="2268" y="857"/>
                      </a:cubicBezTo>
                      <a:cubicBezTo>
                        <a:pt x="2455" y="229"/>
                        <a:pt x="2262" y="1"/>
                        <a:pt x="1954" y="1"/>
                      </a:cubicBezTo>
                      <a:close/>
                    </a:path>
                  </a:pathLst>
                </a:custGeom>
                <a:solidFill>
                  <a:srgbClr val="1B2B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4" name="Google Shape;2163;p38"/>
                <p:cNvSpPr/>
                <p:nvPr/>
              </p:nvSpPr>
              <p:spPr>
                <a:xfrm>
                  <a:off x="5964703" y="2845013"/>
                  <a:ext cx="98853" cy="994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8" h="1326" extrusionOk="0">
                      <a:moveTo>
                        <a:pt x="638" y="1"/>
                      </a:moveTo>
                      <a:cubicBezTo>
                        <a:pt x="608" y="1"/>
                        <a:pt x="579" y="3"/>
                        <a:pt x="549" y="8"/>
                      </a:cubicBezTo>
                      <a:lnTo>
                        <a:pt x="330" y="171"/>
                      </a:lnTo>
                      <a:cubicBezTo>
                        <a:pt x="111" y="390"/>
                        <a:pt x="1" y="719"/>
                        <a:pt x="163" y="996"/>
                      </a:cubicBezTo>
                      <a:cubicBezTo>
                        <a:pt x="220" y="1158"/>
                        <a:pt x="330" y="1268"/>
                        <a:pt x="492" y="1325"/>
                      </a:cubicBezTo>
                      <a:cubicBezTo>
                        <a:pt x="549" y="1325"/>
                        <a:pt x="659" y="1325"/>
                        <a:pt x="769" y="1268"/>
                      </a:cubicBezTo>
                      <a:cubicBezTo>
                        <a:pt x="1041" y="1158"/>
                        <a:pt x="1318" y="829"/>
                        <a:pt x="1261" y="500"/>
                      </a:cubicBezTo>
                      <a:cubicBezTo>
                        <a:pt x="1213" y="252"/>
                        <a:pt x="935" y="1"/>
                        <a:pt x="638" y="1"/>
                      </a:cubicBezTo>
                      <a:close/>
                    </a:path>
                  </a:pathLst>
                </a:custGeom>
                <a:solidFill>
                  <a:srgbClr val="1B2B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5" name="Google Shape;2164;p38"/>
                <p:cNvSpPr/>
                <p:nvPr/>
              </p:nvSpPr>
              <p:spPr>
                <a:xfrm>
                  <a:off x="5898850" y="2730408"/>
                  <a:ext cx="90678" cy="1089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9" h="1452" extrusionOk="0">
                      <a:moveTo>
                        <a:pt x="712" y="0"/>
                      </a:moveTo>
                      <a:cubicBezTo>
                        <a:pt x="493" y="0"/>
                        <a:pt x="330" y="162"/>
                        <a:pt x="163" y="329"/>
                      </a:cubicBezTo>
                      <a:lnTo>
                        <a:pt x="54" y="492"/>
                      </a:lnTo>
                      <a:cubicBezTo>
                        <a:pt x="54" y="658"/>
                        <a:pt x="1" y="821"/>
                        <a:pt x="54" y="988"/>
                      </a:cubicBezTo>
                      <a:cubicBezTo>
                        <a:pt x="54" y="1150"/>
                        <a:pt x="163" y="1317"/>
                        <a:pt x="273" y="1369"/>
                      </a:cubicBezTo>
                      <a:cubicBezTo>
                        <a:pt x="357" y="1424"/>
                        <a:pt x="439" y="1452"/>
                        <a:pt x="521" y="1452"/>
                      </a:cubicBezTo>
                      <a:cubicBezTo>
                        <a:pt x="603" y="1452"/>
                        <a:pt x="686" y="1424"/>
                        <a:pt x="769" y="1369"/>
                      </a:cubicBezTo>
                      <a:cubicBezTo>
                        <a:pt x="931" y="1317"/>
                        <a:pt x="1098" y="1150"/>
                        <a:pt x="1151" y="931"/>
                      </a:cubicBezTo>
                      <a:cubicBezTo>
                        <a:pt x="1208" y="711"/>
                        <a:pt x="1208" y="492"/>
                        <a:pt x="1098" y="272"/>
                      </a:cubicBezTo>
                      <a:cubicBezTo>
                        <a:pt x="989" y="162"/>
                        <a:pt x="879" y="53"/>
                        <a:pt x="712" y="0"/>
                      </a:cubicBezTo>
                      <a:close/>
                    </a:path>
                  </a:pathLst>
                </a:custGeom>
                <a:solidFill>
                  <a:srgbClr val="1B2B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6" name="Google Shape;2165;p38"/>
                <p:cNvSpPr/>
                <p:nvPr/>
              </p:nvSpPr>
              <p:spPr>
                <a:xfrm>
                  <a:off x="6005880" y="3011145"/>
                  <a:ext cx="214057" cy="1143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54" h="1525" extrusionOk="0">
                      <a:moveTo>
                        <a:pt x="1235" y="0"/>
                      </a:moveTo>
                      <a:cubicBezTo>
                        <a:pt x="796" y="0"/>
                        <a:pt x="325" y="126"/>
                        <a:pt x="220" y="479"/>
                      </a:cubicBezTo>
                      <a:cubicBezTo>
                        <a:pt x="0" y="1028"/>
                        <a:pt x="769" y="1524"/>
                        <a:pt x="1208" y="1524"/>
                      </a:cubicBezTo>
                      <a:lnTo>
                        <a:pt x="1260" y="1524"/>
                      </a:lnTo>
                      <a:cubicBezTo>
                        <a:pt x="2085" y="1524"/>
                        <a:pt x="2853" y="427"/>
                        <a:pt x="1866" y="98"/>
                      </a:cubicBezTo>
                      <a:cubicBezTo>
                        <a:pt x="1710" y="38"/>
                        <a:pt x="1477" y="0"/>
                        <a:pt x="1235" y="0"/>
                      </a:cubicBezTo>
                      <a:close/>
                    </a:path>
                  </a:pathLst>
                </a:custGeom>
                <a:solidFill>
                  <a:srgbClr val="1B2B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7" name="Google Shape;2166;p38"/>
                <p:cNvSpPr/>
                <p:nvPr/>
              </p:nvSpPr>
              <p:spPr>
                <a:xfrm>
                  <a:off x="6182662" y="2911616"/>
                  <a:ext cx="236558" cy="1662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4" h="2216" extrusionOk="0">
                      <a:moveTo>
                        <a:pt x="1797" y="1"/>
                      </a:moveTo>
                      <a:cubicBezTo>
                        <a:pt x="1697" y="1"/>
                        <a:pt x="1592" y="17"/>
                        <a:pt x="1484" y="51"/>
                      </a:cubicBezTo>
                      <a:cubicBezTo>
                        <a:pt x="769" y="218"/>
                        <a:pt x="0" y="1148"/>
                        <a:pt x="496" y="1864"/>
                      </a:cubicBezTo>
                      <a:cubicBezTo>
                        <a:pt x="697" y="2114"/>
                        <a:pt x="1011" y="2215"/>
                        <a:pt x="1341" y="2215"/>
                      </a:cubicBezTo>
                      <a:cubicBezTo>
                        <a:pt x="1733" y="2215"/>
                        <a:pt x="2147" y="2071"/>
                        <a:pt x="2415" y="1864"/>
                      </a:cubicBezTo>
                      <a:cubicBezTo>
                        <a:pt x="3154" y="1175"/>
                        <a:pt x="2656" y="1"/>
                        <a:pt x="1797" y="1"/>
                      </a:cubicBezTo>
                      <a:close/>
                    </a:path>
                  </a:pathLst>
                </a:custGeom>
                <a:solidFill>
                  <a:srgbClr val="1B2B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8" name="Google Shape;2167;p38"/>
                <p:cNvSpPr/>
                <p:nvPr/>
              </p:nvSpPr>
              <p:spPr>
                <a:xfrm>
                  <a:off x="6363345" y="2784110"/>
                  <a:ext cx="119929" cy="1191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9" h="1589" extrusionOk="0">
                      <a:moveTo>
                        <a:pt x="833" y="0"/>
                      </a:moveTo>
                      <a:cubicBezTo>
                        <a:pt x="215" y="0"/>
                        <a:pt x="0" y="1115"/>
                        <a:pt x="502" y="1479"/>
                      </a:cubicBezTo>
                      <a:cubicBezTo>
                        <a:pt x="611" y="1588"/>
                        <a:pt x="831" y="1588"/>
                        <a:pt x="993" y="1588"/>
                      </a:cubicBezTo>
                      <a:cubicBezTo>
                        <a:pt x="1270" y="1479"/>
                        <a:pt x="1489" y="1259"/>
                        <a:pt x="1542" y="930"/>
                      </a:cubicBezTo>
                      <a:cubicBezTo>
                        <a:pt x="1599" y="653"/>
                        <a:pt x="1489" y="324"/>
                        <a:pt x="1270" y="162"/>
                      </a:cubicBezTo>
                      <a:cubicBezTo>
                        <a:pt x="1109" y="48"/>
                        <a:pt x="962" y="0"/>
                        <a:pt x="833" y="0"/>
                      </a:cubicBezTo>
                      <a:close/>
                    </a:path>
                  </a:pathLst>
                </a:custGeom>
                <a:solidFill>
                  <a:srgbClr val="1B2B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9" name="Google Shape;2168;p38"/>
                <p:cNvSpPr/>
                <p:nvPr/>
              </p:nvSpPr>
              <p:spPr>
                <a:xfrm>
                  <a:off x="6338294" y="2612128"/>
                  <a:ext cx="141455" cy="801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6" h="1068" extrusionOk="0">
                      <a:moveTo>
                        <a:pt x="1489" y="1"/>
                      </a:moveTo>
                      <a:cubicBezTo>
                        <a:pt x="951" y="1"/>
                        <a:pt x="0" y="725"/>
                        <a:pt x="836" y="1028"/>
                      </a:cubicBezTo>
                      <a:cubicBezTo>
                        <a:pt x="890" y="1055"/>
                        <a:pt x="958" y="1068"/>
                        <a:pt x="1034" y="1068"/>
                      </a:cubicBezTo>
                      <a:cubicBezTo>
                        <a:pt x="1109" y="1068"/>
                        <a:pt x="1191" y="1055"/>
                        <a:pt x="1274" y="1028"/>
                      </a:cubicBezTo>
                      <a:cubicBezTo>
                        <a:pt x="1327" y="1028"/>
                        <a:pt x="1327" y="971"/>
                        <a:pt x="1384" y="971"/>
                      </a:cubicBezTo>
                      <a:cubicBezTo>
                        <a:pt x="1547" y="862"/>
                        <a:pt x="1713" y="699"/>
                        <a:pt x="1766" y="532"/>
                      </a:cubicBezTo>
                      <a:cubicBezTo>
                        <a:pt x="1885" y="144"/>
                        <a:pt x="1728" y="1"/>
                        <a:pt x="1489" y="1"/>
                      </a:cubicBezTo>
                      <a:close/>
                    </a:path>
                  </a:pathLst>
                </a:custGeom>
                <a:solidFill>
                  <a:srgbClr val="1B2B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0" name="Google Shape;2169;p38"/>
                <p:cNvSpPr/>
                <p:nvPr/>
              </p:nvSpPr>
              <p:spPr>
                <a:xfrm>
                  <a:off x="6252790" y="2516424"/>
                  <a:ext cx="98853" cy="842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8" h="1123" extrusionOk="0">
                      <a:moveTo>
                        <a:pt x="821" y="0"/>
                      </a:moveTo>
                      <a:lnTo>
                        <a:pt x="163" y="329"/>
                      </a:lnTo>
                      <a:cubicBezTo>
                        <a:pt x="0" y="549"/>
                        <a:pt x="0" y="878"/>
                        <a:pt x="273" y="1040"/>
                      </a:cubicBezTo>
                      <a:cubicBezTo>
                        <a:pt x="356" y="1095"/>
                        <a:pt x="452" y="1123"/>
                        <a:pt x="548" y="1123"/>
                      </a:cubicBezTo>
                      <a:cubicBezTo>
                        <a:pt x="644" y="1123"/>
                        <a:pt x="740" y="1095"/>
                        <a:pt x="821" y="1040"/>
                      </a:cubicBezTo>
                      <a:cubicBezTo>
                        <a:pt x="988" y="988"/>
                        <a:pt x="1098" y="821"/>
                        <a:pt x="1207" y="658"/>
                      </a:cubicBezTo>
                      <a:cubicBezTo>
                        <a:pt x="1260" y="549"/>
                        <a:pt x="1317" y="382"/>
                        <a:pt x="1260" y="272"/>
                      </a:cubicBezTo>
                      <a:cubicBezTo>
                        <a:pt x="1207" y="110"/>
                        <a:pt x="988" y="53"/>
                        <a:pt x="821" y="0"/>
                      </a:cubicBezTo>
                      <a:close/>
                    </a:path>
                  </a:pathLst>
                </a:custGeom>
                <a:solidFill>
                  <a:srgbClr val="1B2B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1" name="Google Shape;2170;p38"/>
                <p:cNvSpPr/>
                <p:nvPr/>
              </p:nvSpPr>
              <p:spPr>
                <a:xfrm>
                  <a:off x="5907100" y="2960818"/>
                  <a:ext cx="98853" cy="1070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8" h="1427" extrusionOk="0">
                      <a:moveTo>
                        <a:pt x="879" y="0"/>
                      </a:moveTo>
                      <a:lnTo>
                        <a:pt x="383" y="163"/>
                      </a:lnTo>
                      <a:cubicBezTo>
                        <a:pt x="163" y="330"/>
                        <a:pt x="53" y="549"/>
                        <a:pt x="53" y="769"/>
                      </a:cubicBezTo>
                      <a:cubicBezTo>
                        <a:pt x="1" y="988"/>
                        <a:pt x="1" y="1208"/>
                        <a:pt x="163" y="1317"/>
                      </a:cubicBezTo>
                      <a:cubicBezTo>
                        <a:pt x="220" y="1370"/>
                        <a:pt x="330" y="1427"/>
                        <a:pt x="383" y="1427"/>
                      </a:cubicBezTo>
                      <a:cubicBezTo>
                        <a:pt x="659" y="1427"/>
                        <a:pt x="879" y="1260"/>
                        <a:pt x="1041" y="1041"/>
                      </a:cubicBezTo>
                      <a:cubicBezTo>
                        <a:pt x="1208" y="878"/>
                        <a:pt x="1317" y="659"/>
                        <a:pt x="1260" y="439"/>
                      </a:cubicBezTo>
                      <a:cubicBezTo>
                        <a:pt x="1260" y="220"/>
                        <a:pt x="1098" y="0"/>
                        <a:pt x="879" y="0"/>
                      </a:cubicBezTo>
                      <a:close/>
                    </a:path>
                  </a:pathLst>
                </a:custGeom>
                <a:solidFill>
                  <a:srgbClr val="1B2B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64" name="TextBox 263"/>
              <p:cNvSpPr txBox="1"/>
              <p:nvPr/>
            </p:nvSpPr>
            <p:spPr>
              <a:xfrm>
                <a:off x="-6786642" y="571486"/>
                <a:ext cx="7572428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b="1" dirty="0" err="1" smtClean="0">
                    <a:solidFill>
                      <a:schemeClr val="accent4"/>
                    </a:solidFill>
                  </a:rPr>
                  <a:t>Solso</a:t>
                </a:r>
                <a:r>
                  <a:rPr lang="en-US" b="1" dirty="0" smtClean="0">
                    <a:solidFill>
                      <a:schemeClr val="accent4"/>
                    </a:solidFill>
                  </a:rPr>
                  <a:t> (</a:t>
                </a:r>
                <a:r>
                  <a:rPr lang="en-US" b="1" dirty="0" err="1" smtClean="0">
                    <a:solidFill>
                      <a:schemeClr val="accent4"/>
                    </a:solidFill>
                  </a:rPr>
                  <a:t>dalam</a:t>
                </a:r>
                <a:r>
                  <a:rPr lang="en-US" b="1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b="1" dirty="0" err="1" smtClean="0">
                    <a:solidFill>
                      <a:schemeClr val="accent4"/>
                    </a:solidFill>
                  </a:rPr>
                  <a:t>Suharnan</a:t>
                </a:r>
                <a:r>
                  <a:rPr lang="en-US" b="1" dirty="0" smtClean="0">
                    <a:solidFill>
                      <a:schemeClr val="accent4"/>
                    </a:solidFill>
                  </a:rPr>
                  <a:t>, 2005) </a:t>
                </a:r>
              </a:p>
              <a:p>
                <a:pPr algn="just"/>
                <a:r>
                  <a:rPr lang="en-US" dirty="0" smtClean="0">
                    <a:solidFill>
                      <a:schemeClr val="accent4"/>
                    </a:solidFill>
                  </a:rPr>
                  <a:t>Problem Solving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akan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meliputi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tiga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komponen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yaitu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:</a:t>
                </a:r>
              </a:p>
              <a:p>
                <a:pPr algn="just">
                  <a:buFont typeface="Arial" pitchFamily="34" charset="0"/>
                  <a:buChar char="•"/>
                </a:pPr>
                <a:r>
                  <a:rPr lang="en-US" dirty="0" smtClean="0">
                    <a:solidFill>
                      <a:schemeClr val="accent4"/>
                    </a:solidFill>
                  </a:rPr>
                  <a:t> Problem solving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merupakan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proses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berpikir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aktivitas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kognitif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yang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terjadi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dalam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mental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atau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</a:p>
              <a:p>
                <a:pPr algn="just"/>
                <a:r>
                  <a:rPr lang="en-US" dirty="0" smtClean="0">
                    <a:solidFill>
                      <a:schemeClr val="accent4"/>
                    </a:solidFill>
                  </a:rPr>
                  <a:t> 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pikiran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seseorang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,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tidak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tampak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,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tetapi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dapat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disimpulkan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berdasarkan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perilaku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yang </a:t>
                </a:r>
              </a:p>
              <a:p>
                <a:pPr algn="just"/>
                <a:r>
                  <a:rPr lang="en-US" dirty="0" smtClean="0">
                    <a:solidFill>
                      <a:schemeClr val="accent4"/>
                    </a:solidFill>
                  </a:rPr>
                  <a:t> 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tampak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.</a:t>
                </a:r>
              </a:p>
              <a:p>
                <a:pPr algn="just">
                  <a:buFont typeface="Arial" pitchFamily="34" charset="0"/>
                  <a:buChar char="•"/>
                </a:pPr>
                <a:r>
                  <a:rPr lang="en-US" dirty="0" smtClean="0">
                    <a:solidFill>
                      <a:schemeClr val="accent4"/>
                    </a:solidFill>
                  </a:rPr>
                  <a:t> Problem solving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merupaan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proses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berpikir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yang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melibatkan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beberapa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manipulasi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</a:p>
              <a:p>
                <a:pPr algn="just"/>
                <a:r>
                  <a:rPr lang="en-US" dirty="0" smtClean="0">
                    <a:solidFill>
                      <a:schemeClr val="accent4"/>
                    </a:solidFill>
                  </a:rPr>
                  <a:t> 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pengetahuan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didalam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sistem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kognitif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.</a:t>
                </a:r>
              </a:p>
              <a:p>
                <a:pPr algn="just">
                  <a:buFont typeface="Arial" pitchFamily="34" charset="0"/>
                  <a:buChar char="•"/>
                </a:pP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Poblem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solving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merupakan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Aktivitas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berpikir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yang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diarahkan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untuk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menghasilkan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</a:p>
              <a:p>
                <a:pPr algn="just"/>
                <a:r>
                  <a:rPr lang="en-US" dirty="0" smtClean="0">
                    <a:solidFill>
                      <a:schemeClr val="accent4"/>
                    </a:solidFill>
                  </a:rPr>
                  <a:t> 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pemecahan</a:t>
                </a:r>
                <a:r>
                  <a:rPr lang="en-US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4"/>
                    </a:solidFill>
                  </a:rPr>
                  <a:t>masalah</a:t>
                </a:r>
                <a:endParaRPr lang="en-US" dirty="0" smtClean="0">
                  <a:solidFill>
                    <a:schemeClr val="accent4"/>
                  </a:solidFill>
                </a:endParaRPr>
              </a:p>
              <a:p>
                <a:pPr algn="just"/>
                <a:endParaRPr lang="en-US" dirty="0"/>
              </a:p>
            </p:txBody>
          </p:sp>
          <p:sp>
            <p:nvSpPr>
              <p:cNvPr id="265" name="Google Shape;2138;p38"/>
              <p:cNvSpPr/>
              <p:nvPr/>
            </p:nvSpPr>
            <p:spPr>
              <a:xfrm>
                <a:off x="-642974" y="642924"/>
                <a:ext cx="180943" cy="127131"/>
              </a:xfrm>
              <a:custGeom>
                <a:avLst/>
                <a:gdLst/>
                <a:ahLst/>
                <a:cxnLst/>
                <a:rect l="l" t="t" r="r" b="b"/>
                <a:pathLst>
                  <a:path w="3154" h="2216" extrusionOk="0">
                    <a:moveTo>
                      <a:pt x="1797" y="1"/>
                    </a:moveTo>
                    <a:cubicBezTo>
                      <a:pt x="1697" y="1"/>
                      <a:pt x="1592" y="17"/>
                      <a:pt x="1484" y="51"/>
                    </a:cubicBezTo>
                    <a:cubicBezTo>
                      <a:pt x="769" y="218"/>
                      <a:pt x="0" y="1148"/>
                      <a:pt x="496" y="1864"/>
                    </a:cubicBezTo>
                    <a:cubicBezTo>
                      <a:pt x="697" y="2114"/>
                      <a:pt x="1011" y="2215"/>
                      <a:pt x="1341" y="2215"/>
                    </a:cubicBezTo>
                    <a:cubicBezTo>
                      <a:pt x="1733" y="2215"/>
                      <a:pt x="2147" y="2071"/>
                      <a:pt x="2415" y="1864"/>
                    </a:cubicBezTo>
                    <a:cubicBezTo>
                      <a:pt x="3154" y="1175"/>
                      <a:pt x="2656" y="1"/>
                      <a:pt x="17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138;p38"/>
              <p:cNvSpPr/>
              <p:nvPr/>
            </p:nvSpPr>
            <p:spPr>
              <a:xfrm>
                <a:off x="-7286708" y="2428874"/>
                <a:ext cx="180943" cy="127131"/>
              </a:xfrm>
              <a:custGeom>
                <a:avLst/>
                <a:gdLst/>
                <a:ahLst/>
                <a:cxnLst/>
                <a:rect l="l" t="t" r="r" b="b"/>
                <a:pathLst>
                  <a:path w="3154" h="2216" extrusionOk="0">
                    <a:moveTo>
                      <a:pt x="1797" y="1"/>
                    </a:moveTo>
                    <a:cubicBezTo>
                      <a:pt x="1697" y="1"/>
                      <a:pt x="1592" y="17"/>
                      <a:pt x="1484" y="51"/>
                    </a:cubicBezTo>
                    <a:cubicBezTo>
                      <a:pt x="769" y="218"/>
                      <a:pt x="0" y="1148"/>
                      <a:pt x="496" y="1864"/>
                    </a:cubicBezTo>
                    <a:cubicBezTo>
                      <a:pt x="697" y="2114"/>
                      <a:pt x="1011" y="2215"/>
                      <a:pt x="1341" y="2215"/>
                    </a:cubicBezTo>
                    <a:cubicBezTo>
                      <a:pt x="1733" y="2215"/>
                      <a:pt x="2147" y="2071"/>
                      <a:pt x="2415" y="1864"/>
                    </a:cubicBezTo>
                    <a:cubicBezTo>
                      <a:pt x="3154" y="1175"/>
                      <a:pt x="2656" y="1"/>
                      <a:pt x="17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138;p38"/>
              <p:cNvSpPr/>
              <p:nvPr/>
            </p:nvSpPr>
            <p:spPr>
              <a:xfrm>
                <a:off x="-7215270" y="4500576"/>
                <a:ext cx="180943" cy="127131"/>
              </a:xfrm>
              <a:custGeom>
                <a:avLst/>
                <a:gdLst/>
                <a:ahLst/>
                <a:cxnLst/>
                <a:rect l="l" t="t" r="r" b="b"/>
                <a:pathLst>
                  <a:path w="3154" h="2216" extrusionOk="0">
                    <a:moveTo>
                      <a:pt x="1797" y="1"/>
                    </a:moveTo>
                    <a:cubicBezTo>
                      <a:pt x="1697" y="1"/>
                      <a:pt x="1592" y="17"/>
                      <a:pt x="1484" y="51"/>
                    </a:cubicBezTo>
                    <a:cubicBezTo>
                      <a:pt x="769" y="218"/>
                      <a:pt x="0" y="1148"/>
                      <a:pt x="496" y="1864"/>
                    </a:cubicBezTo>
                    <a:cubicBezTo>
                      <a:pt x="697" y="2114"/>
                      <a:pt x="1011" y="2215"/>
                      <a:pt x="1341" y="2215"/>
                    </a:cubicBezTo>
                    <a:cubicBezTo>
                      <a:pt x="1733" y="2215"/>
                      <a:pt x="2147" y="2071"/>
                      <a:pt x="2415" y="1864"/>
                    </a:cubicBezTo>
                    <a:cubicBezTo>
                      <a:pt x="3154" y="1175"/>
                      <a:pt x="2656" y="1"/>
                      <a:pt x="17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138;p38"/>
              <p:cNvSpPr/>
              <p:nvPr/>
            </p:nvSpPr>
            <p:spPr>
              <a:xfrm>
                <a:off x="-4572064" y="4857766"/>
                <a:ext cx="180943" cy="127131"/>
              </a:xfrm>
              <a:custGeom>
                <a:avLst/>
                <a:gdLst/>
                <a:ahLst/>
                <a:cxnLst/>
                <a:rect l="l" t="t" r="r" b="b"/>
                <a:pathLst>
                  <a:path w="3154" h="2216" extrusionOk="0">
                    <a:moveTo>
                      <a:pt x="1797" y="1"/>
                    </a:moveTo>
                    <a:cubicBezTo>
                      <a:pt x="1697" y="1"/>
                      <a:pt x="1592" y="17"/>
                      <a:pt x="1484" y="51"/>
                    </a:cubicBezTo>
                    <a:cubicBezTo>
                      <a:pt x="769" y="218"/>
                      <a:pt x="0" y="1148"/>
                      <a:pt x="496" y="1864"/>
                    </a:cubicBezTo>
                    <a:cubicBezTo>
                      <a:pt x="697" y="2114"/>
                      <a:pt x="1011" y="2215"/>
                      <a:pt x="1341" y="2215"/>
                    </a:cubicBezTo>
                    <a:cubicBezTo>
                      <a:pt x="1733" y="2215"/>
                      <a:pt x="2147" y="2071"/>
                      <a:pt x="2415" y="1864"/>
                    </a:cubicBezTo>
                    <a:cubicBezTo>
                      <a:pt x="3154" y="1175"/>
                      <a:pt x="2656" y="1"/>
                      <a:pt x="17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138;p38"/>
              <p:cNvSpPr/>
              <p:nvPr/>
            </p:nvSpPr>
            <p:spPr>
              <a:xfrm>
                <a:off x="-7358146" y="285734"/>
                <a:ext cx="180943" cy="127131"/>
              </a:xfrm>
              <a:custGeom>
                <a:avLst/>
                <a:gdLst/>
                <a:ahLst/>
                <a:cxnLst/>
                <a:rect l="l" t="t" r="r" b="b"/>
                <a:pathLst>
                  <a:path w="3154" h="2216" extrusionOk="0">
                    <a:moveTo>
                      <a:pt x="1797" y="1"/>
                    </a:moveTo>
                    <a:cubicBezTo>
                      <a:pt x="1697" y="1"/>
                      <a:pt x="1592" y="17"/>
                      <a:pt x="1484" y="51"/>
                    </a:cubicBezTo>
                    <a:cubicBezTo>
                      <a:pt x="769" y="218"/>
                      <a:pt x="0" y="1148"/>
                      <a:pt x="496" y="1864"/>
                    </a:cubicBezTo>
                    <a:cubicBezTo>
                      <a:pt x="697" y="2114"/>
                      <a:pt x="1011" y="2215"/>
                      <a:pt x="1341" y="2215"/>
                    </a:cubicBezTo>
                    <a:cubicBezTo>
                      <a:pt x="1733" y="2215"/>
                      <a:pt x="2147" y="2071"/>
                      <a:pt x="2415" y="1864"/>
                    </a:cubicBezTo>
                    <a:cubicBezTo>
                      <a:pt x="3154" y="1175"/>
                      <a:pt x="2656" y="1"/>
                      <a:pt x="17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138;p38"/>
              <p:cNvSpPr/>
              <p:nvPr/>
            </p:nvSpPr>
            <p:spPr>
              <a:xfrm>
                <a:off x="1000100" y="0"/>
                <a:ext cx="180943" cy="127131"/>
              </a:xfrm>
              <a:custGeom>
                <a:avLst/>
                <a:gdLst/>
                <a:ahLst/>
                <a:cxnLst/>
                <a:rect l="l" t="t" r="r" b="b"/>
                <a:pathLst>
                  <a:path w="3154" h="2216" extrusionOk="0">
                    <a:moveTo>
                      <a:pt x="1797" y="1"/>
                    </a:moveTo>
                    <a:cubicBezTo>
                      <a:pt x="1697" y="1"/>
                      <a:pt x="1592" y="17"/>
                      <a:pt x="1484" y="51"/>
                    </a:cubicBezTo>
                    <a:cubicBezTo>
                      <a:pt x="769" y="218"/>
                      <a:pt x="0" y="1148"/>
                      <a:pt x="496" y="1864"/>
                    </a:cubicBezTo>
                    <a:cubicBezTo>
                      <a:pt x="697" y="2114"/>
                      <a:pt x="1011" y="2215"/>
                      <a:pt x="1341" y="2215"/>
                    </a:cubicBezTo>
                    <a:cubicBezTo>
                      <a:pt x="1733" y="2215"/>
                      <a:pt x="2147" y="2071"/>
                      <a:pt x="2415" y="1864"/>
                    </a:cubicBezTo>
                    <a:cubicBezTo>
                      <a:pt x="3154" y="1175"/>
                      <a:pt x="2656" y="1"/>
                      <a:pt x="17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138;p38"/>
              <p:cNvSpPr/>
              <p:nvPr/>
            </p:nvSpPr>
            <p:spPr>
              <a:xfrm>
                <a:off x="357158" y="285734"/>
                <a:ext cx="180943" cy="127131"/>
              </a:xfrm>
              <a:custGeom>
                <a:avLst/>
                <a:gdLst/>
                <a:ahLst/>
                <a:cxnLst/>
                <a:rect l="l" t="t" r="r" b="b"/>
                <a:pathLst>
                  <a:path w="3154" h="2216" extrusionOk="0">
                    <a:moveTo>
                      <a:pt x="1797" y="1"/>
                    </a:moveTo>
                    <a:cubicBezTo>
                      <a:pt x="1697" y="1"/>
                      <a:pt x="1592" y="17"/>
                      <a:pt x="1484" y="51"/>
                    </a:cubicBezTo>
                    <a:cubicBezTo>
                      <a:pt x="769" y="218"/>
                      <a:pt x="0" y="1148"/>
                      <a:pt x="496" y="1864"/>
                    </a:cubicBezTo>
                    <a:cubicBezTo>
                      <a:pt x="697" y="2114"/>
                      <a:pt x="1011" y="2215"/>
                      <a:pt x="1341" y="2215"/>
                    </a:cubicBezTo>
                    <a:cubicBezTo>
                      <a:pt x="1733" y="2215"/>
                      <a:pt x="2147" y="2071"/>
                      <a:pt x="2415" y="1864"/>
                    </a:cubicBezTo>
                    <a:cubicBezTo>
                      <a:pt x="3154" y="1175"/>
                      <a:pt x="2656" y="1"/>
                      <a:pt x="17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138;p38"/>
              <p:cNvSpPr/>
              <p:nvPr/>
            </p:nvSpPr>
            <p:spPr>
              <a:xfrm>
                <a:off x="928662" y="4643452"/>
                <a:ext cx="180943" cy="127131"/>
              </a:xfrm>
              <a:custGeom>
                <a:avLst/>
                <a:gdLst/>
                <a:ahLst/>
                <a:cxnLst/>
                <a:rect l="l" t="t" r="r" b="b"/>
                <a:pathLst>
                  <a:path w="3154" h="2216" extrusionOk="0">
                    <a:moveTo>
                      <a:pt x="1797" y="1"/>
                    </a:moveTo>
                    <a:cubicBezTo>
                      <a:pt x="1697" y="1"/>
                      <a:pt x="1592" y="17"/>
                      <a:pt x="1484" y="51"/>
                    </a:cubicBezTo>
                    <a:cubicBezTo>
                      <a:pt x="769" y="218"/>
                      <a:pt x="0" y="1148"/>
                      <a:pt x="496" y="1864"/>
                    </a:cubicBezTo>
                    <a:cubicBezTo>
                      <a:pt x="697" y="2114"/>
                      <a:pt x="1011" y="2215"/>
                      <a:pt x="1341" y="2215"/>
                    </a:cubicBezTo>
                    <a:cubicBezTo>
                      <a:pt x="1733" y="2215"/>
                      <a:pt x="2147" y="2071"/>
                      <a:pt x="2415" y="1864"/>
                    </a:cubicBezTo>
                    <a:cubicBezTo>
                      <a:pt x="3154" y="1175"/>
                      <a:pt x="2656" y="1"/>
                      <a:pt x="17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847 -0.00247 L 0.8842 -0.0024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982 -3.47719E-6 L 0.87344 -3.47719E-6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extBox 234"/>
          <p:cNvSpPr txBox="1"/>
          <p:nvPr/>
        </p:nvSpPr>
        <p:spPr>
          <a:xfrm>
            <a:off x="1571604" y="214296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veat Brush" charset="0"/>
              </a:rPr>
              <a:t>- </a:t>
            </a:r>
            <a:r>
              <a:rPr lang="en-US" sz="3600" b="1" dirty="0" err="1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veat Brush" charset="0"/>
              </a:rPr>
              <a:t>Langkah-langkah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Caveat Brush" charset="0"/>
              </a:rPr>
              <a:t> </a:t>
            </a:r>
            <a:r>
              <a:rPr 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veat Brush" charset="0"/>
              </a:rPr>
              <a:t>Problem Solving -</a:t>
            </a:r>
            <a:endParaRPr lang="en-US" sz="3600" dirty="0">
              <a:ln w="12700">
                <a:noFill/>
                <a:prstDash val="solid"/>
              </a:ln>
              <a:solidFill>
                <a:srgbClr val="FF0000"/>
              </a:solidFill>
              <a:latin typeface="Caveat Brush" charset="0"/>
            </a:endParaRPr>
          </a:p>
        </p:txBody>
      </p:sp>
      <p:grpSp>
        <p:nvGrpSpPr>
          <p:cNvPr id="237" name="Google Shape;3282;p67"/>
          <p:cNvGrpSpPr/>
          <p:nvPr/>
        </p:nvGrpSpPr>
        <p:grpSpPr>
          <a:xfrm rot="5400000">
            <a:off x="2907853" y="2078067"/>
            <a:ext cx="3328280" cy="1728404"/>
            <a:chOff x="238125" y="999450"/>
            <a:chExt cx="7140700" cy="3708225"/>
          </a:xfrm>
        </p:grpSpPr>
        <p:sp>
          <p:nvSpPr>
            <p:cNvPr id="238" name="Google Shape;3283;p67"/>
            <p:cNvSpPr/>
            <p:nvPr/>
          </p:nvSpPr>
          <p:spPr>
            <a:xfrm>
              <a:off x="2171975" y="3872925"/>
              <a:ext cx="7900" cy="25"/>
            </a:xfrm>
            <a:custGeom>
              <a:avLst/>
              <a:gdLst/>
              <a:ahLst/>
              <a:cxnLst/>
              <a:rect l="l" t="t" r="r" b="b"/>
              <a:pathLst>
                <a:path w="316" h="1" extrusionOk="0">
                  <a:moveTo>
                    <a:pt x="316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1B2B2F"/>
            </a:solidFill>
            <a:ln w="9525" cap="flat" cmpd="sng">
              <a:solidFill>
                <a:srgbClr val="2A424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3284;p67"/>
            <p:cNvSpPr/>
            <p:nvPr/>
          </p:nvSpPr>
          <p:spPr>
            <a:xfrm>
              <a:off x="2180300" y="999450"/>
              <a:ext cx="3256350" cy="3708225"/>
            </a:xfrm>
            <a:custGeom>
              <a:avLst/>
              <a:gdLst/>
              <a:ahLst/>
              <a:cxnLst/>
              <a:rect l="l" t="t" r="r" b="b"/>
              <a:pathLst>
                <a:path w="130254" h="148329" extrusionOk="0">
                  <a:moveTo>
                    <a:pt x="130254" y="0"/>
                  </a:moveTo>
                  <a:cubicBezTo>
                    <a:pt x="90641" y="0"/>
                    <a:pt x="69506" y="34788"/>
                    <a:pt x="50871" y="65485"/>
                  </a:cubicBezTo>
                  <a:cubicBezTo>
                    <a:pt x="32725" y="95360"/>
                    <a:pt x="19404" y="114939"/>
                    <a:pt x="0" y="114939"/>
                  </a:cubicBezTo>
                  <a:cubicBezTo>
                    <a:pt x="9213" y="114939"/>
                    <a:pt x="16695" y="122421"/>
                    <a:pt x="16695" y="131634"/>
                  </a:cubicBezTo>
                  <a:cubicBezTo>
                    <a:pt x="16695" y="140846"/>
                    <a:pt x="9213" y="148328"/>
                    <a:pt x="0" y="148328"/>
                  </a:cubicBezTo>
                  <a:cubicBezTo>
                    <a:pt x="39630" y="148328"/>
                    <a:pt x="60765" y="113541"/>
                    <a:pt x="79400" y="82844"/>
                  </a:cubicBezTo>
                  <a:cubicBezTo>
                    <a:pt x="97528" y="52951"/>
                    <a:pt x="110867" y="33372"/>
                    <a:pt x="130254" y="33372"/>
                  </a:cubicBezTo>
                  <a:cubicBezTo>
                    <a:pt x="121041" y="33075"/>
                    <a:pt x="113804" y="25383"/>
                    <a:pt x="114083" y="16170"/>
                  </a:cubicBezTo>
                  <a:cubicBezTo>
                    <a:pt x="114346" y="7360"/>
                    <a:pt x="121425" y="280"/>
                    <a:pt x="130254" y="0"/>
                  </a:cubicBezTo>
                  <a:close/>
                </a:path>
              </a:pathLst>
            </a:custGeom>
            <a:solidFill>
              <a:srgbClr val="1B2B2F"/>
            </a:solidFill>
            <a:ln w="9525" cap="flat" cmpd="sng">
              <a:solidFill>
                <a:srgbClr val="2A424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3285;p67"/>
            <p:cNvSpPr/>
            <p:nvPr/>
          </p:nvSpPr>
          <p:spPr>
            <a:xfrm>
              <a:off x="238125" y="2853750"/>
              <a:ext cx="2358675" cy="1853475"/>
            </a:xfrm>
            <a:custGeom>
              <a:avLst/>
              <a:gdLst/>
              <a:ahLst/>
              <a:cxnLst/>
              <a:rect l="l" t="t" r="r" b="b"/>
              <a:pathLst>
                <a:path w="94347" h="74139" extrusionOk="0">
                  <a:moveTo>
                    <a:pt x="33354" y="1"/>
                  </a:moveTo>
                  <a:cubicBezTo>
                    <a:pt x="33354" y="9196"/>
                    <a:pt x="25872" y="16661"/>
                    <a:pt x="16642" y="16661"/>
                  </a:cubicBezTo>
                  <a:cubicBezTo>
                    <a:pt x="7482" y="16661"/>
                    <a:pt x="0" y="9196"/>
                    <a:pt x="0" y="1"/>
                  </a:cubicBezTo>
                  <a:lnTo>
                    <a:pt x="0" y="1"/>
                  </a:lnTo>
                  <a:cubicBezTo>
                    <a:pt x="0" y="40872"/>
                    <a:pt x="34858" y="74139"/>
                    <a:pt x="77670" y="74139"/>
                  </a:cubicBezTo>
                  <a:cubicBezTo>
                    <a:pt x="86882" y="74139"/>
                    <a:pt x="94347" y="66657"/>
                    <a:pt x="94347" y="57444"/>
                  </a:cubicBezTo>
                  <a:cubicBezTo>
                    <a:pt x="94347" y="48214"/>
                    <a:pt x="86882" y="40767"/>
                    <a:pt x="77670" y="40767"/>
                  </a:cubicBezTo>
                  <a:lnTo>
                    <a:pt x="77355" y="40767"/>
                  </a:lnTo>
                  <a:cubicBezTo>
                    <a:pt x="53073" y="40610"/>
                    <a:pt x="33354" y="22394"/>
                    <a:pt x="33354" y="1"/>
                  </a:cubicBezTo>
                  <a:close/>
                </a:path>
              </a:pathLst>
            </a:custGeom>
            <a:solidFill>
              <a:srgbClr val="1B2B2F"/>
            </a:solidFill>
            <a:ln w="9525" cap="flat" cmpd="sng">
              <a:solidFill>
                <a:srgbClr val="2A424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3286;p67"/>
            <p:cNvSpPr/>
            <p:nvPr/>
          </p:nvSpPr>
          <p:spPr>
            <a:xfrm>
              <a:off x="238125" y="999450"/>
              <a:ext cx="1942200" cy="2270400"/>
            </a:xfrm>
            <a:custGeom>
              <a:avLst/>
              <a:gdLst/>
              <a:ahLst/>
              <a:cxnLst/>
              <a:rect l="l" t="t" r="r" b="b"/>
              <a:pathLst>
                <a:path w="77688" h="90816" extrusionOk="0">
                  <a:moveTo>
                    <a:pt x="77687" y="0"/>
                  </a:moveTo>
                  <a:cubicBezTo>
                    <a:pt x="34858" y="0"/>
                    <a:pt x="0" y="33249"/>
                    <a:pt x="0" y="74138"/>
                  </a:cubicBezTo>
                  <a:cubicBezTo>
                    <a:pt x="0" y="83368"/>
                    <a:pt x="7482" y="90815"/>
                    <a:pt x="16695" y="90815"/>
                  </a:cubicBezTo>
                  <a:cubicBezTo>
                    <a:pt x="25925" y="90815"/>
                    <a:pt x="33372" y="83351"/>
                    <a:pt x="33389" y="74138"/>
                  </a:cubicBezTo>
                  <a:lnTo>
                    <a:pt x="33389" y="74120"/>
                  </a:lnTo>
                  <a:cubicBezTo>
                    <a:pt x="33389" y="51654"/>
                    <a:pt x="53222" y="33378"/>
                    <a:pt x="77639" y="33354"/>
                  </a:cubicBezTo>
                  <a:lnTo>
                    <a:pt x="77639" y="33354"/>
                  </a:lnTo>
                  <a:cubicBezTo>
                    <a:pt x="77644" y="33354"/>
                    <a:pt x="77650" y="33354"/>
                    <a:pt x="77655" y="33354"/>
                  </a:cubicBezTo>
                  <a:cubicBezTo>
                    <a:pt x="77666" y="33354"/>
                    <a:pt x="77676" y="33354"/>
                    <a:pt x="77687" y="33354"/>
                  </a:cubicBezTo>
                  <a:cubicBezTo>
                    <a:pt x="77671" y="33354"/>
                    <a:pt x="77655" y="33354"/>
                    <a:pt x="77639" y="33354"/>
                  </a:cubicBezTo>
                  <a:lnTo>
                    <a:pt x="77639" y="33354"/>
                  </a:lnTo>
                  <a:cubicBezTo>
                    <a:pt x="68431" y="33346"/>
                    <a:pt x="60992" y="25874"/>
                    <a:pt x="60992" y="16695"/>
                  </a:cubicBezTo>
                  <a:cubicBezTo>
                    <a:pt x="60992" y="7482"/>
                    <a:pt x="68457" y="0"/>
                    <a:pt x="77687" y="0"/>
                  </a:cubicBezTo>
                  <a:close/>
                </a:path>
              </a:pathLst>
            </a:custGeom>
            <a:solidFill>
              <a:srgbClr val="1B2B2F"/>
            </a:solidFill>
            <a:ln w="9525" cap="flat" cmpd="sng">
              <a:solidFill>
                <a:srgbClr val="2A424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3287;p67"/>
            <p:cNvSpPr/>
            <p:nvPr/>
          </p:nvSpPr>
          <p:spPr>
            <a:xfrm>
              <a:off x="3808250" y="28528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1B2B2F"/>
            </a:solidFill>
            <a:ln w="9525" cap="flat" cmpd="sng">
              <a:solidFill>
                <a:srgbClr val="2A424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3288;p67"/>
            <p:cNvSpPr/>
            <p:nvPr/>
          </p:nvSpPr>
          <p:spPr>
            <a:xfrm>
              <a:off x="1762475" y="999450"/>
              <a:ext cx="2386250" cy="2044875"/>
            </a:xfrm>
            <a:custGeom>
              <a:avLst/>
              <a:gdLst/>
              <a:ahLst/>
              <a:cxnLst/>
              <a:rect l="l" t="t" r="r" b="b"/>
              <a:pathLst>
                <a:path w="95450" h="81795" extrusionOk="0">
                  <a:moveTo>
                    <a:pt x="16696" y="0"/>
                  </a:moveTo>
                  <a:cubicBezTo>
                    <a:pt x="7465" y="0"/>
                    <a:pt x="1" y="7482"/>
                    <a:pt x="1" y="16695"/>
                  </a:cubicBezTo>
                  <a:cubicBezTo>
                    <a:pt x="1" y="25925"/>
                    <a:pt x="7465" y="33389"/>
                    <a:pt x="16696" y="33389"/>
                  </a:cubicBezTo>
                  <a:cubicBezTo>
                    <a:pt x="36030" y="33389"/>
                    <a:pt x="49473" y="53038"/>
                    <a:pt x="66325" y="80781"/>
                  </a:cubicBezTo>
                  <a:cubicBezTo>
                    <a:pt x="66552" y="81130"/>
                    <a:pt x="66762" y="81463"/>
                    <a:pt x="67007" y="81795"/>
                  </a:cubicBezTo>
                  <a:cubicBezTo>
                    <a:pt x="63021" y="74086"/>
                    <a:pt x="65643" y="64471"/>
                    <a:pt x="73178" y="59891"/>
                  </a:cubicBezTo>
                  <a:cubicBezTo>
                    <a:pt x="75886" y="58251"/>
                    <a:pt x="78874" y="57469"/>
                    <a:pt x="81824" y="57469"/>
                  </a:cubicBezTo>
                  <a:cubicBezTo>
                    <a:pt x="87083" y="57469"/>
                    <a:pt x="92224" y="59953"/>
                    <a:pt x="95449" y="64488"/>
                  </a:cubicBezTo>
                  <a:cubicBezTo>
                    <a:pt x="95274" y="64139"/>
                    <a:pt x="95064" y="63789"/>
                    <a:pt x="94855" y="63439"/>
                  </a:cubicBezTo>
                  <a:cubicBezTo>
                    <a:pt x="77653" y="35190"/>
                    <a:pt x="56291" y="0"/>
                    <a:pt x="16696" y="0"/>
                  </a:cubicBezTo>
                  <a:close/>
                </a:path>
              </a:pathLst>
            </a:custGeom>
            <a:solidFill>
              <a:srgbClr val="1B2B2F"/>
            </a:solidFill>
            <a:ln w="9525" cap="flat" cmpd="sng">
              <a:solidFill>
                <a:srgbClr val="2A424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3289;p67"/>
            <p:cNvSpPr/>
            <p:nvPr/>
          </p:nvSpPr>
          <p:spPr>
            <a:xfrm>
              <a:off x="3338000" y="2435975"/>
              <a:ext cx="2101275" cy="2271250"/>
            </a:xfrm>
            <a:custGeom>
              <a:avLst/>
              <a:gdLst/>
              <a:ahLst/>
              <a:cxnLst/>
              <a:rect l="l" t="t" r="r" b="b"/>
              <a:pathLst>
                <a:path w="84051" h="90850" extrusionOk="0">
                  <a:moveTo>
                    <a:pt x="84011" y="57465"/>
                  </a:moveTo>
                  <a:cubicBezTo>
                    <a:pt x="83994" y="57465"/>
                    <a:pt x="83972" y="57469"/>
                    <a:pt x="83946" y="57478"/>
                  </a:cubicBezTo>
                  <a:lnTo>
                    <a:pt x="84050" y="57478"/>
                  </a:lnTo>
                  <a:cubicBezTo>
                    <a:pt x="84042" y="57469"/>
                    <a:pt x="84029" y="57465"/>
                    <a:pt x="84011" y="57465"/>
                  </a:cubicBezTo>
                  <a:close/>
                  <a:moveTo>
                    <a:pt x="18801" y="0"/>
                  </a:moveTo>
                  <a:cubicBezTo>
                    <a:pt x="15851" y="0"/>
                    <a:pt x="12864" y="784"/>
                    <a:pt x="10157" y="2430"/>
                  </a:cubicBezTo>
                  <a:cubicBezTo>
                    <a:pt x="2622" y="7027"/>
                    <a:pt x="0" y="16625"/>
                    <a:pt x="3986" y="24334"/>
                  </a:cubicBezTo>
                  <a:cubicBezTo>
                    <a:pt x="4161" y="24683"/>
                    <a:pt x="4370" y="25033"/>
                    <a:pt x="4563" y="25348"/>
                  </a:cubicBezTo>
                  <a:cubicBezTo>
                    <a:pt x="23198" y="56062"/>
                    <a:pt x="44333" y="90850"/>
                    <a:pt x="83963" y="90850"/>
                  </a:cubicBezTo>
                  <a:cubicBezTo>
                    <a:pt x="74750" y="90850"/>
                    <a:pt x="67268" y="83368"/>
                    <a:pt x="67268" y="74155"/>
                  </a:cubicBezTo>
                  <a:cubicBezTo>
                    <a:pt x="67268" y="64925"/>
                    <a:pt x="74750" y="57478"/>
                    <a:pt x="83946" y="57478"/>
                  </a:cubicBezTo>
                  <a:cubicBezTo>
                    <a:pt x="64541" y="57478"/>
                    <a:pt x="51220" y="37899"/>
                    <a:pt x="33075" y="8024"/>
                  </a:cubicBezTo>
                  <a:cubicBezTo>
                    <a:pt x="32865" y="7674"/>
                    <a:pt x="32638" y="7342"/>
                    <a:pt x="32428" y="7027"/>
                  </a:cubicBezTo>
                  <a:cubicBezTo>
                    <a:pt x="29202" y="2491"/>
                    <a:pt x="24061" y="0"/>
                    <a:pt x="18801" y="0"/>
                  </a:cubicBezTo>
                  <a:close/>
                </a:path>
              </a:pathLst>
            </a:custGeom>
            <a:solidFill>
              <a:srgbClr val="1B2B2F"/>
            </a:solidFill>
            <a:ln w="9525" cap="flat" cmpd="sng">
              <a:solidFill>
                <a:srgbClr val="2A424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3290;p67"/>
            <p:cNvSpPr/>
            <p:nvPr/>
          </p:nvSpPr>
          <p:spPr>
            <a:xfrm>
              <a:off x="5019250" y="2852875"/>
              <a:ext cx="2359150" cy="1854350"/>
            </a:xfrm>
            <a:custGeom>
              <a:avLst/>
              <a:gdLst/>
              <a:ahLst/>
              <a:cxnLst/>
              <a:rect l="l" t="t" r="r" b="b"/>
              <a:pathLst>
                <a:path w="94366" h="74174" extrusionOk="0">
                  <a:moveTo>
                    <a:pt x="94365" y="18"/>
                  </a:moveTo>
                  <a:cubicBezTo>
                    <a:pt x="94365" y="47"/>
                    <a:pt x="94365" y="76"/>
                    <a:pt x="94365" y="105"/>
                  </a:cubicBezTo>
                  <a:lnTo>
                    <a:pt x="94365" y="105"/>
                  </a:lnTo>
                  <a:cubicBezTo>
                    <a:pt x="94365" y="76"/>
                    <a:pt x="94365" y="47"/>
                    <a:pt x="94365" y="18"/>
                  </a:cubicBezTo>
                  <a:close/>
                  <a:moveTo>
                    <a:pt x="60993" y="1"/>
                  </a:moveTo>
                  <a:cubicBezTo>
                    <a:pt x="60993" y="22447"/>
                    <a:pt x="41187" y="40715"/>
                    <a:pt x="16800" y="40785"/>
                  </a:cubicBezTo>
                  <a:lnTo>
                    <a:pt x="16696" y="40785"/>
                  </a:lnTo>
                  <a:cubicBezTo>
                    <a:pt x="7465" y="40785"/>
                    <a:pt x="1" y="48249"/>
                    <a:pt x="1" y="57479"/>
                  </a:cubicBezTo>
                  <a:cubicBezTo>
                    <a:pt x="1" y="66692"/>
                    <a:pt x="7483" y="74174"/>
                    <a:pt x="16696" y="74174"/>
                  </a:cubicBezTo>
                  <a:cubicBezTo>
                    <a:pt x="59495" y="74174"/>
                    <a:pt x="94316" y="40954"/>
                    <a:pt x="94365" y="105"/>
                  </a:cubicBezTo>
                  <a:lnTo>
                    <a:pt x="94365" y="105"/>
                  </a:lnTo>
                  <a:cubicBezTo>
                    <a:pt x="94336" y="9278"/>
                    <a:pt x="86872" y="16696"/>
                    <a:pt x="77688" y="16696"/>
                  </a:cubicBezTo>
                  <a:cubicBezTo>
                    <a:pt x="68458" y="16696"/>
                    <a:pt x="60993" y="9231"/>
                    <a:pt x="60993" y="1"/>
                  </a:cubicBezTo>
                  <a:close/>
                </a:path>
              </a:pathLst>
            </a:custGeom>
            <a:solidFill>
              <a:srgbClr val="1B2B2F"/>
            </a:solidFill>
            <a:ln w="9525" cap="flat" cmpd="sng">
              <a:solidFill>
                <a:srgbClr val="2A424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3291;p67"/>
            <p:cNvSpPr/>
            <p:nvPr/>
          </p:nvSpPr>
          <p:spPr>
            <a:xfrm>
              <a:off x="5025375" y="999450"/>
              <a:ext cx="2353450" cy="2270825"/>
            </a:xfrm>
            <a:custGeom>
              <a:avLst/>
              <a:gdLst/>
              <a:ahLst/>
              <a:cxnLst/>
              <a:rect l="l" t="t" r="r" b="b"/>
              <a:pathLst>
                <a:path w="94138" h="90833" extrusionOk="0">
                  <a:moveTo>
                    <a:pt x="16451" y="0"/>
                  </a:moveTo>
                  <a:cubicBezTo>
                    <a:pt x="7640" y="280"/>
                    <a:pt x="560" y="7360"/>
                    <a:pt x="280" y="16170"/>
                  </a:cubicBezTo>
                  <a:cubicBezTo>
                    <a:pt x="1" y="25400"/>
                    <a:pt x="7238" y="33092"/>
                    <a:pt x="16451" y="33372"/>
                  </a:cubicBezTo>
                  <a:lnTo>
                    <a:pt x="16520" y="33372"/>
                  </a:lnTo>
                  <a:cubicBezTo>
                    <a:pt x="40907" y="33389"/>
                    <a:pt x="60748" y="51675"/>
                    <a:pt x="60748" y="74138"/>
                  </a:cubicBezTo>
                  <a:cubicBezTo>
                    <a:pt x="60748" y="83368"/>
                    <a:pt x="68213" y="90833"/>
                    <a:pt x="77443" y="90833"/>
                  </a:cubicBezTo>
                  <a:cubicBezTo>
                    <a:pt x="86656" y="90833"/>
                    <a:pt x="94138" y="83368"/>
                    <a:pt x="94138" y="74138"/>
                  </a:cubicBezTo>
                  <a:cubicBezTo>
                    <a:pt x="94138" y="33249"/>
                    <a:pt x="59280" y="0"/>
                    <a:pt x="16451" y="0"/>
                  </a:cubicBezTo>
                  <a:close/>
                </a:path>
              </a:pathLst>
            </a:custGeom>
            <a:solidFill>
              <a:srgbClr val="1B2B2F"/>
            </a:solidFill>
            <a:ln w="9525" cap="flat" cmpd="sng">
              <a:solidFill>
                <a:srgbClr val="2A424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7" name="Google Shape;3292;p67"/>
          <p:cNvGrpSpPr/>
          <p:nvPr/>
        </p:nvGrpSpPr>
        <p:grpSpPr>
          <a:xfrm>
            <a:off x="4413300" y="1975731"/>
            <a:ext cx="317290" cy="359303"/>
            <a:chOff x="-57950750" y="2296300"/>
            <a:chExt cx="279625" cy="316650"/>
          </a:xfrm>
        </p:grpSpPr>
        <p:sp>
          <p:nvSpPr>
            <p:cNvPr id="248" name="Google Shape;3293;p67"/>
            <p:cNvSpPr/>
            <p:nvPr/>
          </p:nvSpPr>
          <p:spPr>
            <a:xfrm>
              <a:off x="-57847575" y="2528075"/>
              <a:ext cx="73250" cy="29750"/>
            </a:xfrm>
            <a:custGeom>
              <a:avLst/>
              <a:gdLst/>
              <a:ahLst/>
              <a:cxnLst/>
              <a:rect l="l" t="t" r="r" b="b"/>
              <a:pathLst>
                <a:path w="2930" h="1190" extrusionOk="0">
                  <a:moveTo>
                    <a:pt x="414" y="0"/>
                  </a:moveTo>
                  <a:cubicBezTo>
                    <a:pt x="315" y="0"/>
                    <a:pt x="221" y="40"/>
                    <a:pt x="158" y="118"/>
                  </a:cubicBezTo>
                  <a:cubicBezTo>
                    <a:pt x="0" y="276"/>
                    <a:pt x="0" y="528"/>
                    <a:pt x="158" y="654"/>
                  </a:cubicBezTo>
                  <a:cubicBezTo>
                    <a:pt x="536" y="1000"/>
                    <a:pt x="1008" y="1189"/>
                    <a:pt x="1481" y="1189"/>
                  </a:cubicBezTo>
                  <a:cubicBezTo>
                    <a:pt x="1954" y="1189"/>
                    <a:pt x="2458" y="1000"/>
                    <a:pt x="2773" y="654"/>
                  </a:cubicBezTo>
                  <a:cubicBezTo>
                    <a:pt x="2930" y="496"/>
                    <a:pt x="2930" y="244"/>
                    <a:pt x="2773" y="118"/>
                  </a:cubicBezTo>
                  <a:cubicBezTo>
                    <a:pt x="2710" y="40"/>
                    <a:pt x="2623" y="0"/>
                    <a:pt x="2532" y="0"/>
                  </a:cubicBezTo>
                  <a:cubicBezTo>
                    <a:pt x="2442" y="0"/>
                    <a:pt x="2347" y="40"/>
                    <a:pt x="2269" y="118"/>
                  </a:cubicBezTo>
                  <a:cubicBezTo>
                    <a:pt x="2048" y="339"/>
                    <a:pt x="1733" y="433"/>
                    <a:pt x="1481" y="433"/>
                  </a:cubicBezTo>
                  <a:cubicBezTo>
                    <a:pt x="1197" y="433"/>
                    <a:pt x="882" y="339"/>
                    <a:pt x="693" y="118"/>
                  </a:cubicBezTo>
                  <a:cubicBezTo>
                    <a:pt x="615" y="40"/>
                    <a:pt x="512" y="0"/>
                    <a:pt x="41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3294;p67"/>
            <p:cNvSpPr/>
            <p:nvPr/>
          </p:nvSpPr>
          <p:spPr>
            <a:xfrm>
              <a:off x="-57857025" y="2446750"/>
              <a:ext cx="18125" cy="17350"/>
            </a:xfrm>
            <a:custGeom>
              <a:avLst/>
              <a:gdLst/>
              <a:ahLst/>
              <a:cxnLst/>
              <a:rect l="l" t="t" r="r" b="b"/>
              <a:pathLst>
                <a:path w="725" h="694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36"/>
                    <a:pt x="158" y="693"/>
                    <a:pt x="347" y="693"/>
                  </a:cubicBezTo>
                  <a:cubicBezTo>
                    <a:pt x="536" y="693"/>
                    <a:pt x="725" y="536"/>
                    <a:pt x="725" y="347"/>
                  </a:cubicBezTo>
                  <a:cubicBezTo>
                    <a:pt x="725" y="158"/>
                    <a:pt x="536" y="0"/>
                    <a:pt x="34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3295;p67"/>
            <p:cNvSpPr/>
            <p:nvPr/>
          </p:nvSpPr>
          <p:spPr>
            <a:xfrm>
              <a:off x="-57782200" y="2446750"/>
              <a:ext cx="18125" cy="17350"/>
            </a:xfrm>
            <a:custGeom>
              <a:avLst/>
              <a:gdLst/>
              <a:ahLst/>
              <a:cxnLst/>
              <a:rect l="l" t="t" r="r" b="b"/>
              <a:pathLst>
                <a:path w="725" h="694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36"/>
                    <a:pt x="158" y="693"/>
                    <a:pt x="347" y="693"/>
                  </a:cubicBezTo>
                  <a:cubicBezTo>
                    <a:pt x="536" y="693"/>
                    <a:pt x="725" y="536"/>
                    <a:pt x="725" y="347"/>
                  </a:cubicBezTo>
                  <a:cubicBezTo>
                    <a:pt x="725" y="158"/>
                    <a:pt x="536" y="0"/>
                    <a:pt x="34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3296;p67"/>
            <p:cNvSpPr/>
            <p:nvPr/>
          </p:nvSpPr>
          <p:spPr>
            <a:xfrm>
              <a:off x="-57950750" y="2296300"/>
              <a:ext cx="279625" cy="316650"/>
            </a:xfrm>
            <a:custGeom>
              <a:avLst/>
              <a:gdLst/>
              <a:ahLst/>
              <a:cxnLst/>
              <a:rect l="l" t="t" r="r" b="b"/>
              <a:pathLst>
                <a:path w="11185" h="12666" extrusionOk="0">
                  <a:moveTo>
                    <a:pt x="5639" y="694"/>
                  </a:moveTo>
                  <a:cubicBezTo>
                    <a:pt x="5955" y="694"/>
                    <a:pt x="6270" y="914"/>
                    <a:pt x="6333" y="1230"/>
                  </a:cubicBezTo>
                  <a:cubicBezTo>
                    <a:pt x="6381" y="1399"/>
                    <a:pt x="6523" y="1513"/>
                    <a:pt x="6701" y="1513"/>
                  </a:cubicBezTo>
                  <a:cubicBezTo>
                    <a:pt x="6754" y="1513"/>
                    <a:pt x="6810" y="1503"/>
                    <a:pt x="6868" y="1482"/>
                  </a:cubicBezTo>
                  <a:cubicBezTo>
                    <a:pt x="6931" y="1450"/>
                    <a:pt x="7057" y="1450"/>
                    <a:pt x="7120" y="1450"/>
                  </a:cubicBezTo>
                  <a:cubicBezTo>
                    <a:pt x="7435" y="1450"/>
                    <a:pt x="7719" y="1639"/>
                    <a:pt x="7845" y="1954"/>
                  </a:cubicBezTo>
                  <a:cubicBezTo>
                    <a:pt x="7876" y="2112"/>
                    <a:pt x="8034" y="2206"/>
                    <a:pt x="8191" y="2206"/>
                  </a:cubicBezTo>
                  <a:cubicBezTo>
                    <a:pt x="8632" y="2206"/>
                    <a:pt x="9010" y="2553"/>
                    <a:pt x="9010" y="3025"/>
                  </a:cubicBezTo>
                  <a:lnTo>
                    <a:pt x="9010" y="3970"/>
                  </a:lnTo>
                  <a:lnTo>
                    <a:pt x="8160" y="3088"/>
                  </a:lnTo>
                  <a:cubicBezTo>
                    <a:pt x="8084" y="3032"/>
                    <a:pt x="7986" y="2986"/>
                    <a:pt x="7885" y="2986"/>
                  </a:cubicBezTo>
                  <a:cubicBezTo>
                    <a:pt x="7818" y="2986"/>
                    <a:pt x="7750" y="3006"/>
                    <a:pt x="7687" y="3057"/>
                  </a:cubicBezTo>
                  <a:cubicBezTo>
                    <a:pt x="7073" y="3466"/>
                    <a:pt x="6364" y="3671"/>
                    <a:pt x="5655" y="3671"/>
                  </a:cubicBezTo>
                  <a:cubicBezTo>
                    <a:pt x="4946" y="3671"/>
                    <a:pt x="4237" y="3466"/>
                    <a:pt x="3623" y="3057"/>
                  </a:cubicBezTo>
                  <a:cubicBezTo>
                    <a:pt x="3560" y="3006"/>
                    <a:pt x="3492" y="2986"/>
                    <a:pt x="3425" y="2986"/>
                  </a:cubicBezTo>
                  <a:cubicBezTo>
                    <a:pt x="3324" y="2986"/>
                    <a:pt x="3226" y="3032"/>
                    <a:pt x="3151" y="3088"/>
                  </a:cubicBezTo>
                  <a:lnTo>
                    <a:pt x="2300" y="3970"/>
                  </a:lnTo>
                  <a:cubicBezTo>
                    <a:pt x="2268" y="3293"/>
                    <a:pt x="2253" y="3191"/>
                    <a:pt x="2245" y="3191"/>
                  </a:cubicBezTo>
                  <a:cubicBezTo>
                    <a:pt x="2241" y="3191"/>
                    <a:pt x="2239" y="3210"/>
                    <a:pt x="2238" y="3210"/>
                  </a:cubicBezTo>
                  <a:cubicBezTo>
                    <a:pt x="2237" y="3210"/>
                    <a:pt x="2237" y="3177"/>
                    <a:pt x="2237" y="3025"/>
                  </a:cubicBezTo>
                  <a:cubicBezTo>
                    <a:pt x="2237" y="2584"/>
                    <a:pt x="2615" y="2206"/>
                    <a:pt x="3088" y="2206"/>
                  </a:cubicBezTo>
                  <a:cubicBezTo>
                    <a:pt x="3245" y="2206"/>
                    <a:pt x="3403" y="2080"/>
                    <a:pt x="3434" y="1954"/>
                  </a:cubicBezTo>
                  <a:cubicBezTo>
                    <a:pt x="3560" y="1639"/>
                    <a:pt x="3812" y="1450"/>
                    <a:pt x="4127" y="1450"/>
                  </a:cubicBezTo>
                  <a:cubicBezTo>
                    <a:pt x="4222" y="1450"/>
                    <a:pt x="4348" y="1450"/>
                    <a:pt x="4411" y="1482"/>
                  </a:cubicBezTo>
                  <a:cubicBezTo>
                    <a:pt x="4449" y="1494"/>
                    <a:pt x="4491" y="1501"/>
                    <a:pt x="4532" y="1501"/>
                  </a:cubicBezTo>
                  <a:cubicBezTo>
                    <a:pt x="4695" y="1501"/>
                    <a:pt x="4865" y="1405"/>
                    <a:pt x="4915" y="1230"/>
                  </a:cubicBezTo>
                  <a:cubicBezTo>
                    <a:pt x="5009" y="914"/>
                    <a:pt x="5324" y="694"/>
                    <a:pt x="5639" y="694"/>
                  </a:cubicBezTo>
                  <a:close/>
                  <a:moveTo>
                    <a:pt x="1512" y="5955"/>
                  </a:moveTo>
                  <a:lnTo>
                    <a:pt x="1512" y="7467"/>
                  </a:lnTo>
                  <a:cubicBezTo>
                    <a:pt x="1071" y="7467"/>
                    <a:pt x="756" y="7152"/>
                    <a:pt x="756" y="6711"/>
                  </a:cubicBezTo>
                  <a:cubicBezTo>
                    <a:pt x="756" y="6333"/>
                    <a:pt x="1103" y="5955"/>
                    <a:pt x="1512" y="5955"/>
                  </a:cubicBezTo>
                  <a:close/>
                  <a:moveTo>
                    <a:pt x="9704" y="5955"/>
                  </a:moveTo>
                  <a:cubicBezTo>
                    <a:pt x="10082" y="5955"/>
                    <a:pt x="10428" y="6302"/>
                    <a:pt x="10428" y="6711"/>
                  </a:cubicBezTo>
                  <a:cubicBezTo>
                    <a:pt x="10428" y="7152"/>
                    <a:pt x="10113" y="7467"/>
                    <a:pt x="9704" y="7467"/>
                  </a:cubicBezTo>
                  <a:lnTo>
                    <a:pt x="9704" y="5955"/>
                  </a:lnTo>
                  <a:close/>
                  <a:moveTo>
                    <a:pt x="7813" y="3813"/>
                  </a:moveTo>
                  <a:lnTo>
                    <a:pt x="8979" y="5042"/>
                  </a:lnTo>
                  <a:lnTo>
                    <a:pt x="8979" y="8224"/>
                  </a:lnTo>
                  <a:lnTo>
                    <a:pt x="7971" y="8224"/>
                  </a:lnTo>
                  <a:cubicBezTo>
                    <a:pt x="7230" y="7767"/>
                    <a:pt x="6411" y="7538"/>
                    <a:pt x="5600" y="7538"/>
                  </a:cubicBezTo>
                  <a:cubicBezTo>
                    <a:pt x="4789" y="7538"/>
                    <a:pt x="3985" y="7767"/>
                    <a:pt x="3277" y="8224"/>
                  </a:cubicBezTo>
                  <a:lnTo>
                    <a:pt x="2237" y="8224"/>
                  </a:lnTo>
                  <a:lnTo>
                    <a:pt x="2237" y="5042"/>
                  </a:lnTo>
                  <a:lnTo>
                    <a:pt x="3434" y="3813"/>
                  </a:lnTo>
                  <a:cubicBezTo>
                    <a:pt x="4096" y="4207"/>
                    <a:pt x="4844" y="4404"/>
                    <a:pt x="5600" y="4404"/>
                  </a:cubicBezTo>
                  <a:cubicBezTo>
                    <a:pt x="6356" y="4404"/>
                    <a:pt x="7120" y="4207"/>
                    <a:pt x="7813" y="3813"/>
                  </a:cubicBezTo>
                  <a:close/>
                  <a:moveTo>
                    <a:pt x="5576" y="8302"/>
                  </a:moveTo>
                  <a:cubicBezTo>
                    <a:pt x="6285" y="8302"/>
                    <a:pt x="6994" y="8507"/>
                    <a:pt x="7593" y="8917"/>
                  </a:cubicBezTo>
                  <a:cubicBezTo>
                    <a:pt x="7687" y="8980"/>
                    <a:pt x="7719" y="8980"/>
                    <a:pt x="7813" y="8980"/>
                  </a:cubicBezTo>
                  <a:lnTo>
                    <a:pt x="8916" y="8980"/>
                  </a:lnTo>
                  <a:cubicBezTo>
                    <a:pt x="8758" y="10649"/>
                    <a:pt x="7341" y="11973"/>
                    <a:pt x="5608" y="11973"/>
                  </a:cubicBezTo>
                  <a:cubicBezTo>
                    <a:pt x="3875" y="11973"/>
                    <a:pt x="2457" y="10649"/>
                    <a:pt x="2237" y="8980"/>
                  </a:cubicBezTo>
                  <a:lnTo>
                    <a:pt x="3340" y="8980"/>
                  </a:lnTo>
                  <a:cubicBezTo>
                    <a:pt x="3434" y="8980"/>
                    <a:pt x="3466" y="8980"/>
                    <a:pt x="3560" y="8917"/>
                  </a:cubicBezTo>
                  <a:cubicBezTo>
                    <a:pt x="4159" y="8507"/>
                    <a:pt x="4868" y="8302"/>
                    <a:pt x="5576" y="8302"/>
                  </a:cubicBezTo>
                  <a:close/>
                  <a:moveTo>
                    <a:pt x="5608" y="1"/>
                  </a:moveTo>
                  <a:cubicBezTo>
                    <a:pt x="5041" y="1"/>
                    <a:pt x="4568" y="316"/>
                    <a:pt x="4285" y="725"/>
                  </a:cubicBezTo>
                  <a:cubicBezTo>
                    <a:pt x="4231" y="720"/>
                    <a:pt x="4178" y="717"/>
                    <a:pt x="4125" y="717"/>
                  </a:cubicBezTo>
                  <a:cubicBezTo>
                    <a:pt x="3560" y="717"/>
                    <a:pt x="3063" y="1020"/>
                    <a:pt x="2804" y="1482"/>
                  </a:cubicBezTo>
                  <a:cubicBezTo>
                    <a:pt x="2048" y="1608"/>
                    <a:pt x="1512" y="2238"/>
                    <a:pt x="1512" y="3025"/>
                  </a:cubicBezTo>
                  <a:lnTo>
                    <a:pt x="1512" y="5231"/>
                  </a:lnTo>
                  <a:cubicBezTo>
                    <a:pt x="662" y="5231"/>
                    <a:pt x="0" y="5892"/>
                    <a:pt x="0" y="6711"/>
                  </a:cubicBezTo>
                  <a:cubicBezTo>
                    <a:pt x="0" y="7562"/>
                    <a:pt x="662" y="8224"/>
                    <a:pt x="1512" y="8224"/>
                  </a:cubicBezTo>
                  <a:lnTo>
                    <a:pt x="1512" y="8570"/>
                  </a:lnTo>
                  <a:cubicBezTo>
                    <a:pt x="1512" y="10807"/>
                    <a:pt x="3340" y="12666"/>
                    <a:pt x="5608" y="12666"/>
                  </a:cubicBezTo>
                  <a:cubicBezTo>
                    <a:pt x="7845" y="12666"/>
                    <a:pt x="9704" y="10807"/>
                    <a:pt x="9704" y="8570"/>
                  </a:cubicBezTo>
                  <a:lnTo>
                    <a:pt x="9704" y="8224"/>
                  </a:lnTo>
                  <a:cubicBezTo>
                    <a:pt x="10523" y="8224"/>
                    <a:pt x="11184" y="7562"/>
                    <a:pt x="11184" y="6711"/>
                  </a:cubicBezTo>
                  <a:cubicBezTo>
                    <a:pt x="11184" y="5892"/>
                    <a:pt x="10523" y="5231"/>
                    <a:pt x="9704" y="5231"/>
                  </a:cubicBezTo>
                  <a:lnTo>
                    <a:pt x="9704" y="3025"/>
                  </a:lnTo>
                  <a:cubicBezTo>
                    <a:pt x="9704" y="2238"/>
                    <a:pt x="9137" y="1608"/>
                    <a:pt x="8380" y="1482"/>
                  </a:cubicBezTo>
                  <a:cubicBezTo>
                    <a:pt x="8150" y="1020"/>
                    <a:pt x="7629" y="717"/>
                    <a:pt x="7060" y="717"/>
                  </a:cubicBezTo>
                  <a:cubicBezTo>
                    <a:pt x="7007" y="717"/>
                    <a:pt x="6953" y="720"/>
                    <a:pt x="6900" y="725"/>
                  </a:cubicBezTo>
                  <a:cubicBezTo>
                    <a:pt x="6616" y="253"/>
                    <a:pt x="6144" y="1"/>
                    <a:pt x="56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5" name="Google Shape;3297;p67"/>
          <p:cNvGrpSpPr/>
          <p:nvPr/>
        </p:nvGrpSpPr>
        <p:grpSpPr>
          <a:xfrm>
            <a:off x="4390951" y="3506082"/>
            <a:ext cx="361998" cy="361090"/>
            <a:chOff x="-57578225" y="1904075"/>
            <a:chExt cx="319025" cy="318225"/>
          </a:xfrm>
        </p:grpSpPr>
        <p:sp>
          <p:nvSpPr>
            <p:cNvPr id="277" name="Google Shape;3298;p67"/>
            <p:cNvSpPr/>
            <p:nvPr/>
          </p:nvSpPr>
          <p:spPr>
            <a:xfrm>
              <a:off x="-57578225" y="1904075"/>
              <a:ext cx="319025" cy="318225"/>
            </a:xfrm>
            <a:custGeom>
              <a:avLst/>
              <a:gdLst/>
              <a:ahLst/>
              <a:cxnLst/>
              <a:rect l="l" t="t" r="r" b="b"/>
              <a:pathLst>
                <a:path w="12761" h="12729" extrusionOk="0">
                  <a:moveTo>
                    <a:pt x="4601" y="1418"/>
                  </a:moveTo>
                  <a:cubicBezTo>
                    <a:pt x="4632" y="1702"/>
                    <a:pt x="4727" y="1922"/>
                    <a:pt x="4790" y="2206"/>
                  </a:cubicBezTo>
                  <a:cubicBezTo>
                    <a:pt x="3687" y="2962"/>
                    <a:pt x="2994" y="4254"/>
                    <a:pt x="2994" y="5640"/>
                  </a:cubicBezTo>
                  <a:lnTo>
                    <a:pt x="2994" y="5986"/>
                  </a:lnTo>
                  <a:cubicBezTo>
                    <a:pt x="2710" y="5986"/>
                    <a:pt x="2458" y="6081"/>
                    <a:pt x="2238" y="6175"/>
                  </a:cubicBezTo>
                  <a:lnTo>
                    <a:pt x="2238" y="5608"/>
                  </a:lnTo>
                  <a:cubicBezTo>
                    <a:pt x="2238" y="3876"/>
                    <a:pt x="3183" y="2300"/>
                    <a:pt x="4601" y="1418"/>
                  </a:cubicBezTo>
                  <a:close/>
                  <a:moveTo>
                    <a:pt x="7121" y="757"/>
                  </a:moveTo>
                  <a:cubicBezTo>
                    <a:pt x="9799" y="757"/>
                    <a:pt x="12004" y="2930"/>
                    <a:pt x="12004" y="5640"/>
                  </a:cubicBezTo>
                  <a:lnTo>
                    <a:pt x="12004" y="6238"/>
                  </a:lnTo>
                  <a:cubicBezTo>
                    <a:pt x="11752" y="6112"/>
                    <a:pt x="11532" y="6018"/>
                    <a:pt x="11248" y="6018"/>
                  </a:cubicBezTo>
                  <a:lnTo>
                    <a:pt x="10902" y="6018"/>
                  </a:lnTo>
                  <a:cubicBezTo>
                    <a:pt x="8098" y="6018"/>
                    <a:pt x="5703" y="3907"/>
                    <a:pt x="5325" y="1103"/>
                  </a:cubicBezTo>
                  <a:cubicBezTo>
                    <a:pt x="5861" y="883"/>
                    <a:pt x="6491" y="757"/>
                    <a:pt x="7121" y="757"/>
                  </a:cubicBezTo>
                  <a:close/>
                  <a:moveTo>
                    <a:pt x="2994" y="6742"/>
                  </a:moveTo>
                  <a:lnTo>
                    <a:pt x="2994" y="8223"/>
                  </a:lnTo>
                  <a:cubicBezTo>
                    <a:pt x="2616" y="8223"/>
                    <a:pt x="2238" y="7971"/>
                    <a:pt x="2238" y="7436"/>
                  </a:cubicBezTo>
                  <a:cubicBezTo>
                    <a:pt x="2269" y="7058"/>
                    <a:pt x="2584" y="6742"/>
                    <a:pt x="2994" y="6742"/>
                  </a:cubicBezTo>
                  <a:close/>
                  <a:moveTo>
                    <a:pt x="11248" y="6742"/>
                  </a:moveTo>
                  <a:cubicBezTo>
                    <a:pt x="11658" y="6742"/>
                    <a:pt x="12004" y="7058"/>
                    <a:pt x="12004" y="7499"/>
                  </a:cubicBezTo>
                  <a:cubicBezTo>
                    <a:pt x="12004" y="7908"/>
                    <a:pt x="11658" y="8223"/>
                    <a:pt x="11248" y="8223"/>
                  </a:cubicBezTo>
                  <a:lnTo>
                    <a:pt x="11248" y="6742"/>
                  </a:lnTo>
                  <a:close/>
                  <a:moveTo>
                    <a:pt x="1828" y="8444"/>
                  </a:moveTo>
                  <a:cubicBezTo>
                    <a:pt x="2112" y="8790"/>
                    <a:pt x="2553" y="8979"/>
                    <a:pt x="3025" y="8979"/>
                  </a:cubicBezTo>
                  <a:cubicBezTo>
                    <a:pt x="3088" y="9830"/>
                    <a:pt x="3466" y="10681"/>
                    <a:pt x="4034" y="11311"/>
                  </a:cubicBezTo>
                  <a:cubicBezTo>
                    <a:pt x="3656" y="11752"/>
                    <a:pt x="3183" y="11972"/>
                    <a:pt x="2616" y="11972"/>
                  </a:cubicBezTo>
                  <a:cubicBezTo>
                    <a:pt x="1608" y="11972"/>
                    <a:pt x="789" y="11153"/>
                    <a:pt x="789" y="10113"/>
                  </a:cubicBezTo>
                  <a:cubicBezTo>
                    <a:pt x="789" y="9420"/>
                    <a:pt x="1198" y="8759"/>
                    <a:pt x="1828" y="8444"/>
                  </a:cubicBezTo>
                  <a:close/>
                  <a:moveTo>
                    <a:pt x="5042" y="2962"/>
                  </a:moveTo>
                  <a:cubicBezTo>
                    <a:pt x="5987" y="5073"/>
                    <a:pt x="8066" y="6616"/>
                    <a:pt x="10461" y="6774"/>
                  </a:cubicBezTo>
                  <a:lnTo>
                    <a:pt x="10461" y="8664"/>
                  </a:lnTo>
                  <a:cubicBezTo>
                    <a:pt x="10492" y="10492"/>
                    <a:pt x="8980" y="11972"/>
                    <a:pt x="7121" y="11972"/>
                  </a:cubicBezTo>
                  <a:cubicBezTo>
                    <a:pt x="5262" y="11972"/>
                    <a:pt x="3719" y="10460"/>
                    <a:pt x="3719" y="8633"/>
                  </a:cubicBezTo>
                  <a:lnTo>
                    <a:pt x="3719" y="5640"/>
                  </a:lnTo>
                  <a:cubicBezTo>
                    <a:pt x="3719" y="4600"/>
                    <a:pt x="4254" y="3592"/>
                    <a:pt x="5042" y="2962"/>
                  </a:cubicBezTo>
                  <a:close/>
                  <a:moveTo>
                    <a:pt x="7121" y="0"/>
                  </a:moveTo>
                  <a:cubicBezTo>
                    <a:pt x="5577" y="0"/>
                    <a:pt x="4191" y="631"/>
                    <a:pt x="3151" y="1670"/>
                  </a:cubicBezTo>
                  <a:cubicBezTo>
                    <a:pt x="2080" y="2710"/>
                    <a:pt x="1482" y="4128"/>
                    <a:pt x="1482" y="5640"/>
                  </a:cubicBezTo>
                  <a:lnTo>
                    <a:pt x="1482" y="7751"/>
                  </a:lnTo>
                  <a:cubicBezTo>
                    <a:pt x="568" y="8192"/>
                    <a:pt x="1" y="9105"/>
                    <a:pt x="1" y="10113"/>
                  </a:cubicBezTo>
                  <a:cubicBezTo>
                    <a:pt x="1" y="11594"/>
                    <a:pt x="1167" y="12728"/>
                    <a:pt x="2584" y="12728"/>
                  </a:cubicBezTo>
                  <a:cubicBezTo>
                    <a:pt x="3340" y="12728"/>
                    <a:pt x="4034" y="12413"/>
                    <a:pt x="4569" y="11846"/>
                  </a:cubicBezTo>
                  <a:cubicBezTo>
                    <a:pt x="5262" y="12413"/>
                    <a:pt x="6176" y="12728"/>
                    <a:pt x="7121" y="12728"/>
                  </a:cubicBezTo>
                  <a:cubicBezTo>
                    <a:pt x="8224" y="12728"/>
                    <a:pt x="9232" y="12287"/>
                    <a:pt x="10020" y="11500"/>
                  </a:cubicBezTo>
                  <a:cubicBezTo>
                    <a:pt x="10744" y="10838"/>
                    <a:pt x="11122" y="9924"/>
                    <a:pt x="11217" y="8979"/>
                  </a:cubicBezTo>
                  <a:cubicBezTo>
                    <a:pt x="12036" y="8979"/>
                    <a:pt x="12697" y="8318"/>
                    <a:pt x="12697" y="7499"/>
                  </a:cubicBezTo>
                  <a:lnTo>
                    <a:pt x="12697" y="5640"/>
                  </a:lnTo>
                  <a:cubicBezTo>
                    <a:pt x="12760" y="4128"/>
                    <a:pt x="12162" y="2710"/>
                    <a:pt x="11091" y="1670"/>
                  </a:cubicBezTo>
                  <a:cubicBezTo>
                    <a:pt x="10020" y="599"/>
                    <a:pt x="8602" y="0"/>
                    <a:pt x="71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3299;p67"/>
            <p:cNvSpPr/>
            <p:nvPr/>
          </p:nvSpPr>
          <p:spPr>
            <a:xfrm>
              <a:off x="-57446675" y="2073400"/>
              <a:ext cx="18125" cy="18150"/>
            </a:xfrm>
            <a:custGeom>
              <a:avLst/>
              <a:gdLst/>
              <a:ahLst/>
              <a:cxnLst/>
              <a:rect l="l" t="t" r="r" b="b"/>
              <a:pathLst>
                <a:path w="725" h="726" extrusionOk="0">
                  <a:moveTo>
                    <a:pt x="347" y="1"/>
                  </a:moveTo>
                  <a:cubicBezTo>
                    <a:pt x="158" y="1"/>
                    <a:pt x="0" y="158"/>
                    <a:pt x="0" y="348"/>
                  </a:cubicBezTo>
                  <a:cubicBezTo>
                    <a:pt x="0" y="568"/>
                    <a:pt x="158" y="726"/>
                    <a:pt x="347" y="726"/>
                  </a:cubicBezTo>
                  <a:cubicBezTo>
                    <a:pt x="567" y="726"/>
                    <a:pt x="725" y="568"/>
                    <a:pt x="725" y="348"/>
                  </a:cubicBezTo>
                  <a:cubicBezTo>
                    <a:pt x="725" y="158"/>
                    <a:pt x="567" y="1"/>
                    <a:pt x="3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3300;p67"/>
            <p:cNvSpPr/>
            <p:nvPr/>
          </p:nvSpPr>
          <p:spPr>
            <a:xfrm>
              <a:off x="-57371850" y="2073400"/>
              <a:ext cx="18125" cy="18150"/>
            </a:xfrm>
            <a:custGeom>
              <a:avLst/>
              <a:gdLst/>
              <a:ahLst/>
              <a:cxnLst/>
              <a:rect l="l" t="t" r="r" b="b"/>
              <a:pathLst>
                <a:path w="725" h="726" extrusionOk="0">
                  <a:moveTo>
                    <a:pt x="347" y="1"/>
                  </a:moveTo>
                  <a:cubicBezTo>
                    <a:pt x="158" y="1"/>
                    <a:pt x="0" y="158"/>
                    <a:pt x="0" y="348"/>
                  </a:cubicBezTo>
                  <a:cubicBezTo>
                    <a:pt x="0" y="537"/>
                    <a:pt x="158" y="726"/>
                    <a:pt x="347" y="726"/>
                  </a:cubicBezTo>
                  <a:cubicBezTo>
                    <a:pt x="567" y="726"/>
                    <a:pt x="725" y="537"/>
                    <a:pt x="725" y="348"/>
                  </a:cubicBezTo>
                  <a:cubicBezTo>
                    <a:pt x="725" y="158"/>
                    <a:pt x="567" y="1"/>
                    <a:pt x="3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3301;p67"/>
            <p:cNvSpPr/>
            <p:nvPr/>
          </p:nvSpPr>
          <p:spPr>
            <a:xfrm>
              <a:off x="-57436450" y="2136625"/>
              <a:ext cx="72500" cy="29750"/>
            </a:xfrm>
            <a:custGeom>
              <a:avLst/>
              <a:gdLst/>
              <a:ahLst/>
              <a:cxnLst/>
              <a:rect l="l" t="t" r="r" b="b"/>
              <a:pathLst>
                <a:path w="2900" h="1190" extrusionOk="0">
                  <a:moveTo>
                    <a:pt x="387" y="0"/>
                  </a:moveTo>
                  <a:cubicBezTo>
                    <a:pt x="292" y="0"/>
                    <a:pt x="206" y="40"/>
                    <a:pt x="158" y="118"/>
                  </a:cubicBezTo>
                  <a:cubicBezTo>
                    <a:pt x="1" y="276"/>
                    <a:pt x="1" y="496"/>
                    <a:pt x="158" y="622"/>
                  </a:cubicBezTo>
                  <a:cubicBezTo>
                    <a:pt x="505" y="969"/>
                    <a:pt x="977" y="1190"/>
                    <a:pt x="1450" y="1190"/>
                  </a:cubicBezTo>
                  <a:cubicBezTo>
                    <a:pt x="1923" y="1190"/>
                    <a:pt x="2427" y="969"/>
                    <a:pt x="2742" y="622"/>
                  </a:cubicBezTo>
                  <a:cubicBezTo>
                    <a:pt x="2899" y="465"/>
                    <a:pt x="2899" y="244"/>
                    <a:pt x="2742" y="118"/>
                  </a:cubicBezTo>
                  <a:cubicBezTo>
                    <a:pt x="2679" y="40"/>
                    <a:pt x="2592" y="0"/>
                    <a:pt x="2502" y="0"/>
                  </a:cubicBezTo>
                  <a:cubicBezTo>
                    <a:pt x="2411" y="0"/>
                    <a:pt x="2316" y="40"/>
                    <a:pt x="2238" y="118"/>
                  </a:cubicBezTo>
                  <a:cubicBezTo>
                    <a:pt x="2049" y="307"/>
                    <a:pt x="1734" y="433"/>
                    <a:pt x="1450" y="433"/>
                  </a:cubicBezTo>
                  <a:cubicBezTo>
                    <a:pt x="1167" y="433"/>
                    <a:pt x="851" y="307"/>
                    <a:pt x="662" y="118"/>
                  </a:cubicBezTo>
                  <a:cubicBezTo>
                    <a:pt x="584" y="40"/>
                    <a:pt x="481" y="0"/>
                    <a:pt x="38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3302;p67"/>
          <p:cNvGrpSpPr/>
          <p:nvPr/>
        </p:nvGrpSpPr>
        <p:grpSpPr>
          <a:xfrm>
            <a:off x="4426247" y="2809498"/>
            <a:ext cx="291429" cy="265551"/>
            <a:chOff x="5015023" y="3355138"/>
            <a:chExt cx="1791204" cy="1632151"/>
          </a:xfrm>
        </p:grpSpPr>
        <p:sp>
          <p:nvSpPr>
            <p:cNvPr id="282" name="Google Shape;3303;p67"/>
            <p:cNvSpPr/>
            <p:nvPr/>
          </p:nvSpPr>
          <p:spPr>
            <a:xfrm>
              <a:off x="6228162" y="3673244"/>
              <a:ext cx="239436" cy="199530"/>
            </a:xfrm>
            <a:custGeom>
              <a:avLst/>
              <a:gdLst/>
              <a:ahLst/>
              <a:cxnLst/>
              <a:rect l="l" t="t" r="r" b="b"/>
              <a:pathLst>
                <a:path w="420" h="350" extrusionOk="0">
                  <a:moveTo>
                    <a:pt x="176" y="1"/>
                  </a:moveTo>
                  <a:cubicBezTo>
                    <a:pt x="70" y="1"/>
                    <a:pt x="0" y="71"/>
                    <a:pt x="0" y="177"/>
                  </a:cubicBezTo>
                  <a:cubicBezTo>
                    <a:pt x="0" y="280"/>
                    <a:pt x="70" y="350"/>
                    <a:pt x="176" y="350"/>
                  </a:cubicBezTo>
                  <a:cubicBezTo>
                    <a:pt x="279" y="350"/>
                    <a:pt x="419" y="280"/>
                    <a:pt x="419" y="210"/>
                  </a:cubicBezTo>
                  <a:cubicBezTo>
                    <a:pt x="419" y="107"/>
                    <a:pt x="279" y="1"/>
                    <a:pt x="176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3304;p67"/>
            <p:cNvSpPr/>
            <p:nvPr/>
          </p:nvSpPr>
          <p:spPr>
            <a:xfrm>
              <a:off x="5949391" y="3633908"/>
              <a:ext cx="279342" cy="299865"/>
            </a:xfrm>
            <a:custGeom>
              <a:avLst/>
              <a:gdLst/>
              <a:ahLst/>
              <a:cxnLst/>
              <a:rect l="l" t="t" r="r" b="b"/>
              <a:pathLst>
                <a:path w="490" h="526" extrusionOk="0">
                  <a:moveTo>
                    <a:pt x="246" y="0"/>
                  </a:moveTo>
                  <a:cubicBezTo>
                    <a:pt x="107" y="0"/>
                    <a:pt x="1" y="176"/>
                    <a:pt x="1" y="316"/>
                  </a:cubicBezTo>
                  <a:cubicBezTo>
                    <a:pt x="1" y="455"/>
                    <a:pt x="107" y="525"/>
                    <a:pt x="246" y="525"/>
                  </a:cubicBezTo>
                  <a:cubicBezTo>
                    <a:pt x="386" y="525"/>
                    <a:pt x="489" y="455"/>
                    <a:pt x="489" y="316"/>
                  </a:cubicBezTo>
                  <a:cubicBezTo>
                    <a:pt x="489" y="176"/>
                    <a:pt x="386" y="0"/>
                    <a:pt x="246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3305;p67"/>
            <p:cNvSpPr/>
            <p:nvPr/>
          </p:nvSpPr>
          <p:spPr>
            <a:xfrm>
              <a:off x="5193460" y="3841989"/>
              <a:ext cx="856838" cy="574076"/>
            </a:xfrm>
            <a:custGeom>
              <a:avLst/>
              <a:gdLst/>
              <a:ahLst/>
              <a:cxnLst/>
              <a:rect l="l" t="t" r="r" b="b"/>
              <a:pathLst>
                <a:path w="1503" h="1007" extrusionOk="0">
                  <a:moveTo>
                    <a:pt x="1262" y="1"/>
                  </a:moveTo>
                  <a:cubicBezTo>
                    <a:pt x="1172" y="1"/>
                    <a:pt x="1022" y="35"/>
                    <a:pt x="804" y="194"/>
                  </a:cubicBezTo>
                  <a:cubicBezTo>
                    <a:pt x="386" y="473"/>
                    <a:pt x="0" y="822"/>
                    <a:pt x="106" y="961"/>
                  </a:cubicBezTo>
                  <a:cubicBezTo>
                    <a:pt x="132" y="994"/>
                    <a:pt x="170" y="1007"/>
                    <a:pt x="217" y="1007"/>
                  </a:cubicBezTo>
                  <a:cubicBezTo>
                    <a:pt x="424" y="1007"/>
                    <a:pt x="794" y="739"/>
                    <a:pt x="908" y="682"/>
                  </a:cubicBezTo>
                  <a:cubicBezTo>
                    <a:pt x="1047" y="612"/>
                    <a:pt x="1502" y="369"/>
                    <a:pt x="1433" y="194"/>
                  </a:cubicBezTo>
                  <a:lnTo>
                    <a:pt x="1363" y="20"/>
                  </a:lnTo>
                  <a:cubicBezTo>
                    <a:pt x="1363" y="20"/>
                    <a:pt x="1330" y="1"/>
                    <a:pt x="1262" y="1"/>
                  </a:cubicBezTo>
                  <a:close/>
                </a:path>
              </a:pathLst>
            </a:custGeom>
            <a:solidFill>
              <a:srgbClr val="84B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3306;p67"/>
            <p:cNvSpPr/>
            <p:nvPr/>
          </p:nvSpPr>
          <p:spPr>
            <a:xfrm>
              <a:off x="5113648" y="3368820"/>
              <a:ext cx="737690" cy="570085"/>
            </a:xfrm>
            <a:custGeom>
              <a:avLst/>
              <a:gdLst/>
              <a:ahLst/>
              <a:cxnLst/>
              <a:rect l="l" t="t" r="r" b="b"/>
              <a:pathLst>
                <a:path w="1294" h="1000" extrusionOk="0">
                  <a:moveTo>
                    <a:pt x="334" y="0"/>
                  </a:moveTo>
                  <a:cubicBezTo>
                    <a:pt x="315" y="0"/>
                    <a:pt x="297" y="4"/>
                    <a:pt x="280" y="13"/>
                  </a:cubicBezTo>
                  <a:cubicBezTo>
                    <a:pt x="140" y="46"/>
                    <a:pt x="1" y="222"/>
                    <a:pt x="246" y="465"/>
                  </a:cubicBezTo>
                  <a:cubicBezTo>
                    <a:pt x="526" y="674"/>
                    <a:pt x="1117" y="954"/>
                    <a:pt x="1117" y="954"/>
                  </a:cubicBezTo>
                  <a:cubicBezTo>
                    <a:pt x="1117" y="954"/>
                    <a:pt x="1175" y="999"/>
                    <a:pt x="1224" y="999"/>
                  </a:cubicBezTo>
                  <a:cubicBezTo>
                    <a:pt x="1261" y="999"/>
                    <a:pt x="1293" y="974"/>
                    <a:pt x="1293" y="884"/>
                  </a:cubicBezTo>
                  <a:lnTo>
                    <a:pt x="595" y="186"/>
                  </a:lnTo>
                  <a:cubicBezTo>
                    <a:pt x="595" y="186"/>
                    <a:pt x="461" y="0"/>
                    <a:pt x="3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3307;p67"/>
            <p:cNvSpPr/>
            <p:nvPr/>
          </p:nvSpPr>
          <p:spPr>
            <a:xfrm>
              <a:off x="5153554" y="3355138"/>
              <a:ext cx="716597" cy="597449"/>
            </a:xfrm>
            <a:custGeom>
              <a:avLst/>
              <a:gdLst/>
              <a:ahLst/>
              <a:cxnLst/>
              <a:rect l="l" t="t" r="r" b="b"/>
              <a:pathLst>
                <a:path w="1257" h="1048" extrusionOk="0">
                  <a:moveTo>
                    <a:pt x="246" y="37"/>
                  </a:moveTo>
                  <a:cubicBezTo>
                    <a:pt x="316" y="37"/>
                    <a:pt x="386" y="70"/>
                    <a:pt x="419" y="140"/>
                  </a:cubicBezTo>
                  <a:cubicBezTo>
                    <a:pt x="456" y="140"/>
                    <a:pt x="489" y="176"/>
                    <a:pt x="489" y="176"/>
                  </a:cubicBezTo>
                  <a:cubicBezTo>
                    <a:pt x="489" y="210"/>
                    <a:pt x="489" y="210"/>
                    <a:pt x="525" y="210"/>
                  </a:cubicBezTo>
                  <a:lnTo>
                    <a:pt x="1223" y="908"/>
                  </a:lnTo>
                  <a:lnTo>
                    <a:pt x="1187" y="908"/>
                  </a:lnTo>
                  <a:lnTo>
                    <a:pt x="1187" y="978"/>
                  </a:lnTo>
                  <a:cubicBezTo>
                    <a:pt x="1187" y="978"/>
                    <a:pt x="1187" y="1014"/>
                    <a:pt x="1154" y="1014"/>
                  </a:cubicBezTo>
                  <a:cubicBezTo>
                    <a:pt x="1154" y="1014"/>
                    <a:pt x="1117" y="978"/>
                    <a:pt x="1084" y="978"/>
                  </a:cubicBezTo>
                  <a:lnTo>
                    <a:pt x="1047" y="944"/>
                  </a:lnTo>
                  <a:cubicBezTo>
                    <a:pt x="978" y="908"/>
                    <a:pt x="838" y="838"/>
                    <a:pt x="665" y="768"/>
                  </a:cubicBezTo>
                  <a:cubicBezTo>
                    <a:pt x="489" y="665"/>
                    <a:pt x="316" y="559"/>
                    <a:pt x="210" y="456"/>
                  </a:cubicBezTo>
                  <a:cubicBezTo>
                    <a:pt x="106" y="386"/>
                    <a:pt x="70" y="280"/>
                    <a:pt x="70" y="246"/>
                  </a:cubicBezTo>
                  <a:cubicBezTo>
                    <a:pt x="70" y="210"/>
                    <a:pt x="70" y="140"/>
                    <a:pt x="106" y="140"/>
                  </a:cubicBezTo>
                  <a:lnTo>
                    <a:pt x="210" y="37"/>
                  </a:lnTo>
                  <a:close/>
                  <a:moveTo>
                    <a:pt x="210" y="0"/>
                  </a:moveTo>
                  <a:cubicBezTo>
                    <a:pt x="140" y="37"/>
                    <a:pt x="106" y="70"/>
                    <a:pt x="70" y="107"/>
                  </a:cubicBezTo>
                  <a:cubicBezTo>
                    <a:pt x="37" y="140"/>
                    <a:pt x="0" y="176"/>
                    <a:pt x="0" y="246"/>
                  </a:cubicBezTo>
                  <a:cubicBezTo>
                    <a:pt x="0" y="316"/>
                    <a:pt x="70" y="419"/>
                    <a:pt x="176" y="489"/>
                  </a:cubicBezTo>
                  <a:cubicBezTo>
                    <a:pt x="316" y="595"/>
                    <a:pt x="525" y="735"/>
                    <a:pt x="698" y="838"/>
                  </a:cubicBezTo>
                  <a:lnTo>
                    <a:pt x="1047" y="1014"/>
                  </a:lnTo>
                  <a:lnTo>
                    <a:pt x="1084" y="1014"/>
                  </a:lnTo>
                  <a:cubicBezTo>
                    <a:pt x="1084" y="1048"/>
                    <a:pt x="1117" y="1048"/>
                    <a:pt x="1154" y="1048"/>
                  </a:cubicBezTo>
                  <a:lnTo>
                    <a:pt x="1187" y="1048"/>
                  </a:lnTo>
                  <a:cubicBezTo>
                    <a:pt x="1223" y="1048"/>
                    <a:pt x="1223" y="1014"/>
                    <a:pt x="1223" y="978"/>
                  </a:cubicBezTo>
                  <a:cubicBezTo>
                    <a:pt x="1257" y="978"/>
                    <a:pt x="1257" y="944"/>
                    <a:pt x="1257" y="908"/>
                  </a:cubicBezTo>
                  <a:lnTo>
                    <a:pt x="1257" y="874"/>
                  </a:lnTo>
                  <a:lnTo>
                    <a:pt x="559" y="176"/>
                  </a:lnTo>
                  <a:cubicBezTo>
                    <a:pt x="559" y="176"/>
                    <a:pt x="525" y="140"/>
                    <a:pt x="456" y="107"/>
                  </a:cubicBezTo>
                  <a:cubicBezTo>
                    <a:pt x="386" y="37"/>
                    <a:pt x="316" y="0"/>
                    <a:pt x="246" y="0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3308;p67"/>
            <p:cNvSpPr/>
            <p:nvPr/>
          </p:nvSpPr>
          <p:spPr>
            <a:xfrm>
              <a:off x="5015023" y="3746215"/>
              <a:ext cx="836315" cy="249697"/>
            </a:xfrm>
            <a:custGeom>
              <a:avLst/>
              <a:gdLst/>
              <a:ahLst/>
              <a:cxnLst/>
              <a:rect l="l" t="t" r="r" b="b"/>
              <a:pathLst>
                <a:path w="1467" h="438" extrusionOk="0">
                  <a:moveTo>
                    <a:pt x="319" y="1"/>
                  </a:moveTo>
                  <a:cubicBezTo>
                    <a:pt x="140" y="1"/>
                    <a:pt x="34" y="52"/>
                    <a:pt x="34" y="188"/>
                  </a:cubicBezTo>
                  <a:cubicBezTo>
                    <a:pt x="0" y="362"/>
                    <a:pt x="243" y="362"/>
                    <a:pt x="768" y="431"/>
                  </a:cubicBezTo>
                  <a:cubicBezTo>
                    <a:pt x="828" y="436"/>
                    <a:pt x="883" y="437"/>
                    <a:pt x="934" y="437"/>
                  </a:cubicBezTo>
                  <a:cubicBezTo>
                    <a:pt x="1321" y="437"/>
                    <a:pt x="1430" y="328"/>
                    <a:pt x="1430" y="328"/>
                  </a:cubicBezTo>
                  <a:cubicBezTo>
                    <a:pt x="1430" y="328"/>
                    <a:pt x="1466" y="292"/>
                    <a:pt x="1397" y="258"/>
                  </a:cubicBezTo>
                  <a:cubicBezTo>
                    <a:pt x="1360" y="222"/>
                    <a:pt x="768" y="82"/>
                    <a:pt x="489" y="12"/>
                  </a:cubicBezTo>
                  <a:cubicBezTo>
                    <a:pt x="427" y="5"/>
                    <a:pt x="370" y="1"/>
                    <a:pt x="3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3309;p67"/>
            <p:cNvSpPr/>
            <p:nvPr/>
          </p:nvSpPr>
          <p:spPr>
            <a:xfrm>
              <a:off x="5015023" y="3733673"/>
              <a:ext cx="836315" cy="279342"/>
            </a:xfrm>
            <a:custGeom>
              <a:avLst/>
              <a:gdLst/>
              <a:ahLst/>
              <a:cxnLst/>
              <a:rect l="l" t="t" r="r" b="b"/>
              <a:pathLst>
                <a:path w="1467" h="490" extrusionOk="0">
                  <a:moveTo>
                    <a:pt x="280" y="34"/>
                  </a:moveTo>
                  <a:cubicBezTo>
                    <a:pt x="349" y="34"/>
                    <a:pt x="419" y="34"/>
                    <a:pt x="489" y="71"/>
                  </a:cubicBezTo>
                  <a:cubicBezTo>
                    <a:pt x="629" y="104"/>
                    <a:pt x="838" y="141"/>
                    <a:pt x="1011" y="174"/>
                  </a:cubicBezTo>
                  <a:cubicBezTo>
                    <a:pt x="1117" y="210"/>
                    <a:pt x="1187" y="210"/>
                    <a:pt x="1257" y="244"/>
                  </a:cubicBezTo>
                  <a:cubicBezTo>
                    <a:pt x="1290" y="244"/>
                    <a:pt x="1327" y="244"/>
                    <a:pt x="1360" y="280"/>
                  </a:cubicBezTo>
                  <a:lnTo>
                    <a:pt x="1397" y="280"/>
                  </a:lnTo>
                  <a:lnTo>
                    <a:pt x="1397" y="314"/>
                  </a:lnTo>
                  <a:lnTo>
                    <a:pt x="1397" y="350"/>
                  </a:lnTo>
                  <a:lnTo>
                    <a:pt x="1430" y="350"/>
                  </a:lnTo>
                  <a:cubicBezTo>
                    <a:pt x="1430" y="350"/>
                    <a:pt x="1290" y="453"/>
                    <a:pt x="978" y="453"/>
                  </a:cubicBezTo>
                  <a:cubicBezTo>
                    <a:pt x="908" y="453"/>
                    <a:pt x="838" y="453"/>
                    <a:pt x="768" y="420"/>
                  </a:cubicBezTo>
                  <a:cubicBezTo>
                    <a:pt x="523" y="420"/>
                    <a:pt x="313" y="384"/>
                    <a:pt x="210" y="350"/>
                  </a:cubicBezTo>
                  <a:cubicBezTo>
                    <a:pt x="140" y="350"/>
                    <a:pt x="104" y="314"/>
                    <a:pt x="70" y="314"/>
                  </a:cubicBezTo>
                  <a:cubicBezTo>
                    <a:pt x="70" y="280"/>
                    <a:pt x="34" y="244"/>
                    <a:pt x="34" y="244"/>
                  </a:cubicBezTo>
                  <a:lnTo>
                    <a:pt x="34" y="210"/>
                  </a:lnTo>
                  <a:cubicBezTo>
                    <a:pt x="34" y="141"/>
                    <a:pt x="70" y="104"/>
                    <a:pt x="104" y="71"/>
                  </a:cubicBezTo>
                  <a:cubicBezTo>
                    <a:pt x="140" y="71"/>
                    <a:pt x="210" y="34"/>
                    <a:pt x="280" y="34"/>
                  </a:cubicBezTo>
                  <a:close/>
                  <a:moveTo>
                    <a:pt x="280" y="1"/>
                  </a:moveTo>
                  <a:cubicBezTo>
                    <a:pt x="210" y="1"/>
                    <a:pt x="140" y="1"/>
                    <a:pt x="70" y="34"/>
                  </a:cubicBezTo>
                  <a:cubicBezTo>
                    <a:pt x="34" y="71"/>
                    <a:pt x="0" y="141"/>
                    <a:pt x="0" y="210"/>
                  </a:cubicBezTo>
                  <a:lnTo>
                    <a:pt x="0" y="244"/>
                  </a:lnTo>
                  <a:cubicBezTo>
                    <a:pt x="0" y="280"/>
                    <a:pt x="0" y="314"/>
                    <a:pt x="34" y="350"/>
                  </a:cubicBezTo>
                  <a:cubicBezTo>
                    <a:pt x="104" y="384"/>
                    <a:pt x="174" y="420"/>
                    <a:pt x="313" y="420"/>
                  </a:cubicBezTo>
                  <a:cubicBezTo>
                    <a:pt x="419" y="453"/>
                    <a:pt x="559" y="453"/>
                    <a:pt x="768" y="490"/>
                  </a:cubicBezTo>
                  <a:lnTo>
                    <a:pt x="978" y="490"/>
                  </a:lnTo>
                  <a:cubicBezTo>
                    <a:pt x="1327" y="490"/>
                    <a:pt x="1430" y="384"/>
                    <a:pt x="1430" y="384"/>
                  </a:cubicBezTo>
                  <a:lnTo>
                    <a:pt x="1466" y="384"/>
                  </a:lnTo>
                  <a:lnTo>
                    <a:pt x="1466" y="350"/>
                  </a:lnTo>
                  <a:lnTo>
                    <a:pt x="1466" y="280"/>
                  </a:lnTo>
                  <a:cubicBezTo>
                    <a:pt x="1430" y="280"/>
                    <a:pt x="1430" y="244"/>
                    <a:pt x="1397" y="244"/>
                  </a:cubicBezTo>
                  <a:cubicBezTo>
                    <a:pt x="1360" y="210"/>
                    <a:pt x="1327" y="210"/>
                    <a:pt x="1257" y="174"/>
                  </a:cubicBezTo>
                  <a:cubicBezTo>
                    <a:pt x="1048" y="141"/>
                    <a:pt x="699" y="71"/>
                    <a:pt x="489" y="1"/>
                  </a:cubicBez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3310;p67"/>
            <p:cNvSpPr/>
            <p:nvPr/>
          </p:nvSpPr>
          <p:spPr>
            <a:xfrm>
              <a:off x="5312607" y="3495378"/>
              <a:ext cx="518207" cy="398489"/>
            </a:xfrm>
            <a:custGeom>
              <a:avLst/>
              <a:gdLst/>
              <a:ahLst/>
              <a:cxnLst/>
              <a:rect l="l" t="t" r="r" b="b"/>
              <a:pathLst>
                <a:path w="909" h="699" extrusionOk="0">
                  <a:moveTo>
                    <a:pt x="1" y="0"/>
                  </a:moveTo>
                  <a:lnTo>
                    <a:pt x="1" y="34"/>
                  </a:lnTo>
                  <a:lnTo>
                    <a:pt x="875" y="698"/>
                  </a:lnTo>
                  <a:lnTo>
                    <a:pt x="908" y="698"/>
                  </a:lnTo>
                  <a:cubicBezTo>
                    <a:pt x="908" y="698"/>
                    <a:pt x="908" y="662"/>
                    <a:pt x="875" y="662"/>
                  </a:cubicBezTo>
                  <a:lnTo>
                    <a:pt x="37" y="0"/>
                  </a:ln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3311;p67"/>
            <p:cNvSpPr/>
            <p:nvPr/>
          </p:nvSpPr>
          <p:spPr>
            <a:xfrm>
              <a:off x="5174077" y="3832868"/>
              <a:ext cx="637355" cy="100905"/>
            </a:xfrm>
            <a:custGeom>
              <a:avLst/>
              <a:gdLst/>
              <a:ahLst/>
              <a:cxnLst/>
              <a:rect l="l" t="t" r="r" b="b"/>
              <a:pathLst>
                <a:path w="1118" h="177" extrusionOk="0">
                  <a:moveTo>
                    <a:pt x="1" y="0"/>
                  </a:moveTo>
                  <a:lnTo>
                    <a:pt x="1" y="36"/>
                  </a:lnTo>
                  <a:lnTo>
                    <a:pt x="1081" y="176"/>
                  </a:lnTo>
                  <a:lnTo>
                    <a:pt x="1118" y="176"/>
                  </a:lnTo>
                  <a:lnTo>
                    <a:pt x="1118" y="14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609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3312;p67"/>
            <p:cNvSpPr/>
            <p:nvPr/>
          </p:nvSpPr>
          <p:spPr>
            <a:xfrm>
              <a:off x="6387215" y="3792962"/>
              <a:ext cx="419012" cy="140811"/>
            </a:xfrm>
            <a:custGeom>
              <a:avLst/>
              <a:gdLst/>
              <a:ahLst/>
              <a:cxnLst/>
              <a:rect l="l" t="t" r="r" b="b"/>
              <a:pathLst>
                <a:path w="735" h="247" extrusionOk="0">
                  <a:moveTo>
                    <a:pt x="37" y="0"/>
                  </a:moveTo>
                  <a:cubicBezTo>
                    <a:pt x="37" y="0"/>
                    <a:pt x="0" y="0"/>
                    <a:pt x="0" y="37"/>
                  </a:cubicBezTo>
                  <a:lnTo>
                    <a:pt x="37" y="37"/>
                  </a:lnTo>
                  <a:cubicBezTo>
                    <a:pt x="176" y="37"/>
                    <a:pt x="280" y="70"/>
                    <a:pt x="386" y="106"/>
                  </a:cubicBezTo>
                  <a:cubicBezTo>
                    <a:pt x="525" y="140"/>
                    <a:pt x="629" y="176"/>
                    <a:pt x="735" y="246"/>
                  </a:cubicBezTo>
                  <a:cubicBezTo>
                    <a:pt x="629" y="176"/>
                    <a:pt x="525" y="106"/>
                    <a:pt x="419" y="70"/>
                  </a:cubicBezTo>
                  <a:cubicBezTo>
                    <a:pt x="280" y="37"/>
                    <a:pt x="176" y="0"/>
                    <a:pt x="37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3313;p67"/>
            <p:cNvSpPr/>
            <p:nvPr/>
          </p:nvSpPr>
          <p:spPr>
            <a:xfrm>
              <a:off x="5033836" y="4389840"/>
              <a:ext cx="239436" cy="279342"/>
            </a:xfrm>
            <a:custGeom>
              <a:avLst/>
              <a:gdLst/>
              <a:ahLst/>
              <a:cxnLst/>
              <a:rect l="l" t="t" r="r" b="b"/>
              <a:pathLst>
                <a:path w="420" h="490" extrusionOk="0">
                  <a:moveTo>
                    <a:pt x="386" y="0"/>
                  </a:moveTo>
                  <a:cubicBezTo>
                    <a:pt x="350" y="37"/>
                    <a:pt x="280" y="37"/>
                    <a:pt x="247" y="70"/>
                  </a:cubicBezTo>
                  <a:cubicBezTo>
                    <a:pt x="210" y="107"/>
                    <a:pt x="177" y="176"/>
                    <a:pt x="177" y="210"/>
                  </a:cubicBezTo>
                  <a:lnTo>
                    <a:pt x="71" y="316"/>
                  </a:lnTo>
                  <a:cubicBezTo>
                    <a:pt x="71" y="386"/>
                    <a:pt x="37" y="419"/>
                    <a:pt x="1" y="456"/>
                  </a:cubicBezTo>
                  <a:lnTo>
                    <a:pt x="1" y="489"/>
                  </a:lnTo>
                  <a:lnTo>
                    <a:pt x="37" y="489"/>
                  </a:lnTo>
                  <a:cubicBezTo>
                    <a:pt x="71" y="419"/>
                    <a:pt x="71" y="386"/>
                    <a:pt x="107" y="349"/>
                  </a:cubicBezTo>
                  <a:lnTo>
                    <a:pt x="210" y="246"/>
                  </a:lnTo>
                  <a:lnTo>
                    <a:pt x="316" y="140"/>
                  </a:lnTo>
                  <a:cubicBezTo>
                    <a:pt x="350" y="107"/>
                    <a:pt x="386" y="70"/>
                    <a:pt x="420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3314;p67"/>
            <p:cNvSpPr/>
            <p:nvPr/>
          </p:nvSpPr>
          <p:spPr>
            <a:xfrm>
              <a:off x="5312607" y="4291215"/>
              <a:ext cx="220053" cy="696074"/>
            </a:xfrm>
            <a:custGeom>
              <a:avLst/>
              <a:gdLst/>
              <a:ahLst/>
              <a:cxnLst/>
              <a:rect l="l" t="t" r="r" b="b"/>
              <a:pathLst>
                <a:path w="386" h="1221" extrusionOk="0">
                  <a:moveTo>
                    <a:pt x="246" y="0"/>
                  </a:moveTo>
                  <a:cubicBezTo>
                    <a:pt x="210" y="0"/>
                    <a:pt x="210" y="34"/>
                    <a:pt x="210" y="70"/>
                  </a:cubicBezTo>
                  <a:cubicBezTo>
                    <a:pt x="246" y="140"/>
                    <a:pt x="280" y="243"/>
                    <a:pt x="280" y="349"/>
                  </a:cubicBezTo>
                  <a:cubicBezTo>
                    <a:pt x="316" y="383"/>
                    <a:pt x="316" y="419"/>
                    <a:pt x="316" y="419"/>
                  </a:cubicBezTo>
                  <a:lnTo>
                    <a:pt x="316" y="453"/>
                  </a:lnTo>
                  <a:cubicBezTo>
                    <a:pt x="316" y="489"/>
                    <a:pt x="316" y="489"/>
                    <a:pt x="280" y="489"/>
                  </a:cubicBezTo>
                  <a:cubicBezTo>
                    <a:pt x="280" y="559"/>
                    <a:pt x="280" y="592"/>
                    <a:pt x="246" y="662"/>
                  </a:cubicBezTo>
                  <a:cubicBezTo>
                    <a:pt x="177" y="838"/>
                    <a:pt x="70" y="1047"/>
                    <a:pt x="1" y="1221"/>
                  </a:cubicBezTo>
                  <a:cubicBezTo>
                    <a:pt x="107" y="1047"/>
                    <a:pt x="210" y="872"/>
                    <a:pt x="280" y="662"/>
                  </a:cubicBezTo>
                  <a:cubicBezTo>
                    <a:pt x="316" y="629"/>
                    <a:pt x="350" y="559"/>
                    <a:pt x="350" y="522"/>
                  </a:cubicBezTo>
                  <a:lnTo>
                    <a:pt x="350" y="489"/>
                  </a:lnTo>
                  <a:cubicBezTo>
                    <a:pt x="386" y="453"/>
                    <a:pt x="386" y="453"/>
                    <a:pt x="386" y="419"/>
                  </a:cubicBezTo>
                  <a:cubicBezTo>
                    <a:pt x="386" y="383"/>
                    <a:pt x="386" y="383"/>
                    <a:pt x="350" y="349"/>
                  </a:cubicBezTo>
                  <a:cubicBezTo>
                    <a:pt x="350" y="243"/>
                    <a:pt x="316" y="140"/>
                    <a:pt x="316" y="34"/>
                  </a:cubicBezTo>
                  <a:cubicBezTo>
                    <a:pt x="280" y="0"/>
                    <a:pt x="280" y="0"/>
                    <a:pt x="246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3315;p67"/>
            <p:cNvSpPr/>
            <p:nvPr/>
          </p:nvSpPr>
          <p:spPr>
            <a:xfrm>
              <a:off x="5492754" y="4251309"/>
              <a:ext cx="178437" cy="537020"/>
            </a:xfrm>
            <a:custGeom>
              <a:avLst/>
              <a:gdLst/>
              <a:ahLst/>
              <a:cxnLst/>
              <a:rect l="l" t="t" r="r" b="b"/>
              <a:pathLst>
                <a:path w="313" h="942" extrusionOk="0">
                  <a:moveTo>
                    <a:pt x="173" y="0"/>
                  </a:moveTo>
                  <a:cubicBezTo>
                    <a:pt x="140" y="0"/>
                    <a:pt x="140" y="34"/>
                    <a:pt x="140" y="70"/>
                  </a:cubicBezTo>
                  <a:lnTo>
                    <a:pt x="239" y="272"/>
                  </a:lnTo>
                  <a:lnTo>
                    <a:pt x="173" y="768"/>
                  </a:lnTo>
                  <a:lnTo>
                    <a:pt x="0" y="942"/>
                  </a:lnTo>
                  <a:lnTo>
                    <a:pt x="210" y="768"/>
                  </a:lnTo>
                  <a:lnTo>
                    <a:pt x="313" y="243"/>
                  </a:lnTo>
                  <a:lnTo>
                    <a:pt x="210" y="34"/>
                  </a:lnTo>
                  <a:cubicBezTo>
                    <a:pt x="210" y="0"/>
                    <a:pt x="173" y="0"/>
                    <a:pt x="173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3316;p67"/>
            <p:cNvSpPr/>
            <p:nvPr/>
          </p:nvSpPr>
          <p:spPr>
            <a:xfrm>
              <a:off x="5731049" y="4136722"/>
              <a:ext cx="298725" cy="552982"/>
            </a:xfrm>
            <a:custGeom>
              <a:avLst/>
              <a:gdLst/>
              <a:ahLst/>
              <a:cxnLst/>
              <a:rect l="l" t="t" r="r" b="b"/>
              <a:pathLst>
                <a:path w="524" h="970" extrusionOk="0">
                  <a:moveTo>
                    <a:pt x="53" y="0"/>
                  </a:moveTo>
                  <a:cubicBezTo>
                    <a:pt x="44" y="0"/>
                    <a:pt x="34" y="9"/>
                    <a:pt x="34" y="26"/>
                  </a:cubicBezTo>
                  <a:cubicBezTo>
                    <a:pt x="1" y="26"/>
                    <a:pt x="1" y="62"/>
                    <a:pt x="34" y="95"/>
                  </a:cubicBezTo>
                  <a:lnTo>
                    <a:pt x="490" y="519"/>
                  </a:lnTo>
                  <a:lnTo>
                    <a:pt x="490" y="519"/>
                  </a:lnTo>
                  <a:cubicBezTo>
                    <a:pt x="490" y="587"/>
                    <a:pt x="489" y="656"/>
                    <a:pt x="453" y="760"/>
                  </a:cubicBezTo>
                  <a:lnTo>
                    <a:pt x="453" y="863"/>
                  </a:lnTo>
                  <a:cubicBezTo>
                    <a:pt x="453" y="900"/>
                    <a:pt x="453" y="933"/>
                    <a:pt x="490" y="969"/>
                  </a:cubicBezTo>
                  <a:lnTo>
                    <a:pt x="490" y="863"/>
                  </a:lnTo>
                  <a:lnTo>
                    <a:pt x="490" y="760"/>
                  </a:lnTo>
                  <a:cubicBezTo>
                    <a:pt x="490" y="671"/>
                    <a:pt x="513" y="608"/>
                    <a:pt x="521" y="548"/>
                  </a:cubicBezTo>
                  <a:lnTo>
                    <a:pt x="521" y="548"/>
                  </a:lnTo>
                  <a:lnTo>
                    <a:pt x="523" y="551"/>
                  </a:lnTo>
                  <a:lnTo>
                    <a:pt x="523" y="551"/>
                  </a:lnTo>
                  <a:lnTo>
                    <a:pt x="521" y="548"/>
                  </a:lnTo>
                  <a:lnTo>
                    <a:pt x="521" y="548"/>
                  </a:lnTo>
                  <a:cubicBezTo>
                    <a:pt x="522" y="537"/>
                    <a:pt x="523" y="525"/>
                    <a:pt x="523" y="514"/>
                  </a:cubicBezTo>
                  <a:lnTo>
                    <a:pt x="104" y="26"/>
                  </a:lnTo>
                  <a:lnTo>
                    <a:pt x="71" y="26"/>
                  </a:lnTo>
                  <a:cubicBezTo>
                    <a:pt x="71" y="9"/>
                    <a:pt x="62" y="0"/>
                    <a:pt x="53" y="0"/>
                  </a:cubicBez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3317;p67"/>
            <p:cNvSpPr/>
            <p:nvPr/>
          </p:nvSpPr>
          <p:spPr>
            <a:xfrm>
              <a:off x="5830243" y="4092256"/>
              <a:ext cx="358583" cy="398489"/>
            </a:xfrm>
            <a:custGeom>
              <a:avLst/>
              <a:gdLst/>
              <a:ahLst/>
              <a:cxnLst/>
              <a:rect l="l" t="t" r="r" b="b"/>
              <a:pathLst>
                <a:path w="629" h="699" extrusionOk="0">
                  <a:moveTo>
                    <a:pt x="70" y="0"/>
                  </a:moveTo>
                  <a:cubicBezTo>
                    <a:pt x="36" y="0"/>
                    <a:pt x="0" y="0"/>
                    <a:pt x="0" y="34"/>
                  </a:cubicBezTo>
                  <a:cubicBezTo>
                    <a:pt x="0" y="70"/>
                    <a:pt x="0" y="70"/>
                    <a:pt x="36" y="104"/>
                  </a:cubicBezTo>
                  <a:lnTo>
                    <a:pt x="595" y="243"/>
                  </a:lnTo>
                  <a:lnTo>
                    <a:pt x="595" y="210"/>
                  </a:lnTo>
                  <a:lnTo>
                    <a:pt x="70" y="0"/>
                  </a:lnTo>
                  <a:close/>
                  <a:moveTo>
                    <a:pt x="559" y="243"/>
                  </a:moveTo>
                  <a:lnTo>
                    <a:pt x="628" y="698"/>
                  </a:lnTo>
                  <a:lnTo>
                    <a:pt x="595" y="243"/>
                  </a:lnTo>
                  <a:close/>
                </a:path>
              </a:pathLst>
            </a:custGeom>
            <a:solidFill>
              <a:srgbClr val="4B8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7" name="Google Shape;3318;p67"/>
          <p:cNvSpPr/>
          <p:nvPr/>
        </p:nvSpPr>
        <p:spPr>
          <a:xfrm>
            <a:off x="5048583" y="3492830"/>
            <a:ext cx="387600" cy="387600"/>
          </a:xfrm>
          <a:prstGeom prst="ellipse">
            <a:avLst/>
          </a:prstGeom>
          <a:solidFill>
            <a:srgbClr val="25383C"/>
          </a:solidFill>
          <a:ln w="9525" cap="flat" cmpd="sng">
            <a:solidFill>
              <a:srgbClr val="2A42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5</a:t>
            </a:r>
            <a:endParaRPr sz="22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sp>
        <p:nvSpPr>
          <p:cNvPr id="298" name="Google Shape;3319;p67"/>
          <p:cNvSpPr/>
          <p:nvPr/>
        </p:nvSpPr>
        <p:spPr>
          <a:xfrm>
            <a:off x="4378158" y="4218805"/>
            <a:ext cx="387600" cy="387600"/>
          </a:xfrm>
          <a:prstGeom prst="ellipse">
            <a:avLst/>
          </a:prstGeom>
          <a:solidFill>
            <a:srgbClr val="25383C"/>
          </a:solidFill>
          <a:ln w="9525" cap="flat" cmpd="sng">
            <a:solidFill>
              <a:srgbClr val="2A42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4</a:t>
            </a:r>
            <a:endParaRPr sz="22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sp>
        <p:nvSpPr>
          <p:cNvPr id="299" name="Google Shape;3320;p67"/>
          <p:cNvSpPr/>
          <p:nvPr/>
        </p:nvSpPr>
        <p:spPr>
          <a:xfrm>
            <a:off x="3707733" y="3492830"/>
            <a:ext cx="387600" cy="387600"/>
          </a:xfrm>
          <a:prstGeom prst="ellipse">
            <a:avLst/>
          </a:prstGeom>
          <a:solidFill>
            <a:srgbClr val="25383C"/>
          </a:solidFill>
          <a:ln w="9525" cap="flat" cmpd="sng">
            <a:solidFill>
              <a:srgbClr val="2A42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3</a:t>
            </a:r>
            <a:endParaRPr sz="22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sp>
        <p:nvSpPr>
          <p:cNvPr id="300" name="Google Shape;3321;p67"/>
          <p:cNvSpPr/>
          <p:nvPr/>
        </p:nvSpPr>
        <p:spPr>
          <a:xfrm>
            <a:off x="3707733" y="1983480"/>
            <a:ext cx="387600" cy="387600"/>
          </a:xfrm>
          <a:prstGeom prst="ellipse">
            <a:avLst/>
          </a:prstGeom>
          <a:solidFill>
            <a:srgbClr val="25383C"/>
          </a:solidFill>
          <a:ln w="9525" cap="flat" cmpd="sng">
            <a:solidFill>
              <a:srgbClr val="2A42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6</a:t>
            </a:r>
            <a:endParaRPr sz="22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sp>
        <p:nvSpPr>
          <p:cNvPr id="301" name="Google Shape;3322;p67"/>
          <p:cNvSpPr/>
          <p:nvPr/>
        </p:nvSpPr>
        <p:spPr>
          <a:xfrm>
            <a:off x="4367683" y="1267981"/>
            <a:ext cx="387600" cy="387600"/>
          </a:xfrm>
          <a:prstGeom prst="ellipse">
            <a:avLst/>
          </a:prstGeom>
          <a:solidFill>
            <a:srgbClr val="25383C"/>
          </a:solidFill>
          <a:ln w="9525" cap="flat" cmpd="sng">
            <a:solidFill>
              <a:srgbClr val="2A42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1</a:t>
            </a:r>
            <a:endParaRPr sz="22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sp>
        <p:nvSpPr>
          <p:cNvPr id="302" name="Google Shape;3323;p67"/>
          <p:cNvSpPr/>
          <p:nvPr/>
        </p:nvSpPr>
        <p:spPr>
          <a:xfrm>
            <a:off x="5048583" y="1983480"/>
            <a:ext cx="387600" cy="387600"/>
          </a:xfrm>
          <a:prstGeom prst="ellipse">
            <a:avLst/>
          </a:prstGeom>
          <a:solidFill>
            <a:srgbClr val="25383C"/>
          </a:solidFill>
          <a:ln w="9525" cap="flat" cmpd="sng">
            <a:solidFill>
              <a:srgbClr val="2A42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2</a:t>
            </a:r>
            <a:endParaRPr sz="22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sp>
        <p:nvSpPr>
          <p:cNvPr id="303" name="Google Shape;3324;p67"/>
          <p:cNvSpPr txBox="1"/>
          <p:nvPr/>
        </p:nvSpPr>
        <p:spPr>
          <a:xfrm>
            <a:off x="285720" y="1428742"/>
            <a:ext cx="2795880" cy="344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r"/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Identifikasi</a:t>
            </a:r>
            <a:r>
              <a:rPr lang="en-US" sz="2400" dirty="0" smtClean="0">
                <a:solidFill>
                  <a:schemeClr val="accent4"/>
                </a:solidFill>
                <a:latin typeface="Caveat Brush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Masalah</a:t>
            </a:r>
            <a:endParaRPr lang="en-US" sz="2400" dirty="0">
              <a:solidFill>
                <a:schemeClr val="accent4"/>
              </a:solidFill>
              <a:latin typeface="Caveat Brush" charset="0"/>
            </a:endParaRPr>
          </a:p>
        </p:txBody>
      </p:sp>
      <p:sp>
        <p:nvSpPr>
          <p:cNvPr id="305" name="Google Shape;3326;p67"/>
          <p:cNvSpPr txBox="1"/>
          <p:nvPr/>
        </p:nvSpPr>
        <p:spPr>
          <a:xfrm>
            <a:off x="0" y="2571750"/>
            <a:ext cx="3081600" cy="415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r"/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Melihat</a:t>
            </a:r>
            <a:r>
              <a:rPr lang="en-US" sz="2400" dirty="0" smtClean="0">
                <a:solidFill>
                  <a:schemeClr val="accent4"/>
                </a:solidFill>
                <a:latin typeface="Caveat Brush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Dampak</a:t>
            </a:r>
            <a:r>
              <a:rPr lang="en-US" sz="2400" dirty="0" smtClean="0">
                <a:solidFill>
                  <a:schemeClr val="accent4"/>
                </a:solidFill>
                <a:latin typeface="Caveat Brush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atau</a:t>
            </a:r>
            <a:r>
              <a:rPr lang="en-US" sz="2400" dirty="0" smtClean="0">
                <a:solidFill>
                  <a:schemeClr val="accent4"/>
                </a:solidFill>
                <a:latin typeface="Caveat Brush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Efeknya</a:t>
            </a:r>
            <a:endParaRPr lang="en-US" sz="2400" dirty="0">
              <a:solidFill>
                <a:schemeClr val="accent4"/>
              </a:solidFill>
              <a:latin typeface="Caveat Brush" charset="0"/>
            </a:endParaRPr>
          </a:p>
        </p:txBody>
      </p:sp>
      <p:sp>
        <p:nvSpPr>
          <p:cNvPr id="307" name="Google Shape;3328;p67"/>
          <p:cNvSpPr txBox="1"/>
          <p:nvPr/>
        </p:nvSpPr>
        <p:spPr>
          <a:xfrm>
            <a:off x="720000" y="3727510"/>
            <a:ext cx="23616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r"/>
            <a:r>
              <a:rPr lang="en-US" sz="2400" dirty="0" smtClean="0">
                <a:solidFill>
                  <a:schemeClr val="accent4"/>
                </a:solidFill>
                <a:latin typeface="Caveat Brush" charset="0"/>
              </a:rPr>
              <a:t> </a:t>
            </a:r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Aksi</a:t>
            </a:r>
            <a:r>
              <a:rPr lang="en-US" sz="2400" dirty="0" smtClean="0">
                <a:solidFill>
                  <a:schemeClr val="accent4"/>
                </a:solidFill>
                <a:latin typeface="Caveat Brush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atau</a:t>
            </a:r>
            <a:r>
              <a:rPr lang="en-US" sz="2400" dirty="0" smtClean="0">
                <a:solidFill>
                  <a:schemeClr val="accent4"/>
                </a:solidFill>
                <a:latin typeface="Caveat Brush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Tindakan</a:t>
            </a:r>
            <a:endParaRPr lang="en-US" sz="2400" dirty="0">
              <a:solidFill>
                <a:schemeClr val="accent4"/>
              </a:solidFill>
              <a:latin typeface="Caveat Brush" charset="0"/>
            </a:endParaRPr>
          </a:p>
        </p:txBody>
      </p:sp>
      <p:sp>
        <p:nvSpPr>
          <p:cNvPr id="309" name="Google Shape;3330;p67"/>
          <p:cNvSpPr txBox="1"/>
          <p:nvPr/>
        </p:nvSpPr>
        <p:spPr>
          <a:xfrm>
            <a:off x="6062400" y="1474113"/>
            <a:ext cx="3081600" cy="383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Mendefinisikan</a:t>
            </a:r>
            <a:r>
              <a:rPr lang="en-US" sz="2400" dirty="0" smtClean="0">
                <a:solidFill>
                  <a:schemeClr val="accent4"/>
                </a:solidFill>
                <a:latin typeface="Caveat Brush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Masalah</a:t>
            </a:r>
            <a:endParaRPr lang="en-US" sz="2400" dirty="0">
              <a:solidFill>
                <a:schemeClr val="accent4"/>
              </a:solidFill>
              <a:latin typeface="Caveat Brush" charset="0"/>
            </a:endParaRPr>
          </a:p>
        </p:txBody>
      </p:sp>
      <p:sp>
        <p:nvSpPr>
          <p:cNvPr id="311" name="Google Shape;3332;p67"/>
          <p:cNvSpPr txBox="1"/>
          <p:nvPr/>
        </p:nvSpPr>
        <p:spPr>
          <a:xfrm>
            <a:off x="6062400" y="2798816"/>
            <a:ext cx="23616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spcAft>
                <a:spcPts val="1200"/>
              </a:spcAft>
            </a:pPr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Perumusan</a:t>
            </a:r>
            <a:r>
              <a:rPr lang="en-US" sz="2400" dirty="0" smtClean="0">
                <a:solidFill>
                  <a:schemeClr val="accent4"/>
                </a:solidFill>
                <a:latin typeface="Caveat Brush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Masalah</a:t>
            </a:r>
            <a:endParaRPr lang="en-US" sz="2400" dirty="0" smtClean="0">
              <a:solidFill>
                <a:schemeClr val="accent4"/>
              </a:solidFill>
              <a:latin typeface="Caveat Brush" charset="0"/>
            </a:endParaRPr>
          </a:p>
        </p:txBody>
      </p:sp>
      <p:sp>
        <p:nvSpPr>
          <p:cNvPr id="315" name="Google Shape;3336;p67"/>
          <p:cNvSpPr/>
          <p:nvPr/>
        </p:nvSpPr>
        <p:spPr>
          <a:xfrm rot="1067398">
            <a:off x="4906502" y="1638420"/>
            <a:ext cx="291451" cy="209106"/>
          </a:xfrm>
          <a:custGeom>
            <a:avLst/>
            <a:gdLst/>
            <a:ahLst/>
            <a:cxnLst/>
            <a:rect l="l" t="t" r="r" b="b"/>
            <a:pathLst>
              <a:path w="10427" h="7481" extrusionOk="0">
                <a:moveTo>
                  <a:pt x="10427" y="7480"/>
                </a:moveTo>
                <a:lnTo>
                  <a:pt x="9270" y="4835"/>
                </a:lnTo>
                <a:lnTo>
                  <a:pt x="8616" y="5611"/>
                </a:lnTo>
                <a:cubicBezTo>
                  <a:pt x="6131" y="3282"/>
                  <a:pt x="3273" y="1386"/>
                  <a:pt x="160" y="1"/>
                </a:cubicBezTo>
                <a:lnTo>
                  <a:pt x="0" y="361"/>
                </a:lnTo>
                <a:cubicBezTo>
                  <a:pt x="3078" y="1731"/>
                  <a:pt x="5904" y="3608"/>
                  <a:pt x="8362" y="5913"/>
                </a:cubicBezTo>
                <a:lnTo>
                  <a:pt x="7624" y="6787"/>
                </a:lnTo>
                <a:close/>
              </a:path>
            </a:pathLst>
          </a:custGeom>
          <a:solidFill>
            <a:srgbClr val="4B81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337;p67"/>
          <p:cNvSpPr/>
          <p:nvPr/>
        </p:nvSpPr>
        <p:spPr>
          <a:xfrm rot="-5400000">
            <a:off x="3919637" y="1638411"/>
            <a:ext cx="291461" cy="209113"/>
          </a:xfrm>
          <a:custGeom>
            <a:avLst/>
            <a:gdLst/>
            <a:ahLst/>
            <a:cxnLst/>
            <a:rect l="l" t="t" r="r" b="b"/>
            <a:pathLst>
              <a:path w="10427" h="7481" extrusionOk="0">
                <a:moveTo>
                  <a:pt x="10427" y="7480"/>
                </a:moveTo>
                <a:lnTo>
                  <a:pt x="9270" y="4835"/>
                </a:lnTo>
                <a:lnTo>
                  <a:pt x="8616" y="5611"/>
                </a:lnTo>
                <a:cubicBezTo>
                  <a:pt x="6131" y="3282"/>
                  <a:pt x="3273" y="1386"/>
                  <a:pt x="160" y="1"/>
                </a:cubicBezTo>
                <a:lnTo>
                  <a:pt x="0" y="361"/>
                </a:lnTo>
                <a:cubicBezTo>
                  <a:pt x="3078" y="1731"/>
                  <a:pt x="5904" y="3608"/>
                  <a:pt x="8362" y="5913"/>
                </a:cubicBezTo>
                <a:lnTo>
                  <a:pt x="7624" y="6787"/>
                </a:lnTo>
                <a:close/>
              </a:path>
            </a:pathLst>
          </a:custGeom>
          <a:solidFill>
            <a:srgbClr val="4B81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338;p67"/>
          <p:cNvSpPr/>
          <p:nvPr/>
        </p:nvSpPr>
        <p:spPr>
          <a:xfrm rot="-5400000" flipH="1">
            <a:off x="3985785" y="4037036"/>
            <a:ext cx="291461" cy="209113"/>
          </a:xfrm>
          <a:custGeom>
            <a:avLst/>
            <a:gdLst/>
            <a:ahLst/>
            <a:cxnLst/>
            <a:rect l="l" t="t" r="r" b="b"/>
            <a:pathLst>
              <a:path w="10427" h="7481" extrusionOk="0">
                <a:moveTo>
                  <a:pt x="10427" y="7480"/>
                </a:moveTo>
                <a:lnTo>
                  <a:pt x="9270" y="4835"/>
                </a:lnTo>
                <a:lnTo>
                  <a:pt x="8616" y="5611"/>
                </a:lnTo>
                <a:cubicBezTo>
                  <a:pt x="6131" y="3282"/>
                  <a:pt x="3273" y="1386"/>
                  <a:pt x="160" y="1"/>
                </a:cubicBezTo>
                <a:lnTo>
                  <a:pt x="0" y="361"/>
                </a:lnTo>
                <a:cubicBezTo>
                  <a:pt x="3078" y="1731"/>
                  <a:pt x="5904" y="3608"/>
                  <a:pt x="8362" y="5913"/>
                </a:cubicBezTo>
                <a:lnTo>
                  <a:pt x="7624" y="6787"/>
                </a:lnTo>
                <a:close/>
              </a:path>
            </a:pathLst>
          </a:custGeom>
          <a:solidFill>
            <a:srgbClr val="4B81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339;p67"/>
          <p:cNvSpPr/>
          <p:nvPr/>
        </p:nvSpPr>
        <p:spPr>
          <a:xfrm rot="9899956" flipH="1">
            <a:off x="4972640" y="4037034"/>
            <a:ext cx="291461" cy="209113"/>
          </a:xfrm>
          <a:custGeom>
            <a:avLst/>
            <a:gdLst/>
            <a:ahLst/>
            <a:cxnLst/>
            <a:rect l="l" t="t" r="r" b="b"/>
            <a:pathLst>
              <a:path w="10427" h="7481" extrusionOk="0">
                <a:moveTo>
                  <a:pt x="10427" y="7480"/>
                </a:moveTo>
                <a:lnTo>
                  <a:pt x="9270" y="4835"/>
                </a:lnTo>
                <a:lnTo>
                  <a:pt x="8616" y="5611"/>
                </a:lnTo>
                <a:cubicBezTo>
                  <a:pt x="6131" y="3282"/>
                  <a:pt x="3273" y="1386"/>
                  <a:pt x="160" y="1"/>
                </a:cubicBezTo>
                <a:lnTo>
                  <a:pt x="0" y="361"/>
                </a:lnTo>
                <a:cubicBezTo>
                  <a:pt x="3078" y="1731"/>
                  <a:pt x="5904" y="3608"/>
                  <a:pt x="8362" y="5913"/>
                </a:cubicBezTo>
                <a:lnTo>
                  <a:pt x="7624" y="6787"/>
                </a:lnTo>
                <a:close/>
              </a:path>
            </a:pathLst>
          </a:custGeom>
          <a:solidFill>
            <a:srgbClr val="4B81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340;p67"/>
          <p:cNvSpPr/>
          <p:nvPr/>
        </p:nvSpPr>
        <p:spPr>
          <a:xfrm rot="4792682" flipH="1">
            <a:off x="4874516" y="3138308"/>
            <a:ext cx="291461" cy="209113"/>
          </a:xfrm>
          <a:custGeom>
            <a:avLst/>
            <a:gdLst/>
            <a:ahLst/>
            <a:cxnLst/>
            <a:rect l="l" t="t" r="r" b="b"/>
            <a:pathLst>
              <a:path w="10427" h="7481" extrusionOk="0">
                <a:moveTo>
                  <a:pt x="10427" y="7480"/>
                </a:moveTo>
                <a:lnTo>
                  <a:pt x="9270" y="4835"/>
                </a:lnTo>
                <a:lnTo>
                  <a:pt x="8616" y="5611"/>
                </a:lnTo>
                <a:cubicBezTo>
                  <a:pt x="6131" y="3282"/>
                  <a:pt x="3273" y="1386"/>
                  <a:pt x="160" y="1"/>
                </a:cubicBezTo>
                <a:lnTo>
                  <a:pt x="0" y="361"/>
                </a:lnTo>
                <a:cubicBezTo>
                  <a:pt x="3078" y="1731"/>
                  <a:pt x="5904" y="3608"/>
                  <a:pt x="8362" y="5913"/>
                </a:cubicBezTo>
                <a:lnTo>
                  <a:pt x="7624" y="6787"/>
                </a:lnTo>
                <a:close/>
              </a:path>
            </a:pathLst>
          </a:custGeom>
          <a:solidFill>
            <a:srgbClr val="4B81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341;p67"/>
          <p:cNvSpPr/>
          <p:nvPr/>
        </p:nvSpPr>
        <p:spPr>
          <a:xfrm rot="-900044" flipH="1">
            <a:off x="3985780" y="3138310"/>
            <a:ext cx="291461" cy="209113"/>
          </a:xfrm>
          <a:custGeom>
            <a:avLst/>
            <a:gdLst/>
            <a:ahLst/>
            <a:cxnLst/>
            <a:rect l="l" t="t" r="r" b="b"/>
            <a:pathLst>
              <a:path w="10427" h="7481" extrusionOk="0">
                <a:moveTo>
                  <a:pt x="10427" y="7480"/>
                </a:moveTo>
                <a:lnTo>
                  <a:pt x="9270" y="4835"/>
                </a:lnTo>
                <a:lnTo>
                  <a:pt x="8616" y="5611"/>
                </a:lnTo>
                <a:cubicBezTo>
                  <a:pt x="6131" y="3282"/>
                  <a:pt x="3273" y="1386"/>
                  <a:pt x="160" y="1"/>
                </a:cubicBezTo>
                <a:lnTo>
                  <a:pt x="0" y="361"/>
                </a:lnTo>
                <a:cubicBezTo>
                  <a:pt x="3078" y="1731"/>
                  <a:pt x="5904" y="3608"/>
                  <a:pt x="8362" y="5913"/>
                </a:cubicBezTo>
                <a:lnTo>
                  <a:pt x="7624" y="6787"/>
                </a:lnTo>
                <a:close/>
              </a:path>
            </a:pathLst>
          </a:custGeom>
          <a:solidFill>
            <a:srgbClr val="4B81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342;p67"/>
          <p:cNvSpPr/>
          <p:nvPr/>
        </p:nvSpPr>
        <p:spPr>
          <a:xfrm>
            <a:off x="5674808" y="1468405"/>
            <a:ext cx="387600" cy="387600"/>
          </a:xfrm>
          <a:prstGeom prst="ellipse">
            <a:avLst/>
          </a:prstGeom>
          <a:solidFill>
            <a:srgbClr val="1B2B2F"/>
          </a:solidFill>
          <a:ln w="9525" cap="flat" cmpd="sng">
            <a:solidFill>
              <a:srgbClr val="2A42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chemeClr val="accent4"/>
                </a:solidFill>
                <a:latin typeface="Caveat Brush"/>
                <a:ea typeface="Caveat Brush"/>
                <a:cs typeface="Caveat Brush"/>
                <a:sym typeface="Caveat Brush"/>
              </a:rPr>
              <a:t>2</a:t>
            </a:r>
            <a:endParaRPr sz="2200">
              <a:solidFill>
                <a:schemeClr val="accent4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sp>
        <p:nvSpPr>
          <p:cNvPr id="322" name="Google Shape;3343;p67"/>
          <p:cNvSpPr/>
          <p:nvPr/>
        </p:nvSpPr>
        <p:spPr>
          <a:xfrm>
            <a:off x="3081608" y="1468405"/>
            <a:ext cx="387600" cy="387600"/>
          </a:xfrm>
          <a:prstGeom prst="ellipse">
            <a:avLst/>
          </a:prstGeom>
          <a:solidFill>
            <a:srgbClr val="1B2B2F"/>
          </a:solidFill>
          <a:ln w="9525" cap="flat" cmpd="sng">
            <a:solidFill>
              <a:srgbClr val="2A42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4"/>
                </a:solidFill>
                <a:latin typeface="Caveat Brush"/>
                <a:ea typeface="Caveat Brush"/>
                <a:cs typeface="Caveat Brush"/>
                <a:sym typeface="Caveat Brush"/>
              </a:rPr>
              <a:t>1</a:t>
            </a:r>
            <a:endParaRPr sz="2200">
              <a:solidFill>
                <a:schemeClr val="accent4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sp>
        <p:nvSpPr>
          <p:cNvPr id="323" name="Google Shape;3344;p67"/>
          <p:cNvSpPr/>
          <p:nvPr/>
        </p:nvSpPr>
        <p:spPr>
          <a:xfrm>
            <a:off x="5674808" y="2655168"/>
            <a:ext cx="387600" cy="387600"/>
          </a:xfrm>
          <a:prstGeom prst="ellipse">
            <a:avLst/>
          </a:prstGeom>
          <a:solidFill>
            <a:srgbClr val="1B2B2F"/>
          </a:solidFill>
          <a:ln w="9525" cap="flat" cmpd="sng">
            <a:solidFill>
              <a:srgbClr val="2A42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4"/>
                </a:solidFill>
                <a:latin typeface="Caveat Brush"/>
                <a:ea typeface="Caveat Brush"/>
                <a:cs typeface="Caveat Brush"/>
                <a:sym typeface="Caveat Brush"/>
              </a:rPr>
              <a:t>3</a:t>
            </a:r>
            <a:endParaRPr sz="2200">
              <a:solidFill>
                <a:schemeClr val="accent4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sp>
        <p:nvSpPr>
          <p:cNvPr id="324" name="Google Shape;3345;p67"/>
          <p:cNvSpPr/>
          <p:nvPr/>
        </p:nvSpPr>
        <p:spPr>
          <a:xfrm>
            <a:off x="3081608" y="2655168"/>
            <a:ext cx="387600" cy="387600"/>
          </a:xfrm>
          <a:prstGeom prst="ellipse">
            <a:avLst/>
          </a:prstGeom>
          <a:solidFill>
            <a:srgbClr val="1B2B2F"/>
          </a:solidFill>
          <a:ln w="9525" cap="flat" cmpd="sng">
            <a:solidFill>
              <a:srgbClr val="2A42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4"/>
                </a:solidFill>
                <a:latin typeface="Caveat Brush"/>
                <a:ea typeface="Caveat Brush"/>
                <a:cs typeface="Caveat Brush"/>
                <a:sym typeface="Caveat Brush"/>
              </a:rPr>
              <a:t>6</a:t>
            </a:r>
            <a:endParaRPr sz="2200">
              <a:solidFill>
                <a:schemeClr val="accent4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sp>
        <p:nvSpPr>
          <p:cNvPr id="325" name="Google Shape;3346;p67"/>
          <p:cNvSpPr/>
          <p:nvPr/>
        </p:nvSpPr>
        <p:spPr>
          <a:xfrm>
            <a:off x="5674808" y="3716168"/>
            <a:ext cx="387600" cy="387600"/>
          </a:xfrm>
          <a:prstGeom prst="ellipse">
            <a:avLst/>
          </a:prstGeom>
          <a:solidFill>
            <a:srgbClr val="1B2B2F"/>
          </a:solidFill>
          <a:ln w="9525" cap="flat" cmpd="sng">
            <a:solidFill>
              <a:srgbClr val="2A42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4"/>
                </a:solidFill>
                <a:latin typeface="Caveat Brush"/>
                <a:ea typeface="Caveat Brush"/>
                <a:cs typeface="Caveat Brush"/>
                <a:sym typeface="Caveat Brush"/>
              </a:rPr>
              <a:t>4</a:t>
            </a:r>
            <a:endParaRPr sz="2200">
              <a:solidFill>
                <a:schemeClr val="accent4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sp>
        <p:nvSpPr>
          <p:cNvPr id="326" name="Google Shape;3347;p67"/>
          <p:cNvSpPr/>
          <p:nvPr/>
        </p:nvSpPr>
        <p:spPr>
          <a:xfrm>
            <a:off x="3081608" y="3716168"/>
            <a:ext cx="387600" cy="387600"/>
          </a:xfrm>
          <a:prstGeom prst="ellipse">
            <a:avLst/>
          </a:prstGeom>
          <a:solidFill>
            <a:srgbClr val="1B2B2F"/>
          </a:solidFill>
          <a:ln w="9525" cap="flat" cmpd="sng">
            <a:solidFill>
              <a:srgbClr val="2A42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4"/>
                </a:solidFill>
                <a:latin typeface="Caveat Brush"/>
                <a:ea typeface="Caveat Brush"/>
                <a:cs typeface="Caveat Brush"/>
                <a:sym typeface="Caveat Brush"/>
              </a:rPr>
              <a:t>5</a:t>
            </a:r>
            <a:endParaRPr sz="2200">
              <a:solidFill>
                <a:schemeClr val="accent4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sp>
        <p:nvSpPr>
          <p:cNvPr id="328" name="Google Shape;3326;p67"/>
          <p:cNvSpPr txBox="1"/>
          <p:nvPr/>
        </p:nvSpPr>
        <p:spPr>
          <a:xfrm>
            <a:off x="6072198" y="3643320"/>
            <a:ext cx="3081600" cy="415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Eksplorasi</a:t>
            </a:r>
            <a:r>
              <a:rPr lang="en-US" sz="2400" dirty="0" smtClean="0">
                <a:solidFill>
                  <a:schemeClr val="accent4"/>
                </a:solidFill>
                <a:latin typeface="Caveat Brush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berbagai</a:t>
            </a:r>
            <a:r>
              <a:rPr lang="en-US" sz="2400" dirty="0" smtClean="0">
                <a:solidFill>
                  <a:schemeClr val="accent4"/>
                </a:solidFill>
                <a:latin typeface="Caveat Brush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Kemungkinan</a:t>
            </a:r>
            <a:r>
              <a:rPr lang="en-US" sz="2400" dirty="0" smtClean="0">
                <a:solidFill>
                  <a:schemeClr val="accent4"/>
                </a:solidFill>
                <a:latin typeface="Caveat Brush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aveat Brush" charset="0"/>
              </a:rPr>
              <a:t>Alternatif</a:t>
            </a:r>
            <a:endParaRPr lang="en-US" sz="2400" dirty="0">
              <a:solidFill>
                <a:schemeClr val="accent4"/>
              </a:solidFill>
              <a:latin typeface="Caveat Brush" charset="0"/>
            </a:endParaRPr>
          </a:p>
        </p:txBody>
      </p:sp>
      <p:grpSp>
        <p:nvGrpSpPr>
          <p:cNvPr id="336" name="Group 335"/>
          <p:cNvGrpSpPr/>
          <p:nvPr/>
        </p:nvGrpSpPr>
        <p:grpSpPr>
          <a:xfrm>
            <a:off x="0" y="5000678"/>
            <a:ext cx="9144000" cy="5143500"/>
            <a:chOff x="0" y="2285998"/>
            <a:chExt cx="9144000" cy="5143500"/>
          </a:xfrm>
        </p:grpSpPr>
        <p:grpSp>
          <p:nvGrpSpPr>
            <p:cNvPr id="334" name="Group 333"/>
            <p:cNvGrpSpPr/>
            <p:nvPr/>
          </p:nvGrpSpPr>
          <p:grpSpPr>
            <a:xfrm>
              <a:off x="0" y="2285998"/>
              <a:ext cx="9144000" cy="5143500"/>
              <a:chOff x="0" y="0"/>
              <a:chExt cx="9144000" cy="5143500"/>
            </a:xfrm>
          </p:grpSpPr>
          <p:sp>
            <p:nvSpPr>
              <p:cNvPr id="330" name="Rectangle 329"/>
              <p:cNvSpPr/>
              <p:nvPr/>
            </p:nvSpPr>
            <p:spPr>
              <a:xfrm>
                <a:off x="0" y="0"/>
                <a:ext cx="9144000" cy="5143500"/>
              </a:xfrm>
              <a:prstGeom prst="rect">
                <a:avLst/>
              </a:prstGeom>
              <a:solidFill>
                <a:schemeClr val="bg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0" y="214296"/>
                <a:ext cx="9144000" cy="428628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2" name="Oval 331"/>
              <p:cNvSpPr/>
              <p:nvPr/>
            </p:nvSpPr>
            <p:spPr>
              <a:xfrm>
                <a:off x="8143900" y="71420"/>
                <a:ext cx="642942" cy="642942"/>
              </a:xfrm>
              <a:prstGeom prst="ellipse">
                <a:avLst/>
              </a:prstGeom>
              <a:solidFill>
                <a:schemeClr val="accent3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 smtClean="0">
                    <a:latin typeface="Caveat Brush" charset="0"/>
                  </a:rPr>
                  <a:t>1</a:t>
                </a:r>
                <a:endParaRPr lang="en-US" sz="4000" dirty="0">
                  <a:latin typeface="Caveat Brush" charset="0"/>
                </a:endParaRPr>
              </a:p>
            </p:txBody>
          </p:sp>
          <p:sp>
            <p:nvSpPr>
              <p:cNvPr id="333" name="TextBox 332"/>
              <p:cNvSpPr txBox="1"/>
              <p:nvPr/>
            </p:nvSpPr>
            <p:spPr>
              <a:xfrm>
                <a:off x="357158" y="1428742"/>
                <a:ext cx="8429684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600" dirty="0" smtClean="0">
                    <a:solidFill>
                      <a:schemeClr val="tx1"/>
                    </a:solidFill>
                  </a:rPr>
                  <a:t>	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Pada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dasarnya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,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mengidentifikasi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suatu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masalah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yang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kompleks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adalah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langkah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yang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cukup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sulit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.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Tetapi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,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mau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tidak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mau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hal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tersebut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harus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dilakukan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karena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merupakan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langkah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awal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untuk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bisa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menyelesaikan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masalah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itu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sendiri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.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Maka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dari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itu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,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sebelum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melakukan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hal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lain,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Anda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harus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mengidentifikasi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masalah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terlebih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dahulu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 algn="just"/>
                <a:r>
                  <a:rPr lang="en-US" sz="1600" dirty="0" smtClean="0">
                    <a:solidFill>
                      <a:schemeClr val="tx1"/>
                    </a:solidFill>
                  </a:rPr>
                  <a:t>	Agar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bisa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mengidentifikasi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masalah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,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maka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langkah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yang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bisa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dilakukan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adalah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memilih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pertanyaan-pertanyaan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yang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sesuai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sehingga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bisa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menemukan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sumber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masalah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 algn="just"/>
                <a:r>
                  <a:rPr lang="en-US" sz="1600" dirty="0" err="1" smtClean="0">
                    <a:solidFill>
                      <a:schemeClr val="tx1"/>
                    </a:solidFill>
                  </a:rPr>
                  <a:t>Pada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langkah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ini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,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jangan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terlalu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banyak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asumsi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dan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menebak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secara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asal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sebelum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didiskusikan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dan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disepakati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bersama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,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karena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problem solving yang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baik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diawali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dengan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mencari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informasi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lengkap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tentang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masalah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yang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ada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 algn="just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35" name="Google Shape;3324;p67"/>
            <p:cNvSpPr txBox="1"/>
            <p:nvPr/>
          </p:nvSpPr>
          <p:spPr>
            <a:xfrm>
              <a:off x="2714612" y="2500312"/>
              <a:ext cx="2795880" cy="3444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r"/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Identifikasi</a:t>
              </a:r>
              <a:r>
                <a:rPr lang="en-US" sz="2400" dirty="0" smtClean="0">
                  <a:solidFill>
                    <a:schemeClr val="accent4"/>
                  </a:solidFill>
                  <a:latin typeface="Caveat Brush" charset="0"/>
                </a:rPr>
                <a:t> </a:t>
              </a:r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Masalah</a:t>
              </a:r>
              <a:endParaRPr lang="en-US" sz="2400" dirty="0">
                <a:solidFill>
                  <a:schemeClr val="accent4"/>
                </a:solidFill>
                <a:latin typeface="Caveat Brush" charset="0"/>
              </a:endParaRPr>
            </a:p>
          </p:txBody>
        </p:sp>
      </p:grpSp>
      <p:grpSp>
        <p:nvGrpSpPr>
          <p:cNvPr id="337" name="Group 336"/>
          <p:cNvGrpSpPr/>
          <p:nvPr/>
        </p:nvGrpSpPr>
        <p:grpSpPr>
          <a:xfrm>
            <a:off x="0" y="5143518"/>
            <a:ext cx="9144000" cy="5143500"/>
            <a:chOff x="0" y="2285998"/>
            <a:chExt cx="9144000" cy="5143500"/>
          </a:xfrm>
          <a:solidFill>
            <a:schemeClr val="bg1">
              <a:lumMod val="40000"/>
              <a:lumOff val="60000"/>
            </a:schemeClr>
          </a:solidFill>
        </p:grpSpPr>
        <p:grpSp>
          <p:nvGrpSpPr>
            <p:cNvPr id="338" name="Group 333"/>
            <p:cNvGrpSpPr/>
            <p:nvPr/>
          </p:nvGrpSpPr>
          <p:grpSpPr>
            <a:xfrm>
              <a:off x="0" y="2285998"/>
              <a:ext cx="9144000" cy="5143500"/>
              <a:chOff x="0" y="0"/>
              <a:chExt cx="9144000" cy="5143500"/>
            </a:xfrm>
            <a:grpFill/>
          </p:grpSpPr>
          <p:sp>
            <p:nvSpPr>
              <p:cNvPr id="340" name="Rectangle 339"/>
              <p:cNvSpPr/>
              <p:nvPr/>
            </p:nvSpPr>
            <p:spPr>
              <a:xfrm>
                <a:off x="0" y="0"/>
                <a:ext cx="9144000" cy="51435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1" name="Rectangle 340"/>
              <p:cNvSpPr/>
              <p:nvPr/>
            </p:nvSpPr>
            <p:spPr>
              <a:xfrm>
                <a:off x="0" y="214296"/>
                <a:ext cx="9144000" cy="428628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2" name="Oval 341"/>
              <p:cNvSpPr/>
              <p:nvPr/>
            </p:nvSpPr>
            <p:spPr>
              <a:xfrm>
                <a:off x="8143900" y="71420"/>
                <a:ext cx="642942" cy="642942"/>
              </a:xfrm>
              <a:prstGeom prst="ellipse">
                <a:avLst/>
              </a:prstGeom>
              <a:grp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 smtClean="0">
                    <a:latin typeface="Caveat Brush" charset="0"/>
                  </a:rPr>
                  <a:t>2</a:t>
                </a:r>
                <a:endParaRPr lang="en-US" sz="4000" dirty="0">
                  <a:latin typeface="Caveat Brush" charset="0"/>
                </a:endParaRPr>
              </a:p>
            </p:txBody>
          </p:sp>
          <p:sp>
            <p:nvSpPr>
              <p:cNvPr id="343" name="TextBox 342"/>
              <p:cNvSpPr txBox="1"/>
              <p:nvPr/>
            </p:nvSpPr>
            <p:spPr>
              <a:xfrm>
                <a:off x="357158" y="1428742"/>
                <a:ext cx="8429684" cy="156966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600" dirty="0" smtClean="0"/>
                  <a:t>	</a:t>
                </a:r>
                <a:r>
                  <a:rPr lang="en-US" sz="1600" dirty="0" err="1" smtClean="0"/>
                  <a:t>Langkah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berikutnya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adalah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mendefinisikan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masalah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setelah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masalah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pokok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ditemukan</a:t>
                </a:r>
                <a:r>
                  <a:rPr lang="en-US" sz="1600" dirty="0" smtClean="0"/>
                  <a:t>. </a:t>
                </a:r>
                <a:r>
                  <a:rPr lang="en-US" sz="1600" dirty="0" err="1" smtClean="0"/>
                  <a:t>Pada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tahap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ini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kita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dituntut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untuk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bisa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merumuskan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menggambarkan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persoalan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dengan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cermat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teliti</a:t>
                </a:r>
                <a:r>
                  <a:rPr lang="en-US" sz="1600" dirty="0" smtClean="0"/>
                  <a:t>.</a:t>
                </a:r>
              </a:p>
              <a:p>
                <a:pPr algn="just"/>
                <a:r>
                  <a:rPr lang="en-US" sz="1600" dirty="0" smtClean="0"/>
                  <a:t>	</a:t>
                </a:r>
                <a:r>
                  <a:rPr lang="en-US" sz="1600" dirty="0" err="1" smtClean="0"/>
                  <a:t>Maka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dari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itu</a:t>
                </a:r>
                <a:r>
                  <a:rPr lang="en-US" sz="1600" dirty="0" smtClean="0"/>
                  <a:t>, </a:t>
                </a:r>
                <a:r>
                  <a:rPr lang="en-US" sz="1600" dirty="0" err="1" smtClean="0"/>
                  <a:t>diharapkan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untuk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tidak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gegabah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asal-asalan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mengambil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keputusan</a:t>
                </a:r>
                <a:r>
                  <a:rPr lang="en-US" sz="1600" dirty="0" smtClean="0"/>
                  <a:t>. </a:t>
                </a:r>
                <a:r>
                  <a:rPr lang="en-US" sz="1600" dirty="0" err="1" smtClean="0"/>
                  <a:t>Karena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jika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salah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sedikit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saja</a:t>
                </a:r>
                <a:r>
                  <a:rPr lang="en-US" sz="1600" dirty="0" smtClean="0"/>
                  <a:t>, </a:t>
                </a:r>
                <a:r>
                  <a:rPr lang="en-US" sz="1600" dirty="0" err="1" smtClean="0"/>
                  <a:t>peluang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untuk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bisa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menyelesaikan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masalah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sangatlah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kecil</a:t>
                </a:r>
                <a:r>
                  <a:rPr lang="en-US" sz="1600" dirty="0" smtClean="0"/>
                  <a:t>.</a:t>
                </a:r>
                <a:endParaRPr lang="en-US" sz="1600" dirty="0"/>
              </a:p>
            </p:txBody>
          </p:sp>
        </p:grpSp>
        <p:sp>
          <p:nvSpPr>
            <p:cNvPr id="339" name="Google Shape;3324;p67"/>
            <p:cNvSpPr txBox="1"/>
            <p:nvPr/>
          </p:nvSpPr>
          <p:spPr>
            <a:xfrm>
              <a:off x="3143240" y="2500312"/>
              <a:ext cx="3571932" cy="34443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Mendefinisikan</a:t>
              </a:r>
              <a:r>
                <a:rPr lang="en-US" sz="2400" dirty="0" smtClean="0">
                  <a:solidFill>
                    <a:schemeClr val="accent4"/>
                  </a:solidFill>
                  <a:latin typeface="Caveat Brush" charset="0"/>
                </a:rPr>
                <a:t> </a:t>
              </a:r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Masalah</a:t>
              </a:r>
              <a:endParaRPr lang="en-US" sz="2400" dirty="0">
                <a:solidFill>
                  <a:schemeClr val="accent4"/>
                </a:solidFill>
                <a:latin typeface="Caveat Brush" charset="0"/>
              </a:endParaRPr>
            </a:p>
          </p:txBody>
        </p:sp>
      </p:grpSp>
      <p:grpSp>
        <p:nvGrpSpPr>
          <p:cNvPr id="344" name="Group 343"/>
          <p:cNvGrpSpPr/>
          <p:nvPr/>
        </p:nvGrpSpPr>
        <p:grpSpPr>
          <a:xfrm>
            <a:off x="0" y="5286394"/>
            <a:ext cx="9144000" cy="5143500"/>
            <a:chOff x="0" y="2285998"/>
            <a:chExt cx="9144000" cy="5143500"/>
          </a:xfrm>
          <a:solidFill>
            <a:schemeClr val="bg1">
              <a:lumMod val="40000"/>
              <a:lumOff val="60000"/>
            </a:schemeClr>
          </a:solidFill>
        </p:grpSpPr>
        <p:grpSp>
          <p:nvGrpSpPr>
            <p:cNvPr id="345" name="Group 333"/>
            <p:cNvGrpSpPr/>
            <p:nvPr/>
          </p:nvGrpSpPr>
          <p:grpSpPr>
            <a:xfrm>
              <a:off x="0" y="2285998"/>
              <a:ext cx="9144000" cy="5143500"/>
              <a:chOff x="0" y="0"/>
              <a:chExt cx="9144000" cy="5143500"/>
            </a:xfrm>
            <a:grpFill/>
          </p:grpSpPr>
          <p:sp>
            <p:nvSpPr>
              <p:cNvPr id="347" name="Rectangle 346"/>
              <p:cNvSpPr/>
              <p:nvPr/>
            </p:nvSpPr>
            <p:spPr>
              <a:xfrm>
                <a:off x="0" y="0"/>
                <a:ext cx="9144000" cy="51435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8" name="Rectangle 347"/>
              <p:cNvSpPr/>
              <p:nvPr/>
            </p:nvSpPr>
            <p:spPr>
              <a:xfrm>
                <a:off x="0" y="214296"/>
                <a:ext cx="9144000" cy="428628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9" name="Oval 348"/>
              <p:cNvSpPr/>
              <p:nvPr/>
            </p:nvSpPr>
            <p:spPr>
              <a:xfrm>
                <a:off x="8143900" y="71420"/>
                <a:ext cx="642942" cy="642942"/>
              </a:xfrm>
              <a:prstGeom prst="ellipse">
                <a:avLst/>
              </a:prstGeom>
              <a:grp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 smtClean="0">
                    <a:latin typeface="Caveat Brush" charset="0"/>
                  </a:rPr>
                  <a:t>3</a:t>
                </a:r>
                <a:endParaRPr lang="en-US" sz="4000" dirty="0">
                  <a:latin typeface="Caveat Brush" charset="0"/>
                </a:endParaRPr>
              </a:p>
            </p:txBody>
          </p:sp>
          <p:sp>
            <p:nvSpPr>
              <p:cNvPr id="350" name="TextBox 349"/>
              <p:cNvSpPr txBox="1"/>
              <p:nvPr/>
            </p:nvSpPr>
            <p:spPr>
              <a:xfrm>
                <a:off x="357158" y="1428742"/>
                <a:ext cx="8429684" cy="107721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600" dirty="0" smtClean="0"/>
                  <a:t>	</a:t>
                </a:r>
                <a:r>
                  <a:rPr lang="en-US" sz="1600" dirty="0" err="1" smtClean="0"/>
                  <a:t>Langkah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beriktunya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adalah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perumusan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masalah</a:t>
                </a:r>
                <a:r>
                  <a:rPr lang="en-US" sz="1600" dirty="0" smtClean="0"/>
                  <a:t> yang </a:t>
                </a:r>
                <a:r>
                  <a:rPr lang="en-US" sz="1600" dirty="0" err="1" smtClean="0"/>
                  <a:t>berarti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suatu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proses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penyajian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atau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pernyataan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kondisi</a:t>
                </a:r>
                <a:r>
                  <a:rPr lang="en-US" sz="1600" dirty="0" smtClean="0"/>
                  <a:t> yang </a:t>
                </a:r>
                <a:r>
                  <a:rPr lang="en-US" sz="1600" dirty="0" err="1" smtClean="0"/>
                  <a:t>menyebabkan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masalah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tersebut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hadir</a:t>
                </a:r>
                <a:endParaRPr lang="en-US" sz="1600" dirty="0" smtClean="0"/>
              </a:p>
              <a:p>
                <a:pPr algn="just"/>
                <a:r>
                  <a:rPr lang="en-US" sz="1600" dirty="0" err="1" smtClean="0"/>
                  <a:t>Rumusan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masalah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ini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hadir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ketika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memang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kita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sudah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menemukan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penyebab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utama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masalah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itu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ada</a:t>
                </a:r>
                <a:r>
                  <a:rPr lang="en-US" sz="1600" dirty="0" smtClean="0"/>
                  <a:t>.</a:t>
                </a:r>
                <a:endParaRPr lang="en-US" sz="1600" dirty="0"/>
              </a:p>
            </p:txBody>
          </p:sp>
        </p:grpSp>
        <p:sp>
          <p:nvSpPr>
            <p:cNvPr id="346" name="Google Shape;3324;p67"/>
            <p:cNvSpPr txBox="1"/>
            <p:nvPr/>
          </p:nvSpPr>
          <p:spPr>
            <a:xfrm>
              <a:off x="3571868" y="2584502"/>
              <a:ext cx="3571932" cy="34443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spcAft>
                  <a:spcPts val="1200"/>
                </a:spcAft>
              </a:pPr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Perumusan</a:t>
              </a:r>
              <a:r>
                <a:rPr lang="en-US" sz="2400" dirty="0" smtClean="0">
                  <a:solidFill>
                    <a:schemeClr val="accent4"/>
                  </a:solidFill>
                  <a:latin typeface="Caveat Brush" charset="0"/>
                </a:rPr>
                <a:t> </a:t>
              </a:r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Masalah</a:t>
              </a:r>
              <a:endParaRPr lang="en-US" sz="2400" dirty="0" smtClean="0">
                <a:solidFill>
                  <a:schemeClr val="accent4"/>
                </a:solidFill>
                <a:latin typeface="Caveat Brush" charset="0"/>
              </a:endParaRPr>
            </a:p>
          </p:txBody>
        </p:sp>
      </p:grpSp>
      <p:grpSp>
        <p:nvGrpSpPr>
          <p:cNvPr id="351" name="Group 350"/>
          <p:cNvGrpSpPr/>
          <p:nvPr/>
        </p:nvGrpSpPr>
        <p:grpSpPr>
          <a:xfrm>
            <a:off x="0" y="5429270"/>
            <a:ext cx="9144000" cy="5143500"/>
            <a:chOff x="0" y="2285998"/>
            <a:chExt cx="9144000" cy="5143500"/>
          </a:xfrm>
          <a:solidFill>
            <a:schemeClr val="bg1">
              <a:lumMod val="40000"/>
              <a:lumOff val="60000"/>
            </a:schemeClr>
          </a:solidFill>
        </p:grpSpPr>
        <p:grpSp>
          <p:nvGrpSpPr>
            <p:cNvPr id="352" name="Group 333"/>
            <p:cNvGrpSpPr/>
            <p:nvPr/>
          </p:nvGrpSpPr>
          <p:grpSpPr>
            <a:xfrm>
              <a:off x="0" y="2285998"/>
              <a:ext cx="9144000" cy="5143500"/>
              <a:chOff x="0" y="0"/>
              <a:chExt cx="9144000" cy="5143500"/>
            </a:xfrm>
            <a:grpFill/>
          </p:grpSpPr>
          <p:sp>
            <p:nvSpPr>
              <p:cNvPr id="354" name="Rectangle 353"/>
              <p:cNvSpPr/>
              <p:nvPr/>
            </p:nvSpPr>
            <p:spPr>
              <a:xfrm>
                <a:off x="0" y="0"/>
                <a:ext cx="9144000" cy="51435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5" name="Rectangle 354"/>
              <p:cNvSpPr/>
              <p:nvPr/>
            </p:nvSpPr>
            <p:spPr>
              <a:xfrm>
                <a:off x="0" y="214296"/>
                <a:ext cx="9144000" cy="428628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6" name="Oval 355"/>
              <p:cNvSpPr/>
              <p:nvPr/>
            </p:nvSpPr>
            <p:spPr>
              <a:xfrm>
                <a:off x="8143900" y="71420"/>
                <a:ext cx="642942" cy="642942"/>
              </a:xfrm>
              <a:prstGeom prst="ellipse">
                <a:avLst/>
              </a:prstGeom>
              <a:grp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 smtClean="0">
                    <a:latin typeface="Caveat Brush" charset="0"/>
                  </a:rPr>
                  <a:t>4</a:t>
                </a:r>
                <a:endParaRPr lang="en-US" sz="4000" dirty="0">
                  <a:latin typeface="Caveat Brush" charset="0"/>
                </a:endParaRPr>
              </a:p>
            </p:txBody>
          </p:sp>
          <p:sp>
            <p:nvSpPr>
              <p:cNvPr id="357" name="TextBox 356"/>
              <p:cNvSpPr txBox="1"/>
              <p:nvPr/>
            </p:nvSpPr>
            <p:spPr>
              <a:xfrm>
                <a:off x="357158" y="1428742"/>
                <a:ext cx="8429684" cy="156966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600" dirty="0" smtClean="0"/>
                  <a:t>	</a:t>
                </a:r>
                <a:r>
                  <a:rPr lang="en-US" sz="1600" dirty="0" err="1" smtClean="0"/>
                  <a:t>Setelah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merumuskan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masalah</a:t>
                </a:r>
                <a:r>
                  <a:rPr lang="en-US" sz="1600" dirty="0" smtClean="0"/>
                  <a:t>, </a:t>
                </a:r>
                <a:r>
                  <a:rPr lang="en-US" sz="1600" dirty="0" err="1" smtClean="0"/>
                  <a:t>tahap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berikutnya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adalah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mengeksplorasi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berbagai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cara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untuk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memecahkan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atau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menyelesaikan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masalah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tersebut</a:t>
                </a:r>
                <a:r>
                  <a:rPr lang="en-US" sz="1600" dirty="0" smtClean="0"/>
                  <a:t>.</a:t>
                </a:r>
              </a:p>
              <a:p>
                <a:pPr algn="just"/>
                <a:r>
                  <a:rPr lang="en-US" sz="1600" dirty="0" smtClean="0"/>
                  <a:t>	</a:t>
                </a:r>
                <a:r>
                  <a:rPr lang="en-US" sz="1600" dirty="0" err="1" smtClean="0"/>
                  <a:t>Maka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dari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itu</a:t>
                </a:r>
                <a:r>
                  <a:rPr lang="en-US" sz="1600" dirty="0" smtClean="0"/>
                  <a:t>, </a:t>
                </a:r>
                <a:r>
                  <a:rPr lang="en-US" sz="1600" dirty="0" err="1" smtClean="0"/>
                  <a:t>di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langkah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ini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banyak</a:t>
                </a:r>
                <a:r>
                  <a:rPr lang="en-US" sz="1600" dirty="0" smtClean="0"/>
                  <a:t> alternative </a:t>
                </a:r>
                <a:r>
                  <a:rPr lang="en-US" sz="1600" dirty="0" err="1" smtClean="0"/>
                  <a:t>cara</a:t>
                </a:r>
                <a:r>
                  <a:rPr lang="en-US" sz="1600" dirty="0" smtClean="0"/>
                  <a:t> yang </a:t>
                </a:r>
                <a:r>
                  <a:rPr lang="en-US" sz="1600" dirty="0" err="1" smtClean="0"/>
                  <a:t>digunakan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ada</a:t>
                </a:r>
                <a:r>
                  <a:rPr lang="en-US" sz="1600" dirty="0" smtClean="0"/>
                  <a:t> pula yang </a:t>
                </a:r>
                <a:r>
                  <a:rPr lang="en-US" sz="1600" dirty="0" err="1" smtClean="0"/>
                  <a:t>tidak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karena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memang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sudah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mengetahui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dampaknya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ketika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diuji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cobakan</a:t>
                </a:r>
                <a:r>
                  <a:rPr lang="en-US" sz="1600" dirty="0" smtClean="0"/>
                  <a:t>.</a:t>
                </a:r>
              </a:p>
              <a:p>
                <a:pPr algn="just"/>
                <a:r>
                  <a:rPr lang="en-US" sz="1600" dirty="0" smtClean="0"/>
                  <a:t>	Hal </a:t>
                </a:r>
                <a:r>
                  <a:rPr lang="en-US" sz="1600" dirty="0" err="1" smtClean="0"/>
                  <a:t>tersebut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sah-sah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saja</a:t>
                </a:r>
                <a:r>
                  <a:rPr lang="en-US" sz="1600" dirty="0" smtClean="0"/>
                  <a:t>, </a:t>
                </a:r>
                <a:r>
                  <a:rPr lang="en-US" sz="1600" dirty="0" err="1" smtClean="0"/>
                  <a:t>mengingat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pada</a:t>
                </a:r>
                <a:r>
                  <a:rPr lang="en-US" sz="1600" dirty="0" smtClean="0"/>
                  <a:t> point </a:t>
                </a:r>
                <a:r>
                  <a:rPr lang="en-US" sz="1600" dirty="0" err="1" smtClean="0"/>
                  <a:t>ini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kita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bebas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untuk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mengeksplorasikan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apapun</a:t>
                </a:r>
                <a:r>
                  <a:rPr lang="en-US" sz="1600" dirty="0" smtClean="0"/>
                  <a:t> yang </a:t>
                </a:r>
                <a:r>
                  <a:rPr lang="en-US" sz="1600" dirty="0" err="1" smtClean="0"/>
                  <a:t>diinginkan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untuk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menyelesaikan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masalah</a:t>
                </a:r>
                <a:r>
                  <a:rPr lang="en-US" sz="1600" dirty="0" smtClean="0"/>
                  <a:t>.</a:t>
                </a:r>
                <a:endParaRPr lang="en-US" sz="1600" dirty="0"/>
              </a:p>
            </p:txBody>
          </p:sp>
        </p:grpSp>
        <p:sp>
          <p:nvSpPr>
            <p:cNvPr id="353" name="Google Shape;3324;p67"/>
            <p:cNvSpPr txBox="1"/>
            <p:nvPr/>
          </p:nvSpPr>
          <p:spPr>
            <a:xfrm>
              <a:off x="2000264" y="2500312"/>
              <a:ext cx="5214974" cy="34443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Eksplorasi</a:t>
              </a:r>
              <a:r>
                <a:rPr lang="en-US" sz="2400" dirty="0" smtClean="0">
                  <a:solidFill>
                    <a:schemeClr val="accent4"/>
                  </a:solidFill>
                  <a:latin typeface="Caveat Brush" charset="0"/>
                </a:rPr>
                <a:t> </a:t>
              </a:r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berbagai</a:t>
              </a:r>
              <a:r>
                <a:rPr lang="en-US" sz="2400" dirty="0" smtClean="0">
                  <a:solidFill>
                    <a:schemeClr val="accent4"/>
                  </a:solidFill>
                  <a:latin typeface="Caveat Brush" charset="0"/>
                </a:rPr>
                <a:t> </a:t>
              </a:r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Kemungkinan</a:t>
              </a:r>
              <a:r>
                <a:rPr lang="en-US" sz="2400" dirty="0" smtClean="0">
                  <a:solidFill>
                    <a:schemeClr val="accent4"/>
                  </a:solidFill>
                  <a:latin typeface="Caveat Brush" charset="0"/>
                </a:rPr>
                <a:t> </a:t>
              </a:r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Alternatif</a:t>
              </a:r>
              <a:endParaRPr lang="en-US" sz="2400" dirty="0">
                <a:solidFill>
                  <a:schemeClr val="accent4"/>
                </a:solidFill>
                <a:latin typeface="Caveat Brush" charset="0"/>
              </a:endParaRPr>
            </a:p>
          </p:txBody>
        </p:sp>
      </p:grpSp>
      <p:grpSp>
        <p:nvGrpSpPr>
          <p:cNvPr id="358" name="Group 357"/>
          <p:cNvGrpSpPr/>
          <p:nvPr/>
        </p:nvGrpSpPr>
        <p:grpSpPr>
          <a:xfrm>
            <a:off x="0" y="5572182"/>
            <a:ext cx="9144000" cy="5143500"/>
            <a:chOff x="0" y="2285998"/>
            <a:chExt cx="9144000" cy="5143500"/>
          </a:xfrm>
          <a:solidFill>
            <a:schemeClr val="bg1">
              <a:lumMod val="40000"/>
              <a:lumOff val="60000"/>
            </a:schemeClr>
          </a:solidFill>
        </p:grpSpPr>
        <p:grpSp>
          <p:nvGrpSpPr>
            <p:cNvPr id="359" name="Group 333"/>
            <p:cNvGrpSpPr/>
            <p:nvPr/>
          </p:nvGrpSpPr>
          <p:grpSpPr>
            <a:xfrm>
              <a:off x="0" y="2285998"/>
              <a:ext cx="9144000" cy="5143500"/>
              <a:chOff x="0" y="0"/>
              <a:chExt cx="9144000" cy="5143500"/>
            </a:xfrm>
            <a:grpFill/>
          </p:grpSpPr>
          <p:sp>
            <p:nvSpPr>
              <p:cNvPr id="361" name="Rectangle 360"/>
              <p:cNvSpPr/>
              <p:nvPr/>
            </p:nvSpPr>
            <p:spPr>
              <a:xfrm>
                <a:off x="0" y="0"/>
                <a:ext cx="9144000" cy="51435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Rectangle 361"/>
              <p:cNvSpPr/>
              <p:nvPr/>
            </p:nvSpPr>
            <p:spPr>
              <a:xfrm>
                <a:off x="0" y="214296"/>
                <a:ext cx="9144000" cy="428628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3" name="Oval 362"/>
              <p:cNvSpPr/>
              <p:nvPr/>
            </p:nvSpPr>
            <p:spPr>
              <a:xfrm>
                <a:off x="8143900" y="71420"/>
                <a:ext cx="642942" cy="642942"/>
              </a:xfrm>
              <a:prstGeom prst="ellipse">
                <a:avLst/>
              </a:prstGeom>
              <a:grp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 smtClean="0">
                    <a:latin typeface="Caveat Brush" charset="0"/>
                  </a:rPr>
                  <a:t>5</a:t>
                </a:r>
                <a:endParaRPr lang="en-US" sz="4000" dirty="0">
                  <a:latin typeface="Caveat Brush" charset="0"/>
                </a:endParaRPr>
              </a:p>
            </p:txBody>
          </p:sp>
          <p:sp>
            <p:nvSpPr>
              <p:cNvPr id="364" name="TextBox 363"/>
              <p:cNvSpPr txBox="1"/>
              <p:nvPr/>
            </p:nvSpPr>
            <p:spPr>
              <a:xfrm>
                <a:off x="357158" y="1428742"/>
                <a:ext cx="8429684" cy="107721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600" dirty="0" smtClean="0"/>
                  <a:t>	</a:t>
                </a:r>
                <a:r>
                  <a:rPr lang="en-US" sz="1600" dirty="0" err="1" smtClean="0"/>
                  <a:t>Pada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bagian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ini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mulailah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pada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tahap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aksi</a:t>
                </a:r>
                <a:r>
                  <a:rPr lang="en-US" sz="1600" dirty="0" smtClean="0"/>
                  <a:t>, </a:t>
                </a:r>
                <a:r>
                  <a:rPr lang="en-US" sz="1600" dirty="0" err="1" smtClean="0"/>
                  <a:t>dimana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Anda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melaksanakan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atau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melakukan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sesuatu</a:t>
                </a:r>
                <a:r>
                  <a:rPr lang="en-US" sz="1600" dirty="0" smtClean="0"/>
                  <a:t> yang </a:t>
                </a:r>
                <a:r>
                  <a:rPr lang="en-US" sz="1600" dirty="0" err="1" smtClean="0"/>
                  <a:t>telah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direncanakan</a:t>
                </a:r>
                <a:r>
                  <a:rPr lang="en-US" sz="1600" dirty="0" smtClean="0"/>
                  <a:t>.</a:t>
                </a:r>
              </a:p>
              <a:p>
                <a:pPr algn="just"/>
                <a:r>
                  <a:rPr lang="en-US" sz="1600" dirty="0" smtClean="0"/>
                  <a:t>Hal </a:t>
                </a:r>
                <a:r>
                  <a:rPr lang="en-US" sz="1600" dirty="0" err="1" smtClean="0"/>
                  <a:t>tersebut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wajib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untuk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dilakukan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berdasarkan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dari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apa</a:t>
                </a:r>
                <a:r>
                  <a:rPr lang="en-US" sz="1600" dirty="0" smtClean="0"/>
                  <a:t> yang </a:t>
                </a:r>
                <a:r>
                  <a:rPr lang="en-US" sz="1600" dirty="0" err="1" smtClean="0"/>
                  <a:t>telah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Anda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rumuskan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rencanakan</a:t>
                </a:r>
                <a:r>
                  <a:rPr lang="en-US" sz="1600" dirty="0" smtClean="0"/>
                  <a:t>.</a:t>
                </a:r>
                <a:endParaRPr lang="en-US" sz="1600" dirty="0"/>
              </a:p>
            </p:txBody>
          </p:sp>
        </p:grpSp>
        <p:sp>
          <p:nvSpPr>
            <p:cNvPr id="360" name="Google Shape;3324;p67"/>
            <p:cNvSpPr txBox="1"/>
            <p:nvPr/>
          </p:nvSpPr>
          <p:spPr>
            <a:xfrm>
              <a:off x="2000264" y="2500312"/>
              <a:ext cx="5214974" cy="34443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-US" sz="2400" dirty="0" smtClean="0">
                  <a:solidFill>
                    <a:schemeClr val="accent4"/>
                  </a:solidFill>
                  <a:latin typeface="Caveat Brush" charset="0"/>
                </a:rPr>
                <a:t> </a:t>
              </a:r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Aksi</a:t>
              </a:r>
              <a:r>
                <a:rPr lang="en-US" sz="2400" dirty="0" smtClean="0">
                  <a:solidFill>
                    <a:schemeClr val="accent4"/>
                  </a:solidFill>
                  <a:latin typeface="Caveat Brush" charset="0"/>
                </a:rPr>
                <a:t> </a:t>
              </a:r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atau</a:t>
              </a:r>
              <a:r>
                <a:rPr lang="en-US" sz="2400" dirty="0" smtClean="0">
                  <a:solidFill>
                    <a:schemeClr val="accent4"/>
                  </a:solidFill>
                  <a:latin typeface="Caveat Brush" charset="0"/>
                </a:rPr>
                <a:t> </a:t>
              </a:r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Tindakan</a:t>
              </a:r>
              <a:endParaRPr lang="en-US" sz="2400" dirty="0">
                <a:solidFill>
                  <a:schemeClr val="accent4"/>
                </a:solidFill>
                <a:latin typeface="Caveat Brush" charset="0"/>
              </a:endParaRPr>
            </a:p>
          </p:txBody>
        </p:sp>
      </p:grpSp>
      <p:grpSp>
        <p:nvGrpSpPr>
          <p:cNvPr id="366" name="Group 365"/>
          <p:cNvGrpSpPr/>
          <p:nvPr/>
        </p:nvGrpSpPr>
        <p:grpSpPr>
          <a:xfrm>
            <a:off x="0" y="5715022"/>
            <a:ext cx="9144000" cy="5143500"/>
            <a:chOff x="0" y="2285998"/>
            <a:chExt cx="9144000" cy="5143500"/>
          </a:xfrm>
          <a:solidFill>
            <a:schemeClr val="bg1">
              <a:lumMod val="40000"/>
              <a:lumOff val="60000"/>
            </a:schemeClr>
          </a:solidFill>
        </p:grpSpPr>
        <p:grpSp>
          <p:nvGrpSpPr>
            <p:cNvPr id="367" name="Group 333"/>
            <p:cNvGrpSpPr/>
            <p:nvPr/>
          </p:nvGrpSpPr>
          <p:grpSpPr>
            <a:xfrm>
              <a:off x="0" y="2285998"/>
              <a:ext cx="9144000" cy="5143500"/>
              <a:chOff x="0" y="0"/>
              <a:chExt cx="9144000" cy="5143500"/>
            </a:xfrm>
            <a:grpFill/>
          </p:grpSpPr>
          <p:sp>
            <p:nvSpPr>
              <p:cNvPr id="369" name="Rectangle 368"/>
              <p:cNvSpPr/>
              <p:nvPr/>
            </p:nvSpPr>
            <p:spPr>
              <a:xfrm>
                <a:off x="0" y="0"/>
                <a:ext cx="9144000" cy="51435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0" name="Rectangle 369"/>
              <p:cNvSpPr/>
              <p:nvPr/>
            </p:nvSpPr>
            <p:spPr>
              <a:xfrm>
                <a:off x="0" y="214296"/>
                <a:ext cx="9144000" cy="428628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1" name="Oval 370"/>
              <p:cNvSpPr/>
              <p:nvPr/>
            </p:nvSpPr>
            <p:spPr>
              <a:xfrm>
                <a:off x="8143900" y="71420"/>
                <a:ext cx="642942" cy="642942"/>
              </a:xfrm>
              <a:prstGeom prst="ellipse">
                <a:avLst/>
              </a:prstGeom>
              <a:grp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 smtClean="0">
                    <a:latin typeface="Caveat Brush" charset="0"/>
                  </a:rPr>
                  <a:t>6</a:t>
                </a:r>
                <a:endParaRPr lang="en-US" sz="4000" dirty="0">
                  <a:latin typeface="Caveat Brush" charset="0"/>
                </a:endParaRPr>
              </a:p>
            </p:txBody>
          </p:sp>
          <p:sp>
            <p:nvSpPr>
              <p:cNvPr id="372" name="TextBox 371"/>
              <p:cNvSpPr txBox="1"/>
              <p:nvPr/>
            </p:nvSpPr>
            <p:spPr>
              <a:xfrm>
                <a:off x="357158" y="1428742"/>
                <a:ext cx="8429684" cy="156966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600" dirty="0" smtClean="0"/>
                  <a:t>	</a:t>
                </a:r>
                <a:r>
                  <a:rPr lang="en-US" sz="1600" dirty="0" err="1" smtClean="0"/>
                  <a:t>Tahap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selanjutnya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adalah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tahap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evaluasi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dari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apa</a:t>
                </a:r>
                <a:r>
                  <a:rPr lang="en-US" sz="1600" dirty="0" smtClean="0"/>
                  <a:t> yang </a:t>
                </a:r>
                <a:r>
                  <a:rPr lang="en-US" sz="1600" dirty="0" err="1" smtClean="0"/>
                  <a:t>telah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dilakukan</a:t>
                </a:r>
                <a:r>
                  <a:rPr lang="en-US" sz="1600" dirty="0" smtClean="0"/>
                  <a:t>. </a:t>
                </a:r>
                <a:r>
                  <a:rPr lang="en-US" sz="1600" dirty="0" err="1" smtClean="0"/>
                  <a:t>Evaluasi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tersebut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berdasarkan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dari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strategi</a:t>
                </a:r>
                <a:r>
                  <a:rPr lang="en-US" sz="1600" dirty="0" smtClean="0"/>
                  <a:t> yang </a:t>
                </a:r>
                <a:r>
                  <a:rPr lang="en-US" sz="1600" dirty="0" err="1" smtClean="0"/>
                  <a:t>telah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dijalankan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apakah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telah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berjalan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dengan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baik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atau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tidak</a:t>
                </a:r>
                <a:r>
                  <a:rPr lang="en-US" sz="1600" dirty="0" smtClean="0"/>
                  <a:t>.</a:t>
                </a:r>
              </a:p>
              <a:p>
                <a:pPr algn="just"/>
                <a:r>
                  <a:rPr lang="en-US" sz="1600" dirty="0" smtClean="0"/>
                  <a:t>	</a:t>
                </a:r>
                <a:r>
                  <a:rPr lang="en-US" sz="1600" dirty="0" err="1" smtClean="0"/>
                  <a:t>Kemudian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apakah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strategi</a:t>
                </a:r>
                <a:r>
                  <a:rPr lang="en-US" sz="1600" dirty="0" smtClean="0"/>
                  <a:t> yang </a:t>
                </a:r>
                <a:r>
                  <a:rPr lang="en-US" sz="1600" dirty="0" err="1" smtClean="0"/>
                  <a:t>diterapkan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tepat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pada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masalah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tersebut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atau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tidak</a:t>
                </a:r>
                <a:r>
                  <a:rPr lang="en-US" sz="1600" dirty="0" smtClean="0"/>
                  <a:t>. </a:t>
                </a:r>
                <a:r>
                  <a:rPr lang="en-US" sz="1600" dirty="0" err="1" smtClean="0"/>
                  <a:t>Jika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masalah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belum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bisa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terselesaikan</a:t>
                </a:r>
                <a:r>
                  <a:rPr lang="en-US" sz="1600" dirty="0" smtClean="0"/>
                  <a:t>, </a:t>
                </a:r>
                <a:r>
                  <a:rPr lang="en-US" sz="1600" dirty="0" err="1" smtClean="0"/>
                  <a:t>maka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Anda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harus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kembali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pada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langkah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awal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sampai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menemukan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cara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dan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strategi</a:t>
                </a:r>
                <a:r>
                  <a:rPr lang="en-US" sz="1600" dirty="0" smtClean="0"/>
                  <a:t> yang </a:t>
                </a:r>
                <a:r>
                  <a:rPr lang="en-US" sz="1600" dirty="0" err="1" smtClean="0"/>
                  <a:t>tepat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dalam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menyelesaikannya</a:t>
                </a:r>
                <a:r>
                  <a:rPr lang="en-US" sz="1600" dirty="0" smtClean="0"/>
                  <a:t>.</a:t>
                </a:r>
                <a:endParaRPr lang="en-US" sz="1600" dirty="0"/>
              </a:p>
            </p:txBody>
          </p:sp>
        </p:grpSp>
        <p:sp>
          <p:nvSpPr>
            <p:cNvPr id="368" name="Google Shape;3324;p67"/>
            <p:cNvSpPr txBox="1"/>
            <p:nvPr/>
          </p:nvSpPr>
          <p:spPr>
            <a:xfrm>
              <a:off x="2000264" y="2500312"/>
              <a:ext cx="5214974" cy="34443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Melihat</a:t>
              </a:r>
              <a:r>
                <a:rPr lang="en-US" sz="2400" dirty="0" smtClean="0">
                  <a:solidFill>
                    <a:schemeClr val="accent4"/>
                  </a:solidFill>
                  <a:latin typeface="Caveat Brush" charset="0"/>
                </a:rPr>
                <a:t> </a:t>
              </a:r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Dampak</a:t>
              </a:r>
              <a:r>
                <a:rPr lang="en-US" sz="2400" dirty="0" smtClean="0">
                  <a:solidFill>
                    <a:schemeClr val="accent4"/>
                  </a:solidFill>
                  <a:latin typeface="Caveat Brush" charset="0"/>
                </a:rPr>
                <a:t> </a:t>
              </a:r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atau</a:t>
              </a:r>
              <a:r>
                <a:rPr lang="en-US" sz="2400" dirty="0" smtClean="0">
                  <a:solidFill>
                    <a:schemeClr val="accent4"/>
                  </a:solidFill>
                  <a:latin typeface="Caveat Brush" charset="0"/>
                </a:rPr>
                <a:t> </a:t>
              </a:r>
              <a:r>
                <a:rPr lang="en-US" sz="2400" dirty="0" err="1" smtClean="0">
                  <a:solidFill>
                    <a:schemeClr val="accent4"/>
                  </a:solidFill>
                  <a:latin typeface="Caveat Brush" charset="0"/>
                </a:rPr>
                <a:t>Efeknya</a:t>
              </a:r>
              <a:endParaRPr lang="en-US" sz="2400" dirty="0">
                <a:solidFill>
                  <a:schemeClr val="accent4"/>
                </a:solidFill>
                <a:latin typeface="Caveat Brush" charset="0"/>
              </a:endParaRPr>
            </a:p>
          </p:txBody>
        </p:sp>
      </p:grp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56269E-6 L 0 -0.986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50216E-6 L 0 -1.000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3298E-6 L 0 -1.0145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8369 L 0 -1.0281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599E-6 L 0 -1.0836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6158E-6 L 0 -1.111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214282" y="455792"/>
          <a:ext cx="8715436" cy="4330536"/>
        </p:xfrm>
        <a:graphic>
          <a:graphicData uri="http://schemas.openxmlformats.org/drawingml/2006/table">
            <a:tbl>
              <a:tblPr firstRow="1" bandRow="1">
                <a:tableStyleId>{5611316A-7BB4-4DA2-A745-A9A763B29D7C}</a:tableStyleId>
              </a:tblPr>
              <a:tblGrid>
                <a:gridCol w="4357718"/>
                <a:gridCol w="4357718"/>
              </a:tblGrid>
              <a:tr h="4393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Caveat Brush" charset="0"/>
                        </a:rPr>
                        <a:t>Kekurangan</a:t>
                      </a:r>
                      <a:endParaRPr lang="en-US" sz="180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veat Brush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Caveat Brush" charset="0"/>
                        </a:rPr>
                        <a:t>Kelebihan</a:t>
                      </a:r>
                      <a:endParaRPr lang="en-US" sz="180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veat Brush" charset="0"/>
                      </a:endParaRPr>
                    </a:p>
                  </a:txBody>
                  <a:tcPr/>
                </a:tc>
              </a:tr>
              <a:tr h="917953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1)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Manakala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siswa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tidak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memiliki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minat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atau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tidak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mempunyai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kepercayaan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bahwa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masalah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yang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dipelajari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sulit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untuk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dipecahkan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maka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mereka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akan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merasa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enggan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untuk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mencoba</a:t>
                      </a:r>
                      <a:endParaRPr lang="en-US" sz="1200" dirty="0" smtClean="0">
                        <a:solidFill>
                          <a:schemeClr val="accent4"/>
                        </a:solidFill>
                      </a:endParaRPr>
                    </a:p>
                    <a:p>
                      <a:pPr algn="l"/>
                      <a:endParaRPr lang="en-US" sz="1200" dirty="0" smtClean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1)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Pemecahan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masalah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merupakan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teknik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yang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cukup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bagus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untuk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lebih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memahami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isi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pelajaran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;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840807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2)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Keberhasilan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strategi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pembelajaran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melalui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problem solving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membutuhkan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cukup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waktu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untuk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persiapan</a:t>
                      </a:r>
                      <a:endParaRPr lang="en-US" sz="1200" dirty="0" smtClean="0">
                        <a:solidFill>
                          <a:schemeClr val="accent4"/>
                        </a:solidFill>
                      </a:endParaRPr>
                    </a:p>
                    <a:p>
                      <a:pPr algn="l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2)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Pemecahan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masalah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dapat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menantang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kemampuan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siswa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serta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memberikan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kepuasan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untuk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menemukan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pengetahuan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baru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bagi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siswa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;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3)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Tanpa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pemahaman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mengapa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mereka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berusahaa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untuk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memecahkan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masalah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yang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sedang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dipelajari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maka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mereka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tidak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akan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belajar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apa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yang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mereka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baseline="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ingin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pelajari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.</a:t>
                      </a:r>
                    </a:p>
                    <a:p>
                      <a:pPr algn="l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3)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Pemecahan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masalah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dapat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meningkatkan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aktivitas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siswa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;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118726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4)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Pemecahan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masalah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dapat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membantu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siswa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bagaimana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mentransfer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pengetahuan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mereka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untuk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memahami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masalah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dalam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kehidupan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accent4"/>
                          </a:solidFill>
                        </a:rPr>
                        <a:t>nyata</a:t>
                      </a:r>
                      <a:r>
                        <a:rPr lang="en-US" sz="1200" dirty="0" smtClean="0">
                          <a:solidFill>
                            <a:schemeClr val="accent4"/>
                          </a:solidFill>
                        </a:rPr>
                        <a:t>.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2" y="285752"/>
            <a:ext cx="1500166" cy="35717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571604" y="285752"/>
            <a:ext cx="1500166" cy="35717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arallelogram 3"/>
          <p:cNvSpPr/>
          <p:nvPr/>
        </p:nvSpPr>
        <p:spPr>
          <a:xfrm>
            <a:off x="357158" y="142858"/>
            <a:ext cx="2286016" cy="571504"/>
          </a:xfrm>
          <a:prstGeom prst="parallelogram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ooper Black" pitchFamily="18" charset="0"/>
              </a:rPr>
              <a:t>STRATEGI</a:t>
            </a:r>
            <a:endParaRPr lang="en-US" sz="2000" dirty="0">
              <a:latin typeface="Cooper Black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2858"/>
            <a:ext cx="1428728" cy="457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43074" y="668643"/>
            <a:ext cx="1428728" cy="457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14678" y="71420"/>
            <a:ext cx="571504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 smtClean="0">
                <a:solidFill>
                  <a:schemeClr val="accent4"/>
                </a:solidFill>
              </a:rPr>
              <a:t>	</a:t>
            </a:r>
            <a:r>
              <a:rPr lang="en-US" sz="1100" dirty="0" err="1" smtClean="0">
                <a:solidFill>
                  <a:schemeClr val="accent4"/>
                </a:solidFill>
              </a:rPr>
              <a:t>Dalam</a:t>
            </a:r>
            <a:r>
              <a:rPr lang="en-US" sz="1100" dirty="0" smtClean="0">
                <a:solidFill>
                  <a:schemeClr val="accent4"/>
                </a:solidFill>
              </a:rPr>
              <a:t> problem solving </a:t>
            </a:r>
            <a:r>
              <a:rPr lang="en-US" sz="1100" dirty="0" err="1" smtClean="0">
                <a:solidFill>
                  <a:schemeClr val="accent4"/>
                </a:solidFill>
              </a:rPr>
              <a:t>atau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pemecahan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masalah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terdapat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strategi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untuk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bisa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menyelesaikan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masalah-masalah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tersebut</a:t>
            </a:r>
            <a:r>
              <a:rPr lang="en-US" sz="1100" dirty="0" smtClean="0">
                <a:solidFill>
                  <a:schemeClr val="accent4"/>
                </a:solidFill>
              </a:rPr>
              <a:t>. </a:t>
            </a:r>
            <a:r>
              <a:rPr lang="en-US" sz="1100" dirty="0" err="1" smtClean="0">
                <a:solidFill>
                  <a:schemeClr val="accent4"/>
                </a:solidFill>
              </a:rPr>
              <a:t>Strategi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dalam</a:t>
            </a:r>
            <a:r>
              <a:rPr lang="en-US" sz="1100" dirty="0" smtClean="0">
                <a:solidFill>
                  <a:schemeClr val="accent4"/>
                </a:solidFill>
              </a:rPr>
              <a:t> problem solving </a:t>
            </a:r>
            <a:r>
              <a:rPr lang="en-US" sz="1100" dirty="0" err="1" smtClean="0">
                <a:solidFill>
                  <a:schemeClr val="accent4"/>
                </a:solidFill>
              </a:rPr>
              <a:t>sendiri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digunakan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untuk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menemukan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masalah</a:t>
            </a:r>
            <a:r>
              <a:rPr lang="en-US" sz="1100" dirty="0" smtClean="0">
                <a:solidFill>
                  <a:schemeClr val="accent4"/>
                </a:solidFill>
              </a:rPr>
              <a:t> yang </a:t>
            </a:r>
            <a:r>
              <a:rPr lang="en-US" sz="1100" dirty="0" err="1" smtClean="0">
                <a:solidFill>
                  <a:schemeClr val="accent4"/>
                </a:solidFill>
              </a:rPr>
              <a:t>menghalangi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tujuan</a:t>
            </a:r>
            <a:r>
              <a:rPr lang="en-US" sz="1100" dirty="0" smtClean="0">
                <a:solidFill>
                  <a:schemeClr val="accent4"/>
                </a:solidFill>
              </a:rPr>
              <a:t> yang </a:t>
            </a:r>
            <a:r>
              <a:rPr lang="en-US" sz="1100" dirty="0" err="1" smtClean="0">
                <a:solidFill>
                  <a:schemeClr val="accent4"/>
                </a:solidFill>
              </a:rPr>
              <a:t>telah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ditetapkan</a:t>
            </a:r>
            <a:r>
              <a:rPr lang="en-US" sz="1100" dirty="0" smtClean="0">
                <a:solidFill>
                  <a:schemeClr val="accent4"/>
                </a:solidFill>
              </a:rPr>
              <a:t>. Para </a:t>
            </a:r>
            <a:r>
              <a:rPr lang="en-US" sz="1100" dirty="0" err="1" smtClean="0">
                <a:solidFill>
                  <a:schemeClr val="accent4"/>
                </a:solidFill>
              </a:rPr>
              <a:t>ahli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menyebutnya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sebagai</a:t>
            </a:r>
            <a:r>
              <a:rPr lang="en-US" sz="1100" dirty="0" smtClean="0">
                <a:solidFill>
                  <a:schemeClr val="accent4"/>
                </a:solidFill>
              </a:rPr>
              <a:t> ‘’problem solving cycle </a:t>
            </a:r>
            <a:r>
              <a:rPr lang="en-US" sz="1100" dirty="0" err="1" smtClean="0">
                <a:solidFill>
                  <a:schemeClr val="accent4"/>
                </a:solidFill>
              </a:rPr>
              <a:t>atau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daur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penyelesaian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masalah</a:t>
            </a:r>
            <a:r>
              <a:rPr lang="en-US" sz="1100" dirty="0" smtClean="0">
                <a:solidFill>
                  <a:schemeClr val="accent4"/>
                </a:solidFill>
              </a:rPr>
              <a:t>. Di </a:t>
            </a:r>
            <a:r>
              <a:rPr lang="en-US" sz="1100" dirty="0" err="1" smtClean="0">
                <a:solidFill>
                  <a:schemeClr val="accent4"/>
                </a:solidFill>
              </a:rPr>
              <a:t>dalam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daur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penyelesaian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masalah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tersebut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seseorang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akan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menemukan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masalah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kemudian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mendefiniskannya</a:t>
            </a:r>
            <a:r>
              <a:rPr lang="en-US" sz="1100" dirty="0" smtClean="0">
                <a:solidFill>
                  <a:schemeClr val="accent4"/>
                </a:solidFill>
              </a:rPr>
              <a:t>, </a:t>
            </a:r>
            <a:r>
              <a:rPr lang="en-US" sz="1100" dirty="0" err="1" smtClean="0">
                <a:solidFill>
                  <a:schemeClr val="accent4"/>
                </a:solidFill>
              </a:rPr>
              <a:t>serta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mengembangkan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strategi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untuk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menyelesaikannya</a:t>
            </a:r>
            <a:r>
              <a:rPr lang="en-US" sz="1100" dirty="0" smtClean="0">
                <a:solidFill>
                  <a:schemeClr val="accent4"/>
                </a:solidFill>
              </a:rPr>
              <a:t>.</a:t>
            </a:r>
          </a:p>
          <a:p>
            <a:pPr algn="just"/>
            <a:endParaRPr lang="en-US" sz="1100" dirty="0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1184213"/>
            <a:ext cx="87154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 err="1" smtClean="0">
                <a:solidFill>
                  <a:schemeClr val="accent4"/>
                </a:solidFill>
              </a:rPr>
              <a:t>Adapun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Teknik</a:t>
            </a:r>
            <a:r>
              <a:rPr lang="en-US" sz="1100" dirty="0" smtClean="0">
                <a:solidFill>
                  <a:schemeClr val="accent4"/>
                </a:solidFill>
              </a:rPr>
              <a:t> yang </a:t>
            </a:r>
            <a:r>
              <a:rPr lang="en-US" sz="1100" dirty="0" err="1" smtClean="0">
                <a:solidFill>
                  <a:schemeClr val="accent4"/>
                </a:solidFill>
              </a:rPr>
              <a:t>digunakan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dalam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strategi</a:t>
            </a:r>
            <a:r>
              <a:rPr lang="en-US" sz="1100" dirty="0" smtClean="0">
                <a:solidFill>
                  <a:schemeClr val="accent4"/>
                </a:solidFill>
              </a:rPr>
              <a:t> problem solving </a:t>
            </a:r>
            <a:r>
              <a:rPr lang="en-US" sz="1100" dirty="0" err="1" smtClean="0">
                <a:solidFill>
                  <a:schemeClr val="accent4"/>
                </a:solidFill>
              </a:rPr>
              <a:t>adalah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sebagai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berikut</a:t>
            </a:r>
            <a:r>
              <a:rPr lang="en-US" sz="1100" dirty="0" smtClean="0">
                <a:solidFill>
                  <a:schemeClr val="accent4"/>
                </a:solidFill>
              </a:rPr>
              <a:t> ;</a:t>
            </a:r>
          </a:p>
          <a:p>
            <a:pPr algn="just"/>
            <a:endParaRPr lang="en-US" sz="1100" dirty="0" smtClean="0">
              <a:solidFill>
                <a:schemeClr val="accent4"/>
              </a:solidFill>
            </a:endParaRPr>
          </a:p>
          <a:p>
            <a:pPr algn="just"/>
            <a:r>
              <a:rPr lang="en-US" sz="1100" b="1" dirty="0" smtClean="0">
                <a:solidFill>
                  <a:schemeClr val="accent4">
                    <a:lumMod val="50000"/>
                  </a:schemeClr>
                </a:solidFill>
              </a:rPr>
              <a:t>Abstraction:</a:t>
            </a:r>
            <a:r>
              <a:rPr lang="en-US" sz="1100" dirty="0" smtClean="0">
                <a:solidFill>
                  <a:schemeClr val="accent4"/>
                </a:solidFill>
              </a:rPr>
              <a:t> </a:t>
            </a:r>
            <a:r>
              <a:rPr lang="en-US" sz="1100" dirty="0" err="1" smtClean="0">
                <a:solidFill>
                  <a:schemeClr val="accent4"/>
                </a:solidFill>
              </a:rPr>
              <a:t>menyelesaikan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masalah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pada</a:t>
            </a:r>
            <a:r>
              <a:rPr lang="en-US" sz="1100" dirty="0" smtClean="0">
                <a:solidFill>
                  <a:schemeClr val="accent4"/>
                </a:solidFill>
              </a:rPr>
              <a:t> model </a:t>
            </a:r>
            <a:r>
              <a:rPr lang="en-US" sz="1100" dirty="0" err="1" smtClean="0">
                <a:solidFill>
                  <a:schemeClr val="accent4"/>
                </a:solidFill>
              </a:rPr>
              <a:t>sistem</a:t>
            </a:r>
            <a:r>
              <a:rPr lang="en-US" sz="1100" dirty="0" smtClean="0">
                <a:solidFill>
                  <a:schemeClr val="accent4"/>
                </a:solidFill>
              </a:rPr>
              <a:t> </a:t>
            </a:r>
            <a:r>
              <a:rPr lang="en-US" sz="1100" dirty="0" err="1" smtClean="0">
                <a:solidFill>
                  <a:schemeClr val="accent4"/>
                </a:solidFill>
              </a:rPr>
              <a:t>terlebih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dahulu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sebelum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akhirnya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pada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sistem</a:t>
            </a:r>
            <a:r>
              <a:rPr lang="en-US" sz="1100" dirty="0" smtClean="0">
                <a:solidFill>
                  <a:schemeClr val="accent4"/>
                </a:solidFill>
              </a:rPr>
              <a:t> yang </a:t>
            </a:r>
            <a:r>
              <a:rPr lang="en-US" sz="1100" dirty="0" err="1" smtClean="0">
                <a:solidFill>
                  <a:schemeClr val="accent4"/>
                </a:solidFill>
              </a:rPr>
              <a:t>sebenarnya</a:t>
            </a:r>
            <a:r>
              <a:rPr lang="en-US" sz="1100" dirty="0" smtClean="0">
                <a:solidFill>
                  <a:schemeClr val="accent4"/>
                </a:solidFill>
              </a:rPr>
              <a:t>.</a:t>
            </a:r>
          </a:p>
          <a:p>
            <a:pPr algn="just"/>
            <a:r>
              <a:rPr lang="en-US" sz="1100" b="1" dirty="0" smtClean="0">
                <a:solidFill>
                  <a:schemeClr val="accent4">
                    <a:lumMod val="50000"/>
                  </a:schemeClr>
                </a:solidFill>
              </a:rPr>
              <a:t>Analogy:</a:t>
            </a:r>
            <a:r>
              <a:rPr lang="en-US" sz="11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en-US" sz="1100" dirty="0" err="1" smtClean="0">
                <a:solidFill>
                  <a:schemeClr val="accent4"/>
                </a:solidFill>
              </a:rPr>
              <a:t>Menggunakan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solusi</a:t>
            </a:r>
            <a:r>
              <a:rPr lang="en-US" sz="1100" dirty="0" smtClean="0">
                <a:solidFill>
                  <a:schemeClr val="accent4"/>
                </a:solidFill>
              </a:rPr>
              <a:t> yang dapat </a:t>
            </a:r>
            <a:r>
              <a:rPr lang="en-US" sz="1100" dirty="0" err="1" smtClean="0">
                <a:solidFill>
                  <a:schemeClr val="accent4"/>
                </a:solidFill>
              </a:rPr>
              <a:t>memecahkan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masalah</a:t>
            </a:r>
            <a:r>
              <a:rPr lang="en-US" sz="1100" dirty="0" smtClean="0">
                <a:solidFill>
                  <a:schemeClr val="accent4"/>
                </a:solidFill>
              </a:rPr>
              <a:t> yang </a:t>
            </a:r>
            <a:r>
              <a:rPr lang="en-US" sz="1100" dirty="0" err="1" smtClean="0">
                <a:solidFill>
                  <a:schemeClr val="accent4"/>
                </a:solidFill>
              </a:rPr>
              <a:t>menggunakan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analogi</a:t>
            </a:r>
            <a:endParaRPr lang="en-US" sz="1100" dirty="0" smtClean="0">
              <a:solidFill>
                <a:schemeClr val="accent4"/>
              </a:solidFill>
            </a:endParaRPr>
          </a:p>
          <a:p>
            <a:pPr algn="just"/>
            <a:r>
              <a:rPr lang="en-US" sz="1100" b="1" dirty="0" smtClean="0">
                <a:solidFill>
                  <a:schemeClr val="accent4">
                    <a:lumMod val="50000"/>
                  </a:schemeClr>
                </a:solidFill>
              </a:rPr>
              <a:t>Brainstorming:</a:t>
            </a:r>
            <a:r>
              <a:rPr lang="en-US" sz="1100" dirty="0" smtClean="0">
                <a:solidFill>
                  <a:schemeClr val="accent4"/>
                </a:solidFill>
              </a:rPr>
              <a:t> (</a:t>
            </a:r>
            <a:r>
              <a:rPr lang="en-US" sz="1100" dirty="0" err="1" smtClean="0">
                <a:solidFill>
                  <a:schemeClr val="accent4"/>
                </a:solidFill>
              </a:rPr>
              <a:t>sering</a:t>
            </a:r>
            <a:r>
              <a:rPr lang="en-US" sz="1100" dirty="0" smtClean="0">
                <a:solidFill>
                  <a:schemeClr val="accent4"/>
                </a:solidFill>
              </a:rPr>
              <a:t> kali </a:t>
            </a:r>
            <a:r>
              <a:rPr lang="en-US" sz="1100" dirty="0" err="1" smtClean="0">
                <a:solidFill>
                  <a:schemeClr val="accent4"/>
                </a:solidFill>
              </a:rPr>
              <a:t>digunakan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oleh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sekelompok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orang</a:t>
            </a:r>
            <a:r>
              <a:rPr lang="en-US" sz="1100" dirty="0" smtClean="0">
                <a:solidFill>
                  <a:schemeClr val="accent4"/>
                </a:solidFill>
              </a:rPr>
              <a:t>) </a:t>
            </a:r>
            <a:r>
              <a:rPr lang="en-US" sz="1100" dirty="0" err="1" smtClean="0">
                <a:solidFill>
                  <a:schemeClr val="accent4"/>
                </a:solidFill>
              </a:rPr>
              <a:t>menyediakan</a:t>
            </a:r>
            <a:r>
              <a:rPr lang="en-US" sz="1100" dirty="0" smtClean="0">
                <a:solidFill>
                  <a:schemeClr val="accent4"/>
                </a:solidFill>
              </a:rPr>
              <a:t>, </a:t>
            </a:r>
            <a:r>
              <a:rPr lang="en-US" sz="1100" dirty="0" err="1" smtClean="0">
                <a:solidFill>
                  <a:schemeClr val="accent4"/>
                </a:solidFill>
              </a:rPr>
              <a:t>mengkombinasi</a:t>
            </a:r>
            <a:r>
              <a:rPr lang="en-US" sz="1100" dirty="0" smtClean="0">
                <a:solidFill>
                  <a:schemeClr val="accent4"/>
                </a:solidFill>
              </a:rPr>
              <a:t>, </a:t>
            </a:r>
            <a:r>
              <a:rPr lang="en-US" sz="1100" dirty="0" err="1" smtClean="0">
                <a:solidFill>
                  <a:schemeClr val="accent4"/>
                </a:solidFill>
              </a:rPr>
              <a:t>dan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mengembangkan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banyak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solusi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</a:p>
          <a:p>
            <a:pPr algn="just"/>
            <a:r>
              <a:rPr lang="en-US" sz="1100" dirty="0" smtClean="0">
                <a:solidFill>
                  <a:schemeClr val="accent4"/>
                </a:solidFill>
              </a:rPr>
              <a:t>                            </a:t>
            </a:r>
            <a:r>
              <a:rPr lang="en-US" sz="1100" dirty="0" err="1" smtClean="0">
                <a:solidFill>
                  <a:schemeClr val="accent4"/>
                </a:solidFill>
              </a:rPr>
              <a:t>ide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sampai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solusi</a:t>
            </a:r>
            <a:r>
              <a:rPr lang="en-US" sz="1100" dirty="0" smtClean="0">
                <a:solidFill>
                  <a:schemeClr val="accent4"/>
                </a:solidFill>
              </a:rPr>
              <a:t> yang optimal </a:t>
            </a:r>
            <a:r>
              <a:rPr lang="en-US" sz="1100" dirty="0" err="1" smtClean="0">
                <a:solidFill>
                  <a:schemeClr val="accent4"/>
                </a:solidFill>
              </a:rPr>
              <a:t>ditemukan</a:t>
            </a:r>
            <a:endParaRPr lang="en-US" sz="1100" dirty="0" smtClean="0">
              <a:solidFill>
                <a:schemeClr val="accent4"/>
              </a:solidFill>
            </a:endParaRPr>
          </a:p>
          <a:p>
            <a:pPr algn="just"/>
            <a:r>
              <a:rPr lang="en-US" sz="1100" b="1" dirty="0" smtClean="0">
                <a:solidFill>
                  <a:schemeClr val="accent4">
                    <a:lumMod val="50000"/>
                  </a:schemeClr>
                </a:solidFill>
              </a:rPr>
              <a:t>Divide and conquer:</a:t>
            </a:r>
            <a:r>
              <a:rPr lang="en-US" sz="1100" dirty="0" smtClean="0">
                <a:solidFill>
                  <a:schemeClr val="accent4"/>
                </a:solidFill>
              </a:rPr>
              <a:t>  </a:t>
            </a:r>
            <a:r>
              <a:rPr lang="en-US" sz="1100" dirty="0" err="1" smtClean="0">
                <a:solidFill>
                  <a:schemeClr val="accent4"/>
                </a:solidFill>
              </a:rPr>
              <a:t>Digunakan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untuk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memecah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masalah</a:t>
            </a:r>
            <a:r>
              <a:rPr lang="en-US" sz="1100" dirty="0" smtClean="0">
                <a:solidFill>
                  <a:schemeClr val="accent4"/>
                </a:solidFill>
              </a:rPr>
              <a:t> yang </a:t>
            </a:r>
            <a:r>
              <a:rPr lang="en-US" sz="1100" dirty="0" err="1" smtClean="0">
                <a:solidFill>
                  <a:schemeClr val="accent4"/>
                </a:solidFill>
              </a:rPr>
              <a:t>besar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rumit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menjadi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sekumpulan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masalah</a:t>
            </a:r>
            <a:r>
              <a:rPr lang="en-US" sz="1100" dirty="0" smtClean="0">
                <a:solidFill>
                  <a:schemeClr val="accent4"/>
                </a:solidFill>
              </a:rPr>
              <a:t> yang </a:t>
            </a:r>
            <a:r>
              <a:rPr lang="en-US" sz="1100" dirty="0" err="1" smtClean="0">
                <a:solidFill>
                  <a:schemeClr val="accent4"/>
                </a:solidFill>
              </a:rPr>
              <a:t>kecil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sehingga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lebih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</a:p>
          <a:p>
            <a:pPr algn="just"/>
            <a:r>
              <a:rPr lang="en-US" sz="1100" dirty="0" smtClean="0">
                <a:solidFill>
                  <a:schemeClr val="accent4"/>
                </a:solidFill>
              </a:rPr>
              <a:t>                                     </a:t>
            </a:r>
            <a:r>
              <a:rPr lang="en-US" sz="1100" dirty="0" err="1" smtClean="0">
                <a:solidFill>
                  <a:schemeClr val="accent4"/>
                </a:solidFill>
              </a:rPr>
              <a:t>mudah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diselesaikan</a:t>
            </a:r>
            <a:endParaRPr lang="en-US" sz="1100" dirty="0" smtClean="0">
              <a:solidFill>
                <a:schemeClr val="accent4"/>
              </a:solidFill>
            </a:endParaRPr>
          </a:p>
          <a:p>
            <a:pPr algn="just"/>
            <a:r>
              <a:rPr lang="en-US" sz="1100" b="1" dirty="0" smtClean="0">
                <a:solidFill>
                  <a:schemeClr val="accent4">
                    <a:lumMod val="50000"/>
                  </a:schemeClr>
                </a:solidFill>
              </a:rPr>
              <a:t>Hypothesis testing:</a:t>
            </a:r>
            <a:r>
              <a:rPr lang="en-US" sz="1100" dirty="0" smtClean="0">
                <a:solidFill>
                  <a:schemeClr val="accent4"/>
                </a:solidFill>
              </a:rPr>
              <a:t> </a:t>
            </a:r>
            <a:r>
              <a:rPr lang="en-US" sz="1100" dirty="0" err="1" smtClean="0">
                <a:solidFill>
                  <a:schemeClr val="accent4"/>
                </a:solidFill>
              </a:rPr>
              <a:t>mengasumsikan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kemungkinan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penyelesaian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sebuah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masalah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kemudian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mencoba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membuktikan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kevalidan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</a:p>
          <a:p>
            <a:pPr algn="just"/>
            <a:r>
              <a:rPr lang="en-US" sz="1100" dirty="0" smtClean="0">
                <a:solidFill>
                  <a:schemeClr val="accent4"/>
                </a:solidFill>
              </a:rPr>
              <a:t>	           </a:t>
            </a:r>
            <a:r>
              <a:rPr lang="en-US" sz="1100" dirty="0" err="1" smtClean="0">
                <a:solidFill>
                  <a:schemeClr val="accent4"/>
                </a:solidFill>
              </a:rPr>
              <a:t>asumsi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tersebut</a:t>
            </a:r>
            <a:endParaRPr lang="en-US" sz="1100" dirty="0" smtClean="0">
              <a:solidFill>
                <a:schemeClr val="accent4"/>
              </a:solidFill>
            </a:endParaRPr>
          </a:p>
          <a:p>
            <a:pPr algn="just"/>
            <a:r>
              <a:rPr lang="en-US" sz="1100" b="1" dirty="0" smtClean="0">
                <a:solidFill>
                  <a:schemeClr val="accent4">
                    <a:lumMod val="50000"/>
                  </a:schemeClr>
                </a:solidFill>
              </a:rPr>
              <a:t>Lateral thinking:</a:t>
            </a:r>
            <a:r>
              <a:rPr lang="en-US" sz="1100" dirty="0" smtClean="0">
                <a:solidFill>
                  <a:schemeClr val="accent4"/>
                </a:solidFill>
              </a:rPr>
              <a:t> </a:t>
            </a:r>
            <a:r>
              <a:rPr lang="en-US" sz="1100" dirty="0" err="1" smtClean="0">
                <a:solidFill>
                  <a:schemeClr val="accent4"/>
                </a:solidFill>
              </a:rPr>
              <a:t>Melakukan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pendekatan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terhadap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solusi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secara</a:t>
            </a:r>
            <a:r>
              <a:rPr lang="en-US" sz="1100" dirty="0" smtClean="0">
                <a:solidFill>
                  <a:schemeClr val="accent4"/>
                </a:solidFill>
              </a:rPr>
              <a:t> </a:t>
            </a:r>
            <a:r>
              <a:rPr lang="en-US" sz="1100" dirty="0" err="1" smtClean="0">
                <a:solidFill>
                  <a:schemeClr val="accent4"/>
                </a:solidFill>
              </a:rPr>
              <a:t>kreatif</a:t>
            </a:r>
            <a:r>
              <a:rPr lang="en-US" sz="1100" dirty="0" smtClean="0">
                <a:solidFill>
                  <a:schemeClr val="accent4"/>
                </a:solidFill>
              </a:rPr>
              <a:t>.</a:t>
            </a:r>
          </a:p>
          <a:p>
            <a:pPr algn="just"/>
            <a:r>
              <a:rPr lang="en-US" sz="1100" b="1" dirty="0" smtClean="0">
                <a:solidFill>
                  <a:schemeClr val="accent4">
                    <a:lumMod val="50000"/>
                  </a:schemeClr>
                </a:solidFill>
              </a:rPr>
              <a:t>Means-ends analysis:</a:t>
            </a:r>
            <a:r>
              <a:rPr lang="en-US" sz="1100" dirty="0" smtClean="0">
                <a:solidFill>
                  <a:schemeClr val="accent4"/>
                </a:solidFill>
              </a:rPr>
              <a:t> </a:t>
            </a:r>
            <a:r>
              <a:rPr lang="en-US" sz="1100" dirty="0" err="1" smtClean="0">
                <a:solidFill>
                  <a:schemeClr val="accent4"/>
                </a:solidFill>
              </a:rPr>
              <a:t>Memilih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tindakan</a:t>
            </a:r>
            <a:r>
              <a:rPr lang="en-US" sz="1100" dirty="0" smtClean="0">
                <a:solidFill>
                  <a:schemeClr val="accent4"/>
                </a:solidFill>
              </a:rPr>
              <a:t> yang </a:t>
            </a:r>
            <a:r>
              <a:rPr lang="en-US" sz="1100" dirty="0" err="1" smtClean="0">
                <a:solidFill>
                  <a:schemeClr val="accent4"/>
                </a:solidFill>
              </a:rPr>
              <a:t>tepat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pada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setiap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tahapan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untuk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mencapai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tujuan</a:t>
            </a:r>
            <a:r>
              <a:rPr lang="en-US" sz="1100" dirty="0" smtClean="0">
                <a:solidFill>
                  <a:schemeClr val="accent4"/>
                </a:solidFill>
              </a:rPr>
              <a:t> yang </a:t>
            </a:r>
            <a:r>
              <a:rPr lang="en-US" sz="1100" dirty="0" err="1" smtClean="0">
                <a:solidFill>
                  <a:schemeClr val="accent4"/>
                </a:solidFill>
              </a:rPr>
              <a:t>ditetapkan</a:t>
            </a:r>
            <a:r>
              <a:rPr lang="en-US" sz="1100" dirty="0" smtClean="0">
                <a:solidFill>
                  <a:schemeClr val="accent4"/>
                </a:solidFill>
              </a:rPr>
              <a:t>.</a:t>
            </a:r>
          </a:p>
          <a:p>
            <a:pPr algn="just"/>
            <a:r>
              <a:rPr lang="en-US" sz="1100" b="1" dirty="0" smtClean="0">
                <a:solidFill>
                  <a:schemeClr val="accent4">
                    <a:lumMod val="50000"/>
                  </a:schemeClr>
                </a:solidFill>
              </a:rPr>
              <a:t>Method of focal objec</a:t>
            </a:r>
            <a:r>
              <a:rPr lang="en-US" sz="1100" dirty="0" smtClean="0">
                <a:solidFill>
                  <a:schemeClr val="accent4">
                    <a:lumMod val="50000"/>
                  </a:schemeClr>
                </a:solidFill>
              </a:rPr>
              <a:t>ts</a:t>
            </a:r>
            <a:r>
              <a:rPr lang="en-US" sz="1100" dirty="0" smtClean="0">
                <a:solidFill>
                  <a:schemeClr val="accent4"/>
                </a:solidFill>
              </a:rPr>
              <a:t>: </a:t>
            </a:r>
            <a:r>
              <a:rPr lang="en-US" sz="1100" dirty="0" err="1" smtClean="0">
                <a:solidFill>
                  <a:schemeClr val="accent4"/>
                </a:solidFill>
              </a:rPr>
              <a:t>Membuat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sesuatu</a:t>
            </a:r>
            <a:r>
              <a:rPr lang="en-US" sz="1100" dirty="0" smtClean="0">
                <a:solidFill>
                  <a:schemeClr val="accent4"/>
                </a:solidFill>
              </a:rPr>
              <a:t> yang </a:t>
            </a:r>
            <a:r>
              <a:rPr lang="en-US" sz="1100" dirty="0" err="1" smtClean="0">
                <a:solidFill>
                  <a:schemeClr val="accent4"/>
                </a:solidFill>
              </a:rPr>
              <a:t>baru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dari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objek-objek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berbeda</a:t>
            </a:r>
            <a:r>
              <a:rPr lang="en-US" sz="1100" dirty="0" smtClean="0">
                <a:solidFill>
                  <a:schemeClr val="accent4"/>
                </a:solidFill>
              </a:rPr>
              <a:t> yang </a:t>
            </a:r>
            <a:r>
              <a:rPr lang="en-US" sz="1100" dirty="0" err="1" smtClean="0">
                <a:solidFill>
                  <a:schemeClr val="accent4"/>
                </a:solidFill>
              </a:rPr>
              <a:t>memiliki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karakteristik</a:t>
            </a:r>
            <a:r>
              <a:rPr lang="en-US" sz="1100" dirty="0" smtClean="0">
                <a:solidFill>
                  <a:schemeClr val="accent4"/>
                </a:solidFill>
              </a:rPr>
              <a:t> yang </a:t>
            </a:r>
            <a:r>
              <a:rPr lang="en-US" sz="1100" dirty="0" err="1" smtClean="0">
                <a:solidFill>
                  <a:schemeClr val="accent4"/>
                </a:solidFill>
              </a:rPr>
              <a:t>kelihatannya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tidak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</a:p>
          <a:p>
            <a:pPr algn="just"/>
            <a:r>
              <a:rPr lang="en-US" sz="1100" dirty="0" smtClean="0">
                <a:solidFill>
                  <a:schemeClr val="accent4"/>
                </a:solidFill>
              </a:rPr>
              <a:t>	                   </a:t>
            </a:r>
            <a:r>
              <a:rPr lang="en-US" sz="1100" dirty="0" err="1" smtClean="0">
                <a:solidFill>
                  <a:schemeClr val="accent4"/>
                </a:solidFill>
              </a:rPr>
              <a:t>cocok</a:t>
            </a:r>
            <a:r>
              <a:rPr lang="en-US" sz="1100" dirty="0" smtClean="0">
                <a:solidFill>
                  <a:schemeClr val="accent4"/>
                </a:solidFill>
              </a:rPr>
              <a:t>.</a:t>
            </a:r>
          </a:p>
          <a:p>
            <a:pPr algn="just"/>
            <a:r>
              <a:rPr lang="en-US" sz="1100" b="1" dirty="0" smtClean="0">
                <a:solidFill>
                  <a:schemeClr val="accent4">
                    <a:lumMod val="50000"/>
                  </a:schemeClr>
                </a:solidFill>
              </a:rPr>
              <a:t>Morphological analysis:</a:t>
            </a:r>
            <a:r>
              <a:rPr lang="en-US" sz="1100" dirty="0" smtClean="0">
                <a:solidFill>
                  <a:schemeClr val="accent4"/>
                </a:solidFill>
              </a:rPr>
              <a:t> </a:t>
            </a:r>
            <a:r>
              <a:rPr lang="en-US" sz="1100" dirty="0" err="1" smtClean="0">
                <a:solidFill>
                  <a:schemeClr val="accent4"/>
                </a:solidFill>
              </a:rPr>
              <a:t>Menghubungkan</a:t>
            </a:r>
            <a:r>
              <a:rPr lang="en-US" sz="1100" dirty="0" smtClean="0">
                <a:solidFill>
                  <a:schemeClr val="accent4"/>
                </a:solidFill>
              </a:rPr>
              <a:t> output </a:t>
            </a:r>
            <a:r>
              <a:rPr lang="en-US" sz="1100" dirty="0" err="1" smtClean="0">
                <a:solidFill>
                  <a:schemeClr val="accent4"/>
                </a:solidFill>
              </a:rPr>
              <a:t>dengan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interaksi</a:t>
            </a:r>
            <a:r>
              <a:rPr lang="en-US" sz="1100" dirty="0" smtClean="0">
                <a:solidFill>
                  <a:schemeClr val="accent4"/>
                </a:solidFill>
              </a:rPr>
              <a:t> yang </a:t>
            </a:r>
            <a:r>
              <a:rPr lang="en-US" sz="1100" dirty="0" err="1" smtClean="0">
                <a:solidFill>
                  <a:schemeClr val="accent4"/>
                </a:solidFill>
              </a:rPr>
              <a:t>berada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di</a:t>
            </a:r>
            <a:r>
              <a:rPr lang="en-US" sz="1100" dirty="0" smtClean="0">
                <a:solidFill>
                  <a:schemeClr val="accent4"/>
                </a:solidFill>
              </a:rPr>
              <a:t> </a:t>
            </a:r>
            <a:r>
              <a:rPr lang="en-US" sz="1100" dirty="0" err="1" smtClean="0">
                <a:solidFill>
                  <a:schemeClr val="accent4"/>
                </a:solidFill>
              </a:rPr>
              <a:t>sistem</a:t>
            </a:r>
            <a:endParaRPr lang="en-US" sz="1100" dirty="0" smtClean="0">
              <a:solidFill>
                <a:schemeClr val="accent4"/>
              </a:solidFill>
            </a:endParaRPr>
          </a:p>
          <a:p>
            <a:pPr algn="just"/>
            <a:r>
              <a:rPr lang="en-US" sz="1100" b="1" dirty="0" smtClean="0">
                <a:solidFill>
                  <a:schemeClr val="accent4">
                    <a:lumMod val="50000"/>
                  </a:schemeClr>
                </a:solidFill>
              </a:rPr>
              <a:t>Proof:</a:t>
            </a:r>
            <a:r>
              <a:rPr lang="en-US" sz="1100" dirty="0" smtClean="0">
                <a:solidFill>
                  <a:schemeClr val="accent4"/>
                </a:solidFill>
              </a:rPr>
              <a:t> </a:t>
            </a:r>
            <a:r>
              <a:rPr lang="en-US" sz="1100" dirty="0" err="1" smtClean="0">
                <a:solidFill>
                  <a:schemeClr val="accent4"/>
                </a:solidFill>
              </a:rPr>
              <a:t>Mencoba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membuktikan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jika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sebuah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masalah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tidak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bisa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diselesaikan</a:t>
            </a:r>
            <a:r>
              <a:rPr lang="en-US" sz="1100" dirty="0" smtClean="0">
                <a:solidFill>
                  <a:schemeClr val="accent4"/>
                </a:solidFill>
              </a:rPr>
              <a:t>. </a:t>
            </a:r>
            <a:r>
              <a:rPr lang="en-US" sz="1100" dirty="0" err="1" smtClean="0">
                <a:solidFill>
                  <a:schemeClr val="accent4"/>
                </a:solidFill>
              </a:rPr>
              <a:t>Titik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dimana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pembuktian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itu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gagal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adalah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titik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awal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untuk</a:t>
            </a:r>
            <a:r>
              <a:rPr lang="en-US" sz="1100" dirty="0" smtClean="0">
                <a:solidFill>
                  <a:schemeClr val="accent4"/>
                </a:solidFill>
              </a:rPr>
              <a:t>                  </a:t>
            </a:r>
          </a:p>
          <a:p>
            <a:pPr algn="just"/>
            <a:r>
              <a:rPr lang="en-US" sz="1100" dirty="0" smtClean="0">
                <a:solidFill>
                  <a:schemeClr val="accent4"/>
                </a:solidFill>
              </a:rPr>
              <a:t>            </a:t>
            </a:r>
            <a:r>
              <a:rPr lang="en-US" sz="1100" dirty="0" err="1" smtClean="0">
                <a:solidFill>
                  <a:schemeClr val="accent4"/>
                </a:solidFill>
              </a:rPr>
              <a:t>memulai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menyelesaikannya</a:t>
            </a:r>
            <a:r>
              <a:rPr lang="en-US" sz="1100" dirty="0" smtClean="0">
                <a:solidFill>
                  <a:schemeClr val="accent4"/>
                </a:solidFill>
              </a:rPr>
              <a:t>.</a:t>
            </a:r>
          </a:p>
          <a:p>
            <a:pPr algn="just"/>
            <a:r>
              <a:rPr lang="en-US" sz="1100" b="1" dirty="0" smtClean="0">
                <a:solidFill>
                  <a:schemeClr val="accent4">
                    <a:lumMod val="50000"/>
                  </a:schemeClr>
                </a:solidFill>
              </a:rPr>
              <a:t>Reduction:</a:t>
            </a:r>
            <a:r>
              <a:rPr lang="en-US" sz="1100" dirty="0" smtClean="0">
                <a:solidFill>
                  <a:schemeClr val="accent4"/>
                </a:solidFill>
              </a:rPr>
              <a:t> </a:t>
            </a:r>
            <a:r>
              <a:rPr lang="en-US" sz="1100" dirty="0" err="1" smtClean="0">
                <a:solidFill>
                  <a:schemeClr val="accent4"/>
                </a:solidFill>
              </a:rPr>
              <a:t>Mentransformasikan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suatu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masalah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menjadi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masalah</a:t>
            </a:r>
            <a:r>
              <a:rPr lang="en-US" sz="1100" dirty="0" smtClean="0">
                <a:solidFill>
                  <a:schemeClr val="accent4"/>
                </a:solidFill>
              </a:rPr>
              <a:t> lain yang </a:t>
            </a:r>
            <a:r>
              <a:rPr lang="en-US" sz="1100" dirty="0" err="1" smtClean="0">
                <a:solidFill>
                  <a:schemeClr val="accent4"/>
                </a:solidFill>
              </a:rPr>
              <a:t>sudah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ada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solusinya</a:t>
            </a:r>
            <a:r>
              <a:rPr lang="en-US" sz="1100" dirty="0" smtClean="0">
                <a:solidFill>
                  <a:schemeClr val="accent4"/>
                </a:solidFill>
              </a:rPr>
              <a:t>.</a:t>
            </a:r>
          </a:p>
          <a:p>
            <a:pPr algn="just"/>
            <a:r>
              <a:rPr lang="en-US" sz="1100" b="1" dirty="0" smtClean="0">
                <a:solidFill>
                  <a:schemeClr val="accent4">
                    <a:lumMod val="50000"/>
                  </a:schemeClr>
                </a:solidFill>
              </a:rPr>
              <a:t>Research:</a:t>
            </a:r>
            <a:r>
              <a:rPr lang="en-US" sz="1100" dirty="0" smtClean="0">
                <a:solidFill>
                  <a:schemeClr val="accent4"/>
                </a:solidFill>
              </a:rPr>
              <a:t> </a:t>
            </a:r>
            <a:r>
              <a:rPr lang="en-US" sz="1100" dirty="0" err="1" smtClean="0">
                <a:solidFill>
                  <a:schemeClr val="accent4"/>
                </a:solidFill>
              </a:rPr>
              <a:t>Menggunakan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ide</a:t>
            </a:r>
            <a:r>
              <a:rPr lang="en-US" sz="1100" dirty="0" smtClean="0">
                <a:solidFill>
                  <a:schemeClr val="accent4"/>
                </a:solidFill>
              </a:rPr>
              <a:t> yang </a:t>
            </a:r>
            <a:r>
              <a:rPr lang="en-US" sz="1100" dirty="0" err="1" smtClean="0">
                <a:solidFill>
                  <a:schemeClr val="accent4"/>
                </a:solidFill>
              </a:rPr>
              <a:t>sudah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ada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atau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mengadaptasi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solusi</a:t>
            </a:r>
            <a:r>
              <a:rPr lang="en-US" sz="1100" dirty="0" smtClean="0">
                <a:solidFill>
                  <a:schemeClr val="accent4"/>
                </a:solidFill>
              </a:rPr>
              <a:t> yang </a:t>
            </a:r>
            <a:r>
              <a:rPr lang="en-US" sz="1100" dirty="0" err="1" smtClean="0">
                <a:solidFill>
                  <a:schemeClr val="accent4"/>
                </a:solidFill>
              </a:rPr>
              <a:t>sudah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ada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untuk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masalah</a:t>
            </a:r>
            <a:r>
              <a:rPr lang="en-US" sz="1100" dirty="0" smtClean="0">
                <a:solidFill>
                  <a:schemeClr val="accent4"/>
                </a:solidFill>
              </a:rPr>
              <a:t> yang </a:t>
            </a:r>
            <a:r>
              <a:rPr lang="en-US" sz="1100" dirty="0" err="1" smtClean="0">
                <a:solidFill>
                  <a:schemeClr val="accent4"/>
                </a:solidFill>
              </a:rPr>
              <a:t>serupa</a:t>
            </a:r>
            <a:r>
              <a:rPr lang="en-US" sz="1100" dirty="0" smtClean="0">
                <a:solidFill>
                  <a:schemeClr val="accent4"/>
                </a:solidFill>
              </a:rPr>
              <a:t>.</a:t>
            </a:r>
          </a:p>
          <a:p>
            <a:pPr algn="just"/>
            <a:r>
              <a:rPr lang="en-US" sz="1100" b="1" dirty="0" smtClean="0">
                <a:solidFill>
                  <a:schemeClr val="accent4">
                    <a:lumMod val="50000"/>
                  </a:schemeClr>
                </a:solidFill>
              </a:rPr>
              <a:t>Root cause analysis:</a:t>
            </a:r>
            <a:r>
              <a:rPr lang="en-US" sz="11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en-US" sz="1100" dirty="0" err="1" smtClean="0">
                <a:solidFill>
                  <a:schemeClr val="accent4"/>
                </a:solidFill>
              </a:rPr>
              <a:t>Mengidentifikasikan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akar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dari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sebuah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permasalahan</a:t>
            </a:r>
            <a:endParaRPr lang="en-US" sz="1100" dirty="0" smtClean="0">
              <a:solidFill>
                <a:schemeClr val="accent4"/>
              </a:solidFill>
            </a:endParaRPr>
          </a:p>
          <a:p>
            <a:pPr algn="just"/>
            <a:r>
              <a:rPr lang="en-US" sz="1100" b="1" dirty="0" smtClean="0">
                <a:solidFill>
                  <a:schemeClr val="accent4">
                    <a:lumMod val="50000"/>
                  </a:schemeClr>
                </a:solidFill>
              </a:rPr>
              <a:t>Trial-and-error:</a:t>
            </a:r>
            <a:r>
              <a:rPr lang="en-US" sz="1100" dirty="0" smtClean="0">
                <a:solidFill>
                  <a:schemeClr val="accent4"/>
                </a:solidFill>
              </a:rPr>
              <a:t> </a:t>
            </a:r>
            <a:r>
              <a:rPr lang="en-US" sz="1100" dirty="0" err="1" smtClean="0">
                <a:solidFill>
                  <a:schemeClr val="accent4"/>
                </a:solidFill>
              </a:rPr>
              <a:t>Mencoba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berbagai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kemungkinan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sampai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solusi</a:t>
            </a:r>
            <a:r>
              <a:rPr lang="en-US" sz="1100" dirty="0" smtClean="0">
                <a:solidFill>
                  <a:schemeClr val="accent4"/>
                </a:solidFill>
              </a:rPr>
              <a:t> yang paling </a:t>
            </a:r>
            <a:r>
              <a:rPr lang="en-US" sz="1100" dirty="0" err="1" smtClean="0">
                <a:solidFill>
                  <a:schemeClr val="accent4"/>
                </a:solidFill>
              </a:rPr>
              <a:t>tepat</a:t>
            </a:r>
            <a:r>
              <a:rPr lang="en-US" sz="1100" dirty="0" smtClean="0">
                <a:solidFill>
                  <a:schemeClr val="accent4"/>
                </a:solidFill>
              </a:rPr>
              <a:t> </a:t>
            </a:r>
            <a:r>
              <a:rPr lang="en-US" sz="1100" dirty="0" err="1" smtClean="0">
                <a:solidFill>
                  <a:schemeClr val="accent4"/>
                </a:solidFill>
              </a:rPr>
              <a:t>ditemukan</a:t>
            </a:r>
            <a:r>
              <a:rPr lang="en-US" sz="1100" dirty="0" smtClean="0">
                <a:solidFill>
                  <a:schemeClr val="accent4"/>
                </a:solidFill>
              </a:rPr>
              <a:t>.</a:t>
            </a:r>
          </a:p>
          <a:p>
            <a:pPr algn="just"/>
            <a:endParaRPr lang="en-US" sz="11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2" name="Google Shape;3382;p70"/>
          <p:cNvSpPr txBox="1">
            <a:spLocks noGrp="1"/>
          </p:cNvSpPr>
          <p:nvPr>
            <p:ph type="ctrTitle"/>
          </p:nvPr>
        </p:nvSpPr>
        <p:spPr>
          <a:xfrm flipH="1">
            <a:off x="714348" y="2000246"/>
            <a:ext cx="7704000" cy="120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Thanks!</a:t>
            </a:r>
            <a:endParaRPr/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rld Malaria Day by Slidesgo">
  <a:themeElements>
    <a:clrScheme name="Simple Light">
      <a:dk1>
        <a:srgbClr val="1B2B2F"/>
      </a:dk1>
      <a:lt1>
        <a:srgbClr val="2A4247"/>
      </a:lt1>
      <a:dk2>
        <a:srgbClr val="FF9D86"/>
      </a:dk2>
      <a:lt2>
        <a:srgbClr val="609CA6"/>
      </a:lt2>
      <a:accent1>
        <a:srgbClr val="1B2B2F"/>
      </a:accent1>
      <a:accent2>
        <a:srgbClr val="4B818A"/>
      </a:accent2>
      <a:accent3>
        <a:srgbClr val="84BDC6"/>
      </a:accent3>
      <a:accent4>
        <a:srgbClr val="FFFCEE"/>
      </a:accent4>
      <a:accent5>
        <a:srgbClr val="FF9D86"/>
      </a:accent5>
      <a:accent6>
        <a:srgbClr val="2A4247"/>
      </a:accent6>
      <a:hlink>
        <a:srgbClr val="84BDC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482</Words>
  <Application>Microsoft Office PowerPoint</Application>
  <PresentationFormat>On-screen Show (16:9)</PresentationFormat>
  <Paragraphs>103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Cooper Black</vt:lpstr>
      <vt:lpstr>Bodoni MT Black</vt:lpstr>
      <vt:lpstr>Nunito Sans Light</vt:lpstr>
      <vt:lpstr>Caveat Brush</vt:lpstr>
      <vt:lpstr>Roboto</vt:lpstr>
      <vt:lpstr>Lato</vt:lpstr>
      <vt:lpstr>World Malaria Day by Slidesgo</vt:lpstr>
      <vt:lpstr>PROBLEM SOLVING</vt:lpstr>
      <vt:lpstr>Bab 1 Pengertian</vt:lpstr>
      <vt:lpstr>PowerPoint Presentation</vt:lpstr>
      <vt:lpstr>PowerPoint Presentation</vt:lpstr>
      <vt:lpstr>PowerPoint Presentation</vt:lpstr>
      <vt:lpstr>Thanks!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SOLVING</dc:title>
  <dc:creator>ASUS</dc:creator>
  <cp:lastModifiedBy>ASUS</cp:lastModifiedBy>
  <cp:revision>26</cp:revision>
  <dcterms:modified xsi:type="dcterms:W3CDTF">2021-07-08T04:18:55Z</dcterms:modified>
</cp:coreProperties>
</file>