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FD358EE-57CA-464E-93E7-A5ADC3725997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E00D925-DA9E-4AA1-99F4-F209C70D2CC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07056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358EE-57CA-464E-93E7-A5ADC3725997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D925-DA9E-4AA1-99F4-F209C70D2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358EE-57CA-464E-93E7-A5ADC3725997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D925-DA9E-4AA1-99F4-F209C70D2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446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358EE-57CA-464E-93E7-A5ADC3725997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D925-DA9E-4AA1-99F4-F209C70D2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086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FD358EE-57CA-464E-93E7-A5ADC3725997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E00D925-DA9E-4AA1-99F4-F209C70D2CCF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972571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358EE-57CA-464E-93E7-A5ADC3725997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D925-DA9E-4AA1-99F4-F209C70D2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83147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358EE-57CA-464E-93E7-A5ADC3725997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D925-DA9E-4AA1-99F4-F209C70D2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737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358EE-57CA-464E-93E7-A5ADC3725997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D925-DA9E-4AA1-99F4-F209C70D2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858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358EE-57CA-464E-93E7-A5ADC3725997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D925-DA9E-4AA1-99F4-F209C70D2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09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4FD358EE-57CA-464E-93E7-A5ADC3725997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9E00D925-DA9E-4AA1-99F4-F209C70D2CC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5034018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294967295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4FD358EE-57CA-464E-93E7-A5ADC3725997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9E00D925-DA9E-4AA1-99F4-F209C70D2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550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FD358EE-57CA-464E-93E7-A5ADC3725997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E00D925-DA9E-4AA1-99F4-F209C70D2CC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60066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294967295" pos="792">
          <p15:clr>
            <a:srgbClr val="F26B43"/>
          </p15:clr>
        </p15:guide>
        <p15:guide id="4294967295" pos="7200">
          <p15:clr>
            <a:srgbClr val="F26B43"/>
          </p15:clr>
        </p15:guide>
        <p15:guide id="4294967295" orient="horz" pos="4008">
          <p15:clr>
            <a:srgbClr val="F26B43"/>
          </p15:clr>
        </p15:guide>
        <p15:guide id="4294967295" orient="horz" pos="1440">
          <p15:clr>
            <a:srgbClr val="F26B43"/>
          </p15:clr>
        </p15:guide>
        <p15:guide id="4294967295" orient="horz" pos="3720">
          <p15:clr>
            <a:srgbClr val="F26B43"/>
          </p15:clr>
        </p15:guide>
        <p15:guide id="4294967295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ervianti.uki@gmail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5103" y="1871120"/>
            <a:ext cx="8705256" cy="2559212"/>
          </a:xfrm>
        </p:spPr>
        <p:txBody>
          <a:bodyPr/>
          <a:lstStyle/>
          <a:p>
            <a:r>
              <a:rPr lang="en-US" dirty="0" smtClean="0"/>
              <a:t>PSIKOLOGI PENDIDIKAN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DOSEN PENGAMPUH: </a:t>
            </a:r>
          </a:p>
          <a:p>
            <a:r>
              <a:rPr lang="en-US" dirty="0" smtClean="0"/>
              <a:t>ERVIANTI, </a:t>
            </a:r>
            <a:r>
              <a:rPr lang="en-US" dirty="0" err="1" smtClean="0"/>
              <a:t>S.Pd</a:t>
            </a:r>
            <a:r>
              <a:rPr lang="en-US" dirty="0" smtClean="0"/>
              <a:t>., </a:t>
            </a:r>
            <a:r>
              <a:rPr lang="en-US" dirty="0" err="1" smtClean="0"/>
              <a:t>M.Pd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2334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 PEMBAHASAN KELOMPOK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Kelompok</a:t>
            </a:r>
            <a:r>
              <a:rPr lang="en-US" dirty="0" smtClean="0"/>
              <a:t> 1 	: </a:t>
            </a:r>
            <a:r>
              <a:rPr lang="en-US" dirty="0" err="1" smtClean="0"/>
              <a:t>Konsep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Psikologi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Kelompok</a:t>
            </a:r>
            <a:r>
              <a:rPr lang="en-US" dirty="0"/>
              <a:t> </a:t>
            </a:r>
            <a:r>
              <a:rPr lang="en-US" dirty="0" smtClean="0"/>
              <a:t>2	: Proses &amp; </a:t>
            </a:r>
            <a:r>
              <a:rPr lang="en-US" dirty="0" err="1" smtClean="0"/>
              <a:t>Fase-fase</a:t>
            </a:r>
            <a:r>
              <a:rPr lang="en-US" dirty="0" smtClean="0"/>
              <a:t> </a:t>
            </a:r>
            <a:r>
              <a:rPr lang="en-US" dirty="0" err="1" smtClean="0"/>
              <a:t>Perkembangan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Kelompok</a:t>
            </a:r>
            <a:r>
              <a:rPr lang="en-US" dirty="0" smtClean="0"/>
              <a:t> 3	: </a:t>
            </a:r>
            <a:r>
              <a:rPr lang="en-US" dirty="0" err="1" smtClean="0"/>
              <a:t>Karakteristik</a:t>
            </a:r>
            <a:r>
              <a:rPr lang="en-US" dirty="0" smtClean="0"/>
              <a:t> </a:t>
            </a:r>
            <a:r>
              <a:rPr lang="en-US" dirty="0" err="1" smtClean="0"/>
              <a:t>Psikologi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Kelompok</a:t>
            </a:r>
            <a:r>
              <a:rPr lang="en-US" dirty="0" smtClean="0"/>
              <a:t> 4	: </a:t>
            </a:r>
            <a:r>
              <a:rPr lang="en-US" dirty="0" err="1" smtClean="0"/>
              <a:t>Teori-teori</a:t>
            </a:r>
            <a:r>
              <a:rPr lang="en-US" dirty="0" smtClean="0"/>
              <a:t> </a:t>
            </a:r>
            <a:r>
              <a:rPr lang="en-US" dirty="0" err="1" smtClean="0"/>
              <a:t>Belajar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Kelompok</a:t>
            </a:r>
            <a:r>
              <a:rPr lang="en-US" dirty="0" smtClean="0"/>
              <a:t> 5	: </a:t>
            </a:r>
            <a:r>
              <a:rPr lang="en-US" dirty="0" err="1" smtClean="0"/>
              <a:t>Perbedaan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endParaRPr lang="en-US" dirty="0" smtClean="0"/>
          </a:p>
          <a:p>
            <a:r>
              <a:rPr lang="en-US" dirty="0" err="1" smtClean="0"/>
              <a:t>Kelompok</a:t>
            </a:r>
            <a:r>
              <a:rPr lang="en-US" dirty="0" smtClean="0"/>
              <a:t> 6	: </a:t>
            </a:r>
            <a:r>
              <a:rPr lang="en-US" dirty="0" err="1" smtClean="0"/>
              <a:t>Psikologi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Perspektif</a:t>
            </a:r>
            <a:r>
              <a:rPr lang="en-US" dirty="0" smtClean="0"/>
              <a:t> </a:t>
            </a:r>
            <a:r>
              <a:rPr lang="en-US" dirty="0" err="1" smtClean="0"/>
              <a:t>Kearifan</a:t>
            </a:r>
            <a:r>
              <a:rPr lang="en-US" dirty="0" smtClean="0"/>
              <a:t> </a:t>
            </a:r>
            <a:r>
              <a:rPr lang="en-US" dirty="0" err="1" smtClean="0"/>
              <a:t>Lokal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Kelompok</a:t>
            </a:r>
            <a:r>
              <a:rPr lang="en-US" dirty="0" smtClean="0"/>
              <a:t> 7 	: </a:t>
            </a:r>
            <a:r>
              <a:rPr lang="en-US" dirty="0" err="1" smtClean="0"/>
              <a:t>Psikologi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Landasan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Kelompok</a:t>
            </a:r>
            <a:r>
              <a:rPr lang="en-US" dirty="0" smtClean="0"/>
              <a:t> 8 	: </a:t>
            </a:r>
            <a:r>
              <a:rPr lang="en-US" dirty="0" err="1" smtClean="0"/>
              <a:t>Motivasi</a:t>
            </a:r>
            <a:r>
              <a:rPr lang="en-US" dirty="0" smtClean="0"/>
              <a:t> </a:t>
            </a:r>
            <a:r>
              <a:rPr lang="en-US" dirty="0" err="1" smtClean="0"/>
              <a:t>Belajar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74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Curriculum Vitae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Lengkap</a:t>
            </a:r>
            <a:r>
              <a:rPr lang="en-US" dirty="0" smtClean="0"/>
              <a:t> 			: </a:t>
            </a:r>
            <a:r>
              <a:rPr lang="en-US" dirty="0" err="1" smtClean="0"/>
              <a:t>Ervianti</a:t>
            </a:r>
            <a:r>
              <a:rPr lang="en-US" dirty="0" smtClean="0"/>
              <a:t>, </a:t>
            </a:r>
            <a:r>
              <a:rPr lang="en-US" dirty="0" err="1" smtClean="0"/>
              <a:t>SPd</a:t>
            </a:r>
            <a:r>
              <a:rPr lang="en-US" dirty="0" smtClean="0"/>
              <a:t>., </a:t>
            </a:r>
            <a:r>
              <a:rPr lang="en-US" dirty="0" err="1" smtClean="0"/>
              <a:t>M.Pd</a:t>
            </a:r>
            <a:r>
              <a:rPr lang="en-US" dirty="0" smtClean="0"/>
              <a:t>.</a:t>
            </a:r>
          </a:p>
          <a:p>
            <a:r>
              <a:rPr lang="en-US" dirty="0" smtClean="0"/>
              <a:t>No. HP/WA 			</a:t>
            </a:r>
            <a:r>
              <a:rPr lang="en-US" dirty="0" smtClean="0"/>
              <a:t>:  085256130044</a:t>
            </a:r>
          </a:p>
          <a:p>
            <a:r>
              <a:rPr lang="en-US" dirty="0" smtClean="0"/>
              <a:t>Email 				: </a:t>
            </a:r>
            <a:r>
              <a:rPr lang="en-US" dirty="0" smtClean="0">
                <a:hlinkClick r:id="rId2"/>
              </a:rPr>
              <a:t>ervianti.uki@gmail.com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err="1" smtClean="0"/>
              <a:t>Alamat</a:t>
            </a:r>
            <a:r>
              <a:rPr lang="en-US" dirty="0" smtClean="0"/>
              <a:t> 			</a:t>
            </a:r>
            <a:r>
              <a:rPr lang="en-US" dirty="0" smtClean="0"/>
              <a:t>: </a:t>
            </a:r>
            <a:r>
              <a:rPr lang="en-US" dirty="0" err="1" smtClean="0"/>
              <a:t>Pallangga</a:t>
            </a:r>
            <a:r>
              <a:rPr lang="en-US" dirty="0" smtClean="0"/>
              <a:t> </a:t>
            </a:r>
            <a:r>
              <a:rPr lang="en-US" dirty="0" err="1" smtClean="0"/>
              <a:t>Kab</a:t>
            </a:r>
            <a:r>
              <a:rPr lang="en-US" dirty="0" smtClean="0"/>
              <a:t>. </a:t>
            </a:r>
            <a:r>
              <a:rPr lang="en-US" dirty="0" err="1" smtClean="0"/>
              <a:t>Gowa</a:t>
            </a:r>
            <a:r>
              <a:rPr lang="en-US" dirty="0" smtClean="0"/>
              <a:t> </a:t>
            </a:r>
          </a:p>
          <a:p>
            <a:r>
              <a:rPr lang="en-US" dirty="0" smtClean="0"/>
              <a:t>Agama 			: Islam </a:t>
            </a:r>
          </a:p>
          <a:p>
            <a:r>
              <a:rPr lang="en-US" dirty="0" err="1" smtClean="0"/>
              <a:t>Latar</a:t>
            </a:r>
            <a:r>
              <a:rPr lang="en-US" dirty="0" smtClean="0"/>
              <a:t> </a:t>
            </a:r>
            <a:r>
              <a:rPr lang="en-US" dirty="0" err="1" smtClean="0"/>
              <a:t>Belakang</a:t>
            </a:r>
            <a:r>
              <a:rPr lang="en-US" dirty="0" smtClean="0"/>
              <a:t> </a:t>
            </a:r>
            <a:r>
              <a:rPr lang="en-US" dirty="0" err="1" smtClean="0"/>
              <a:t>Pendidik</a:t>
            </a:r>
            <a:r>
              <a:rPr lang="en-US" dirty="0" smtClean="0"/>
              <a:t> 	</a:t>
            </a:r>
            <a:r>
              <a:rPr lang="en-US" dirty="0" smtClean="0"/>
              <a:t>	: </a:t>
            </a:r>
            <a:r>
              <a:rPr lang="en-US" dirty="0" smtClean="0"/>
              <a:t>1. SMA </a:t>
            </a:r>
            <a:r>
              <a:rPr lang="en-US" dirty="0" err="1" smtClean="0"/>
              <a:t>Negeri</a:t>
            </a:r>
            <a:r>
              <a:rPr lang="en-US" dirty="0" smtClean="0"/>
              <a:t> 1 </a:t>
            </a:r>
            <a:r>
              <a:rPr lang="en-US" dirty="0" err="1" smtClean="0"/>
              <a:t>Pallangga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2006-2009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dirty="0"/>
              <a:t>	</a:t>
            </a:r>
            <a:r>
              <a:rPr lang="en-US" dirty="0" smtClean="0"/>
              <a:t>  </a:t>
            </a:r>
            <a:r>
              <a:rPr lang="en-US" dirty="0" smtClean="0"/>
              <a:t>2. S1 </a:t>
            </a: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 FIP UNM 2009-2013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</a:t>
            </a:r>
            <a:r>
              <a:rPr lang="en-US" dirty="0" smtClean="0"/>
              <a:t>  </a:t>
            </a:r>
            <a:r>
              <a:rPr lang="en-US" dirty="0" smtClean="0"/>
              <a:t>3. S2 </a:t>
            </a: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 PPs UNM 2017-2020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385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TUJUAN MK </a:t>
            </a:r>
            <a:r>
              <a:rPr lang="en-US" dirty="0" smtClean="0"/>
              <a:t>PSIKOLOGI PENDIDIKAN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820472"/>
            <a:ext cx="9601196" cy="3055395"/>
          </a:xfrm>
        </p:spPr>
        <p:txBody>
          <a:bodyPr/>
          <a:lstStyle/>
          <a:p>
            <a:pPr marL="0" indent="0" algn="ctr">
              <a:buNone/>
            </a:pPr>
            <a:r>
              <a:rPr lang="id-ID" dirty="0" smtClean="0"/>
              <a:t>Setelah </a:t>
            </a:r>
            <a:r>
              <a:rPr lang="id-ID" dirty="0"/>
              <a:t>mempelajari </a:t>
            </a:r>
            <a:r>
              <a:rPr lang="en-US" dirty="0" err="1" smtClean="0"/>
              <a:t>Psikologi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 </a:t>
            </a:r>
            <a:r>
              <a:rPr lang="id-ID" dirty="0" smtClean="0"/>
              <a:t>secara </a:t>
            </a:r>
            <a:r>
              <a:rPr lang="id-ID" dirty="0"/>
              <a:t>keseluruhan diharapkan </a:t>
            </a:r>
            <a:r>
              <a:rPr lang="id-ID" dirty="0" smtClean="0"/>
              <a:t>mahasiswa </a:t>
            </a:r>
            <a:r>
              <a:rPr lang="en-US" dirty="0" err="1" smtClean="0"/>
              <a:t>mampu</a:t>
            </a:r>
            <a:r>
              <a:rPr lang="id-ID" dirty="0" smtClean="0"/>
              <a:t> </a:t>
            </a:r>
            <a:r>
              <a:rPr lang="id-ID" dirty="0"/>
              <a:t>mengetahui, memahami, menguasai, menganalisis </a:t>
            </a:r>
            <a:r>
              <a:rPr lang="en-US" dirty="0" err="1" smtClean="0"/>
              <a:t>konsep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, </a:t>
            </a:r>
            <a:r>
              <a:rPr lang="en-US" dirty="0" err="1" smtClean="0"/>
              <a:t>teori</a:t>
            </a:r>
            <a:r>
              <a:rPr lang="en-US" dirty="0" err="1" smtClean="0"/>
              <a:t>-teori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psikologi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4972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REFERENSI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068" t="16822" r="27903" b="5419"/>
          <a:stretch/>
        </p:blipFill>
        <p:spPr>
          <a:xfrm>
            <a:off x="1880315" y="2266680"/>
            <a:ext cx="3773510" cy="27947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9578" t="16505" r="28059" b="6057"/>
          <a:stretch/>
        </p:blipFill>
        <p:spPr>
          <a:xfrm>
            <a:off x="6686533" y="2281797"/>
            <a:ext cx="3981468" cy="27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85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PERKULIAHAN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 smtClean="0"/>
              <a:t>Daring </a:t>
            </a:r>
          </a:p>
          <a:p>
            <a:pPr marL="457200" indent="-457200">
              <a:buAutoNum type="arabicPeriod"/>
            </a:pPr>
            <a:r>
              <a:rPr lang="en-US" dirty="0" smtClean="0"/>
              <a:t>LMS / Moodle </a:t>
            </a:r>
          </a:p>
          <a:p>
            <a:pPr marL="457200" indent="-457200">
              <a:buAutoNum type="arabicPeriod"/>
            </a:pPr>
            <a:r>
              <a:rPr lang="en-US" dirty="0" err="1" smtClean="0"/>
              <a:t>Tatap</a:t>
            </a:r>
            <a:r>
              <a:rPr lang="en-US" dirty="0" smtClean="0"/>
              <a:t> </a:t>
            </a:r>
            <a:r>
              <a:rPr lang="en-US" dirty="0" err="1" smtClean="0"/>
              <a:t>Muka</a:t>
            </a:r>
            <a:r>
              <a:rPr lang="en-US" dirty="0" smtClean="0"/>
              <a:t> </a:t>
            </a:r>
          </a:p>
          <a:p>
            <a:pPr marL="457200" indent="-457200">
              <a:buAutoNum type="arabicPeriod"/>
            </a:pPr>
            <a:r>
              <a:rPr lang="en-US" dirty="0" smtClean="0"/>
              <a:t>WA </a:t>
            </a:r>
            <a:r>
              <a:rPr lang="en-US" dirty="0" err="1" smtClean="0"/>
              <a:t>Gru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69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EVALUASI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1. </a:t>
            </a:r>
            <a:r>
              <a:rPr lang="id-ID" dirty="0" smtClean="0"/>
              <a:t>Untuk </a:t>
            </a:r>
            <a:r>
              <a:rPr lang="id-ID" dirty="0"/>
              <a:t>memperoleh informasi tingkat ketercapaian kompetensi pada mahasiswa dilakukan penilaian hasil belajar menggunakan berbagai jenis dan bentuk instrumen, yaitu dengan bobot: </a:t>
            </a:r>
            <a:endParaRPr lang="en-US" dirty="0"/>
          </a:p>
          <a:p>
            <a:pPr lvl="0"/>
            <a:r>
              <a:rPr lang="id-ID" dirty="0" smtClean="0"/>
              <a:t>Tugas</a:t>
            </a:r>
            <a:r>
              <a:rPr lang="id-ID" dirty="0"/>
              <a:t>				</a:t>
            </a:r>
            <a:r>
              <a:rPr lang="en-US" dirty="0" smtClean="0"/>
              <a:t>		</a:t>
            </a:r>
            <a:r>
              <a:rPr lang="id-ID" dirty="0" smtClean="0"/>
              <a:t>= </a:t>
            </a:r>
            <a:r>
              <a:rPr lang="id-ID" dirty="0"/>
              <a:t>15%</a:t>
            </a:r>
            <a:endParaRPr lang="en-US" dirty="0"/>
          </a:p>
          <a:p>
            <a:pPr lvl="0"/>
            <a:r>
              <a:rPr lang="id-ID" dirty="0"/>
              <a:t>Aktivitas	Kelas		</a:t>
            </a:r>
            <a:r>
              <a:rPr lang="en-US" dirty="0" smtClean="0"/>
              <a:t>		</a:t>
            </a:r>
            <a:r>
              <a:rPr lang="id-ID" dirty="0" smtClean="0"/>
              <a:t>= </a:t>
            </a:r>
            <a:r>
              <a:rPr lang="id-ID" dirty="0"/>
              <a:t>10%</a:t>
            </a:r>
            <a:endParaRPr lang="en-US" dirty="0"/>
          </a:p>
          <a:p>
            <a:pPr lvl="0"/>
            <a:r>
              <a:rPr lang="id-ID" dirty="0"/>
              <a:t>Mid Semester			</a:t>
            </a:r>
            <a:r>
              <a:rPr lang="en-US" dirty="0" smtClean="0"/>
              <a:t>		</a:t>
            </a:r>
            <a:r>
              <a:rPr lang="id-ID" dirty="0" smtClean="0"/>
              <a:t>= </a:t>
            </a:r>
            <a:r>
              <a:rPr lang="id-ID" dirty="0"/>
              <a:t>25%</a:t>
            </a:r>
            <a:endParaRPr lang="en-US" dirty="0"/>
          </a:p>
          <a:p>
            <a:pPr lvl="0"/>
            <a:r>
              <a:rPr lang="id-ID" dirty="0"/>
              <a:t>Presentasi makalah/Materi	</a:t>
            </a: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id-ID" dirty="0" smtClean="0"/>
              <a:t>= </a:t>
            </a:r>
            <a:r>
              <a:rPr lang="id-ID" dirty="0"/>
              <a:t>20%</a:t>
            </a:r>
            <a:endParaRPr lang="en-US" dirty="0"/>
          </a:p>
          <a:p>
            <a:pPr lvl="0"/>
            <a:r>
              <a:rPr lang="id-ID" dirty="0"/>
              <a:t>Final Semester			</a:t>
            </a:r>
            <a:r>
              <a:rPr lang="en-US" dirty="0" smtClean="0"/>
              <a:t>		</a:t>
            </a:r>
            <a:r>
              <a:rPr lang="id-ID" dirty="0" smtClean="0"/>
              <a:t>= </a:t>
            </a:r>
            <a:r>
              <a:rPr lang="id-ID" dirty="0"/>
              <a:t>30</a:t>
            </a:r>
            <a:r>
              <a:rPr lang="id-ID" dirty="0" smtClean="0"/>
              <a:t>%</a:t>
            </a:r>
            <a:endParaRPr lang="en-US" dirty="0" smtClean="0"/>
          </a:p>
          <a:p>
            <a:pPr marL="0" lvl="0" indent="0">
              <a:buNone/>
            </a:pPr>
            <a:r>
              <a:rPr lang="en-US" dirty="0" smtClean="0"/>
              <a:t>2. </a:t>
            </a:r>
            <a:r>
              <a:rPr lang="en-US" dirty="0" err="1" smtClean="0"/>
              <a:t>Kehadiran</a:t>
            </a:r>
            <a:r>
              <a:rPr lang="en-US" dirty="0" smtClean="0"/>
              <a:t> 85%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1219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ATURAN DI KELAS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Kostum</a:t>
            </a:r>
            <a:r>
              <a:rPr lang="en-US" dirty="0"/>
              <a:t> </a:t>
            </a:r>
            <a:r>
              <a:rPr lang="en-US" dirty="0" err="1" smtClean="0"/>
              <a:t>Bebas</a:t>
            </a:r>
            <a:r>
              <a:rPr lang="en-US" dirty="0" smtClean="0"/>
              <a:t> </a:t>
            </a:r>
            <a:r>
              <a:rPr lang="en-US" dirty="0" err="1" smtClean="0"/>
              <a:t>Rapi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diperkenankan</a:t>
            </a:r>
            <a:r>
              <a:rPr lang="en-US" dirty="0" smtClean="0"/>
              <a:t> </a:t>
            </a:r>
            <a:r>
              <a:rPr lang="en-US" dirty="0" err="1" smtClean="0"/>
              <a:t>memakai</a:t>
            </a:r>
            <a:r>
              <a:rPr lang="en-US" dirty="0" smtClean="0"/>
              <a:t> </a:t>
            </a:r>
            <a:r>
              <a:rPr lang="en-US" dirty="0" err="1" smtClean="0"/>
              <a:t>baju</a:t>
            </a:r>
            <a:r>
              <a:rPr lang="en-US" dirty="0" smtClean="0"/>
              <a:t> </a:t>
            </a:r>
            <a:r>
              <a:rPr lang="en-US" dirty="0" err="1" smtClean="0"/>
              <a:t>kaos</a:t>
            </a:r>
            <a:r>
              <a:rPr lang="en-US" dirty="0" smtClean="0"/>
              <a:t> Oblong (Daring/Luring)</a:t>
            </a:r>
          </a:p>
          <a:p>
            <a:r>
              <a:rPr lang="en-US" dirty="0" err="1" smtClean="0"/>
              <a:t>Dilarang</a:t>
            </a:r>
            <a:r>
              <a:rPr lang="en-US" dirty="0" smtClean="0"/>
              <a:t> </a:t>
            </a:r>
            <a:r>
              <a:rPr lang="en-US" dirty="0" err="1" smtClean="0"/>
              <a:t>makan</a:t>
            </a:r>
            <a:r>
              <a:rPr lang="en-US" dirty="0" smtClean="0"/>
              <a:t> </a:t>
            </a:r>
            <a:r>
              <a:rPr lang="en-US" dirty="0" err="1" smtClean="0"/>
              <a:t>ruangan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Tiba</a:t>
            </a:r>
            <a:r>
              <a:rPr lang="en-US" dirty="0" smtClean="0"/>
              <a:t> </a:t>
            </a:r>
            <a:r>
              <a:rPr lang="en-US" dirty="0" err="1" smtClean="0"/>
              <a:t>dikelas</a:t>
            </a:r>
            <a:r>
              <a:rPr lang="en-US" dirty="0" smtClean="0"/>
              <a:t> paling </a:t>
            </a:r>
            <a:r>
              <a:rPr lang="en-US" dirty="0" err="1" smtClean="0"/>
              <a:t>lambat</a:t>
            </a:r>
            <a:r>
              <a:rPr lang="en-US" dirty="0" smtClean="0"/>
              <a:t> 5 </a:t>
            </a:r>
            <a:r>
              <a:rPr lang="en-US" dirty="0" err="1" smtClean="0"/>
              <a:t>menit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jadwal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Absensi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di </a:t>
            </a:r>
            <a:r>
              <a:rPr lang="en-US" dirty="0" err="1" smtClean="0"/>
              <a:t>awal</a:t>
            </a:r>
            <a:r>
              <a:rPr lang="en-US" dirty="0" smtClean="0"/>
              <a:t> </a:t>
            </a:r>
            <a:r>
              <a:rPr lang="en-US" dirty="0" err="1" smtClean="0"/>
              <a:t>perkuliahan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r>
              <a:rPr lang="en-US" dirty="0" smtClean="0"/>
              <a:t> </a:t>
            </a:r>
            <a:r>
              <a:rPr lang="en-US" dirty="0" err="1" smtClean="0"/>
              <a:t>perkuliahan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Tugas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tepat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57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NAMA KELOMPOK </a:t>
            </a:r>
            <a:r>
              <a:rPr lang="en-US" dirty="0" err="1" smtClean="0"/>
              <a:t>kelas</a:t>
            </a:r>
            <a:r>
              <a:rPr lang="en-US" dirty="0" smtClean="0"/>
              <a:t> b1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Kelompok</a:t>
            </a:r>
            <a:r>
              <a:rPr lang="en-US" dirty="0" smtClean="0"/>
              <a:t> 1	: </a:t>
            </a:r>
            <a:r>
              <a:rPr lang="en-US" dirty="0" err="1" smtClean="0"/>
              <a:t>Helvi</a:t>
            </a:r>
            <a:r>
              <a:rPr lang="en-US" dirty="0" smtClean="0"/>
              <a:t>, Henry, </a:t>
            </a:r>
            <a:r>
              <a:rPr lang="en-US" dirty="0" err="1" smtClean="0"/>
              <a:t>Dini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Kelompok</a:t>
            </a:r>
            <a:r>
              <a:rPr lang="en-US" dirty="0" smtClean="0"/>
              <a:t> 2 	: </a:t>
            </a:r>
            <a:r>
              <a:rPr lang="en-US" dirty="0" err="1" smtClean="0"/>
              <a:t>Lidiana</a:t>
            </a:r>
            <a:r>
              <a:rPr lang="en-US" dirty="0" smtClean="0"/>
              <a:t>, </a:t>
            </a:r>
            <a:r>
              <a:rPr lang="en-US" dirty="0" err="1" smtClean="0"/>
              <a:t>Herlina</a:t>
            </a:r>
            <a:r>
              <a:rPr lang="en-US" dirty="0" smtClean="0"/>
              <a:t>, Olivia </a:t>
            </a:r>
          </a:p>
          <a:p>
            <a:r>
              <a:rPr lang="en-US" dirty="0" err="1" smtClean="0"/>
              <a:t>Kelompok</a:t>
            </a:r>
            <a:r>
              <a:rPr lang="en-US" dirty="0" smtClean="0"/>
              <a:t> 3	: </a:t>
            </a:r>
            <a:r>
              <a:rPr lang="en-US" dirty="0" err="1" smtClean="0"/>
              <a:t>Astuti</a:t>
            </a:r>
            <a:r>
              <a:rPr lang="en-US" dirty="0" smtClean="0"/>
              <a:t>, </a:t>
            </a:r>
            <a:r>
              <a:rPr lang="en-US" dirty="0" err="1" smtClean="0"/>
              <a:t>Aqsel</a:t>
            </a:r>
            <a:r>
              <a:rPr lang="en-US" dirty="0" smtClean="0"/>
              <a:t>, Kristina</a:t>
            </a:r>
          </a:p>
          <a:p>
            <a:r>
              <a:rPr lang="en-US" dirty="0" err="1" smtClean="0"/>
              <a:t>Kelompok</a:t>
            </a:r>
            <a:r>
              <a:rPr lang="en-US" dirty="0" smtClean="0"/>
              <a:t> 4	: </a:t>
            </a:r>
            <a:r>
              <a:rPr lang="en-US" dirty="0" err="1" smtClean="0"/>
              <a:t>Triyanti</a:t>
            </a:r>
            <a:r>
              <a:rPr lang="en-US" dirty="0" smtClean="0"/>
              <a:t>, </a:t>
            </a:r>
            <a:r>
              <a:rPr lang="en-US" dirty="0" err="1" smtClean="0"/>
              <a:t>Junita</a:t>
            </a:r>
            <a:r>
              <a:rPr lang="en-US" dirty="0" smtClean="0"/>
              <a:t>, </a:t>
            </a:r>
            <a:r>
              <a:rPr lang="en-US" dirty="0" err="1" smtClean="0"/>
              <a:t>Alfrida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Kelompok</a:t>
            </a:r>
            <a:r>
              <a:rPr lang="en-US" dirty="0" smtClean="0"/>
              <a:t> 5	: </a:t>
            </a:r>
            <a:r>
              <a:rPr lang="en-US" dirty="0" err="1" smtClean="0"/>
              <a:t>Jeni</a:t>
            </a:r>
            <a:r>
              <a:rPr lang="en-US" dirty="0" smtClean="0"/>
              <a:t>, </a:t>
            </a:r>
            <a:r>
              <a:rPr lang="en-US" dirty="0" err="1" smtClean="0"/>
              <a:t>Herly</a:t>
            </a:r>
            <a:r>
              <a:rPr lang="en-US" dirty="0" smtClean="0"/>
              <a:t>, </a:t>
            </a:r>
            <a:r>
              <a:rPr lang="en-US" dirty="0" err="1" smtClean="0"/>
              <a:t>Ande</a:t>
            </a:r>
            <a:r>
              <a:rPr lang="en-US" dirty="0" smtClean="0"/>
              <a:t>’</a:t>
            </a:r>
          </a:p>
          <a:p>
            <a:r>
              <a:rPr lang="en-US" dirty="0" err="1" smtClean="0"/>
              <a:t>Kelompok</a:t>
            </a:r>
            <a:r>
              <a:rPr lang="en-US" dirty="0" smtClean="0"/>
              <a:t> 6 	: </a:t>
            </a:r>
            <a:r>
              <a:rPr lang="en-US" dirty="0" err="1" smtClean="0"/>
              <a:t>Putri</a:t>
            </a:r>
            <a:r>
              <a:rPr lang="en-US" dirty="0" smtClean="0"/>
              <a:t>, </a:t>
            </a:r>
            <a:r>
              <a:rPr lang="en-US" dirty="0" err="1" smtClean="0"/>
              <a:t>Lusiana</a:t>
            </a:r>
            <a:r>
              <a:rPr lang="en-US" dirty="0" smtClean="0"/>
              <a:t>, </a:t>
            </a:r>
            <a:r>
              <a:rPr lang="en-US" dirty="0" err="1" smtClean="0"/>
              <a:t>Yusma</a:t>
            </a:r>
            <a:endParaRPr lang="en-US" dirty="0"/>
          </a:p>
          <a:p>
            <a:r>
              <a:rPr lang="en-US" dirty="0" err="1" smtClean="0"/>
              <a:t>Kelompok</a:t>
            </a:r>
            <a:r>
              <a:rPr lang="en-US" dirty="0" smtClean="0"/>
              <a:t> 7	: </a:t>
            </a:r>
            <a:r>
              <a:rPr lang="en-US" dirty="0" err="1" smtClean="0"/>
              <a:t>Enjelina</a:t>
            </a:r>
            <a:r>
              <a:rPr lang="en-US" dirty="0" smtClean="0"/>
              <a:t>, Silva </a:t>
            </a:r>
            <a:r>
              <a:rPr lang="en-US" dirty="0" err="1" smtClean="0"/>
              <a:t>Toding</a:t>
            </a:r>
            <a:r>
              <a:rPr lang="en-US" dirty="0" smtClean="0"/>
              <a:t>, </a:t>
            </a:r>
            <a:r>
              <a:rPr lang="en-US" dirty="0" err="1" smtClean="0"/>
              <a:t>Krisnayanti</a:t>
            </a:r>
            <a:endParaRPr lang="en-US" dirty="0" smtClean="0"/>
          </a:p>
          <a:p>
            <a:r>
              <a:rPr lang="en-US" dirty="0" err="1" smtClean="0"/>
              <a:t>Kelompok</a:t>
            </a:r>
            <a:r>
              <a:rPr lang="en-US" dirty="0" smtClean="0"/>
              <a:t> 8 	: Wilma, Silva </a:t>
            </a:r>
            <a:r>
              <a:rPr lang="en-US" dirty="0" err="1" smtClean="0"/>
              <a:t>Aruan</a:t>
            </a:r>
            <a:r>
              <a:rPr lang="en-US" dirty="0" smtClean="0"/>
              <a:t>, </a:t>
            </a:r>
            <a:r>
              <a:rPr lang="en-US" dirty="0" err="1" smtClean="0"/>
              <a:t>Mesliani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33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b2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Kelompok</a:t>
            </a:r>
            <a:r>
              <a:rPr lang="en-US" dirty="0"/>
              <a:t> 1	: </a:t>
            </a:r>
            <a:r>
              <a:rPr lang="en-US" dirty="0" err="1" smtClean="0"/>
              <a:t>Teodarus</a:t>
            </a:r>
            <a:r>
              <a:rPr lang="en-US" dirty="0" smtClean="0"/>
              <a:t>, Pare, </a:t>
            </a:r>
            <a:r>
              <a:rPr lang="en-US" dirty="0" err="1" smtClean="0"/>
              <a:t>Nurfika</a:t>
            </a:r>
            <a:endParaRPr lang="en-US" dirty="0"/>
          </a:p>
          <a:p>
            <a:r>
              <a:rPr lang="en-US" dirty="0" err="1"/>
              <a:t>Kelompok</a:t>
            </a:r>
            <a:r>
              <a:rPr lang="en-US" dirty="0"/>
              <a:t> 2 	: </a:t>
            </a:r>
            <a:r>
              <a:rPr lang="en-US" dirty="0" smtClean="0"/>
              <a:t>Omega, </a:t>
            </a:r>
            <a:r>
              <a:rPr lang="en-US" dirty="0" err="1" smtClean="0"/>
              <a:t>Resti</a:t>
            </a:r>
            <a:r>
              <a:rPr lang="en-US" dirty="0" smtClean="0"/>
              <a:t>, </a:t>
            </a:r>
            <a:r>
              <a:rPr lang="en-US" dirty="0" err="1" smtClean="0"/>
              <a:t>Sepriyani</a:t>
            </a:r>
            <a:r>
              <a:rPr lang="en-US" dirty="0" smtClean="0"/>
              <a:t>, </a:t>
            </a:r>
            <a:endParaRPr lang="en-US" dirty="0"/>
          </a:p>
          <a:p>
            <a:r>
              <a:rPr lang="en-US" dirty="0" err="1"/>
              <a:t>Kelompok</a:t>
            </a:r>
            <a:r>
              <a:rPr lang="en-US" dirty="0"/>
              <a:t> 3	: </a:t>
            </a:r>
            <a:r>
              <a:rPr lang="en-US" dirty="0" err="1" smtClean="0"/>
              <a:t>Yusniati</a:t>
            </a:r>
            <a:r>
              <a:rPr lang="en-US" dirty="0" smtClean="0"/>
              <a:t>, </a:t>
            </a:r>
            <a:r>
              <a:rPr lang="en-US" dirty="0" err="1" smtClean="0"/>
              <a:t>Yuni</a:t>
            </a:r>
            <a:r>
              <a:rPr lang="en-US" dirty="0" smtClean="0"/>
              <a:t>, </a:t>
            </a:r>
            <a:r>
              <a:rPr lang="en-US" dirty="0" err="1" smtClean="0"/>
              <a:t>Valen</a:t>
            </a:r>
            <a:endParaRPr lang="en-US" dirty="0"/>
          </a:p>
          <a:p>
            <a:r>
              <a:rPr lang="en-US" dirty="0" err="1"/>
              <a:t>Kelompok</a:t>
            </a:r>
            <a:r>
              <a:rPr lang="en-US" dirty="0"/>
              <a:t> 4	: </a:t>
            </a:r>
            <a:r>
              <a:rPr lang="en-US" dirty="0" smtClean="0"/>
              <a:t>Cindy, </a:t>
            </a:r>
            <a:r>
              <a:rPr lang="en-US" dirty="0" err="1" smtClean="0"/>
              <a:t>Orisa</a:t>
            </a:r>
            <a:r>
              <a:rPr lang="en-US" dirty="0" smtClean="0"/>
              <a:t>, Amanda,</a:t>
            </a:r>
            <a:endParaRPr lang="en-US" dirty="0"/>
          </a:p>
          <a:p>
            <a:r>
              <a:rPr lang="en-US" dirty="0" err="1"/>
              <a:t>Kelompok</a:t>
            </a:r>
            <a:r>
              <a:rPr lang="en-US" dirty="0"/>
              <a:t> 5	: </a:t>
            </a:r>
            <a:r>
              <a:rPr lang="en-US" dirty="0" smtClean="0"/>
              <a:t>Lidia, </a:t>
            </a:r>
            <a:r>
              <a:rPr lang="en-US" dirty="0" err="1" smtClean="0"/>
              <a:t>Nugraha</a:t>
            </a:r>
            <a:r>
              <a:rPr lang="en-US" dirty="0" smtClean="0"/>
              <a:t>, Grace,</a:t>
            </a:r>
            <a:endParaRPr lang="en-US" dirty="0"/>
          </a:p>
          <a:p>
            <a:r>
              <a:rPr lang="en-US" dirty="0" err="1"/>
              <a:t>Kelompok</a:t>
            </a:r>
            <a:r>
              <a:rPr lang="en-US" dirty="0"/>
              <a:t> 6 	: </a:t>
            </a:r>
            <a:r>
              <a:rPr lang="en-US" dirty="0" smtClean="0"/>
              <a:t>Gita, </a:t>
            </a:r>
            <a:r>
              <a:rPr lang="en-US" dirty="0" err="1" smtClean="0"/>
              <a:t>Desnal</a:t>
            </a:r>
            <a:r>
              <a:rPr lang="en-US" dirty="0" smtClean="0"/>
              <a:t>, </a:t>
            </a:r>
            <a:r>
              <a:rPr lang="en-US" dirty="0" err="1" smtClean="0"/>
              <a:t>Jaiva</a:t>
            </a:r>
            <a:endParaRPr lang="en-US" dirty="0"/>
          </a:p>
          <a:p>
            <a:r>
              <a:rPr lang="en-US" dirty="0" err="1"/>
              <a:t>Kelompok</a:t>
            </a:r>
            <a:r>
              <a:rPr lang="en-US" dirty="0"/>
              <a:t> 7	: </a:t>
            </a:r>
            <a:r>
              <a:rPr lang="en-US" dirty="0" err="1" smtClean="0"/>
              <a:t>Elthon</a:t>
            </a:r>
            <a:r>
              <a:rPr lang="en-US" dirty="0" smtClean="0"/>
              <a:t>, Angelina, Dina</a:t>
            </a:r>
            <a:endParaRPr lang="en-US" dirty="0"/>
          </a:p>
          <a:p>
            <a:r>
              <a:rPr lang="en-US" dirty="0" err="1"/>
              <a:t>Kelompok</a:t>
            </a:r>
            <a:r>
              <a:rPr lang="en-US" dirty="0"/>
              <a:t> 8 	: </a:t>
            </a:r>
            <a:r>
              <a:rPr lang="en-US" dirty="0" err="1" smtClean="0"/>
              <a:t>Resti</a:t>
            </a:r>
            <a:r>
              <a:rPr lang="en-US" dirty="0" smtClean="0"/>
              <a:t>, </a:t>
            </a:r>
            <a:r>
              <a:rPr lang="en-US" dirty="0" err="1" smtClean="0"/>
              <a:t>Reynalde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561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318</TotalTime>
  <Words>137</Words>
  <Application>Microsoft Office PowerPoint</Application>
  <PresentationFormat>Widescreen</PresentationFormat>
  <Paragraphs>61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Gill Sans MT</vt:lpstr>
      <vt:lpstr>Impact</vt:lpstr>
      <vt:lpstr>Badge</vt:lpstr>
      <vt:lpstr>PSIKOLOGI PENDIDIKAN </vt:lpstr>
      <vt:lpstr>Curriculum Vitae </vt:lpstr>
      <vt:lpstr>TUJUAN MK PSIKOLOGI PENDIDIKAN </vt:lpstr>
      <vt:lpstr>REFERENSI </vt:lpstr>
      <vt:lpstr>PERKULIAHAN</vt:lpstr>
      <vt:lpstr>EVALUASI </vt:lpstr>
      <vt:lpstr>ATURAN DI KELAS </vt:lpstr>
      <vt:lpstr>NAMA KELOMPOK kelas b1</vt:lpstr>
      <vt:lpstr>Nama Kelompok b2</vt:lpstr>
      <vt:lpstr>MATERI PEMBAHASAN KELOMPOK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PENGANTAR PESERTA DIDIK</dc:title>
  <dc:creator>Lenovo</dc:creator>
  <cp:lastModifiedBy>Lenovo</cp:lastModifiedBy>
  <cp:revision>19</cp:revision>
  <dcterms:created xsi:type="dcterms:W3CDTF">2021-09-27T22:37:50Z</dcterms:created>
  <dcterms:modified xsi:type="dcterms:W3CDTF">2021-09-29T02:01:12Z</dcterms:modified>
</cp:coreProperties>
</file>