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15" r:id="rId5"/>
    <p:sldId id="286" r:id="rId6"/>
    <p:sldId id="306" r:id="rId7"/>
    <p:sldId id="287" r:id="rId8"/>
    <p:sldId id="307" r:id="rId9"/>
    <p:sldId id="288" r:id="rId10"/>
    <p:sldId id="308" r:id="rId11"/>
    <p:sldId id="289" r:id="rId12"/>
    <p:sldId id="309" r:id="rId13"/>
    <p:sldId id="311" r:id="rId14"/>
    <p:sldId id="313" r:id="rId15"/>
    <p:sldId id="314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5"/>
    <a:srgbClr val="00D9C7"/>
    <a:srgbClr val="00FDFF"/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4" y="7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C7216-A0A8-A344-B99C-F71E3A6E575F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37F2A-B369-8B4C-A0EF-3DD0B6AE6675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Proses Encoding</a:t>
          </a:r>
        </a:p>
      </dgm:t>
    </dgm:pt>
    <dgm:pt modelId="{91D68376-9100-394C-912C-D7B2D3B0F3BA}" type="parTrans" cxnId="{374BD4F1-B3EF-844C-B140-16A17DD6D89F}">
      <dgm:prSet/>
      <dgm:spPr/>
      <dgm:t>
        <a:bodyPr/>
        <a:lstStyle/>
        <a:p>
          <a:endParaRPr lang="en-US"/>
        </a:p>
      </dgm:t>
    </dgm:pt>
    <dgm:pt modelId="{FEF1B742-4409-634B-AA18-90928C9994FC}" type="sibTrans" cxnId="{374BD4F1-B3EF-844C-B140-16A17DD6D89F}">
      <dgm:prSet/>
      <dgm:spPr/>
      <dgm:t>
        <a:bodyPr/>
        <a:lstStyle/>
        <a:p>
          <a:endParaRPr lang="en-US"/>
        </a:p>
      </dgm:t>
    </dgm:pt>
    <dgm:pt modelId="{6274AE20-7B0E-514E-ABBE-D904A5EEC5FE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</a:rPr>
            <a:t>Mengelola</a:t>
          </a: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 </a:t>
          </a:r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</a:rPr>
            <a:t>paket</a:t>
          </a: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 data</a:t>
          </a:r>
        </a:p>
      </dgm:t>
    </dgm:pt>
    <dgm:pt modelId="{1B9B90E6-F516-B848-BFF9-8377C4860458}" type="parTrans" cxnId="{FCD2A046-D08A-3F4D-9453-BB022884698D}">
      <dgm:prSet/>
      <dgm:spPr/>
      <dgm:t>
        <a:bodyPr/>
        <a:lstStyle/>
        <a:p>
          <a:endParaRPr lang="en-US"/>
        </a:p>
      </dgm:t>
    </dgm:pt>
    <dgm:pt modelId="{ED3AF620-FF47-CB40-B94B-3059A8567304}" type="sibTrans" cxnId="{FCD2A046-D08A-3F4D-9453-BB022884698D}">
      <dgm:prSet/>
      <dgm:spPr/>
      <dgm:t>
        <a:bodyPr/>
        <a:lstStyle/>
        <a:p>
          <a:endParaRPr lang="en-US"/>
        </a:p>
      </dgm:t>
    </dgm:pt>
    <dgm:pt modelId="{36D8847C-33BA-0046-BB90-C52309ADDAAF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Menjalankan</a:t>
          </a: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Proses </a:t>
          </a:r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Trasmisi</a:t>
          </a:r>
          <a:endParaRPr lang="en-US" dirty="0">
            <a:latin typeface="Segoe UI Symbol" panose="020B0502040204020203" pitchFamily="34" charset="0"/>
            <a:ea typeface="Segoe UI Symbol" panose="020B0502040204020203" pitchFamily="34" charset="0"/>
            <a:cs typeface="Segoe UI Historic" panose="020B0502040204020203" pitchFamily="34" charset="0"/>
          </a:endParaRPr>
        </a:p>
      </dgm:t>
    </dgm:pt>
    <dgm:pt modelId="{D90D6563-8F35-D243-A641-C88909AB9AA8}" type="parTrans" cxnId="{FF5ADF26-4135-814A-8432-EA862E263DBA}">
      <dgm:prSet/>
      <dgm:spPr/>
      <dgm:t>
        <a:bodyPr/>
        <a:lstStyle/>
        <a:p>
          <a:endParaRPr lang="en-US"/>
        </a:p>
      </dgm:t>
    </dgm:pt>
    <dgm:pt modelId="{E88CBEB0-A66E-E047-9A4C-019ECDBDE81B}" type="sibTrans" cxnId="{FF5ADF26-4135-814A-8432-EA862E263DBA}">
      <dgm:prSet/>
      <dgm:spPr/>
      <dgm:t>
        <a:bodyPr/>
        <a:lstStyle/>
        <a:p>
          <a:endParaRPr lang="en-US"/>
        </a:p>
      </dgm:t>
    </dgm:pt>
    <dgm:pt modelId="{C646BEBA-AE61-3044-85F6-DEDCCED1D25B}" type="pres">
      <dgm:prSet presAssocID="{985C7216-A0A8-A344-B99C-F71E3A6E575F}" presName="linear" presStyleCnt="0">
        <dgm:presLayoutVars>
          <dgm:dir/>
          <dgm:animLvl val="lvl"/>
          <dgm:resizeHandles val="exact"/>
        </dgm:presLayoutVars>
      </dgm:prSet>
      <dgm:spPr/>
    </dgm:pt>
    <dgm:pt modelId="{28D801A3-F9D4-3549-BB88-8EFC63A30DD5}" type="pres">
      <dgm:prSet presAssocID="{7C837F2A-B369-8B4C-A0EF-3DD0B6AE6675}" presName="parentLin" presStyleCnt="0"/>
      <dgm:spPr/>
    </dgm:pt>
    <dgm:pt modelId="{26D45AB2-0528-C04E-8D4F-5214C97EA676}" type="pres">
      <dgm:prSet presAssocID="{7C837F2A-B369-8B4C-A0EF-3DD0B6AE6675}" presName="parentLeftMargin" presStyleLbl="node1" presStyleIdx="0" presStyleCnt="3"/>
      <dgm:spPr/>
    </dgm:pt>
    <dgm:pt modelId="{6682D44F-5963-184F-90C1-BB9347063CDA}" type="pres">
      <dgm:prSet presAssocID="{7C837F2A-B369-8B4C-A0EF-3DD0B6AE66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3D2D44-C16D-F848-954A-9578077AF053}" type="pres">
      <dgm:prSet presAssocID="{7C837F2A-B369-8B4C-A0EF-3DD0B6AE6675}" presName="negativeSpace" presStyleCnt="0"/>
      <dgm:spPr/>
    </dgm:pt>
    <dgm:pt modelId="{868E890F-22D6-B743-957D-A17710C8CEEA}" type="pres">
      <dgm:prSet presAssocID="{7C837F2A-B369-8B4C-A0EF-3DD0B6AE6675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B2A5"/>
          </a:solidFill>
        </a:ln>
      </dgm:spPr>
    </dgm:pt>
    <dgm:pt modelId="{06DFC76C-263A-094C-AFBF-048F58FC81AA}" type="pres">
      <dgm:prSet presAssocID="{FEF1B742-4409-634B-AA18-90928C9994FC}" presName="spaceBetweenRectangles" presStyleCnt="0"/>
      <dgm:spPr/>
    </dgm:pt>
    <dgm:pt modelId="{2FD497BD-75E9-BA4C-9F29-2B52A9B266C2}" type="pres">
      <dgm:prSet presAssocID="{6274AE20-7B0E-514E-ABBE-D904A5EEC5FE}" presName="parentLin" presStyleCnt="0"/>
      <dgm:spPr/>
    </dgm:pt>
    <dgm:pt modelId="{48334292-C627-6645-B606-C205AD4F1292}" type="pres">
      <dgm:prSet presAssocID="{6274AE20-7B0E-514E-ABBE-D904A5EEC5FE}" presName="parentLeftMargin" presStyleLbl="node1" presStyleIdx="0" presStyleCnt="3"/>
      <dgm:spPr/>
    </dgm:pt>
    <dgm:pt modelId="{98B82A22-2E14-DC4D-99D6-ADFC1424D0D2}" type="pres">
      <dgm:prSet presAssocID="{6274AE20-7B0E-514E-ABBE-D904A5EEC5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413B7B-BD2A-B94D-863C-565F605E2915}" type="pres">
      <dgm:prSet presAssocID="{6274AE20-7B0E-514E-ABBE-D904A5EEC5FE}" presName="negativeSpace" presStyleCnt="0"/>
      <dgm:spPr/>
    </dgm:pt>
    <dgm:pt modelId="{E54E67B1-9B89-D348-B92E-DDA843B14565}" type="pres">
      <dgm:prSet presAssocID="{6274AE20-7B0E-514E-ABBE-D904A5EEC5FE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B2A5"/>
          </a:solidFill>
        </a:ln>
      </dgm:spPr>
    </dgm:pt>
    <dgm:pt modelId="{0D52360B-4749-7D4F-B9F3-C3F8B7B054C4}" type="pres">
      <dgm:prSet presAssocID="{ED3AF620-FF47-CB40-B94B-3059A8567304}" presName="spaceBetweenRectangles" presStyleCnt="0"/>
      <dgm:spPr/>
    </dgm:pt>
    <dgm:pt modelId="{8758940F-EB82-6443-9489-6AFDB5699CAE}" type="pres">
      <dgm:prSet presAssocID="{36D8847C-33BA-0046-BB90-C52309ADDAAF}" presName="parentLin" presStyleCnt="0"/>
      <dgm:spPr/>
    </dgm:pt>
    <dgm:pt modelId="{2F89CE55-0551-994C-AEF8-60788A6928F4}" type="pres">
      <dgm:prSet presAssocID="{36D8847C-33BA-0046-BB90-C52309ADDAAF}" presName="parentLeftMargin" presStyleLbl="node1" presStyleIdx="1" presStyleCnt="3"/>
      <dgm:spPr/>
    </dgm:pt>
    <dgm:pt modelId="{44E734F5-85A0-484D-A64C-4D209DBFC089}" type="pres">
      <dgm:prSet presAssocID="{36D8847C-33BA-0046-BB90-C52309ADDAA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21D18FB-AC9D-5F4F-94C5-189DF0F9ACF2}" type="pres">
      <dgm:prSet presAssocID="{36D8847C-33BA-0046-BB90-C52309ADDAAF}" presName="negativeSpace" presStyleCnt="0"/>
      <dgm:spPr/>
    </dgm:pt>
    <dgm:pt modelId="{F2D2E013-3FE2-1E41-BB10-94ECD4E1D924}" type="pres">
      <dgm:prSet presAssocID="{36D8847C-33BA-0046-BB90-C52309ADDAAF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B2A5"/>
          </a:solidFill>
        </a:ln>
      </dgm:spPr>
    </dgm:pt>
  </dgm:ptLst>
  <dgm:cxnLst>
    <dgm:cxn modelId="{2FB7840C-1876-904B-A062-049C288A658A}" type="presOf" srcId="{7C837F2A-B369-8B4C-A0EF-3DD0B6AE6675}" destId="{6682D44F-5963-184F-90C1-BB9347063CDA}" srcOrd="1" destOrd="0" presId="urn:microsoft.com/office/officeart/2005/8/layout/list1"/>
    <dgm:cxn modelId="{FF5ADF26-4135-814A-8432-EA862E263DBA}" srcId="{985C7216-A0A8-A344-B99C-F71E3A6E575F}" destId="{36D8847C-33BA-0046-BB90-C52309ADDAAF}" srcOrd="2" destOrd="0" parTransId="{D90D6563-8F35-D243-A641-C88909AB9AA8}" sibTransId="{E88CBEB0-A66E-E047-9A4C-019ECDBDE81B}"/>
    <dgm:cxn modelId="{CA47D833-B043-764D-8D16-4E9B5D41186F}" type="presOf" srcId="{6274AE20-7B0E-514E-ABBE-D904A5EEC5FE}" destId="{48334292-C627-6645-B606-C205AD4F1292}" srcOrd="0" destOrd="0" presId="urn:microsoft.com/office/officeart/2005/8/layout/list1"/>
    <dgm:cxn modelId="{FCD2A046-D08A-3F4D-9453-BB022884698D}" srcId="{985C7216-A0A8-A344-B99C-F71E3A6E575F}" destId="{6274AE20-7B0E-514E-ABBE-D904A5EEC5FE}" srcOrd="1" destOrd="0" parTransId="{1B9B90E6-F516-B848-BFF9-8377C4860458}" sibTransId="{ED3AF620-FF47-CB40-B94B-3059A8567304}"/>
    <dgm:cxn modelId="{EB28844A-2B3E-5B48-8DC8-C5D415BA2B0C}" type="presOf" srcId="{36D8847C-33BA-0046-BB90-C52309ADDAAF}" destId="{2F89CE55-0551-994C-AEF8-60788A6928F4}" srcOrd="0" destOrd="0" presId="urn:microsoft.com/office/officeart/2005/8/layout/list1"/>
    <dgm:cxn modelId="{7AE37A54-29CB-6C42-943B-47B2A7AECF05}" type="presOf" srcId="{6274AE20-7B0E-514E-ABBE-D904A5EEC5FE}" destId="{98B82A22-2E14-DC4D-99D6-ADFC1424D0D2}" srcOrd="1" destOrd="0" presId="urn:microsoft.com/office/officeart/2005/8/layout/list1"/>
    <dgm:cxn modelId="{6449316E-CC2E-9A43-A0A4-95C5089BAAC0}" type="presOf" srcId="{985C7216-A0A8-A344-B99C-F71E3A6E575F}" destId="{C646BEBA-AE61-3044-85F6-DEDCCED1D25B}" srcOrd="0" destOrd="0" presId="urn:microsoft.com/office/officeart/2005/8/layout/list1"/>
    <dgm:cxn modelId="{E7486B6E-6151-E943-9E29-CBA9A594DB61}" type="presOf" srcId="{7C837F2A-B369-8B4C-A0EF-3DD0B6AE6675}" destId="{26D45AB2-0528-C04E-8D4F-5214C97EA676}" srcOrd="0" destOrd="0" presId="urn:microsoft.com/office/officeart/2005/8/layout/list1"/>
    <dgm:cxn modelId="{95844BEF-F2C0-5C4B-B7CB-68DA88B77A6B}" type="presOf" srcId="{36D8847C-33BA-0046-BB90-C52309ADDAAF}" destId="{44E734F5-85A0-484D-A64C-4D209DBFC089}" srcOrd="1" destOrd="0" presId="urn:microsoft.com/office/officeart/2005/8/layout/list1"/>
    <dgm:cxn modelId="{374BD4F1-B3EF-844C-B140-16A17DD6D89F}" srcId="{985C7216-A0A8-A344-B99C-F71E3A6E575F}" destId="{7C837F2A-B369-8B4C-A0EF-3DD0B6AE6675}" srcOrd="0" destOrd="0" parTransId="{91D68376-9100-394C-912C-D7B2D3B0F3BA}" sibTransId="{FEF1B742-4409-634B-AA18-90928C9994FC}"/>
    <dgm:cxn modelId="{CD157EBB-6B69-1A4D-A2DF-94C63FD87ABD}" type="presParOf" srcId="{C646BEBA-AE61-3044-85F6-DEDCCED1D25B}" destId="{28D801A3-F9D4-3549-BB88-8EFC63A30DD5}" srcOrd="0" destOrd="0" presId="urn:microsoft.com/office/officeart/2005/8/layout/list1"/>
    <dgm:cxn modelId="{0CCF3EF1-9130-4241-B1CB-C1C911A121A6}" type="presParOf" srcId="{28D801A3-F9D4-3549-BB88-8EFC63A30DD5}" destId="{26D45AB2-0528-C04E-8D4F-5214C97EA676}" srcOrd="0" destOrd="0" presId="urn:microsoft.com/office/officeart/2005/8/layout/list1"/>
    <dgm:cxn modelId="{DCAAB669-D567-8F44-82EB-DA3D89403E17}" type="presParOf" srcId="{28D801A3-F9D4-3549-BB88-8EFC63A30DD5}" destId="{6682D44F-5963-184F-90C1-BB9347063CDA}" srcOrd="1" destOrd="0" presId="urn:microsoft.com/office/officeart/2005/8/layout/list1"/>
    <dgm:cxn modelId="{65931111-BED4-AB41-A477-8B4CF5F58A3B}" type="presParOf" srcId="{C646BEBA-AE61-3044-85F6-DEDCCED1D25B}" destId="{C83D2D44-C16D-F848-954A-9578077AF053}" srcOrd="1" destOrd="0" presId="urn:microsoft.com/office/officeart/2005/8/layout/list1"/>
    <dgm:cxn modelId="{965A83D8-A2F3-F140-86C6-94EA22E2C306}" type="presParOf" srcId="{C646BEBA-AE61-3044-85F6-DEDCCED1D25B}" destId="{868E890F-22D6-B743-957D-A17710C8CEEA}" srcOrd="2" destOrd="0" presId="urn:microsoft.com/office/officeart/2005/8/layout/list1"/>
    <dgm:cxn modelId="{C6A8C75E-1CE9-F243-BF70-CE8389705AE5}" type="presParOf" srcId="{C646BEBA-AE61-3044-85F6-DEDCCED1D25B}" destId="{06DFC76C-263A-094C-AFBF-048F58FC81AA}" srcOrd="3" destOrd="0" presId="urn:microsoft.com/office/officeart/2005/8/layout/list1"/>
    <dgm:cxn modelId="{833FA775-FF34-9649-A0EF-4F30095DB10D}" type="presParOf" srcId="{C646BEBA-AE61-3044-85F6-DEDCCED1D25B}" destId="{2FD497BD-75E9-BA4C-9F29-2B52A9B266C2}" srcOrd="4" destOrd="0" presId="urn:microsoft.com/office/officeart/2005/8/layout/list1"/>
    <dgm:cxn modelId="{DB4D0808-BDF3-E84D-BC1A-418E9F201931}" type="presParOf" srcId="{2FD497BD-75E9-BA4C-9F29-2B52A9B266C2}" destId="{48334292-C627-6645-B606-C205AD4F1292}" srcOrd="0" destOrd="0" presId="urn:microsoft.com/office/officeart/2005/8/layout/list1"/>
    <dgm:cxn modelId="{F936B40F-807C-A749-9388-E7DB58F4F32C}" type="presParOf" srcId="{2FD497BD-75E9-BA4C-9F29-2B52A9B266C2}" destId="{98B82A22-2E14-DC4D-99D6-ADFC1424D0D2}" srcOrd="1" destOrd="0" presId="urn:microsoft.com/office/officeart/2005/8/layout/list1"/>
    <dgm:cxn modelId="{BE073BBE-680E-5442-9099-886F221A3B35}" type="presParOf" srcId="{C646BEBA-AE61-3044-85F6-DEDCCED1D25B}" destId="{F7413B7B-BD2A-B94D-863C-565F605E2915}" srcOrd="5" destOrd="0" presId="urn:microsoft.com/office/officeart/2005/8/layout/list1"/>
    <dgm:cxn modelId="{5D3D0A45-7124-9349-801C-F8E44EEBCD0A}" type="presParOf" srcId="{C646BEBA-AE61-3044-85F6-DEDCCED1D25B}" destId="{E54E67B1-9B89-D348-B92E-DDA843B14565}" srcOrd="6" destOrd="0" presId="urn:microsoft.com/office/officeart/2005/8/layout/list1"/>
    <dgm:cxn modelId="{18310943-AA4F-6741-B885-276B1D6E5D7D}" type="presParOf" srcId="{C646BEBA-AE61-3044-85F6-DEDCCED1D25B}" destId="{0D52360B-4749-7D4F-B9F3-C3F8B7B054C4}" srcOrd="7" destOrd="0" presId="urn:microsoft.com/office/officeart/2005/8/layout/list1"/>
    <dgm:cxn modelId="{93D3876B-05AA-E046-8916-1D02F20A6377}" type="presParOf" srcId="{C646BEBA-AE61-3044-85F6-DEDCCED1D25B}" destId="{8758940F-EB82-6443-9489-6AFDB5699CAE}" srcOrd="8" destOrd="0" presId="urn:microsoft.com/office/officeart/2005/8/layout/list1"/>
    <dgm:cxn modelId="{3906B567-7AEC-364A-B843-19B51010D89A}" type="presParOf" srcId="{8758940F-EB82-6443-9489-6AFDB5699CAE}" destId="{2F89CE55-0551-994C-AEF8-60788A6928F4}" srcOrd="0" destOrd="0" presId="urn:microsoft.com/office/officeart/2005/8/layout/list1"/>
    <dgm:cxn modelId="{72AB93C4-5226-F441-8E0B-28561EFB1994}" type="presParOf" srcId="{8758940F-EB82-6443-9489-6AFDB5699CAE}" destId="{44E734F5-85A0-484D-A64C-4D209DBFC089}" srcOrd="1" destOrd="0" presId="urn:microsoft.com/office/officeart/2005/8/layout/list1"/>
    <dgm:cxn modelId="{7B476B5A-FBA0-D949-B322-FEB28F9B55E1}" type="presParOf" srcId="{C646BEBA-AE61-3044-85F6-DEDCCED1D25B}" destId="{E21D18FB-AC9D-5F4F-94C5-189DF0F9ACF2}" srcOrd="9" destOrd="0" presId="urn:microsoft.com/office/officeart/2005/8/layout/list1"/>
    <dgm:cxn modelId="{9DE1C3C4-0383-5F4D-84D4-66B1AFFB7279}" type="presParOf" srcId="{C646BEBA-AE61-3044-85F6-DEDCCED1D25B}" destId="{F2D2E013-3FE2-1E41-BB10-94ECD4E1D924}" srcOrd="10" destOrd="0" presId="urn:microsoft.com/office/officeart/2005/8/layout/list1"/>
  </dgm:cxnLst>
  <dgm:bg/>
  <dgm:whole>
    <a:ln>
      <a:solidFill>
        <a:srgbClr val="00B2A5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E890F-22D6-B743-957D-A17710C8CEEA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2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2D44F-5963-184F-90C1-BB9347063CDA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Proses Encoding</a:t>
          </a:r>
        </a:p>
      </dsp:txBody>
      <dsp:txXfrm>
        <a:off x="573335" y="67003"/>
        <a:ext cx="7265810" cy="879050"/>
      </dsp:txXfrm>
    </dsp:sp>
    <dsp:sp modelId="{E54E67B1-9B89-D348-B92E-DDA843B14565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2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82A22-2E14-DC4D-99D6-ADFC1424D0D2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Segoe UI Symbol" panose="020B0502040204020203" pitchFamily="34" charset="0"/>
              <a:ea typeface="Segoe UI Symbol" panose="020B0502040204020203" pitchFamily="34" charset="0"/>
            </a:rPr>
            <a:t>Mengelola</a:t>
          </a:r>
          <a:r>
            <a:rPr lang="en-US" sz="33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 </a:t>
          </a:r>
          <a:r>
            <a:rPr lang="en-US" sz="3300" kern="1200" dirty="0" err="1">
              <a:latin typeface="Segoe UI Symbol" panose="020B0502040204020203" pitchFamily="34" charset="0"/>
              <a:ea typeface="Segoe UI Symbol" panose="020B0502040204020203" pitchFamily="34" charset="0"/>
            </a:rPr>
            <a:t>paket</a:t>
          </a:r>
          <a:r>
            <a:rPr lang="en-US" sz="33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 data</a:t>
          </a:r>
        </a:p>
      </dsp:txBody>
      <dsp:txXfrm>
        <a:off x="573335" y="1563884"/>
        <a:ext cx="7265810" cy="879050"/>
      </dsp:txXfrm>
    </dsp:sp>
    <dsp:sp modelId="{F2D2E013-3FE2-1E41-BB10-94ECD4E1D924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2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734F5-85A0-484D-A64C-4D209DBFC089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Menjalankan</a:t>
          </a:r>
          <a:r>
            <a:rPr lang="en-US" sz="3300" kern="12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Proses </a:t>
          </a:r>
          <a:r>
            <a:rPr lang="en-US" sz="33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Trasmisi</a:t>
          </a:r>
          <a:endParaRPr lang="en-US" sz="3300" kern="1200" dirty="0">
            <a:latin typeface="Segoe UI Symbol" panose="020B0502040204020203" pitchFamily="34" charset="0"/>
            <a:ea typeface="Segoe UI Symbol" panose="020B0502040204020203" pitchFamily="34" charset="0"/>
            <a:cs typeface="Segoe UI Historic" panose="020B0502040204020203" pitchFamily="34" charset="0"/>
          </a:endParaRPr>
        </a:p>
      </dsp:txBody>
      <dsp:txXfrm>
        <a:off x="573335" y="3060764"/>
        <a:ext cx="72658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Physical 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63595" y="29586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Konektor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BNC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1977135"/>
            <a:ext cx="4689140" cy="147732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BNC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singkatan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Bayonet Neill-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Colcelman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Konektor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BNC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sering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digunakan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kabel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coaxial di radio,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televisi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komputer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topologi</a:t>
            </a:r>
            <a:r>
              <a:rPr lang="en-ID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tertentu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. </a:t>
            </a:r>
            <a:endParaRPr lang="en-ID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ID" sz="1800" dirty="0">
              <a:solidFill>
                <a:srgbClr val="000000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452735" y="1979086"/>
            <a:ext cx="1793886" cy="138901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A93D22E-7EA2-ED60-F5B3-A4E47F226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5"/>
          <a:stretch/>
        </p:blipFill>
        <p:spPr bwMode="auto">
          <a:xfrm>
            <a:off x="6955851" y="1313358"/>
            <a:ext cx="4485091" cy="2470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E238FD-1673-DA2E-C73B-0E56B9FF14BA}"/>
              </a:ext>
            </a:extLst>
          </p:cNvPr>
          <p:cNvSpPr txBox="1"/>
          <p:nvPr/>
        </p:nvSpPr>
        <p:spPr>
          <a:xfrm>
            <a:off x="4902051" y="4014665"/>
            <a:ext cx="4689140" cy="203132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koneksi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sinyal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dimuat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konektor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BNC:</a:t>
            </a:r>
          </a:p>
          <a:p>
            <a:pPr marL="635000" indent="-349250">
              <a:buFont typeface="Courier New" panose="02070309020205020404" pitchFamily="49" charset="0"/>
              <a:buChar char="o"/>
            </a:pP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Amatir</a:t>
            </a:r>
            <a:r>
              <a:rPr lang="en-ID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Radio </a:t>
            </a: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Antena</a:t>
            </a:r>
            <a:endParaRPr lang="en-ID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35000" indent="-349250">
              <a:buFont typeface="Courier New" panose="02070309020205020404" pitchFamily="49" charset="0"/>
              <a:buChar char="o"/>
            </a:pP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Penerbangan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Elektronik</a:t>
            </a:r>
            <a:endParaRPr lang="en-ID" sz="1800" dirty="0">
              <a:solidFill>
                <a:srgbClr val="000000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35000" indent="-349250">
              <a:buFont typeface="Courier New" panose="02070309020205020404" pitchFamily="49" charset="0"/>
              <a:buChar char="o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Analog dan digital interface serial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sinyal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video</a:t>
            </a:r>
          </a:p>
          <a:p>
            <a:pPr marL="635000" indent="-349250">
              <a:buFont typeface="Courier New" panose="02070309020205020404" pitchFamily="49" charset="0"/>
              <a:buChar char="o"/>
            </a:pP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Peralatan</a:t>
            </a:r>
            <a:r>
              <a:rPr lang="en-ID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pengujian</a:t>
            </a:r>
            <a:endParaRPr lang="en-ID" sz="1800" dirty="0">
              <a:solidFill>
                <a:srgbClr val="000000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15BCBF-9C45-7F49-05A1-12FDDB474AE8}"/>
              </a:ext>
            </a:extLst>
          </p:cNvPr>
          <p:cNvCxnSpPr/>
          <p:nvPr/>
        </p:nvCxnSpPr>
        <p:spPr>
          <a:xfrm>
            <a:off x="3108165" y="5030327"/>
            <a:ext cx="1793886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206922-4487-2D68-D0F4-2F464766758E}"/>
              </a:ext>
            </a:extLst>
          </p:cNvPr>
          <p:cNvCxnSpPr/>
          <p:nvPr/>
        </p:nvCxnSpPr>
        <p:spPr>
          <a:xfrm>
            <a:off x="3108165" y="3783724"/>
            <a:ext cx="0" cy="124660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7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58464" y="21966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Konektor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6644281" y="1699865"/>
            <a:ext cx="4368800" cy="415498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Konektor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RJ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merupakan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konektor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umum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digunakan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menghubungkan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kabel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UTP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komputer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melalui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</a:t>
            </a:r>
            <a:r>
              <a:rPr lang="en-ID" sz="2400" i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port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RJ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NIC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Ada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beberapa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jenis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konektor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RJ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ditemukan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pasaran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namun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umumnya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menggunakan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tipe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RJ11, RJ14, dan RJ45. 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4763828" y="2129589"/>
            <a:ext cx="1823921" cy="155572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004A575-B0B4-F4FB-C53F-98BFF5CF2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919" y="2129589"/>
            <a:ext cx="3753376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6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63595" y="200618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Konektor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Fiber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394714"/>
            <a:ext cx="4689140" cy="304698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Fiber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Connector (FC)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merupakan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sebuah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konektor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single mode 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menghubungkan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kabel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transmitter 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atau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receiver 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akurasi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tinggi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Konektor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ini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menerapkan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sistem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drat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ulir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posisi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. </a:t>
            </a:r>
            <a:endParaRPr lang="en-ID" sz="2400" dirty="0">
              <a:solidFill>
                <a:srgbClr val="000000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452735" y="2394714"/>
            <a:ext cx="1793886" cy="138901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71977BD-6DC6-48AB-62DB-9B291860E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375" y="2337563"/>
            <a:ext cx="2939288" cy="2939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9B909-77BC-CE02-740D-52B05E20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875" y="2052881"/>
            <a:ext cx="2939288" cy="29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7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58464" y="219668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Transmis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Nirkabel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26534" y="1930399"/>
            <a:ext cx="4368800" cy="230832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edia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jaringan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tanpa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kabel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(wireless network),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transmisi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data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menggunakan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sinar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infra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merah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atau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gelombang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mikro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menghantarkan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data. </a:t>
            </a:r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5683784" y="2129589"/>
            <a:ext cx="1823921" cy="155572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7764948-414F-269F-33F0-69C136BB8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99" y="2524116"/>
            <a:ext cx="4211528" cy="26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64643" y="1044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Transmisi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Nirkabel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2497579" y="2078741"/>
            <a:ext cx="2281725" cy="36933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Gelombang</a:t>
            </a:r>
            <a:r>
              <a:rPr lang="en-ID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Mikro</a:t>
            </a:r>
            <a:endParaRPr lang="en-ID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6EDB4-7874-2D1E-BB6F-22E7E0B9B5B3}"/>
              </a:ext>
            </a:extLst>
          </p:cNvPr>
          <p:cNvSpPr txBox="1"/>
          <p:nvPr/>
        </p:nvSpPr>
        <p:spPr>
          <a:xfrm>
            <a:off x="8067968" y="1952233"/>
            <a:ext cx="892044" cy="36933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Satelit</a:t>
            </a:r>
            <a:endParaRPr lang="en-ID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851C3-A122-6A66-338F-46BCF424B5C2}"/>
              </a:ext>
            </a:extLst>
          </p:cNvPr>
          <p:cNvSpPr txBox="1"/>
          <p:nvPr/>
        </p:nvSpPr>
        <p:spPr>
          <a:xfrm>
            <a:off x="1818816" y="4467343"/>
            <a:ext cx="3604522" cy="185557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mikro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(microwave)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radio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menggunakan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frekuensi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tinggi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(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satuan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gigahertz),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meliputi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kawasan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UHF, SHF dan EHF.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091D1B-BAF7-8AF3-930C-BEC5F1D93FD8}"/>
              </a:ext>
            </a:extLst>
          </p:cNvPr>
          <p:cNvSpPr txBox="1"/>
          <p:nvPr/>
        </p:nvSpPr>
        <p:spPr>
          <a:xfrm>
            <a:off x="6951482" y="4618826"/>
            <a:ext cx="3353432" cy="155260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Satelit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media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transmisi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fungsi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utamanya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menerima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sinyal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stasiun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bumi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meneruskannya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stasiun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bumi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lain.</a:t>
            </a:r>
            <a:r>
              <a:rPr lang="en-ID" sz="1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endParaRPr lang="en-ID" sz="1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F66D0E-4DEF-323B-7A03-C06B4AE8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671" y="2675968"/>
            <a:ext cx="2281724" cy="1711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79A185-0EE6-DD2C-7005-D73F3A362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518" y="2655235"/>
            <a:ext cx="3166944" cy="17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64643" y="1044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Transmisi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Nirkabel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2441359" y="1976750"/>
            <a:ext cx="1995907" cy="36933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Gelombang</a:t>
            </a:r>
            <a:r>
              <a:rPr lang="en-ID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Radio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6EDB4-7874-2D1E-BB6F-22E7E0B9B5B3}"/>
              </a:ext>
            </a:extLst>
          </p:cNvPr>
          <p:cNvSpPr txBox="1"/>
          <p:nvPr/>
        </p:nvSpPr>
        <p:spPr>
          <a:xfrm>
            <a:off x="7840892" y="1932923"/>
            <a:ext cx="1346196" cy="36933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Inframerah</a:t>
            </a:r>
            <a:endParaRPr lang="en-ID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851C3-A122-6A66-338F-46BCF424B5C2}"/>
              </a:ext>
            </a:extLst>
          </p:cNvPr>
          <p:cNvSpPr txBox="1"/>
          <p:nvPr/>
        </p:nvSpPr>
        <p:spPr>
          <a:xfrm>
            <a:off x="1818816" y="4261357"/>
            <a:ext cx="3353432" cy="155920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ID" sz="18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Gelombang</a:t>
            </a:r>
            <a:r>
              <a:rPr lang="en-ID" sz="18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radio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adalah</a:t>
            </a:r>
            <a:r>
              <a:rPr lang="en-ID" sz="18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media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transmisi</a:t>
            </a:r>
            <a:r>
              <a:rPr lang="en-ID" sz="18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yang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dapat</a:t>
            </a:r>
            <a:r>
              <a:rPr lang="en-ID" sz="18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digunakan</a:t>
            </a:r>
            <a:r>
              <a:rPr lang="en-ID" sz="18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untuk</a:t>
            </a:r>
            <a:r>
              <a:rPr lang="en-ID" sz="18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mengirimkan</a:t>
            </a:r>
            <a:r>
              <a:rPr lang="en-ID" sz="18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suara</a:t>
            </a:r>
            <a:r>
              <a:rPr lang="en-ID" sz="18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ataupun</a:t>
            </a:r>
            <a:r>
              <a:rPr lang="en-ID" sz="18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data</a:t>
            </a:r>
            <a:r>
              <a:rPr lang="en-ID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  <a:endParaRPr lang="en-ID" sz="18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091D1B-BAF7-8AF3-930C-BEC5F1D93FD8}"/>
              </a:ext>
            </a:extLst>
          </p:cNvPr>
          <p:cNvSpPr txBox="1"/>
          <p:nvPr/>
        </p:nvSpPr>
        <p:spPr>
          <a:xfrm>
            <a:off x="6419457" y="4296709"/>
            <a:ext cx="4189066" cy="215193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Inframerah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biasa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digunakan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komunikasi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jarak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dekat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 4 Mbps.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penggunaannya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pengendalian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jarak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jauh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misalnya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 remote control pada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televisi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serta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alat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elektronik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lainnya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. </a:t>
            </a:r>
            <a:endParaRPr lang="en-ID" sz="1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AEB28-7569-AC2F-E006-044FA1C24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76" y="2512931"/>
            <a:ext cx="1730903" cy="1590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C524EB-1AEA-BCEA-2AF6-75882B524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599" y="2389649"/>
            <a:ext cx="2580752" cy="18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2728102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diharapkan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macam-macam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media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transmisi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tipe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konektor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35322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Physical Layer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495FE8-1BE0-B816-823A-2071F1224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34" y="2105522"/>
            <a:ext cx="4611505" cy="34586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6096000" y="1895651"/>
            <a:ext cx="4611505" cy="387836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17463" marR="180340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Lapisan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mendefinisikan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media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transmisi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jaringan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komputer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metode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pensinyalan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sinkronisasi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bit,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arsitektur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jaringan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topologi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jaringan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pengkabelan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mentransmisikan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deretan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bit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melalui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saluran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fisik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Fungsi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8" name="Content Placeholder 27">
            <a:extLst>
              <a:ext uri="{FF2B5EF4-FFF2-40B4-BE49-F238E27FC236}">
                <a16:creationId xmlns:a16="http://schemas.microsoft.com/office/drawing/2014/main" id="{F06EA80A-BBDC-3BFA-30EB-1AC6B57DC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2354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406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64643" y="1044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Transmisi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Kabel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1118945" y="2068885"/>
            <a:ext cx="1422118" cy="36933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ID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UTP Cable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6EDB4-7874-2D1E-BB6F-22E7E0B9B5B3}"/>
              </a:ext>
            </a:extLst>
          </p:cNvPr>
          <p:cNvSpPr txBox="1"/>
          <p:nvPr/>
        </p:nvSpPr>
        <p:spPr>
          <a:xfrm>
            <a:off x="4918206" y="2068885"/>
            <a:ext cx="1592954" cy="36933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ID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Coaxial Cable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6CAA3-8489-C69F-8A03-695C089D67F1}"/>
              </a:ext>
            </a:extLst>
          </p:cNvPr>
          <p:cNvSpPr txBox="1"/>
          <p:nvPr/>
        </p:nvSpPr>
        <p:spPr>
          <a:xfrm>
            <a:off x="8743149" y="2068885"/>
            <a:ext cx="1447800" cy="36933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Fiber</a:t>
            </a:r>
            <a:r>
              <a:rPr lang="en-ID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Optics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96FF9D-213C-B44B-C6B1-FBCF396A2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6" y="3022370"/>
            <a:ext cx="2551426" cy="10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C8EEA-A6E6-F43B-EE06-9C806F475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6" t="11811" r="4057" b="5522"/>
          <a:stretch/>
        </p:blipFill>
        <p:spPr>
          <a:xfrm>
            <a:off x="4300469" y="2794346"/>
            <a:ext cx="2902858" cy="1476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DE31AD-E04A-144E-340C-FE392A786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500" y="2690691"/>
            <a:ext cx="2625099" cy="14766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C851C3-A122-6A66-338F-46BCF424B5C2}"/>
              </a:ext>
            </a:extLst>
          </p:cNvPr>
          <p:cNvSpPr txBox="1"/>
          <p:nvPr/>
        </p:nvSpPr>
        <p:spPr>
          <a:xfrm>
            <a:off x="378717" y="4409927"/>
            <a:ext cx="3353432" cy="129580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Kabel UTP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merupakan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jenis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terbanyak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dipergunakan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jaringan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LAN. Panjang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maksimalnya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mencapai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100 meter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kecepatan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transfer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berkisar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10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sampai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100 Mbps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091D1B-BAF7-8AF3-930C-BEC5F1D93FD8}"/>
              </a:ext>
            </a:extLst>
          </p:cNvPr>
          <p:cNvSpPr txBox="1"/>
          <p:nvPr/>
        </p:nvSpPr>
        <p:spPr>
          <a:xfrm>
            <a:off x="4251425" y="4429840"/>
            <a:ext cx="3353432" cy="123322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Kabel coaxial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jangkauannya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melebihi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500 meter.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Konstruksinya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sama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kabel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antena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televisi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Kecepatan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transfernya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sama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yakni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10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hingga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100 Mbps.</a:t>
            </a:r>
            <a:endParaRPr lang="en-ID" sz="1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37E13C-8B8F-BAFC-D3F3-A7AF9533BCA2}"/>
              </a:ext>
            </a:extLst>
          </p:cNvPr>
          <p:cNvSpPr txBox="1"/>
          <p:nvPr/>
        </p:nvSpPr>
        <p:spPr>
          <a:xfrm>
            <a:off x="8154500" y="4441217"/>
            <a:ext cx="3353432" cy="110023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Kabel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cepat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melakukan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transfer data,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tahan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noise,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serta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menjangkau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3 kilometer.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5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21864" y="29586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394714"/>
            <a:ext cx="4689140" cy="282942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14288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NIC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LAN Card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bertugas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buat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meneruskan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frekuensi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biner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komputer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melalui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perangkat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keras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berupa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kabel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sendirinya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NIC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mampu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memilh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frame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diharapkan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pengiriman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data.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452735" y="2394714"/>
            <a:ext cx="1793886" cy="138901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F08D399-A95A-DBBB-196A-299383C80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21" y="2394713"/>
            <a:ext cx="3581188" cy="264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7681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Hub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26534" y="1930399"/>
            <a:ext cx="4368800" cy="243425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14288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ub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jaringan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mengimplementasikan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topologi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bintang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adanya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hub,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antara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personal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komputer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user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client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bisa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saling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berkomunikasi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5237018" y="2129589"/>
            <a:ext cx="2270687" cy="1594513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588D766-7940-93A7-4A72-FC168A2D0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 b="20800"/>
          <a:stretch/>
        </p:blipFill>
        <p:spPr bwMode="auto">
          <a:xfrm>
            <a:off x="535781" y="2244179"/>
            <a:ext cx="4701237" cy="2670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765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63595" y="16251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Repeater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394714"/>
            <a:ext cx="4689140" cy="164391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14288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Perangkat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keras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berfungsi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menambah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jangkauan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transmisi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data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tanpa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penambahan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server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baru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452735" y="2394714"/>
            <a:ext cx="1793886" cy="138901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C48388D-B5B0-6FDE-CFAF-E656B7D47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26" y="2191657"/>
            <a:ext cx="4171073" cy="2652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78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0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Switch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6672133" y="1742575"/>
            <a:ext cx="4368800" cy="362900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14288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Konsep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dasarnya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mirip</a:t>
            </a:r>
            <a:r>
              <a:rPr lang="en-US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hub.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Hanya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saja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switch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lebih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selektif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menentukan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komputer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client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berhak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menerima</a:t>
            </a:r>
            <a:r>
              <a:rPr lang="en-US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Switch </a:t>
            </a:r>
            <a:r>
              <a:rPr lang="en-US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hanya</a:t>
            </a:r>
            <a:r>
              <a:rPr lang="en-US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mengirimkan</a:t>
            </a:r>
            <a:r>
              <a:rPr lang="en-US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data pada </a:t>
            </a:r>
            <a:r>
              <a:rPr lang="en-US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tujuan</a:t>
            </a:r>
            <a:r>
              <a:rPr lang="en-US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Cara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ialah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membatasi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transmisi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asal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paket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data.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5260428" y="2278360"/>
            <a:ext cx="1411705" cy="115064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5C0101B-B453-9043-A637-CD1CCA00F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4" y="2704909"/>
            <a:ext cx="4380839" cy="170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18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516</Words>
  <Application>Microsoft Macintosh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Futura Md BT Medium</vt:lpstr>
      <vt:lpstr>Segoe UI 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33</cp:revision>
  <dcterms:created xsi:type="dcterms:W3CDTF">2022-08-25T13:17:53Z</dcterms:created>
  <dcterms:modified xsi:type="dcterms:W3CDTF">2022-10-18T07:34:58Z</dcterms:modified>
</cp:coreProperties>
</file>