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0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7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8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47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0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83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39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6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6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5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42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7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3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1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1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771D-7143-4F85-9655-01BEAEBD8A7E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F579E-CE6A-4761-BAED-7EC3F9839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2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Etika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Putu</a:t>
            </a:r>
            <a:r>
              <a:rPr lang="en-GB" dirty="0" smtClean="0"/>
              <a:t> Agus </a:t>
            </a:r>
            <a:r>
              <a:rPr lang="en-GB" dirty="0" err="1" smtClean="0"/>
              <a:t>Indrawan</a:t>
            </a:r>
            <a:r>
              <a:rPr lang="en-GB" dirty="0" smtClean="0"/>
              <a:t>, </a:t>
            </a:r>
            <a:r>
              <a:rPr lang="en-GB" dirty="0" err="1" smtClean="0"/>
              <a:t>M.Pd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62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Esensi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kehidupan</a:t>
            </a:r>
            <a:r>
              <a:rPr lang="en-GB" dirty="0" smtClean="0"/>
              <a:t> </a:t>
            </a:r>
            <a:r>
              <a:rPr lang="en-GB" dirty="0" err="1" smtClean="0"/>
              <a:t>sehari-hari</a:t>
            </a:r>
            <a:r>
              <a:rPr lang="en-GB" dirty="0" smtClean="0"/>
              <a:t>, </a:t>
            </a:r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pernah</a:t>
            </a:r>
            <a:r>
              <a:rPr lang="en-GB" dirty="0" smtClean="0"/>
              <a:t> </a:t>
            </a:r>
            <a:r>
              <a:rPr lang="en-GB" dirty="0" err="1" smtClean="0"/>
              <a:t>lepas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endParaRPr lang="en-GB" dirty="0" smtClean="0"/>
          </a:p>
          <a:p>
            <a:r>
              <a:rPr lang="en-GB" dirty="0" err="1" smtClean="0"/>
              <a:t>Komunikasi</a:t>
            </a:r>
            <a:r>
              <a:rPr lang="en-GB" dirty="0" smtClean="0"/>
              <a:t> Verbal </a:t>
            </a:r>
            <a:r>
              <a:rPr lang="en-GB" dirty="0" err="1" smtClean="0"/>
              <a:t>ataupun</a:t>
            </a:r>
            <a:r>
              <a:rPr lang="en-GB" dirty="0" smtClean="0"/>
              <a:t> non-verbal</a:t>
            </a:r>
          </a:p>
          <a:p>
            <a:r>
              <a:rPr lang="en-GB" dirty="0" err="1" smtClean="0"/>
              <a:t>Komunikasi</a:t>
            </a:r>
            <a:r>
              <a:rPr lang="en-GB" dirty="0" smtClean="0"/>
              <a:t> </a:t>
            </a:r>
            <a:r>
              <a:rPr lang="en-GB" dirty="0" err="1" smtClean="0"/>
              <a:t>antar</a:t>
            </a:r>
            <a:r>
              <a:rPr lang="en-GB" dirty="0" smtClean="0"/>
              <a:t> </a:t>
            </a:r>
            <a:r>
              <a:rPr lang="en-GB" dirty="0" err="1" smtClean="0"/>
              <a:t>Pribadi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Intra </a:t>
            </a:r>
            <a:r>
              <a:rPr lang="en-GB" dirty="0" err="1" smtClean="0"/>
              <a:t>Pribadi</a:t>
            </a:r>
            <a:endParaRPr lang="en-GB" dirty="0" smtClean="0"/>
          </a:p>
          <a:p>
            <a:r>
              <a:rPr lang="en-GB" dirty="0" smtClean="0"/>
              <a:t>Hal </a:t>
            </a:r>
            <a:r>
              <a:rPr lang="en-GB" dirty="0" err="1" smtClean="0"/>
              <a:t>itu</a:t>
            </a:r>
            <a:r>
              <a:rPr lang="en-GB" dirty="0" smtClean="0"/>
              <a:t> </a:t>
            </a:r>
            <a:r>
              <a:rPr lang="en-GB" dirty="0" err="1" smtClean="0"/>
              <a:t>karena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manusia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makhluk</a:t>
            </a:r>
            <a:r>
              <a:rPr lang="en-GB" dirty="0" smtClean="0"/>
              <a:t> </a:t>
            </a:r>
            <a:r>
              <a:rPr lang="en-GB" dirty="0" err="1" smtClean="0"/>
              <a:t>Komunal</a:t>
            </a:r>
            <a:endParaRPr lang="en-GB" dirty="0" smtClean="0"/>
          </a:p>
          <a:p>
            <a:r>
              <a:rPr lang="en-GB" dirty="0" err="1" smtClean="0"/>
              <a:t>Lambat</a:t>
            </a:r>
            <a:r>
              <a:rPr lang="en-GB" dirty="0" smtClean="0"/>
              <a:t> </a:t>
            </a:r>
            <a:r>
              <a:rPr lang="en-GB" dirty="0" err="1" smtClean="0"/>
              <a:t>laun</a:t>
            </a:r>
            <a:r>
              <a:rPr lang="en-GB" dirty="0" smtClean="0"/>
              <a:t> </a:t>
            </a:r>
            <a:r>
              <a:rPr lang="en-GB" dirty="0" err="1" smtClean="0"/>
              <a:t>tercipta</a:t>
            </a:r>
            <a:r>
              <a:rPr lang="en-GB" dirty="0" smtClean="0"/>
              <a:t> </a:t>
            </a:r>
            <a:r>
              <a:rPr lang="en-GB" dirty="0" err="1" smtClean="0"/>
              <a:t>Nilai-Nilai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berkomunikasi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5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Etika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Adanya</a:t>
            </a:r>
            <a:r>
              <a:rPr lang="en-GB" dirty="0" smtClean="0"/>
              <a:t> 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r>
              <a:rPr lang="en-GB" dirty="0" smtClean="0"/>
              <a:t> </a:t>
            </a:r>
            <a:r>
              <a:rPr lang="en-GB" dirty="0" err="1" smtClean="0"/>
              <a:t>memunculkan</a:t>
            </a:r>
            <a:r>
              <a:rPr lang="en-GB" dirty="0" smtClean="0"/>
              <a:t> </a:t>
            </a:r>
            <a:r>
              <a:rPr lang="en-GB" dirty="0" err="1" smtClean="0"/>
              <a:t>istilah</a:t>
            </a:r>
            <a:r>
              <a:rPr lang="en-GB" dirty="0" smtClean="0"/>
              <a:t> </a:t>
            </a:r>
            <a:r>
              <a:rPr lang="en-GB" dirty="0" err="1" smtClean="0"/>
              <a:t>etika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tata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r>
              <a:rPr lang="en-GB" dirty="0" smtClean="0"/>
              <a:t> agar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menimbulkan</a:t>
            </a:r>
            <a:r>
              <a:rPr lang="en-GB" dirty="0" smtClean="0"/>
              <a:t> </a:t>
            </a:r>
            <a:r>
              <a:rPr lang="en-GB" dirty="0" err="1" smtClean="0"/>
              <a:t>kesenjangan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kesalahpahaman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Bisa</a:t>
            </a:r>
            <a:r>
              <a:rPr lang="en-GB" dirty="0" smtClean="0"/>
              <a:t> juga </a:t>
            </a:r>
            <a:r>
              <a:rPr lang="en-GB" dirty="0" err="1" smtClean="0"/>
              <a:t>disebut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</a:t>
            </a:r>
            <a:r>
              <a:rPr lang="en-GB" dirty="0" err="1" smtClean="0"/>
              <a:t>penghargaan</a:t>
            </a:r>
            <a:endParaRPr lang="en-GB" dirty="0" smtClean="0"/>
          </a:p>
          <a:p>
            <a:r>
              <a:rPr lang="en-GB" dirty="0" err="1" smtClean="0"/>
              <a:t>Adanya</a:t>
            </a:r>
            <a:r>
              <a:rPr lang="en-GB" dirty="0" smtClean="0"/>
              <a:t> </a:t>
            </a:r>
            <a:r>
              <a:rPr lang="en-GB" dirty="0" err="1" smtClean="0"/>
              <a:t>etika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gambaran</a:t>
            </a:r>
            <a:r>
              <a:rPr lang="en-GB" dirty="0" smtClean="0"/>
              <a:t> </a:t>
            </a:r>
            <a:r>
              <a:rPr lang="en-GB" dirty="0" err="1" smtClean="0"/>
              <a:t>persepsi</a:t>
            </a:r>
            <a:r>
              <a:rPr lang="en-GB" dirty="0" smtClean="0"/>
              <a:t> yang </a:t>
            </a: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memaknai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rumpun</a:t>
            </a:r>
            <a:r>
              <a:rPr lang="en-GB" dirty="0" smtClean="0"/>
              <a:t> </a:t>
            </a:r>
            <a:r>
              <a:rPr lang="en-GB" dirty="0" err="1" smtClean="0"/>
              <a:t>komunal</a:t>
            </a:r>
            <a:r>
              <a:rPr lang="en-GB" dirty="0" smtClean="0"/>
              <a:t> </a:t>
            </a:r>
            <a:r>
              <a:rPr lang="en-GB" dirty="0" err="1" smtClean="0"/>
              <a:t>itu</a:t>
            </a:r>
            <a:r>
              <a:rPr lang="en-GB" dirty="0" smtClean="0"/>
              <a:t> </a:t>
            </a:r>
            <a:r>
              <a:rPr lang="en-GB" dirty="0" err="1" smtClean="0"/>
              <a:t>sendiri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5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 yang </a:t>
            </a:r>
            <a:r>
              <a:rPr lang="en-GB" dirty="0" err="1" smtClean="0"/>
              <a:t>kenal</a:t>
            </a:r>
            <a:r>
              <a:rPr lang="en-GB" dirty="0" smtClean="0"/>
              <a:t> </a:t>
            </a:r>
            <a:r>
              <a:rPr lang="en-GB" dirty="0" err="1" smtClean="0"/>
              <a:t>dia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107" y="2082018"/>
            <a:ext cx="7913075" cy="443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6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Etika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Ada </a:t>
            </a:r>
            <a:r>
              <a:rPr lang="en-GB" dirty="0" err="1" smtClean="0"/>
              <a:t>sebuah</a:t>
            </a:r>
            <a:r>
              <a:rPr lang="en-GB" dirty="0" smtClean="0"/>
              <a:t> </a:t>
            </a:r>
            <a:r>
              <a:rPr lang="en-GB" dirty="0" err="1" smtClean="0"/>
              <a:t>Teori</a:t>
            </a:r>
            <a:r>
              <a:rPr lang="en-GB" dirty="0" smtClean="0"/>
              <a:t> yang </a:t>
            </a:r>
            <a:r>
              <a:rPr lang="en-GB" dirty="0" err="1" smtClean="0"/>
              <a:t>menjelaskan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Etika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memiliki</a:t>
            </a:r>
            <a:r>
              <a:rPr lang="en-GB" dirty="0" smtClean="0"/>
              <a:t> 3 </a:t>
            </a:r>
            <a:r>
              <a:rPr lang="en-GB" dirty="0" err="1" smtClean="0"/>
              <a:t>Tujuan</a:t>
            </a:r>
            <a:r>
              <a:rPr lang="en-GB" dirty="0" smtClean="0"/>
              <a:t>;</a:t>
            </a:r>
          </a:p>
          <a:p>
            <a:pPr marL="1252538" indent="-457200">
              <a:buFont typeface="+mj-lt"/>
              <a:buAutoNum type="arabicPeriod"/>
            </a:pPr>
            <a:r>
              <a:rPr lang="en-GB" dirty="0" err="1"/>
              <a:t>Membantu</a:t>
            </a:r>
            <a:r>
              <a:rPr lang="en-GB" dirty="0"/>
              <a:t> </a:t>
            </a:r>
            <a:r>
              <a:rPr lang="en-GB" dirty="0" err="1"/>
              <a:t>manusia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bertindak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bebas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dipertanggung</a:t>
            </a:r>
            <a:r>
              <a:rPr lang="en-GB" dirty="0"/>
              <a:t> </a:t>
            </a:r>
            <a:r>
              <a:rPr lang="en-GB" dirty="0" err="1"/>
              <a:t>jawabkan</a:t>
            </a:r>
            <a:endParaRPr lang="en-GB" dirty="0"/>
          </a:p>
          <a:p>
            <a:pPr marL="1252538" indent="-457200">
              <a:buFont typeface="+mj-lt"/>
              <a:buAutoNum type="arabicPeriod"/>
            </a:pPr>
            <a:r>
              <a:rPr lang="en-GB" dirty="0" err="1" smtClean="0"/>
              <a:t>Membantu</a:t>
            </a:r>
            <a:r>
              <a:rPr lang="en-GB" dirty="0" smtClean="0"/>
              <a:t> </a:t>
            </a:r>
            <a:r>
              <a:rPr lang="en-GB" dirty="0" err="1"/>
              <a:t>manusia</a:t>
            </a:r>
            <a:r>
              <a:rPr lang="en-GB" dirty="0"/>
              <a:t>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sikap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tindakan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tepat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hidup</a:t>
            </a:r>
            <a:r>
              <a:rPr lang="en-GB" dirty="0"/>
              <a:t> </a:t>
            </a:r>
            <a:r>
              <a:rPr lang="en-GB" dirty="0" err="1"/>
              <a:t>ini</a:t>
            </a:r>
            <a:endParaRPr lang="en-GB" dirty="0"/>
          </a:p>
          <a:p>
            <a:pPr marL="1252538" indent="-457200">
              <a:buFont typeface="+mj-lt"/>
              <a:buAutoNum type="arabicPeriod"/>
            </a:pPr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/>
              <a:t>akhir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menciptakan</a:t>
            </a:r>
            <a:r>
              <a:rPr lang="en-GB" dirty="0"/>
              <a:t> </a:t>
            </a:r>
            <a:r>
              <a:rPr lang="en-GB" dirty="0" err="1"/>
              <a:t>kebahagiaan</a:t>
            </a:r>
            <a:r>
              <a:rPr lang="en-GB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3889" y="5627077"/>
            <a:ext cx="893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”</a:t>
            </a:r>
            <a:r>
              <a:rPr lang="en-GB" i="1" dirty="0" err="1"/>
              <a:t>sistem</a:t>
            </a:r>
            <a:r>
              <a:rPr lang="en-GB" i="1" dirty="0"/>
              <a:t> </a:t>
            </a:r>
            <a:r>
              <a:rPr lang="en-GB" i="1" dirty="0" err="1"/>
              <a:t>tentang</a:t>
            </a:r>
            <a:r>
              <a:rPr lang="en-GB" i="1" dirty="0"/>
              <a:t> </a:t>
            </a:r>
            <a:r>
              <a:rPr lang="en-GB" i="1" dirty="0" err="1"/>
              <a:t>bagaimana</a:t>
            </a:r>
            <a:r>
              <a:rPr lang="en-GB" i="1" dirty="0"/>
              <a:t> </a:t>
            </a:r>
            <a:r>
              <a:rPr lang="en-GB" i="1" dirty="0" err="1"/>
              <a:t>kita</a:t>
            </a:r>
            <a:r>
              <a:rPr lang="en-GB" i="1" dirty="0"/>
              <a:t> </a:t>
            </a:r>
            <a:r>
              <a:rPr lang="en-GB" i="1" dirty="0" err="1"/>
              <a:t>harus</a:t>
            </a:r>
            <a:r>
              <a:rPr lang="en-GB" i="1" dirty="0"/>
              <a:t> </a:t>
            </a:r>
            <a:r>
              <a:rPr lang="en-GB" i="1" dirty="0" err="1"/>
              <a:t>hidup</a:t>
            </a:r>
            <a:r>
              <a:rPr lang="en-GB" i="1" dirty="0"/>
              <a:t> </a:t>
            </a:r>
            <a:r>
              <a:rPr lang="en-GB" i="1" dirty="0" err="1"/>
              <a:t>secara</a:t>
            </a:r>
            <a:r>
              <a:rPr lang="en-GB" i="1" dirty="0"/>
              <a:t> </a:t>
            </a:r>
            <a:r>
              <a:rPr lang="en-GB" i="1" dirty="0" err="1"/>
              <a:t>baik</a:t>
            </a:r>
            <a:r>
              <a:rPr lang="en-GB" i="1" dirty="0"/>
              <a:t> </a:t>
            </a:r>
            <a:r>
              <a:rPr lang="en-GB" i="1" dirty="0" err="1"/>
              <a:t>sebagai</a:t>
            </a:r>
            <a:r>
              <a:rPr lang="en-GB" i="1" dirty="0"/>
              <a:t> </a:t>
            </a:r>
            <a:r>
              <a:rPr lang="en-GB" i="1" dirty="0" err="1"/>
              <a:t>manusia</a:t>
            </a:r>
            <a:r>
              <a:rPr lang="en-GB" i="1" dirty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59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Kata </a:t>
            </a:r>
            <a:r>
              <a:rPr lang="en-GB" dirty="0" err="1" smtClean="0"/>
              <a:t>Ajaib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Komunikasi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3063" y="2113736"/>
            <a:ext cx="5907414" cy="446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9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Tugas</a:t>
            </a:r>
            <a:r>
              <a:rPr lang="en-GB" dirty="0" smtClean="0"/>
              <a:t> Individual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err="1" smtClean="0"/>
              <a:t>Kemukakan</a:t>
            </a:r>
            <a:r>
              <a:rPr lang="en-GB" sz="5400" dirty="0" smtClean="0"/>
              <a:t> </a:t>
            </a:r>
            <a:r>
              <a:rPr lang="en-GB" sz="5400" dirty="0" err="1" smtClean="0"/>
              <a:t>pendapat</a:t>
            </a:r>
            <a:r>
              <a:rPr lang="en-GB" sz="5400" dirty="0" smtClean="0"/>
              <a:t> </a:t>
            </a:r>
            <a:r>
              <a:rPr lang="en-GB" sz="5400" dirty="0" err="1" smtClean="0"/>
              <a:t>anda</a:t>
            </a:r>
            <a:r>
              <a:rPr lang="en-GB" sz="5400" dirty="0" smtClean="0"/>
              <a:t> </a:t>
            </a:r>
            <a:r>
              <a:rPr lang="en-GB" sz="5400" dirty="0" err="1" smtClean="0"/>
              <a:t>dari</a:t>
            </a:r>
            <a:r>
              <a:rPr lang="en-GB" sz="5400" dirty="0" smtClean="0"/>
              <a:t> </a:t>
            </a:r>
            <a:r>
              <a:rPr lang="en-GB" sz="5400" dirty="0" err="1" smtClean="0"/>
              <a:t>sudut</a:t>
            </a:r>
            <a:r>
              <a:rPr lang="en-GB" sz="5400" dirty="0" smtClean="0"/>
              <a:t> </a:t>
            </a:r>
            <a:r>
              <a:rPr lang="en-GB" sz="5400" dirty="0" err="1" smtClean="0"/>
              <a:t>pandang</a:t>
            </a:r>
            <a:r>
              <a:rPr lang="en-GB" sz="5400" dirty="0" smtClean="0"/>
              <a:t> </a:t>
            </a:r>
            <a:r>
              <a:rPr lang="en-GB" sz="5400" u="sng" dirty="0" smtClean="0"/>
              <a:t>Bahasa </a:t>
            </a:r>
            <a:r>
              <a:rPr lang="en-GB" sz="5400" u="sng" dirty="0" err="1" smtClean="0"/>
              <a:t>Pergaulan</a:t>
            </a:r>
            <a:r>
              <a:rPr lang="en-GB" sz="5400" u="sng" dirty="0" smtClean="0"/>
              <a:t> </a:t>
            </a:r>
            <a:r>
              <a:rPr lang="en-GB" sz="5400" dirty="0" err="1" smtClean="0"/>
              <a:t>mengenai</a:t>
            </a:r>
            <a:r>
              <a:rPr lang="en-GB" sz="5400" dirty="0" smtClean="0"/>
              <a:t> kata “</a:t>
            </a:r>
            <a:r>
              <a:rPr lang="en-GB" sz="5400" dirty="0" err="1" smtClean="0"/>
              <a:t>Anjay</a:t>
            </a:r>
            <a:r>
              <a:rPr lang="en-GB" sz="5400" dirty="0" smtClean="0"/>
              <a:t>”!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9609625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</TotalTime>
  <Words>165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Etika Komunikasi</vt:lpstr>
      <vt:lpstr>Esensi Komunikasi</vt:lpstr>
      <vt:lpstr>Etika dalam Komunikasi</vt:lpstr>
      <vt:lpstr>Ada yang kenal dia?</vt:lpstr>
      <vt:lpstr>Etika Komunikasi</vt:lpstr>
      <vt:lpstr>Kata Ajaib dalam Komunikasi</vt:lpstr>
      <vt:lpstr>Tugas Individual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Komunikasi</dc:title>
  <dc:creator>Agus</dc:creator>
  <cp:lastModifiedBy>Agus</cp:lastModifiedBy>
  <cp:revision>2</cp:revision>
  <dcterms:created xsi:type="dcterms:W3CDTF">2020-09-15T12:04:05Z</dcterms:created>
  <dcterms:modified xsi:type="dcterms:W3CDTF">2020-09-15T12:25:47Z</dcterms:modified>
</cp:coreProperties>
</file>