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85" r:id="rId6"/>
    <p:sldId id="317" r:id="rId7"/>
    <p:sldId id="284" r:id="rId8"/>
    <p:sldId id="318" r:id="rId9"/>
    <p:sldId id="319" r:id="rId10"/>
    <p:sldId id="320" r:id="rId11"/>
    <p:sldId id="258" r:id="rId12"/>
    <p:sldId id="353" r:id="rId13"/>
    <p:sldId id="354" r:id="rId14"/>
    <p:sldId id="356" r:id="rId15"/>
    <p:sldId id="355" r:id="rId16"/>
    <p:sldId id="357" r:id="rId17"/>
    <p:sldId id="358" r:id="rId18"/>
  </p:sldIdLst>
  <p:sldSz cx="9144000" cy="5143500"/>
  <p:notesSz cx="6858000" cy="9144000"/>
  <p:embeddedFontLst>
    <p:embeddedFont>
      <p:font typeface="Jua" charset="-127"/>
      <p:regular r:id="rId22"/>
    </p:embeddedFont>
    <p:embeddedFont>
      <p:font typeface="Quicksand Medium"/>
      <p:regular r:id="rId23"/>
    </p:embeddedFont>
    <p:embeddedFont>
      <p:font typeface="Quicksand"/>
      <p:regular r:id="rId24"/>
      <p:bold r:id="rId25"/>
    </p:embeddedFont>
    <p:embeddedFont>
      <p:font typeface="STSong" panose="02010600040101010101" charset="-122"/>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585" userDrawn="1">
          <p15:clr>
            <a:srgbClr val="9AA0A6"/>
          </p15:clr>
        </p15:guide>
        <p15:guide id="2" pos="2880" userDrawn="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showGuides="1">
      <p:cViewPr varScale="1">
        <p:scale>
          <a:sx n="100" d="100"/>
          <a:sy n="100" d="100"/>
        </p:scale>
        <p:origin x="0" y="0"/>
      </p:cViewPr>
      <p:guideLst>
        <p:guide orient="horz" pos="1585"/>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font" Target="fonts/font5.fntdata"/><Relationship Id="rId25" Type="http://schemas.openxmlformats.org/officeDocument/2006/relationships/font" Target="fonts/font4.fntdata"/><Relationship Id="rId24" Type="http://schemas.openxmlformats.org/officeDocument/2006/relationships/font" Target="fonts/font3.fntdata"/><Relationship Id="rId23" Type="http://schemas.openxmlformats.org/officeDocument/2006/relationships/font" Target="fonts/font2.fntdata"/><Relationship Id="rId22" Type="http://schemas.openxmlformats.org/officeDocument/2006/relationships/font" Target="fonts/font1.fntdata"/><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989" name="Shape 989"/>
        <p:cNvGrpSpPr/>
        <p:nvPr/>
      </p:nvGrpSpPr>
      <p:grpSpPr>
        <a:xfrm>
          <a:off x="0" y="0"/>
          <a:ext cx="0" cy="0"/>
          <a:chOff x="0" y="0"/>
          <a:chExt cx="0" cy="0"/>
        </a:xfrm>
      </p:grpSpPr>
      <p:sp>
        <p:nvSpPr>
          <p:cNvPr id="990" name="Google Shape;990;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1" name="Google Shape;991;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995" name="Shape 995"/>
        <p:cNvGrpSpPr/>
        <p:nvPr/>
      </p:nvGrpSpPr>
      <p:grpSpPr>
        <a:xfrm>
          <a:off x="0" y="0"/>
          <a:ext cx="0" cy="0"/>
          <a:chOff x="0" y="0"/>
          <a:chExt cx="0" cy="0"/>
        </a:xfrm>
      </p:grpSpPr>
      <p:sp>
        <p:nvSpPr>
          <p:cNvPr id="996" name="Google Shape;996;g898feb88a6_0_18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7" name="Google Shape;997;g898feb88a6_0_18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91" name="Shape 1991"/>
        <p:cNvGrpSpPr/>
        <p:nvPr/>
      </p:nvGrpSpPr>
      <p:grpSpPr>
        <a:xfrm>
          <a:off x="0" y="0"/>
          <a:ext cx="0" cy="0"/>
          <a:chOff x="0" y="0"/>
          <a:chExt cx="0" cy="0"/>
        </a:xfrm>
      </p:grpSpPr>
      <p:sp>
        <p:nvSpPr>
          <p:cNvPr id="1992" name="Google Shape;1992;gcb7d31b72f_1_85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3" name="Google Shape;1993;gcb7d31b72f_1_85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989" name="Shape 989"/>
        <p:cNvGrpSpPr/>
        <p:nvPr/>
      </p:nvGrpSpPr>
      <p:grpSpPr>
        <a:xfrm>
          <a:off x="0" y="0"/>
          <a:ext cx="0" cy="0"/>
          <a:chOff x="0" y="0"/>
          <a:chExt cx="0" cy="0"/>
        </a:xfrm>
      </p:grpSpPr>
      <p:sp>
        <p:nvSpPr>
          <p:cNvPr id="990" name="Google Shape;990;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1" name="Google Shape;991;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61" name="Shape 1961"/>
        <p:cNvGrpSpPr/>
        <p:nvPr/>
      </p:nvGrpSpPr>
      <p:grpSpPr>
        <a:xfrm>
          <a:off x="0" y="0"/>
          <a:ext cx="0" cy="0"/>
          <a:chOff x="0" y="0"/>
          <a:chExt cx="0" cy="0"/>
        </a:xfrm>
      </p:grpSpPr>
      <p:sp>
        <p:nvSpPr>
          <p:cNvPr id="1962" name="Google Shape;1962;gcb7d31b72f_1_84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3" name="Google Shape;1963;gcb7d31b72f_1_84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01" name="Shape 1001"/>
        <p:cNvGrpSpPr/>
        <p:nvPr/>
      </p:nvGrpSpPr>
      <p:grpSpPr>
        <a:xfrm>
          <a:off x="0" y="0"/>
          <a:ext cx="0" cy="0"/>
          <a:chOff x="0" y="0"/>
          <a:chExt cx="0" cy="0"/>
        </a:xfrm>
      </p:grpSpPr>
      <p:sp>
        <p:nvSpPr>
          <p:cNvPr id="1002" name="Google Shape;1002;g10086072fd5_0_12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3" name="Google Shape;1003;g10086072fd5_0_12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1"/>
          </p:nvPr>
        </p:nvSpPr>
        <p:spPr/>
        <p:txBody>
          <a:bodyPr/>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01" name="Shape 1001"/>
        <p:cNvGrpSpPr/>
        <p:nvPr/>
      </p:nvGrpSpPr>
      <p:grpSpPr>
        <a:xfrm>
          <a:off x="0" y="0"/>
          <a:ext cx="0" cy="0"/>
          <a:chOff x="0" y="0"/>
          <a:chExt cx="0" cy="0"/>
        </a:xfrm>
      </p:grpSpPr>
      <p:sp>
        <p:nvSpPr>
          <p:cNvPr id="1002" name="Google Shape;1002;g10086072fd5_0_12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3" name="Google Shape;1003;g10086072fd5_0_12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8"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2"/>
          <p:cNvSpPr txBox="1"/>
          <p:nvPr>
            <p:ph type="ctrTitle"/>
          </p:nvPr>
        </p:nvSpPr>
        <p:spPr>
          <a:xfrm>
            <a:off x="967700" y="1357900"/>
            <a:ext cx="7208700" cy="18096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charset="-127"/>
              <a:buNone/>
              <a:defRPr sz="5900">
                <a:latin typeface="Jua" charset="-127"/>
                <a:ea typeface="Jua" charset="-127"/>
                <a:cs typeface="Jua" charset="-127"/>
                <a:sym typeface="Jua" charset="-127"/>
              </a:defRPr>
            </a:lvl1pPr>
            <a:lvl2pPr lvl="1"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2pPr>
            <a:lvl3pPr lvl="2"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3pPr>
            <a:lvl4pPr lvl="3"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4pPr>
            <a:lvl5pPr lvl="4"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5pPr>
            <a:lvl6pPr lvl="5"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6pPr>
            <a:lvl7pPr lvl="6"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7pPr>
            <a:lvl8pPr lvl="7"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8pPr>
            <a:lvl9pPr lvl="8" algn="ctr">
              <a:lnSpc>
                <a:spcPct val="80000"/>
              </a:lnSpc>
              <a:spcBef>
                <a:spcPts val="0"/>
              </a:spcBef>
              <a:spcAft>
                <a:spcPts val="0"/>
              </a:spcAft>
              <a:buSzPts val="7200"/>
              <a:buFont typeface="Jua" charset="-127"/>
              <a:buNone/>
              <a:defRPr sz="7200">
                <a:latin typeface="Jua" charset="-127"/>
                <a:ea typeface="Jua" charset="-127"/>
                <a:cs typeface="Jua" charset="-127"/>
                <a:sym typeface="Jua" charset="-127"/>
              </a:defRPr>
            </a:lvl9pPr>
          </a:lstStyle>
          <a:p/>
        </p:txBody>
      </p:sp>
      <p:sp>
        <p:nvSpPr>
          <p:cNvPr id="84" name="Google Shape;84;p2"/>
          <p:cNvSpPr txBox="1"/>
          <p:nvPr>
            <p:ph type="subTitle" idx="1"/>
          </p:nvPr>
        </p:nvSpPr>
        <p:spPr>
          <a:xfrm>
            <a:off x="1138675" y="30589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Medium"/>
              <a:buNone/>
              <a:defRPr sz="2200">
                <a:solidFill>
                  <a:schemeClr val="accent1"/>
                </a:solidFill>
                <a:latin typeface="Quicksand Medium"/>
                <a:ea typeface="Quicksand Medium"/>
                <a:cs typeface="Quicksand Medium"/>
                <a:sym typeface="Quicksand Medium"/>
              </a:defRPr>
            </a:lvl1pPr>
            <a:lvl2pPr lvl="1"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2pPr>
            <a:lvl3pPr lvl="2"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3pPr>
            <a:lvl4pPr lvl="3"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4pPr>
            <a:lvl5pPr lvl="4"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5pPr>
            <a:lvl6pPr lvl="5"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6pPr>
            <a:lvl7pPr lvl="6"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7pPr>
            <a:lvl8pPr lvl="7"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8pPr>
            <a:lvl9pPr lvl="8" algn="ctr">
              <a:lnSpc>
                <a:spcPct val="100000"/>
              </a:lnSpc>
              <a:spcBef>
                <a:spcPts val="0"/>
              </a:spcBef>
              <a:spcAft>
                <a:spcPts val="0"/>
              </a:spcAft>
              <a:buClr>
                <a:schemeClr val="accent1"/>
              </a:buClr>
              <a:buSzPts val="2400"/>
              <a:buFont typeface="Quicksand Medium"/>
              <a:buNone/>
              <a:defRPr sz="2400">
                <a:solidFill>
                  <a:schemeClr val="accent1"/>
                </a:solidFill>
                <a:latin typeface="Quicksand Medium"/>
                <a:ea typeface="Quicksand Medium"/>
                <a:cs typeface="Quicksand Medium"/>
                <a:sym typeface="Quicksand Medium"/>
              </a:defRPr>
            </a:lvl9pPr>
          </a:lstStyle>
          <a:p/>
        </p:txBody>
      </p:sp>
      <p:grpSp>
        <p:nvGrpSpPr>
          <p:cNvPr id="85" name="Google Shape;85;p2"/>
          <p:cNvGrpSpPr/>
          <p:nvPr/>
        </p:nvGrpSpPr>
        <p:grpSpPr>
          <a:xfrm>
            <a:off x="7480525" y="1324125"/>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9" name="Google Shape;99;p2"/>
          <p:cNvSpPr/>
          <p:nvPr/>
        </p:nvSpPr>
        <p:spPr>
          <a:xfrm>
            <a:off x="7643100" y="760025"/>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2"/>
          <p:cNvSpPr/>
          <p:nvPr/>
        </p:nvSpPr>
        <p:spPr>
          <a:xfrm>
            <a:off x="904500" y="13297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 name="Google Shape;101;p2"/>
          <p:cNvSpPr/>
          <p:nvPr/>
        </p:nvSpPr>
        <p:spPr>
          <a:xfrm>
            <a:off x="1371200" y="12525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 name="Google Shape;102;p2"/>
          <p:cNvSpPr/>
          <p:nvPr/>
        </p:nvSpPr>
        <p:spPr>
          <a:xfrm rot="9553842">
            <a:off x="2005476" y="4403095"/>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2"/>
          <p:cNvSpPr/>
          <p:nvPr/>
        </p:nvSpPr>
        <p:spPr>
          <a:xfrm>
            <a:off x="1142750" y="39773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5" name="Google Shape;105;p2"/>
          <p:cNvGrpSpPr/>
          <p:nvPr/>
        </p:nvGrpSpPr>
        <p:grpSpPr>
          <a:xfrm>
            <a:off x="6684425" y="713275"/>
            <a:ext cx="291375" cy="281375"/>
            <a:chOff x="3243875" y="2372825"/>
            <a:chExt cx="291375" cy="281375"/>
          </a:xfrm>
        </p:grpSpPr>
        <p:sp>
          <p:nvSpPr>
            <p:cNvPr id="106" name="Google Shape;106;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 name="Google Shape;110;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6" name="Google Shape;116;p2"/>
          <p:cNvGrpSpPr/>
          <p:nvPr/>
        </p:nvGrpSpPr>
        <p:grpSpPr>
          <a:xfrm>
            <a:off x="1120500" y="4225350"/>
            <a:ext cx="444275" cy="398525"/>
            <a:chOff x="2495125" y="2142250"/>
            <a:chExt cx="444275" cy="398525"/>
          </a:xfrm>
        </p:grpSpPr>
        <p:sp>
          <p:nvSpPr>
            <p:cNvPr id="117" name="Google Shape;117;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9" name="Google Shape;119;p2"/>
          <p:cNvGrpSpPr/>
          <p:nvPr/>
        </p:nvGrpSpPr>
        <p:grpSpPr>
          <a:xfrm>
            <a:off x="6975800" y="4368950"/>
            <a:ext cx="291375" cy="281375"/>
            <a:chOff x="3243875" y="2372825"/>
            <a:chExt cx="291375" cy="281375"/>
          </a:xfrm>
        </p:grpSpPr>
        <p:sp>
          <p:nvSpPr>
            <p:cNvPr id="120" name="Google Shape;120;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 name="Google Shape;121;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 name="Google Shape;127;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 name="Google Shape;128;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 name="Google Shape;129;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0" name="Google Shape;130;p2"/>
          <p:cNvSpPr/>
          <p:nvPr/>
        </p:nvSpPr>
        <p:spPr>
          <a:xfrm>
            <a:off x="4103975" y="405852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31" name="Google Shape;131;p2"/>
          <p:cNvGrpSpPr/>
          <p:nvPr/>
        </p:nvGrpSpPr>
        <p:grpSpPr>
          <a:xfrm>
            <a:off x="4220700" y="4176388"/>
            <a:ext cx="166675" cy="168575"/>
            <a:chOff x="4954425" y="2036375"/>
            <a:chExt cx="166675" cy="168575"/>
          </a:xfrm>
        </p:grpSpPr>
        <p:sp>
          <p:nvSpPr>
            <p:cNvPr id="132" name="Google Shape;132;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4" name="Google Shape;134;p2"/>
          <p:cNvSpPr/>
          <p:nvPr/>
        </p:nvSpPr>
        <p:spPr>
          <a:xfrm>
            <a:off x="4454200" y="40585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2"/>
          <p:cNvSpPr/>
          <p:nvPr/>
        </p:nvSpPr>
        <p:spPr>
          <a:xfrm rot="9316661" flipH="1">
            <a:off x="4149295" y="875383"/>
            <a:ext cx="86996" cy="61922"/>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36" name="Google Shape;136;p2"/>
          <p:cNvGrpSpPr/>
          <p:nvPr/>
        </p:nvGrpSpPr>
        <p:grpSpPr>
          <a:xfrm rot="9316661" flipH="1">
            <a:off x="4179925" y="601313"/>
            <a:ext cx="166667" cy="168567"/>
            <a:chOff x="4954425" y="2036375"/>
            <a:chExt cx="166675" cy="168575"/>
          </a:xfrm>
        </p:grpSpPr>
        <p:sp>
          <p:nvSpPr>
            <p:cNvPr id="137" name="Google Shape;137;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9" name="Google Shape;139;p2"/>
          <p:cNvSpPr/>
          <p:nvPr/>
        </p:nvSpPr>
        <p:spPr>
          <a:xfrm rot="9316661" flipH="1">
            <a:off x="4461922" y="703812"/>
            <a:ext cx="119119" cy="81196"/>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896" name="Shape 896"/>
        <p:cNvGrpSpPr/>
        <p:nvPr/>
      </p:nvGrpSpPr>
      <p:grpSpPr>
        <a:xfrm>
          <a:off x="0" y="0"/>
          <a:ext cx="0" cy="0"/>
          <a:chOff x="0" y="0"/>
          <a:chExt cx="0" cy="0"/>
        </a:xfrm>
      </p:grpSpPr>
      <p:grpSp>
        <p:nvGrpSpPr>
          <p:cNvPr id="897" name="Google Shape;897;p11"/>
          <p:cNvGrpSpPr/>
          <p:nvPr/>
        </p:nvGrpSpPr>
        <p:grpSpPr>
          <a:xfrm>
            <a:off x="395894" y="219519"/>
            <a:ext cx="8518865" cy="4788281"/>
            <a:chOff x="395894" y="219519"/>
            <a:chExt cx="8518865" cy="4788281"/>
          </a:xfrm>
        </p:grpSpPr>
        <p:sp>
          <p:nvSpPr>
            <p:cNvPr id="898" name="Google Shape;898;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99" name="Google Shape;899;p11"/>
            <p:cNvGrpSpPr/>
            <p:nvPr/>
          </p:nvGrpSpPr>
          <p:grpSpPr>
            <a:xfrm>
              <a:off x="8341543" y="2282008"/>
              <a:ext cx="569676" cy="380612"/>
              <a:chOff x="8341543" y="2282008"/>
              <a:chExt cx="569676" cy="380612"/>
            </a:xfrm>
          </p:grpSpPr>
          <p:sp>
            <p:nvSpPr>
              <p:cNvPr id="900" name="Google Shape;900;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1" name="Google Shape;901;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02" name="Google Shape;902;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03" name="Google Shape;903;p11"/>
            <p:cNvGrpSpPr/>
            <p:nvPr/>
          </p:nvGrpSpPr>
          <p:grpSpPr>
            <a:xfrm>
              <a:off x="8341543" y="1721094"/>
              <a:ext cx="569676" cy="380612"/>
              <a:chOff x="8341543" y="1721094"/>
              <a:chExt cx="569676" cy="380612"/>
            </a:xfrm>
          </p:grpSpPr>
          <p:sp>
            <p:nvSpPr>
              <p:cNvPr id="904" name="Google Shape;904;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5" name="Google Shape;905;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06" name="Google Shape;906;p11"/>
            <p:cNvGrpSpPr/>
            <p:nvPr/>
          </p:nvGrpSpPr>
          <p:grpSpPr>
            <a:xfrm>
              <a:off x="8346273" y="1183592"/>
              <a:ext cx="568486" cy="388014"/>
              <a:chOff x="8346273" y="1183592"/>
              <a:chExt cx="568486" cy="388014"/>
            </a:xfrm>
          </p:grpSpPr>
          <p:sp>
            <p:nvSpPr>
              <p:cNvPr id="907" name="Google Shape;907;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8" name="Google Shape;908;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09" name="Google Shape;909;p11"/>
            <p:cNvGrpSpPr/>
            <p:nvPr/>
          </p:nvGrpSpPr>
          <p:grpSpPr>
            <a:xfrm>
              <a:off x="8341543" y="606635"/>
              <a:ext cx="569676" cy="388014"/>
              <a:chOff x="8341543" y="606635"/>
              <a:chExt cx="569676" cy="388014"/>
            </a:xfrm>
          </p:grpSpPr>
          <p:sp>
            <p:nvSpPr>
              <p:cNvPr id="910" name="Google Shape;910;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1" name="Google Shape;911;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12" name="Google Shape;912;p11"/>
            <p:cNvGrpSpPr/>
            <p:nvPr/>
          </p:nvGrpSpPr>
          <p:grpSpPr>
            <a:xfrm>
              <a:off x="8341543" y="2842933"/>
              <a:ext cx="569676" cy="380612"/>
              <a:chOff x="8341543" y="2282008"/>
              <a:chExt cx="569676" cy="380612"/>
            </a:xfrm>
          </p:grpSpPr>
          <p:sp>
            <p:nvSpPr>
              <p:cNvPr id="913" name="Google Shape;913;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4" name="Google Shape;914;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15" name="Google Shape;915;p11"/>
            <p:cNvGrpSpPr/>
            <p:nvPr/>
          </p:nvGrpSpPr>
          <p:grpSpPr>
            <a:xfrm>
              <a:off x="8341543" y="3403858"/>
              <a:ext cx="569676" cy="380612"/>
              <a:chOff x="8341543" y="2282008"/>
              <a:chExt cx="569676" cy="380612"/>
            </a:xfrm>
          </p:grpSpPr>
          <p:sp>
            <p:nvSpPr>
              <p:cNvPr id="916" name="Google Shape;916;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7" name="Google Shape;917;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18" name="Google Shape;918;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9" name="Google Shape;919;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20" name="Google Shape;920;p11"/>
          <p:cNvSpPr txBox="1"/>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921" name="Google Shape;921;p11"/>
          <p:cNvSpPr txBox="1"/>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922" name="Google Shape;922;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3" name="Google Shape;923;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4" name="Google Shape;924;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5" name="Google Shape;925;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9" name="Google Shape;929;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0" name="Google Shape;930;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1" name="Google Shape;931;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2" name="Google Shape;932;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3" name="Google Shape;933;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4" name="Google Shape;934;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5" name="Google Shape;935;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6" name="Google Shape;936;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7" name="Google Shape;937;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8" name="Google Shape;938;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9" name="Google Shape;939;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0" name="Google Shape;940;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1" name="Google Shape;941;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2" name="Google Shape;942;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3" name="Google Shape;943;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4" name="Google Shape;944;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5" name="Google Shape;945;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6" name="Google Shape;946;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7" name="Google Shape;947;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8" name="Google Shape;948;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9" name="Google Shape;949;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0" name="Google Shape;950;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1" name="Google Shape;951;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2" name="Google Shape;952;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3" name="Google Shape;953;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4" name="Google Shape;954;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5" name="Google Shape;955;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6" name="Google Shape;956;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7" name="Google Shape;957;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8" name="Google Shape;958;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9" name="Google Shape;959;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0" name="Google Shape;960;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1" name="Google Shape;961;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2" name="Google Shape;962;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3" name="Google Shape;963;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4" name="Google Shape;964;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5" name="Google Shape;965;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6" name="Google Shape;966;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7" name="Google Shape;967;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8" name="Google Shape;968;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9" name="Google Shape;969;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0" name="Google Shape;970;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1" name="Google Shape;971;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72" name="Google Shape;972;p11"/>
          <p:cNvGrpSpPr/>
          <p:nvPr/>
        </p:nvGrpSpPr>
        <p:grpSpPr>
          <a:xfrm>
            <a:off x="1003800" y="852725"/>
            <a:ext cx="444275" cy="398525"/>
            <a:chOff x="2495125" y="2142250"/>
            <a:chExt cx="444275" cy="398525"/>
          </a:xfrm>
        </p:grpSpPr>
        <p:sp>
          <p:nvSpPr>
            <p:cNvPr id="973" name="Google Shape;973;p1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4" name="Google Shape;974;p1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75" name="Google Shape;975;p11"/>
          <p:cNvSpPr/>
          <p:nvPr/>
        </p:nvSpPr>
        <p:spPr>
          <a:xfrm>
            <a:off x="1023475" y="14577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76" name="Google Shape;976;p11"/>
          <p:cNvGrpSpPr/>
          <p:nvPr/>
        </p:nvGrpSpPr>
        <p:grpSpPr>
          <a:xfrm>
            <a:off x="1788675" y="653175"/>
            <a:ext cx="166675" cy="168575"/>
            <a:chOff x="4954425" y="2036375"/>
            <a:chExt cx="166675" cy="168575"/>
          </a:xfrm>
        </p:grpSpPr>
        <p:sp>
          <p:nvSpPr>
            <p:cNvPr id="977" name="Google Shape;977;p1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8" name="Google Shape;978;p1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79" name="Google Shape;979;p11"/>
          <p:cNvGrpSpPr/>
          <p:nvPr/>
        </p:nvGrpSpPr>
        <p:grpSpPr>
          <a:xfrm>
            <a:off x="7879575" y="4260688"/>
            <a:ext cx="166675" cy="168575"/>
            <a:chOff x="4954425" y="2036375"/>
            <a:chExt cx="166675" cy="168575"/>
          </a:xfrm>
        </p:grpSpPr>
        <p:sp>
          <p:nvSpPr>
            <p:cNvPr id="980" name="Google Shape;980;p1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1" name="Google Shape;981;p1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82" name="Google Shape;982;p11"/>
          <p:cNvSpPr/>
          <p:nvPr/>
        </p:nvSpPr>
        <p:spPr>
          <a:xfrm>
            <a:off x="7879575" y="45707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3" name="Google Shape;983;p11"/>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bg>
      <p:bgPr>
        <a:noFill/>
        <a:effectLst/>
      </p:bgPr>
    </p:bg>
    <p:spTree>
      <p:nvGrpSpPr>
        <p:cNvPr id="984" name="Shape 98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40" name="Shape 140"/>
        <p:cNvGrpSpPr/>
        <p:nvPr/>
      </p:nvGrpSpPr>
      <p:grpSpPr>
        <a:xfrm>
          <a:off x="0" y="0"/>
          <a:ext cx="0" cy="0"/>
          <a:chOff x="0" y="0"/>
          <a:chExt cx="0" cy="0"/>
        </a:xfrm>
      </p:grpSpPr>
      <p:sp>
        <p:nvSpPr>
          <p:cNvPr id="141" name="Google Shape;141;p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2" name="Google Shape;142;p3"/>
          <p:cNvGrpSpPr/>
          <p:nvPr/>
        </p:nvGrpSpPr>
        <p:grpSpPr>
          <a:xfrm>
            <a:off x="395894" y="219519"/>
            <a:ext cx="8518865" cy="4788281"/>
            <a:chOff x="395894" y="219519"/>
            <a:chExt cx="8518865" cy="4788281"/>
          </a:xfrm>
        </p:grpSpPr>
        <p:sp>
          <p:nvSpPr>
            <p:cNvPr id="143" name="Google Shape;143;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4" name="Google Shape;144;p3"/>
            <p:cNvGrpSpPr/>
            <p:nvPr/>
          </p:nvGrpSpPr>
          <p:grpSpPr>
            <a:xfrm>
              <a:off x="8341543" y="2282008"/>
              <a:ext cx="569676" cy="380612"/>
              <a:chOff x="8341543" y="2282008"/>
              <a:chExt cx="569676" cy="380612"/>
            </a:xfrm>
          </p:grpSpPr>
          <p:sp>
            <p:nvSpPr>
              <p:cNvPr id="145" name="Google Shape;145;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47" name="Google Shape;147;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8" name="Google Shape;148;p3"/>
            <p:cNvGrpSpPr/>
            <p:nvPr/>
          </p:nvGrpSpPr>
          <p:grpSpPr>
            <a:xfrm>
              <a:off x="8341543" y="1721094"/>
              <a:ext cx="569676" cy="380612"/>
              <a:chOff x="8341543" y="1721094"/>
              <a:chExt cx="569676" cy="380612"/>
            </a:xfrm>
          </p:grpSpPr>
          <p:sp>
            <p:nvSpPr>
              <p:cNvPr id="149" name="Google Shape;149;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 name="Google Shape;150;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1" name="Google Shape;151;p3"/>
            <p:cNvGrpSpPr/>
            <p:nvPr/>
          </p:nvGrpSpPr>
          <p:grpSpPr>
            <a:xfrm>
              <a:off x="8346273" y="1183592"/>
              <a:ext cx="568486" cy="388014"/>
              <a:chOff x="8346273" y="1183592"/>
              <a:chExt cx="568486" cy="388014"/>
            </a:xfrm>
          </p:grpSpPr>
          <p:sp>
            <p:nvSpPr>
              <p:cNvPr id="152" name="Google Shape;152;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4" name="Google Shape;154;p3"/>
            <p:cNvGrpSpPr/>
            <p:nvPr/>
          </p:nvGrpSpPr>
          <p:grpSpPr>
            <a:xfrm>
              <a:off x="8341543" y="606635"/>
              <a:ext cx="569676" cy="388014"/>
              <a:chOff x="8341543" y="606635"/>
              <a:chExt cx="569676" cy="388014"/>
            </a:xfrm>
          </p:grpSpPr>
          <p:sp>
            <p:nvSpPr>
              <p:cNvPr id="155" name="Google Shape;155;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7" name="Google Shape;157;p3"/>
            <p:cNvGrpSpPr/>
            <p:nvPr/>
          </p:nvGrpSpPr>
          <p:grpSpPr>
            <a:xfrm>
              <a:off x="8341543" y="2842933"/>
              <a:ext cx="569676" cy="380612"/>
              <a:chOff x="8341543" y="2282008"/>
              <a:chExt cx="569676" cy="380612"/>
            </a:xfrm>
          </p:grpSpPr>
          <p:sp>
            <p:nvSpPr>
              <p:cNvPr id="158" name="Google Shape;15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60" name="Google Shape;160;p3"/>
            <p:cNvGrpSpPr/>
            <p:nvPr/>
          </p:nvGrpSpPr>
          <p:grpSpPr>
            <a:xfrm>
              <a:off x="8341543" y="3403858"/>
              <a:ext cx="569676" cy="380612"/>
              <a:chOff x="8341543" y="2282008"/>
              <a:chExt cx="569676" cy="380612"/>
            </a:xfrm>
          </p:grpSpPr>
          <p:sp>
            <p:nvSpPr>
              <p:cNvPr id="161" name="Google Shape;16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 name="Google Shape;16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3" name="Google Shape;163;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5" name="Google Shape;165;p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 name="Google Shape;166;p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 name="Google Shape;169;p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 name="Google Shape;170;p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 name="Google Shape;172;p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 name="Google Shape;173;p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 name="Google Shape;177;p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 name="Google Shape;180;p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 name="Google Shape;181;p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 name="Google Shape;182;p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 name="Google Shape;183;p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 name="Google Shape;184;p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 name="Google Shape;185;p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 name="Google Shape;186;p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 name="Google Shape;187;p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 name="Google Shape;188;p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 name="Google Shape;190;p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 name="Google Shape;191;p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 name="Google Shape;193;p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 name="Google Shape;198;p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 name="Google Shape;199;p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 name="Google Shape;202;p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 name="Google Shape;203;p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 name="Google Shape;204;p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 name="Google Shape;205;p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 name="Google Shape;207;p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 name="Google Shape;208;p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 name="Google Shape;209;p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 name="Google Shape;210;p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 name="Google Shape;211;p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 name="Google Shape;212;p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 name="Google Shape;213;p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 name="Google Shape;214;p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 name="Google Shape;215;p3"/>
          <p:cNvSpPr txBox="1"/>
          <p:nvPr>
            <p:ph type="title"/>
          </p:nvPr>
        </p:nvSpPr>
        <p:spPr>
          <a:xfrm>
            <a:off x="2497874" y="2156593"/>
            <a:ext cx="3968100" cy="65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56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
        <p:nvSpPr>
          <p:cNvPr id="216" name="Google Shape;216;p3"/>
          <p:cNvSpPr txBox="1"/>
          <p:nvPr>
            <p:ph type="title" idx="2" hasCustomPrompt="1"/>
          </p:nvPr>
        </p:nvSpPr>
        <p:spPr>
          <a:xfrm>
            <a:off x="3965650" y="1122450"/>
            <a:ext cx="1032600" cy="65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4300">
                <a:solidFill>
                  <a:schemeClr val="accent1"/>
                </a:solidFill>
              </a:defRPr>
            </a:lvl1pPr>
            <a:lvl2pPr lvl="1" algn="ctr" rtl="0">
              <a:spcBef>
                <a:spcPts val="0"/>
              </a:spcBef>
              <a:spcAft>
                <a:spcPts val="0"/>
              </a:spcAft>
              <a:buClr>
                <a:schemeClr val="accent1"/>
              </a:buClr>
              <a:buSzPts val="7200"/>
              <a:buNone/>
              <a:defRPr sz="7200">
                <a:solidFill>
                  <a:schemeClr val="accent1"/>
                </a:solidFill>
              </a:defRPr>
            </a:lvl2pPr>
            <a:lvl3pPr lvl="2" algn="ctr" rtl="0">
              <a:spcBef>
                <a:spcPts val="0"/>
              </a:spcBef>
              <a:spcAft>
                <a:spcPts val="0"/>
              </a:spcAft>
              <a:buClr>
                <a:schemeClr val="accent1"/>
              </a:buClr>
              <a:buSzPts val="7200"/>
              <a:buNone/>
              <a:defRPr sz="7200">
                <a:solidFill>
                  <a:schemeClr val="accent1"/>
                </a:solidFill>
              </a:defRPr>
            </a:lvl3pPr>
            <a:lvl4pPr lvl="3" algn="ctr" rtl="0">
              <a:spcBef>
                <a:spcPts val="0"/>
              </a:spcBef>
              <a:spcAft>
                <a:spcPts val="0"/>
              </a:spcAft>
              <a:buClr>
                <a:schemeClr val="accent1"/>
              </a:buClr>
              <a:buSzPts val="7200"/>
              <a:buNone/>
              <a:defRPr sz="7200">
                <a:solidFill>
                  <a:schemeClr val="accent1"/>
                </a:solidFill>
              </a:defRPr>
            </a:lvl4pPr>
            <a:lvl5pPr lvl="4" algn="ctr" rtl="0">
              <a:spcBef>
                <a:spcPts val="0"/>
              </a:spcBef>
              <a:spcAft>
                <a:spcPts val="0"/>
              </a:spcAft>
              <a:buClr>
                <a:schemeClr val="accent1"/>
              </a:buClr>
              <a:buSzPts val="7200"/>
              <a:buNone/>
              <a:defRPr sz="7200">
                <a:solidFill>
                  <a:schemeClr val="accent1"/>
                </a:solidFill>
              </a:defRPr>
            </a:lvl5pPr>
            <a:lvl6pPr lvl="5" algn="ctr" rtl="0">
              <a:spcBef>
                <a:spcPts val="0"/>
              </a:spcBef>
              <a:spcAft>
                <a:spcPts val="0"/>
              </a:spcAft>
              <a:buClr>
                <a:schemeClr val="accent1"/>
              </a:buClr>
              <a:buSzPts val="7200"/>
              <a:buNone/>
              <a:defRPr sz="7200">
                <a:solidFill>
                  <a:schemeClr val="accent1"/>
                </a:solidFill>
              </a:defRPr>
            </a:lvl6pPr>
            <a:lvl7pPr lvl="6" algn="ctr" rtl="0">
              <a:spcBef>
                <a:spcPts val="0"/>
              </a:spcBef>
              <a:spcAft>
                <a:spcPts val="0"/>
              </a:spcAft>
              <a:buClr>
                <a:schemeClr val="accent1"/>
              </a:buClr>
              <a:buSzPts val="7200"/>
              <a:buNone/>
              <a:defRPr sz="7200">
                <a:solidFill>
                  <a:schemeClr val="accent1"/>
                </a:solidFill>
              </a:defRPr>
            </a:lvl7pPr>
            <a:lvl8pPr lvl="7" algn="ctr" rtl="0">
              <a:spcBef>
                <a:spcPts val="0"/>
              </a:spcBef>
              <a:spcAft>
                <a:spcPts val="0"/>
              </a:spcAft>
              <a:buClr>
                <a:schemeClr val="accent1"/>
              </a:buClr>
              <a:buSzPts val="7200"/>
              <a:buNone/>
              <a:defRPr sz="7200">
                <a:solidFill>
                  <a:schemeClr val="accent1"/>
                </a:solidFill>
              </a:defRPr>
            </a:lvl8pPr>
            <a:lvl9pPr lvl="8" algn="ctr" rtl="0">
              <a:spcBef>
                <a:spcPts val="0"/>
              </a:spcBef>
              <a:spcAft>
                <a:spcPts val="0"/>
              </a:spcAft>
              <a:buClr>
                <a:schemeClr val="accent1"/>
              </a:buClr>
              <a:buSzPts val="7200"/>
              <a:buNone/>
              <a:defRPr sz="7200">
                <a:solidFill>
                  <a:schemeClr val="accent1"/>
                </a:solidFill>
              </a:defRPr>
            </a:lvl9pPr>
          </a:lstStyle>
          <a:p>
            <a:r>
              <a:t>xx%</a:t>
            </a:r>
          </a:p>
        </p:txBody>
      </p:sp>
      <p:sp>
        <p:nvSpPr>
          <p:cNvPr id="217" name="Google Shape;217;p3"/>
          <p:cNvSpPr txBox="1"/>
          <p:nvPr>
            <p:ph type="subTitle" idx="1"/>
          </p:nvPr>
        </p:nvSpPr>
        <p:spPr>
          <a:xfrm>
            <a:off x="2233575" y="3144850"/>
            <a:ext cx="4496700" cy="656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p:txBody>
      </p:sp>
      <p:grpSp>
        <p:nvGrpSpPr>
          <p:cNvPr id="218" name="Google Shape;218;p3"/>
          <p:cNvGrpSpPr/>
          <p:nvPr/>
        </p:nvGrpSpPr>
        <p:grpSpPr>
          <a:xfrm>
            <a:off x="1030175" y="1581350"/>
            <a:ext cx="444275" cy="398525"/>
            <a:chOff x="2495125" y="2142250"/>
            <a:chExt cx="444275" cy="398525"/>
          </a:xfrm>
        </p:grpSpPr>
        <p:sp>
          <p:nvSpPr>
            <p:cNvPr id="219" name="Google Shape;219;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 name="Google Shape;220;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1" name="Google Shape;221;p3"/>
          <p:cNvGrpSpPr/>
          <p:nvPr/>
        </p:nvGrpSpPr>
        <p:grpSpPr>
          <a:xfrm>
            <a:off x="7353450" y="3955275"/>
            <a:ext cx="291375" cy="281375"/>
            <a:chOff x="3243875" y="2372825"/>
            <a:chExt cx="291375" cy="281375"/>
          </a:xfrm>
        </p:grpSpPr>
        <p:sp>
          <p:nvSpPr>
            <p:cNvPr id="222" name="Google Shape;222;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 name="Google Shape;223;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 name="Google Shape;224;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 name="Google Shape;225;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 name="Google Shape;226;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 name="Google Shape;227;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 name="Google Shape;228;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 name="Google Shape;229;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 name="Google Shape;230;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 name="Google Shape;231;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2" name="Google Shape;232;p3"/>
          <p:cNvGrpSpPr/>
          <p:nvPr/>
        </p:nvGrpSpPr>
        <p:grpSpPr>
          <a:xfrm>
            <a:off x="7510400" y="1254438"/>
            <a:ext cx="166675" cy="168575"/>
            <a:chOff x="4954425" y="2036375"/>
            <a:chExt cx="166675" cy="168575"/>
          </a:xfrm>
        </p:grpSpPr>
        <p:sp>
          <p:nvSpPr>
            <p:cNvPr id="233" name="Google Shape;233;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 name="Google Shape;234;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5" name="Google Shape;235;p3"/>
          <p:cNvSpPr/>
          <p:nvPr/>
        </p:nvSpPr>
        <p:spPr>
          <a:xfrm>
            <a:off x="1531350" y="3017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 name="Google Shape;236;p3"/>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37" name="Google Shape;237;p3"/>
          <p:cNvGrpSpPr/>
          <p:nvPr/>
        </p:nvGrpSpPr>
        <p:grpSpPr>
          <a:xfrm>
            <a:off x="1168975" y="4065000"/>
            <a:ext cx="166675" cy="168575"/>
            <a:chOff x="4954425" y="2036375"/>
            <a:chExt cx="166675" cy="168575"/>
          </a:xfrm>
        </p:grpSpPr>
        <p:sp>
          <p:nvSpPr>
            <p:cNvPr id="238" name="Google Shape;238;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 name="Google Shape;239;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240" name="Shape 240"/>
        <p:cNvGrpSpPr/>
        <p:nvPr/>
      </p:nvGrpSpPr>
      <p:grpSpPr>
        <a:xfrm>
          <a:off x="0" y="0"/>
          <a:ext cx="0" cy="0"/>
          <a:chOff x="0" y="0"/>
          <a:chExt cx="0" cy="0"/>
        </a:xfrm>
      </p:grpSpPr>
      <p:sp>
        <p:nvSpPr>
          <p:cNvPr id="241" name="Google Shape;241;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 name="Google Shape;242;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 name="Google Shape;243;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44" name="Google Shape;244;p4"/>
          <p:cNvGrpSpPr/>
          <p:nvPr/>
        </p:nvGrpSpPr>
        <p:grpSpPr>
          <a:xfrm>
            <a:off x="8341543" y="2282008"/>
            <a:ext cx="569676" cy="380612"/>
            <a:chOff x="8341543" y="2282008"/>
            <a:chExt cx="569676" cy="380612"/>
          </a:xfrm>
        </p:grpSpPr>
        <p:sp>
          <p:nvSpPr>
            <p:cNvPr id="245" name="Google Shape;245;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 name="Google Shape;246;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47" name="Google Shape;247;p4"/>
          <p:cNvGrpSpPr/>
          <p:nvPr/>
        </p:nvGrpSpPr>
        <p:grpSpPr>
          <a:xfrm>
            <a:off x="8341543" y="1721094"/>
            <a:ext cx="569676" cy="380612"/>
            <a:chOff x="8341543" y="1721094"/>
            <a:chExt cx="569676" cy="380612"/>
          </a:xfrm>
        </p:grpSpPr>
        <p:sp>
          <p:nvSpPr>
            <p:cNvPr id="248" name="Google Shape;248;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 name="Google Shape;249;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50" name="Google Shape;250;p4"/>
          <p:cNvGrpSpPr/>
          <p:nvPr/>
        </p:nvGrpSpPr>
        <p:grpSpPr>
          <a:xfrm>
            <a:off x="8346273" y="1183592"/>
            <a:ext cx="568486" cy="388014"/>
            <a:chOff x="8346273" y="1183592"/>
            <a:chExt cx="568486" cy="388014"/>
          </a:xfrm>
        </p:grpSpPr>
        <p:sp>
          <p:nvSpPr>
            <p:cNvPr id="251" name="Google Shape;251;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 name="Google Shape;252;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53" name="Google Shape;253;p4"/>
          <p:cNvGrpSpPr/>
          <p:nvPr/>
        </p:nvGrpSpPr>
        <p:grpSpPr>
          <a:xfrm>
            <a:off x="8341543" y="606635"/>
            <a:ext cx="569676" cy="388014"/>
            <a:chOff x="8341543" y="606635"/>
            <a:chExt cx="569676" cy="388014"/>
          </a:xfrm>
        </p:grpSpPr>
        <p:sp>
          <p:nvSpPr>
            <p:cNvPr id="254" name="Google Shape;254;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 name="Google Shape;255;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56" name="Google Shape;256;p4"/>
          <p:cNvGrpSpPr/>
          <p:nvPr/>
        </p:nvGrpSpPr>
        <p:grpSpPr>
          <a:xfrm>
            <a:off x="8341543" y="2842933"/>
            <a:ext cx="569676" cy="380612"/>
            <a:chOff x="8341543" y="2282008"/>
            <a:chExt cx="569676" cy="380612"/>
          </a:xfrm>
        </p:grpSpPr>
        <p:sp>
          <p:nvSpPr>
            <p:cNvPr id="257" name="Google Shape;257;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 name="Google Shape;258;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59" name="Google Shape;259;p4"/>
          <p:cNvGrpSpPr/>
          <p:nvPr/>
        </p:nvGrpSpPr>
        <p:grpSpPr>
          <a:xfrm>
            <a:off x="8341543" y="3403858"/>
            <a:ext cx="569676" cy="380612"/>
            <a:chOff x="8341543" y="2282008"/>
            <a:chExt cx="569676" cy="380612"/>
          </a:xfrm>
        </p:grpSpPr>
        <p:sp>
          <p:nvSpPr>
            <p:cNvPr id="260" name="Google Shape;26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 name="Google Shape;26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62" name="Google Shape;262;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 name="Google Shape;263;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 name="Google Shape;264;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 name="Google Shape;266;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 name="Google Shape;267;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 name="Google Shape;269;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 name="Google Shape;270;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 name="Google Shape;271;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 name="Google Shape;272;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 name="Google Shape;273;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 name="Google Shape;274;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 name="Google Shape;275;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 name="Google Shape;276;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 name="Google Shape;277;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 name="Google Shape;278;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 name="Google Shape;279;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 name="Google Shape;280;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 name="Google Shape;281;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 name="Google Shape;282;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 name="Google Shape;283;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 name="Google Shape;284;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 name="Google Shape;285;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 name="Google Shape;286;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 name="Google Shape;287;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 name="Google Shape;288;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 name="Google Shape;289;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 name="Google Shape;290;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 name="Google Shape;291;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 name="Google Shape;292;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 name="Google Shape;293;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 name="Google Shape;294;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 name="Google Shape;295;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 name="Google Shape;296;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 name="Google Shape;297;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 name="Google Shape;298;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 name="Google Shape;299;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 name="Google Shape;300;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 name="Google Shape;301;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 name="Google Shape;302;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 name="Google Shape;303;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 name="Google Shape;304;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 name="Google Shape;305;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 name="Google Shape;308;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 name="Google Shape;309;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 name="Google Shape;310;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 name="Google Shape;311;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 name="Google Shape;312;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 name="Google Shape;314;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 name="Google Shape;315;p4"/>
          <p:cNvSpPr txBox="1"/>
          <p:nvPr>
            <p:ph type="title"/>
          </p:nvPr>
        </p:nvSpPr>
        <p:spPr>
          <a:xfrm>
            <a:off x="726225" y="441350"/>
            <a:ext cx="7691400" cy="864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16" name="Google Shape;316;p4"/>
          <p:cNvSpPr txBox="1"/>
          <p:nvPr>
            <p:ph type="subTitle" idx="1"/>
          </p:nvPr>
        </p:nvSpPr>
        <p:spPr>
          <a:xfrm>
            <a:off x="1016300" y="1699575"/>
            <a:ext cx="6693300" cy="2098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p:txBody>
      </p:sp>
      <p:sp>
        <p:nvSpPr>
          <p:cNvPr id="317" name="Google Shape;317;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 name="Google Shape;318;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 name="Google Shape;319;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20" name="Google Shape;320;p4"/>
          <p:cNvGrpSpPr/>
          <p:nvPr/>
        </p:nvGrpSpPr>
        <p:grpSpPr>
          <a:xfrm>
            <a:off x="7636900" y="441350"/>
            <a:ext cx="291375" cy="281375"/>
            <a:chOff x="3243875" y="2372825"/>
            <a:chExt cx="291375" cy="281375"/>
          </a:xfrm>
        </p:grpSpPr>
        <p:sp>
          <p:nvSpPr>
            <p:cNvPr id="321" name="Google Shape;321;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 name="Google Shape;322;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 name="Google Shape;323;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 name="Google Shape;324;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 name="Google Shape;325;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 name="Google Shape;326;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 name="Google Shape;327;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 name="Google Shape;328;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 name="Google Shape;329;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 name="Google Shape;330;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31" name="Google Shape;331;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 name="Google Shape;332;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333" name="Shape 333"/>
        <p:cNvGrpSpPr/>
        <p:nvPr/>
      </p:nvGrpSpPr>
      <p:grpSpPr>
        <a:xfrm>
          <a:off x="0" y="0"/>
          <a:ext cx="0" cy="0"/>
          <a:chOff x="0" y="0"/>
          <a:chExt cx="0" cy="0"/>
        </a:xfrm>
      </p:grpSpPr>
      <p:grpSp>
        <p:nvGrpSpPr>
          <p:cNvPr id="334" name="Google Shape;334;p5"/>
          <p:cNvGrpSpPr/>
          <p:nvPr/>
        </p:nvGrpSpPr>
        <p:grpSpPr>
          <a:xfrm>
            <a:off x="395894" y="219519"/>
            <a:ext cx="8518865" cy="4788281"/>
            <a:chOff x="395894" y="219519"/>
            <a:chExt cx="8518865" cy="4788281"/>
          </a:xfrm>
        </p:grpSpPr>
        <p:sp>
          <p:nvSpPr>
            <p:cNvPr id="335" name="Google Shape;335;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36" name="Google Shape;336;p5"/>
            <p:cNvGrpSpPr/>
            <p:nvPr/>
          </p:nvGrpSpPr>
          <p:grpSpPr>
            <a:xfrm>
              <a:off x="8341543" y="2282008"/>
              <a:ext cx="569676" cy="380612"/>
              <a:chOff x="8341543" y="2282008"/>
              <a:chExt cx="569676" cy="380612"/>
            </a:xfrm>
          </p:grpSpPr>
          <p:sp>
            <p:nvSpPr>
              <p:cNvPr id="337" name="Google Shape;337;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 name="Google Shape;338;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39" name="Google Shape;339;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40" name="Google Shape;340;p5"/>
            <p:cNvGrpSpPr/>
            <p:nvPr/>
          </p:nvGrpSpPr>
          <p:grpSpPr>
            <a:xfrm>
              <a:off x="8341543" y="1721094"/>
              <a:ext cx="569676" cy="380612"/>
              <a:chOff x="8341543" y="1721094"/>
              <a:chExt cx="569676" cy="380612"/>
            </a:xfrm>
          </p:grpSpPr>
          <p:sp>
            <p:nvSpPr>
              <p:cNvPr id="341" name="Google Shape;341;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43" name="Google Shape;343;p5"/>
            <p:cNvGrpSpPr/>
            <p:nvPr/>
          </p:nvGrpSpPr>
          <p:grpSpPr>
            <a:xfrm>
              <a:off x="8346273" y="1183592"/>
              <a:ext cx="568486" cy="388014"/>
              <a:chOff x="8346273" y="1183592"/>
              <a:chExt cx="568486" cy="388014"/>
            </a:xfrm>
          </p:grpSpPr>
          <p:sp>
            <p:nvSpPr>
              <p:cNvPr id="344" name="Google Shape;344;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46" name="Google Shape;346;p5"/>
            <p:cNvGrpSpPr/>
            <p:nvPr/>
          </p:nvGrpSpPr>
          <p:grpSpPr>
            <a:xfrm>
              <a:off x="8341543" y="606635"/>
              <a:ext cx="569676" cy="388014"/>
              <a:chOff x="8341543" y="606635"/>
              <a:chExt cx="569676" cy="388014"/>
            </a:xfrm>
          </p:grpSpPr>
          <p:sp>
            <p:nvSpPr>
              <p:cNvPr id="347" name="Google Shape;347;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49" name="Google Shape;349;p5"/>
            <p:cNvGrpSpPr/>
            <p:nvPr/>
          </p:nvGrpSpPr>
          <p:grpSpPr>
            <a:xfrm>
              <a:off x="8341543" y="2842933"/>
              <a:ext cx="569676" cy="380612"/>
              <a:chOff x="8341543" y="2282008"/>
              <a:chExt cx="569676" cy="380612"/>
            </a:xfrm>
          </p:grpSpPr>
          <p:sp>
            <p:nvSpPr>
              <p:cNvPr id="350" name="Google Shape;35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 name="Google Shape;35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52" name="Google Shape;352;p5"/>
            <p:cNvGrpSpPr/>
            <p:nvPr/>
          </p:nvGrpSpPr>
          <p:grpSpPr>
            <a:xfrm>
              <a:off x="8341543" y="3403858"/>
              <a:ext cx="569676" cy="380612"/>
              <a:chOff x="8341543" y="2282008"/>
              <a:chExt cx="569676" cy="380612"/>
            </a:xfrm>
          </p:grpSpPr>
          <p:sp>
            <p:nvSpPr>
              <p:cNvPr id="353" name="Google Shape;35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 name="Google Shape;35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55" name="Google Shape;355;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 name="Google Shape;356;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57" name="Google Shape;357;p5"/>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p:txBody>
      </p:sp>
      <p:sp>
        <p:nvSpPr>
          <p:cNvPr id="358" name="Google Shape;358;p5"/>
          <p:cNvSpPr txBox="1"/>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p:txBody>
      </p:sp>
      <p:sp>
        <p:nvSpPr>
          <p:cNvPr id="359" name="Google Shape;359;p5"/>
          <p:cNvSpPr txBox="1"/>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p:txBody>
      </p:sp>
      <p:sp>
        <p:nvSpPr>
          <p:cNvPr id="360" name="Google Shape;360;p5"/>
          <p:cNvSpPr txBox="1"/>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p:txBody>
      </p:sp>
      <p:sp>
        <p:nvSpPr>
          <p:cNvPr id="361" name="Google Shape;361;p5"/>
          <p:cNvSpPr txBox="1"/>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p:txBody>
      </p:sp>
      <p:sp>
        <p:nvSpPr>
          <p:cNvPr id="362" name="Google Shape;362;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 name="Google Shape;363;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 name="Google Shape;364;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 name="Google Shape;365;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 name="Google Shape;366;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 name="Google Shape;367;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 name="Google Shape;368;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 name="Google Shape;369;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 name="Google Shape;370;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 name="Google Shape;371;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 name="Google Shape;372;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 name="Google Shape;373;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 name="Google Shape;374;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 name="Google Shape;375;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 name="Google Shape;376;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 name="Google Shape;379;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 name="Google Shape;382;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 name="Google Shape;383;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4" name="Google Shape;384;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5" name="Google Shape;385;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6" name="Google Shape;386;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7" name="Google Shape;387;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8" name="Google Shape;388;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9" name="Google Shape;389;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0" name="Google Shape;390;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1" name="Google Shape;391;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2" name="Google Shape;392;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3" name="Google Shape;393;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4" name="Google Shape;394;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5" name="Google Shape;395;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6" name="Google Shape;396;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7" name="Google Shape;397;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8" name="Google Shape;398;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0" name="Google Shape;400;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1" name="Google Shape;401;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2" name="Google Shape;402;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3" name="Google Shape;403;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4" name="Google Shape;404;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5" name="Google Shape;405;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6" name="Google Shape;406;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7" name="Google Shape;407;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8" name="Google Shape;408;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9" name="Google Shape;409;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0" name="Google Shape;410;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1" name="Google Shape;411;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2" name="Google Shape;412;p5"/>
          <p:cNvSpPr/>
          <p:nvPr/>
        </p:nvSpPr>
        <p:spPr>
          <a:xfrm rot="-9553842" flipH="1">
            <a:off x="7092523" y="4442645"/>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3" name="Google Shape;413;p5"/>
          <p:cNvSpPr/>
          <p:nvPr/>
        </p:nvSpPr>
        <p:spPr>
          <a:xfrm flipH="1">
            <a:off x="7896448" y="40168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14" name="Google Shape;414;p5"/>
          <p:cNvGrpSpPr/>
          <p:nvPr/>
        </p:nvGrpSpPr>
        <p:grpSpPr>
          <a:xfrm flipH="1">
            <a:off x="7593548" y="4264900"/>
            <a:ext cx="444275" cy="398525"/>
            <a:chOff x="2495125" y="2142250"/>
            <a:chExt cx="444275" cy="398525"/>
          </a:xfrm>
        </p:grpSpPr>
        <p:sp>
          <p:nvSpPr>
            <p:cNvPr id="415" name="Google Shape;415;p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6" name="Google Shape;416;p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17" name="Google Shape;417;p5"/>
          <p:cNvSpPr/>
          <p:nvPr/>
        </p:nvSpPr>
        <p:spPr>
          <a:xfrm rot="6561106" flipH="1">
            <a:off x="293796" y="1098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418" name="Shape 418"/>
        <p:cNvGrpSpPr/>
        <p:nvPr/>
      </p:nvGrpSpPr>
      <p:grpSpPr>
        <a:xfrm>
          <a:off x="0" y="0"/>
          <a:ext cx="0" cy="0"/>
          <a:chOff x="0" y="0"/>
          <a:chExt cx="0" cy="0"/>
        </a:xfrm>
      </p:grpSpPr>
      <p:sp>
        <p:nvSpPr>
          <p:cNvPr id="419" name="Google Shape;419;p6"/>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0" name="Google Shape;420;p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1" name="Google Shape;421;p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22" name="Google Shape;422;p6"/>
          <p:cNvGrpSpPr/>
          <p:nvPr/>
        </p:nvGrpSpPr>
        <p:grpSpPr>
          <a:xfrm>
            <a:off x="8341543" y="2282008"/>
            <a:ext cx="569676" cy="380612"/>
            <a:chOff x="8341543" y="2282008"/>
            <a:chExt cx="569676" cy="380612"/>
          </a:xfrm>
        </p:grpSpPr>
        <p:sp>
          <p:nvSpPr>
            <p:cNvPr id="423" name="Google Shape;423;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4" name="Google Shape;424;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5" name="Google Shape;425;p6"/>
          <p:cNvGrpSpPr/>
          <p:nvPr/>
        </p:nvGrpSpPr>
        <p:grpSpPr>
          <a:xfrm>
            <a:off x="8341543" y="1721094"/>
            <a:ext cx="569676" cy="380612"/>
            <a:chOff x="8341543" y="1721094"/>
            <a:chExt cx="569676" cy="380612"/>
          </a:xfrm>
        </p:grpSpPr>
        <p:sp>
          <p:nvSpPr>
            <p:cNvPr id="426" name="Google Shape;426;p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7" name="Google Shape;427;p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8" name="Google Shape;428;p6"/>
          <p:cNvGrpSpPr/>
          <p:nvPr/>
        </p:nvGrpSpPr>
        <p:grpSpPr>
          <a:xfrm>
            <a:off x="8346273" y="1183592"/>
            <a:ext cx="568486" cy="388014"/>
            <a:chOff x="8346273" y="1183592"/>
            <a:chExt cx="568486" cy="388014"/>
          </a:xfrm>
        </p:grpSpPr>
        <p:sp>
          <p:nvSpPr>
            <p:cNvPr id="429" name="Google Shape;429;p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0" name="Google Shape;430;p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1" name="Google Shape;431;p6"/>
          <p:cNvGrpSpPr/>
          <p:nvPr/>
        </p:nvGrpSpPr>
        <p:grpSpPr>
          <a:xfrm>
            <a:off x="8341543" y="606635"/>
            <a:ext cx="569676" cy="388014"/>
            <a:chOff x="8341543" y="606635"/>
            <a:chExt cx="569676" cy="388014"/>
          </a:xfrm>
        </p:grpSpPr>
        <p:sp>
          <p:nvSpPr>
            <p:cNvPr id="432" name="Google Shape;432;p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3" name="Google Shape;433;p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4" name="Google Shape;434;p6"/>
          <p:cNvGrpSpPr/>
          <p:nvPr/>
        </p:nvGrpSpPr>
        <p:grpSpPr>
          <a:xfrm>
            <a:off x="8341543" y="2842933"/>
            <a:ext cx="569676" cy="380612"/>
            <a:chOff x="8341543" y="2282008"/>
            <a:chExt cx="569676" cy="380612"/>
          </a:xfrm>
        </p:grpSpPr>
        <p:sp>
          <p:nvSpPr>
            <p:cNvPr id="435" name="Google Shape;435;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6" name="Google Shape;436;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7" name="Google Shape;437;p6"/>
          <p:cNvGrpSpPr/>
          <p:nvPr/>
        </p:nvGrpSpPr>
        <p:grpSpPr>
          <a:xfrm>
            <a:off x="8341543" y="3403858"/>
            <a:ext cx="569676" cy="380612"/>
            <a:chOff x="8341543" y="2282008"/>
            <a:chExt cx="569676" cy="380612"/>
          </a:xfrm>
        </p:grpSpPr>
        <p:sp>
          <p:nvSpPr>
            <p:cNvPr id="438" name="Google Shape;438;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9" name="Google Shape;439;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40" name="Google Shape;440;p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1" name="Google Shape;441;p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2" name="Google Shape;442;p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3" name="Google Shape;443;p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4" name="Google Shape;444;p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5" name="Google Shape;445;p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6" name="Google Shape;446;p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7" name="Google Shape;447;p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8" name="Google Shape;448;p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9" name="Google Shape;449;p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0" name="Google Shape;450;p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1" name="Google Shape;451;p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2" name="Google Shape;452;p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3" name="Google Shape;453;p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4" name="Google Shape;454;p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5" name="Google Shape;455;p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6" name="Google Shape;456;p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7" name="Google Shape;457;p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8" name="Google Shape;458;p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9" name="Google Shape;459;p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0" name="Google Shape;460;p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1" name="Google Shape;461;p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2" name="Google Shape;462;p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3" name="Google Shape;463;p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4" name="Google Shape;464;p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5" name="Google Shape;465;p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6" name="Google Shape;466;p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7" name="Google Shape;467;p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8" name="Google Shape;468;p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9" name="Google Shape;469;p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0" name="Google Shape;470;p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1" name="Google Shape;471;p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2" name="Google Shape;472;p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3" name="Google Shape;473;p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4" name="Google Shape;474;p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5" name="Google Shape;475;p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6" name="Google Shape;476;p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7" name="Google Shape;477;p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8" name="Google Shape;478;p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9" name="Google Shape;479;p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0" name="Google Shape;480;p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1" name="Google Shape;481;p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2" name="Google Shape;482;p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3" name="Google Shape;483;p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4" name="Google Shape;484;p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5" name="Google Shape;485;p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6" name="Google Shape;486;p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7" name="Google Shape;487;p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8" name="Google Shape;488;p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9" name="Google Shape;489;p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0" name="Google Shape;490;p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1" name="Google Shape;491;p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2" name="Google Shape;492;p6"/>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p:txBody>
      </p:sp>
      <p:grpSp>
        <p:nvGrpSpPr>
          <p:cNvPr id="493" name="Google Shape;493;p6"/>
          <p:cNvGrpSpPr/>
          <p:nvPr/>
        </p:nvGrpSpPr>
        <p:grpSpPr>
          <a:xfrm>
            <a:off x="726213" y="4500425"/>
            <a:ext cx="291375" cy="281375"/>
            <a:chOff x="3243875" y="2372825"/>
            <a:chExt cx="291375" cy="281375"/>
          </a:xfrm>
        </p:grpSpPr>
        <p:sp>
          <p:nvSpPr>
            <p:cNvPr id="494" name="Google Shape;494;p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5" name="Google Shape;495;p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6" name="Google Shape;496;p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7" name="Google Shape;497;p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8" name="Google Shape;498;p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9" name="Google Shape;499;p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0" name="Google Shape;500;p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1" name="Google Shape;501;p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2" name="Google Shape;502;p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3" name="Google Shape;503;p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04" name="Google Shape;504;p6"/>
          <p:cNvSpPr/>
          <p:nvPr/>
        </p:nvSpPr>
        <p:spPr>
          <a:xfrm>
            <a:off x="7963825" y="10182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05" name="Google Shape;505;p6"/>
          <p:cNvGrpSpPr/>
          <p:nvPr/>
        </p:nvGrpSpPr>
        <p:grpSpPr>
          <a:xfrm>
            <a:off x="1261275" y="339500"/>
            <a:ext cx="166675" cy="168575"/>
            <a:chOff x="4954425" y="2036375"/>
            <a:chExt cx="166675" cy="168575"/>
          </a:xfrm>
        </p:grpSpPr>
        <p:sp>
          <p:nvSpPr>
            <p:cNvPr id="506" name="Google Shape;506;p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7" name="Google Shape;507;p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08" name="Google Shape;508;p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509" name="Shape 509"/>
        <p:cNvGrpSpPr/>
        <p:nvPr/>
      </p:nvGrpSpPr>
      <p:grpSpPr>
        <a:xfrm>
          <a:off x="0" y="0"/>
          <a:ext cx="0" cy="0"/>
          <a:chOff x="0" y="0"/>
          <a:chExt cx="0" cy="0"/>
        </a:xfrm>
      </p:grpSpPr>
      <p:grpSp>
        <p:nvGrpSpPr>
          <p:cNvPr id="510" name="Google Shape;510;p7"/>
          <p:cNvGrpSpPr/>
          <p:nvPr/>
        </p:nvGrpSpPr>
        <p:grpSpPr>
          <a:xfrm>
            <a:off x="395894" y="219519"/>
            <a:ext cx="8518865" cy="4788281"/>
            <a:chOff x="395894" y="219519"/>
            <a:chExt cx="8518865" cy="4788281"/>
          </a:xfrm>
        </p:grpSpPr>
        <p:sp>
          <p:nvSpPr>
            <p:cNvPr id="511" name="Google Shape;511;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12" name="Google Shape;512;p7"/>
            <p:cNvGrpSpPr/>
            <p:nvPr/>
          </p:nvGrpSpPr>
          <p:grpSpPr>
            <a:xfrm>
              <a:off x="8341543" y="2282008"/>
              <a:ext cx="569676" cy="380612"/>
              <a:chOff x="8341543" y="2282008"/>
              <a:chExt cx="569676" cy="380612"/>
            </a:xfrm>
          </p:grpSpPr>
          <p:sp>
            <p:nvSpPr>
              <p:cNvPr id="513" name="Google Shape;513;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4" name="Google Shape;514;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15" name="Google Shape;515;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16" name="Google Shape;516;p7"/>
            <p:cNvGrpSpPr/>
            <p:nvPr/>
          </p:nvGrpSpPr>
          <p:grpSpPr>
            <a:xfrm>
              <a:off x="8341543" y="1721094"/>
              <a:ext cx="569676" cy="380612"/>
              <a:chOff x="8341543" y="1721094"/>
              <a:chExt cx="569676" cy="380612"/>
            </a:xfrm>
          </p:grpSpPr>
          <p:sp>
            <p:nvSpPr>
              <p:cNvPr id="517" name="Google Shape;517;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8" name="Google Shape;518;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19" name="Google Shape;519;p7"/>
            <p:cNvGrpSpPr/>
            <p:nvPr/>
          </p:nvGrpSpPr>
          <p:grpSpPr>
            <a:xfrm>
              <a:off x="8346273" y="1183592"/>
              <a:ext cx="568486" cy="388014"/>
              <a:chOff x="8346273" y="1183592"/>
              <a:chExt cx="568486" cy="388014"/>
            </a:xfrm>
          </p:grpSpPr>
          <p:sp>
            <p:nvSpPr>
              <p:cNvPr id="520" name="Google Shape;520;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1" name="Google Shape;521;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22" name="Google Shape;522;p7"/>
            <p:cNvGrpSpPr/>
            <p:nvPr/>
          </p:nvGrpSpPr>
          <p:grpSpPr>
            <a:xfrm>
              <a:off x="8341543" y="606635"/>
              <a:ext cx="569676" cy="388014"/>
              <a:chOff x="8341543" y="606635"/>
              <a:chExt cx="569676" cy="388014"/>
            </a:xfrm>
          </p:grpSpPr>
          <p:sp>
            <p:nvSpPr>
              <p:cNvPr id="523" name="Google Shape;523;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4" name="Google Shape;524;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25" name="Google Shape;525;p7"/>
            <p:cNvGrpSpPr/>
            <p:nvPr/>
          </p:nvGrpSpPr>
          <p:grpSpPr>
            <a:xfrm>
              <a:off x="8341543" y="2842933"/>
              <a:ext cx="569676" cy="380612"/>
              <a:chOff x="8341543" y="2282008"/>
              <a:chExt cx="569676" cy="380612"/>
            </a:xfrm>
          </p:grpSpPr>
          <p:sp>
            <p:nvSpPr>
              <p:cNvPr id="526" name="Google Shape;526;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7" name="Google Shape;527;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28" name="Google Shape;528;p7"/>
            <p:cNvGrpSpPr/>
            <p:nvPr/>
          </p:nvGrpSpPr>
          <p:grpSpPr>
            <a:xfrm>
              <a:off x="8341543" y="3403858"/>
              <a:ext cx="569676" cy="380612"/>
              <a:chOff x="8341543" y="2282008"/>
              <a:chExt cx="569676" cy="380612"/>
            </a:xfrm>
          </p:grpSpPr>
          <p:sp>
            <p:nvSpPr>
              <p:cNvPr id="529" name="Google Shape;529;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0" name="Google Shape;530;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31" name="Google Shape;531;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2" name="Google Shape;532;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33" name="Google Shape;533;p7"/>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p:txBody>
      </p:sp>
      <p:sp>
        <p:nvSpPr>
          <p:cNvPr id="534" name="Google Shape;534;p7"/>
          <p:cNvSpPr txBox="1"/>
          <p:nvPr>
            <p:ph type="subTitle" idx="1"/>
          </p:nvPr>
        </p:nvSpPr>
        <p:spPr>
          <a:xfrm>
            <a:off x="837710"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p:txBody>
      </p:sp>
      <p:sp>
        <p:nvSpPr>
          <p:cNvPr id="535" name="Google Shape;535;p7"/>
          <p:cNvSpPr txBox="1"/>
          <p:nvPr>
            <p:ph type="subTitle" idx="2"/>
          </p:nvPr>
        </p:nvSpPr>
        <p:spPr>
          <a:xfrm>
            <a:off x="835288"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p:txBody>
      </p:sp>
      <p:sp>
        <p:nvSpPr>
          <p:cNvPr id="536" name="Google Shape;536;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7" name="Google Shape;537;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8" name="Google Shape;538;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9" name="Google Shape;539;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0" name="Google Shape;540;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1" name="Google Shape;541;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2" name="Google Shape;542;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3" name="Google Shape;543;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4" name="Google Shape;544;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5" name="Google Shape;545;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6" name="Google Shape;546;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7" name="Google Shape;547;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8" name="Google Shape;548;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9" name="Google Shape;549;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0" name="Google Shape;550;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1" name="Google Shape;551;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2" name="Google Shape;552;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3" name="Google Shape;553;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4" name="Google Shape;554;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5" name="Google Shape;555;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6" name="Google Shape;556;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7" name="Google Shape;557;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8" name="Google Shape;558;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9" name="Google Shape;559;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0" name="Google Shape;560;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1" name="Google Shape;561;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2" name="Google Shape;562;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3" name="Google Shape;563;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4" name="Google Shape;564;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5" name="Google Shape;565;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6" name="Google Shape;566;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7" name="Google Shape;567;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8" name="Google Shape;568;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9" name="Google Shape;569;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0" name="Google Shape;570;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1" name="Google Shape;571;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2" name="Google Shape;572;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3" name="Google Shape;573;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4" name="Google Shape;574;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5" name="Google Shape;575;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6" name="Google Shape;576;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7" name="Google Shape;577;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8" name="Google Shape;578;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9" name="Google Shape;579;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0" name="Google Shape;580;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1" name="Google Shape;581;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2" name="Google Shape;582;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3" name="Google Shape;583;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4" name="Google Shape;584;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5" name="Google Shape;585;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6" name="Google Shape;586;p7"/>
          <p:cNvSpPr/>
          <p:nvPr/>
        </p:nvSpPr>
        <p:spPr>
          <a:xfrm>
            <a:off x="7956600" y="4218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7" name="Google Shape;587;p7"/>
          <p:cNvSpPr/>
          <p:nvPr/>
        </p:nvSpPr>
        <p:spPr>
          <a:xfrm>
            <a:off x="7655200" y="46817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88" name="Google Shape;588;p7"/>
          <p:cNvGrpSpPr/>
          <p:nvPr/>
        </p:nvGrpSpPr>
        <p:grpSpPr>
          <a:xfrm>
            <a:off x="7385700" y="4109075"/>
            <a:ext cx="291375" cy="281375"/>
            <a:chOff x="3243875" y="2372825"/>
            <a:chExt cx="291375" cy="281375"/>
          </a:xfrm>
        </p:grpSpPr>
        <p:sp>
          <p:nvSpPr>
            <p:cNvPr id="589" name="Google Shape;589;p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0" name="Google Shape;590;p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3" name="Google Shape;593;p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4" name="Google Shape;594;p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5" name="Google Shape;595;p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6" name="Google Shape;596;p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7" name="Google Shape;597;p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8" name="Google Shape;598;p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99" name="Google Shape;599;p7"/>
          <p:cNvGrpSpPr/>
          <p:nvPr/>
        </p:nvGrpSpPr>
        <p:grpSpPr>
          <a:xfrm>
            <a:off x="1010050" y="1155538"/>
            <a:ext cx="166675" cy="168575"/>
            <a:chOff x="4954425" y="2036375"/>
            <a:chExt cx="166675" cy="168575"/>
          </a:xfrm>
        </p:grpSpPr>
        <p:sp>
          <p:nvSpPr>
            <p:cNvPr id="600" name="Google Shape;600;p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1" name="Google Shape;601;p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02" name="Google Shape;602;p7"/>
          <p:cNvSpPr/>
          <p:nvPr/>
        </p:nvSpPr>
        <p:spPr>
          <a:xfrm>
            <a:off x="1010050" y="14656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7"/>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604" name="Shape 604"/>
        <p:cNvGrpSpPr/>
        <p:nvPr/>
      </p:nvGrpSpPr>
      <p:grpSpPr>
        <a:xfrm>
          <a:off x="0" y="0"/>
          <a:ext cx="0" cy="0"/>
          <a:chOff x="0" y="0"/>
          <a:chExt cx="0" cy="0"/>
        </a:xfrm>
      </p:grpSpPr>
      <p:grpSp>
        <p:nvGrpSpPr>
          <p:cNvPr id="605" name="Google Shape;605;p8"/>
          <p:cNvGrpSpPr/>
          <p:nvPr/>
        </p:nvGrpSpPr>
        <p:grpSpPr>
          <a:xfrm>
            <a:off x="395894" y="219519"/>
            <a:ext cx="8518865" cy="4788281"/>
            <a:chOff x="395894" y="219519"/>
            <a:chExt cx="8518865" cy="4788281"/>
          </a:xfrm>
        </p:grpSpPr>
        <p:sp>
          <p:nvSpPr>
            <p:cNvPr id="606" name="Google Shape;60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07" name="Google Shape;607;p8"/>
            <p:cNvGrpSpPr/>
            <p:nvPr/>
          </p:nvGrpSpPr>
          <p:grpSpPr>
            <a:xfrm>
              <a:off x="8341543" y="2282008"/>
              <a:ext cx="569676" cy="380612"/>
              <a:chOff x="8341543" y="2282008"/>
              <a:chExt cx="569676" cy="380612"/>
            </a:xfrm>
          </p:grpSpPr>
          <p:sp>
            <p:nvSpPr>
              <p:cNvPr id="608" name="Google Shape;60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9" name="Google Shape;60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10" name="Google Shape;61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11" name="Google Shape;611;p8"/>
            <p:cNvGrpSpPr/>
            <p:nvPr/>
          </p:nvGrpSpPr>
          <p:grpSpPr>
            <a:xfrm>
              <a:off x="8341543" y="1721094"/>
              <a:ext cx="569676" cy="380612"/>
              <a:chOff x="8341543" y="1721094"/>
              <a:chExt cx="569676" cy="380612"/>
            </a:xfrm>
          </p:grpSpPr>
          <p:sp>
            <p:nvSpPr>
              <p:cNvPr id="612" name="Google Shape;61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3" name="Google Shape;61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14" name="Google Shape;614;p8"/>
            <p:cNvGrpSpPr/>
            <p:nvPr/>
          </p:nvGrpSpPr>
          <p:grpSpPr>
            <a:xfrm>
              <a:off x="8346273" y="1183592"/>
              <a:ext cx="568486" cy="388014"/>
              <a:chOff x="8346273" y="1183592"/>
              <a:chExt cx="568486" cy="388014"/>
            </a:xfrm>
          </p:grpSpPr>
          <p:sp>
            <p:nvSpPr>
              <p:cNvPr id="615" name="Google Shape;61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6" name="Google Shape;61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17" name="Google Shape;617;p8"/>
            <p:cNvGrpSpPr/>
            <p:nvPr/>
          </p:nvGrpSpPr>
          <p:grpSpPr>
            <a:xfrm>
              <a:off x="8341543" y="606635"/>
              <a:ext cx="569676" cy="388014"/>
              <a:chOff x="8341543" y="606635"/>
              <a:chExt cx="569676" cy="388014"/>
            </a:xfrm>
          </p:grpSpPr>
          <p:sp>
            <p:nvSpPr>
              <p:cNvPr id="618" name="Google Shape;61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20" name="Google Shape;620;p8"/>
            <p:cNvGrpSpPr/>
            <p:nvPr/>
          </p:nvGrpSpPr>
          <p:grpSpPr>
            <a:xfrm>
              <a:off x="8341543" y="2842933"/>
              <a:ext cx="569676" cy="380612"/>
              <a:chOff x="8341543" y="2282008"/>
              <a:chExt cx="569676" cy="380612"/>
            </a:xfrm>
          </p:grpSpPr>
          <p:sp>
            <p:nvSpPr>
              <p:cNvPr id="621" name="Google Shape;62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23" name="Google Shape;623;p8"/>
            <p:cNvGrpSpPr/>
            <p:nvPr/>
          </p:nvGrpSpPr>
          <p:grpSpPr>
            <a:xfrm>
              <a:off x="8341543" y="3403858"/>
              <a:ext cx="569676" cy="380612"/>
              <a:chOff x="8341543" y="2282008"/>
              <a:chExt cx="569676" cy="380612"/>
            </a:xfrm>
          </p:grpSpPr>
          <p:sp>
            <p:nvSpPr>
              <p:cNvPr id="624" name="Google Shape;62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5" name="Google Shape;62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26" name="Google Shape;62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7" name="Google Shape;62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28" name="Google Shape;628;p8"/>
          <p:cNvSpPr txBox="1"/>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p:txBody>
      </p:sp>
      <p:sp>
        <p:nvSpPr>
          <p:cNvPr id="629" name="Google Shape;629;p8"/>
          <p:cNvSpPr txBox="1"/>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630" name="Google Shape;63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1" name="Google Shape;63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2" name="Google Shape;63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3" name="Google Shape;63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5" name="Google Shape;63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6" name="Google Shape;63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7" name="Google Shape;63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8" name="Google Shape;63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9" name="Google Shape;63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0" name="Google Shape;64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2" name="Google Shape;64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3" name="Google Shape;64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4" name="Google Shape;64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5" name="Google Shape;64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6" name="Google Shape;64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7" name="Google Shape;64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8" name="Google Shape;64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9" name="Google Shape;64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0" name="Google Shape;65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1" name="Google Shape;65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2" name="Google Shape;65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3" name="Google Shape;65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4" name="Google Shape;65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5" name="Google Shape;65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6" name="Google Shape;65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7" name="Google Shape;65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8" name="Google Shape;65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9" name="Google Shape;65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0" name="Google Shape;66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1" name="Google Shape;66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2" name="Google Shape;66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1" name="Google Shape;67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2" name="Google Shape;67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3" name="Google Shape;67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4" name="Google Shape;67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5" name="Google Shape;67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6" name="Google Shape;67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7" name="Google Shape;67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8" name="Google Shape;67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9" name="Google Shape;67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80" name="Google Shape;680;p8"/>
          <p:cNvGrpSpPr/>
          <p:nvPr/>
        </p:nvGrpSpPr>
        <p:grpSpPr>
          <a:xfrm>
            <a:off x="891375" y="3475375"/>
            <a:ext cx="444275" cy="398525"/>
            <a:chOff x="2495125" y="2142250"/>
            <a:chExt cx="444275" cy="398525"/>
          </a:xfrm>
        </p:grpSpPr>
        <p:sp>
          <p:nvSpPr>
            <p:cNvPr id="681" name="Google Shape;681;p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83" name="Google Shape;683;p8"/>
          <p:cNvGrpSpPr/>
          <p:nvPr/>
        </p:nvGrpSpPr>
        <p:grpSpPr>
          <a:xfrm>
            <a:off x="7353450" y="3955275"/>
            <a:ext cx="291375" cy="281375"/>
            <a:chOff x="3243875" y="2372825"/>
            <a:chExt cx="291375" cy="281375"/>
          </a:xfrm>
        </p:grpSpPr>
        <p:sp>
          <p:nvSpPr>
            <p:cNvPr id="684" name="Google Shape;684;p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5" name="Google Shape;685;p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6" name="Google Shape;686;p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7" name="Google Shape;687;p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8" name="Google Shape;688;p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9" name="Google Shape;689;p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0" name="Google Shape;690;p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1" name="Google Shape;691;p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2" name="Google Shape;692;p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3" name="Google Shape;693;p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94" name="Google Shape;694;p8"/>
          <p:cNvGrpSpPr/>
          <p:nvPr/>
        </p:nvGrpSpPr>
        <p:grpSpPr>
          <a:xfrm>
            <a:off x="7510400" y="1254438"/>
            <a:ext cx="166675" cy="168575"/>
            <a:chOff x="4954425" y="2036375"/>
            <a:chExt cx="166675" cy="168575"/>
          </a:xfrm>
        </p:grpSpPr>
        <p:sp>
          <p:nvSpPr>
            <p:cNvPr id="695" name="Google Shape;695;p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6" name="Google Shape;696;p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97" name="Google Shape;697;p8"/>
          <p:cNvSpPr/>
          <p:nvPr/>
        </p:nvSpPr>
        <p:spPr>
          <a:xfrm>
            <a:off x="1415700" y="36829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8" name="Google Shape;698;p8"/>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99" name="Google Shape;699;p8"/>
          <p:cNvGrpSpPr/>
          <p:nvPr/>
        </p:nvGrpSpPr>
        <p:grpSpPr>
          <a:xfrm>
            <a:off x="1168975" y="4065000"/>
            <a:ext cx="166675" cy="168575"/>
            <a:chOff x="4954425" y="2036375"/>
            <a:chExt cx="166675" cy="168575"/>
          </a:xfrm>
        </p:grpSpPr>
        <p:sp>
          <p:nvSpPr>
            <p:cNvPr id="700" name="Google Shape;700;p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1" name="Google Shape;701;p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02" name="Google Shape;702;p8"/>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703" name="Shape 703"/>
        <p:cNvGrpSpPr/>
        <p:nvPr/>
      </p:nvGrpSpPr>
      <p:grpSpPr>
        <a:xfrm>
          <a:off x="0" y="0"/>
          <a:ext cx="0" cy="0"/>
          <a:chOff x="0" y="0"/>
          <a:chExt cx="0" cy="0"/>
        </a:xfrm>
      </p:grpSpPr>
      <p:grpSp>
        <p:nvGrpSpPr>
          <p:cNvPr id="704" name="Google Shape;704;p9"/>
          <p:cNvGrpSpPr/>
          <p:nvPr/>
        </p:nvGrpSpPr>
        <p:grpSpPr>
          <a:xfrm>
            <a:off x="395894" y="219519"/>
            <a:ext cx="8518865" cy="4788281"/>
            <a:chOff x="395894" y="219519"/>
            <a:chExt cx="8518865" cy="4788281"/>
          </a:xfrm>
        </p:grpSpPr>
        <p:sp>
          <p:nvSpPr>
            <p:cNvPr id="705" name="Google Shape;705;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06" name="Google Shape;706;p9"/>
            <p:cNvGrpSpPr/>
            <p:nvPr/>
          </p:nvGrpSpPr>
          <p:grpSpPr>
            <a:xfrm>
              <a:off x="8341543" y="2282008"/>
              <a:ext cx="569676" cy="380612"/>
              <a:chOff x="8341543" y="2282008"/>
              <a:chExt cx="569676" cy="380612"/>
            </a:xfrm>
          </p:grpSpPr>
          <p:sp>
            <p:nvSpPr>
              <p:cNvPr id="707" name="Google Shape;70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8" name="Google Shape;70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09" name="Google Shape;709;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10" name="Google Shape;710;p9"/>
            <p:cNvGrpSpPr/>
            <p:nvPr/>
          </p:nvGrpSpPr>
          <p:grpSpPr>
            <a:xfrm>
              <a:off x="8341543" y="1721094"/>
              <a:ext cx="569676" cy="380612"/>
              <a:chOff x="8341543" y="1721094"/>
              <a:chExt cx="569676" cy="380612"/>
            </a:xfrm>
          </p:grpSpPr>
          <p:sp>
            <p:nvSpPr>
              <p:cNvPr id="711" name="Google Shape;711;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2" name="Google Shape;712;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13" name="Google Shape;713;p9"/>
            <p:cNvGrpSpPr/>
            <p:nvPr/>
          </p:nvGrpSpPr>
          <p:grpSpPr>
            <a:xfrm>
              <a:off x="8346273" y="1183592"/>
              <a:ext cx="568486" cy="388014"/>
              <a:chOff x="8346273" y="1183592"/>
              <a:chExt cx="568486" cy="388014"/>
            </a:xfrm>
          </p:grpSpPr>
          <p:sp>
            <p:nvSpPr>
              <p:cNvPr id="714" name="Google Shape;714;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5" name="Google Shape;715;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16" name="Google Shape;716;p9"/>
            <p:cNvGrpSpPr/>
            <p:nvPr/>
          </p:nvGrpSpPr>
          <p:grpSpPr>
            <a:xfrm>
              <a:off x="8341543" y="606635"/>
              <a:ext cx="569676" cy="388014"/>
              <a:chOff x="8341543" y="606635"/>
              <a:chExt cx="569676" cy="388014"/>
            </a:xfrm>
          </p:grpSpPr>
          <p:sp>
            <p:nvSpPr>
              <p:cNvPr id="717" name="Google Shape;717;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8" name="Google Shape;718;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19" name="Google Shape;719;p9"/>
            <p:cNvGrpSpPr/>
            <p:nvPr/>
          </p:nvGrpSpPr>
          <p:grpSpPr>
            <a:xfrm>
              <a:off x="8341543" y="2842933"/>
              <a:ext cx="569676" cy="380612"/>
              <a:chOff x="8341543" y="2282008"/>
              <a:chExt cx="569676" cy="380612"/>
            </a:xfrm>
          </p:grpSpPr>
          <p:sp>
            <p:nvSpPr>
              <p:cNvPr id="720" name="Google Shape;72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1" name="Google Shape;72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22" name="Google Shape;722;p9"/>
            <p:cNvGrpSpPr/>
            <p:nvPr/>
          </p:nvGrpSpPr>
          <p:grpSpPr>
            <a:xfrm>
              <a:off x="8341543" y="3403858"/>
              <a:ext cx="569676" cy="380612"/>
              <a:chOff x="8341543" y="2282008"/>
              <a:chExt cx="569676" cy="380612"/>
            </a:xfrm>
          </p:grpSpPr>
          <p:sp>
            <p:nvSpPr>
              <p:cNvPr id="723" name="Google Shape;723;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4" name="Google Shape;724;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25" name="Google Shape;725;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6" name="Google Shape;726;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27" name="Google Shape;727;p9"/>
          <p:cNvSpPr txBox="1"/>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p:txBody>
      </p:sp>
      <p:sp>
        <p:nvSpPr>
          <p:cNvPr id="728" name="Google Shape;728;p9"/>
          <p:cNvSpPr txBox="1"/>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p:txBody>
      </p:sp>
      <p:sp>
        <p:nvSpPr>
          <p:cNvPr id="729" name="Google Shape;729;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0" name="Google Shape;730;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1" name="Google Shape;731;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2" name="Google Shape;732;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3" name="Google Shape;733;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4" name="Google Shape;734;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5" name="Google Shape;735;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6" name="Google Shape;736;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7" name="Google Shape;737;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8" name="Google Shape;738;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9" name="Google Shape;739;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0" name="Google Shape;740;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1" name="Google Shape;741;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2" name="Google Shape;742;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3" name="Google Shape;743;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4" name="Google Shape;744;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5" name="Google Shape;745;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6" name="Google Shape;746;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7" name="Google Shape;747;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8" name="Google Shape;748;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9" name="Google Shape;749;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0" name="Google Shape;750;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1" name="Google Shape;751;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2" name="Google Shape;752;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3" name="Google Shape;753;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4" name="Google Shape;754;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5" name="Google Shape;755;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6" name="Google Shape;756;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7" name="Google Shape;757;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8" name="Google Shape;758;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9" name="Google Shape;759;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0" name="Google Shape;760;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1" name="Google Shape;761;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2" name="Google Shape;762;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3" name="Google Shape;763;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4" name="Google Shape;764;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5" name="Google Shape;765;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6" name="Google Shape;766;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7" name="Google Shape;767;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8" name="Google Shape;768;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9" name="Google Shape;769;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0" name="Google Shape;770;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1" name="Google Shape;771;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2" name="Google Shape;772;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3" name="Google Shape;773;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4" name="Google Shape;774;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5" name="Google Shape;775;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6" name="Google Shape;776;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7" name="Google Shape;777;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8" name="Google Shape;778;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79" name="Google Shape;779;p9"/>
          <p:cNvGrpSpPr/>
          <p:nvPr/>
        </p:nvGrpSpPr>
        <p:grpSpPr>
          <a:xfrm>
            <a:off x="7338975" y="606600"/>
            <a:ext cx="444275" cy="398525"/>
            <a:chOff x="2495125" y="2142250"/>
            <a:chExt cx="444275" cy="398525"/>
          </a:xfrm>
        </p:grpSpPr>
        <p:sp>
          <p:nvSpPr>
            <p:cNvPr id="780" name="Google Shape;780;p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1" name="Google Shape;781;p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82" name="Google Shape;782;p9"/>
          <p:cNvSpPr/>
          <p:nvPr/>
        </p:nvSpPr>
        <p:spPr>
          <a:xfrm>
            <a:off x="7863300" y="8141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83" name="Google Shape;783;p9"/>
          <p:cNvGrpSpPr/>
          <p:nvPr/>
        </p:nvGrpSpPr>
        <p:grpSpPr>
          <a:xfrm>
            <a:off x="7616575" y="1196225"/>
            <a:ext cx="166675" cy="168575"/>
            <a:chOff x="4954425" y="2036375"/>
            <a:chExt cx="166675" cy="168575"/>
          </a:xfrm>
        </p:grpSpPr>
        <p:sp>
          <p:nvSpPr>
            <p:cNvPr id="784" name="Google Shape;784;p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5" name="Google Shape;785;p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86" name="Google Shape;786;p9"/>
          <p:cNvSpPr/>
          <p:nvPr/>
        </p:nvSpPr>
        <p:spPr>
          <a:xfrm rot="-9553842" flipH="1">
            <a:off x="941623" y="4407595"/>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7" name="Google Shape;787;p9"/>
          <p:cNvSpPr/>
          <p:nvPr/>
        </p:nvSpPr>
        <p:spPr>
          <a:xfrm flipH="1">
            <a:off x="1468648" y="38625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88" name="Google Shape;788;p9"/>
          <p:cNvGrpSpPr/>
          <p:nvPr/>
        </p:nvGrpSpPr>
        <p:grpSpPr>
          <a:xfrm flipH="1">
            <a:off x="908648" y="3189375"/>
            <a:ext cx="444275" cy="398525"/>
            <a:chOff x="2495125" y="2142250"/>
            <a:chExt cx="444275" cy="398525"/>
          </a:xfrm>
        </p:grpSpPr>
        <p:sp>
          <p:nvSpPr>
            <p:cNvPr id="789" name="Google Shape;789;p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0" name="Google Shape;790;p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91" name="Google Shape;791;p9"/>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792" name="Shape 792"/>
        <p:cNvGrpSpPr/>
        <p:nvPr/>
      </p:nvGrpSpPr>
      <p:grpSpPr>
        <a:xfrm>
          <a:off x="0" y="0"/>
          <a:ext cx="0" cy="0"/>
          <a:chOff x="0" y="0"/>
          <a:chExt cx="0" cy="0"/>
        </a:xfrm>
      </p:grpSpPr>
      <p:grpSp>
        <p:nvGrpSpPr>
          <p:cNvPr id="793" name="Google Shape;793;p10"/>
          <p:cNvGrpSpPr/>
          <p:nvPr/>
        </p:nvGrpSpPr>
        <p:grpSpPr>
          <a:xfrm>
            <a:off x="395894" y="219519"/>
            <a:ext cx="8518865" cy="4788281"/>
            <a:chOff x="395894" y="219519"/>
            <a:chExt cx="8518865" cy="4788281"/>
          </a:xfrm>
        </p:grpSpPr>
        <p:sp>
          <p:nvSpPr>
            <p:cNvPr id="794" name="Google Shape;794;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95" name="Google Shape;795;p10"/>
            <p:cNvGrpSpPr/>
            <p:nvPr/>
          </p:nvGrpSpPr>
          <p:grpSpPr>
            <a:xfrm>
              <a:off x="8341543" y="2282008"/>
              <a:ext cx="569676" cy="380612"/>
              <a:chOff x="8341543" y="2282008"/>
              <a:chExt cx="569676" cy="380612"/>
            </a:xfrm>
          </p:grpSpPr>
          <p:sp>
            <p:nvSpPr>
              <p:cNvPr id="796" name="Google Shape;79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7" name="Google Shape;79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98" name="Google Shape;798;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99" name="Google Shape;799;p10"/>
            <p:cNvGrpSpPr/>
            <p:nvPr/>
          </p:nvGrpSpPr>
          <p:grpSpPr>
            <a:xfrm>
              <a:off x="8341543" y="1721094"/>
              <a:ext cx="569676" cy="380612"/>
              <a:chOff x="8341543" y="1721094"/>
              <a:chExt cx="569676" cy="380612"/>
            </a:xfrm>
          </p:grpSpPr>
          <p:sp>
            <p:nvSpPr>
              <p:cNvPr id="800" name="Google Shape;800;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1" name="Google Shape;801;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02" name="Google Shape;802;p10"/>
            <p:cNvGrpSpPr/>
            <p:nvPr/>
          </p:nvGrpSpPr>
          <p:grpSpPr>
            <a:xfrm>
              <a:off x="8346273" y="1183592"/>
              <a:ext cx="568486" cy="388014"/>
              <a:chOff x="8346273" y="1183592"/>
              <a:chExt cx="568486" cy="388014"/>
            </a:xfrm>
          </p:grpSpPr>
          <p:sp>
            <p:nvSpPr>
              <p:cNvPr id="803" name="Google Shape;803;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4" name="Google Shape;804;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05" name="Google Shape;805;p10"/>
            <p:cNvGrpSpPr/>
            <p:nvPr/>
          </p:nvGrpSpPr>
          <p:grpSpPr>
            <a:xfrm>
              <a:off x="8341543" y="606635"/>
              <a:ext cx="569676" cy="388014"/>
              <a:chOff x="8341543" y="606635"/>
              <a:chExt cx="569676" cy="388014"/>
            </a:xfrm>
          </p:grpSpPr>
          <p:sp>
            <p:nvSpPr>
              <p:cNvPr id="806" name="Google Shape;806;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7" name="Google Shape;807;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08" name="Google Shape;808;p10"/>
            <p:cNvGrpSpPr/>
            <p:nvPr/>
          </p:nvGrpSpPr>
          <p:grpSpPr>
            <a:xfrm>
              <a:off x="8341543" y="2842933"/>
              <a:ext cx="569676" cy="380612"/>
              <a:chOff x="8341543" y="2282008"/>
              <a:chExt cx="569676" cy="380612"/>
            </a:xfrm>
          </p:grpSpPr>
          <p:sp>
            <p:nvSpPr>
              <p:cNvPr id="809" name="Google Shape;809;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0" name="Google Shape;810;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11" name="Google Shape;811;p10"/>
            <p:cNvGrpSpPr/>
            <p:nvPr/>
          </p:nvGrpSpPr>
          <p:grpSpPr>
            <a:xfrm>
              <a:off x="8341543" y="3403858"/>
              <a:ext cx="569676" cy="380612"/>
              <a:chOff x="8341543" y="2282008"/>
              <a:chExt cx="569676" cy="380612"/>
            </a:xfrm>
          </p:grpSpPr>
          <p:sp>
            <p:nvSpPr>
              <p:cNvPr id="812" name="Google Shape;812;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3" name="Google Shape;813;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14" name="Google Shape;814;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5" name="Google Shape;815;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16" name="Google Shape;816;p10"/>
          <p:cNvSpPr txBox="1"/>
          <p:nvPr>
            <p:ph type="title"/>
          </p:nvPr>
        </p:nvSpPr>
        <p:spPr>
          <a:xfrm>
            <a:off x="1032275"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p:txBody>
      </p:sp>
      <p:sp>
        <p:nvSpPr>
          <p:cNvPr id="817" name="Google Shape;817;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8" name="Google Shape;818;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9" name="Google Shape;819;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0" name="Google Shape;820;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1" name="Google Shape;821;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2" name="Google Shape;822;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3" name="Google Shape;823;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4" name="Google Shape;824;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5" name="Google Shape;825;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6" name="Google Shape;826;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7" name="Google Shape;827;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8" name="Google Shape;828;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9" name="Google Shape;829;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0" name="Google Shape;830;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1" name="Google Shape;831;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2" name="Google Shape;832;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3" name="Google Shape;833;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4" name="Google Shape;834;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5" name="Google Shape;835;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6" name="Google Shape;836;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7" name="Google Shape;837;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8" name="Google Shape;838;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9" name="Google Shape;839;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0" name="Google Shape;840;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1" name="Google Shape;841;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2" name="Google Shape;842;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3" name="Google Shape;843;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4" name="Google Shape;844;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5" name="Google Shape;845;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6" name="Google Shape;846;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7" name="Google Shape;847;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8" name="Google Shape;848;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9" name="Google Shape;849;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0" name="Google Shape;850;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1" name="Google Shape;851;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2" name="Google Shape;852;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3" name="Google Shape;853;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4" name="Google Shape;854;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5" name="Google Shape;855;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6" name="Google Shape;856;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7" name="Google Shape;857;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8" name="Google Shape;858;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9" name="Google Shape;859;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0" name="Google Shape;860;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1" name="Google Shape;861;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2" name="Google Shape;862;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3" name="Google Shape;863;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4" name="Google Shape;864;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5" name="Google Shape;865;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6" name="Google Shape;866;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67" name="Google Shape;867;p10"/>
          <p:cNvGrpSpPr/>
          <p:nvPr/>
        </p:nvGrpSpPr>
        <p:grpSpPr>
          <a:xfrm>
            <a:off x="7353450" y="3955275"/>
            <a:ext cx="291375" cy="281375"/>
            <a:chOff x="3243875" y="2372825"/>
            <a:chExt cx="291375" cy="281375"/>
          </a:xfrm>
        </p:grpSpPr>
        <p:sp>
          <p:nvSpPr>
            <p:cNvPr id="868" name="Google Shape;868;p10"/>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9" name="Google Shape;869;p10"/>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0" name="Google Shape;870;p10"/>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1" name="Google Shape;871;p10"/>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2" name="Google Shape;872;p10"/>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3" name="Google Shape;873;p10"/>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4" name="Google Shape;874;p10"/>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5" name="Google Shape;875;p10"/>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6" name="Google Shape;876;p10"/>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7" name="Google Shape;877;p10"/>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78" name="Google Shape;878;p10"/>
          <p:cNvGrpSpPr/>
          <p:nvPr/>
        </p:nvGrpSpPr>
        <p:grpSpPr>
          <a:xfrm>
            <a:off x="7563125" y="670213"/>
            <a:ext cx="166675" cy="168575"/>
            <a:chOff x="4954425" y="2036375"/>
            <a:chExt cx="166675" cy="168575"/>
          </a:xfrm>
        </p:grpSpPr>
        <p:sp>
          <p:nvSpPr>
            <p:cNvPr id="879" name="Google Shape;879;p10"/>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0" name="Google Shape;880;p10"/>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81" name="Google Shape;881;p10"/>
          <p:cNvSpPr/>
          <p:nvPr/>
        </p:nvSpPr>
        <p:spPr>
          <a:xfrm>
            <a:off x="7026050" y="38625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2" name="Google Shape;882;p10"/>
          <p:cNvSpPr/>
          <p:nvPr/>
        </p:nvSpPr>
        <p:spPr>
          <a:xfrm>
            <a:off x="7772550" y="9873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83" name="Google Shape;883;p10"/>
          <p:cNvGrpSpPr/>
          <p:nvPr/>
        </p:nvGrpSpPr>
        <p:grpSpPr>
          <a:xfrm>
            <a:off x="726213" y="4500425"/>
            <a:ext cx="291375" cy="281375"/>
            <a:chOff x="3243875" y="2372825"/>
            <a:chExt cx="291375" cy="281375"/>
          </a:xfrm>
        </p:grpSpPr>
        <p:sp>
          <p:nvSpPr>
            <p:cNvPr id="884" name="Google Shape;884;p10"/>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5" name="Google Shape;885;p10"/>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6" name="Google Shape;886;p10"/>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7" name="Google Shape;887;p10"/>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8" name="Google Shape;888;p10"/>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9" name="Google Shape;889;p10"/>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0" name="Google Shape;890;p10"/>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1" name="Google Shape;891;p10"/>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2" name="Google Shape;892;p10"/>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3" name="Google Shape;893;p10"/>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94" name="Google Shape;894;p10"/>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5" name="Google Shape;895;p10"/>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1pPr>
            <a:lvl2pPr lvl="1"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2pPr>
            <a:lvl3pPr lvl="2"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3pPr>
            <a:lvl4pPr lvl="3"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4pPr>
            <a:lvl5pPr lvl="4"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5pPr>
            <a:lvl6pPr lvl="5"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6pPr>
            <a:lvl7pPr lvl="6"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7pPr>
            <a:lvl8pPr lvl="7"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8pPr>
            <a:lvl9pPr lvl="8" algn="ctr">
              <a:lnSpc>
                <a:spcPct val="80000"/>
              </a:lnSpc>
              <a:spcBef>
                <a:spcPts val="0"/>
              </a:spcBef>
              <a:spcAft>
                <a:spcPts val="0"/>
              </a:spcAft>
              <a:buClr>
                <a:schemeClr val="accent6"/>
              </a:buClr>
              <a:buSzPts val="2800"/>
              <a:buFont typeface="Jua" charset="-127"/>
              <a:buNone/>
              <a:defRPr sz="2800" b="1">
                <a:solidFill>
                  <a:schemeClr val="accent6"/>
                </a:solidFill>
                <a:latin typeface="Jua" charset="-127"/>
                <a:ea typeface="Jua" charset="-127"/>
                <a:cs typeface="Jua" charset="-127"/>
                <a:sym typeface="Jua" charset="-127"/>
              </a:defRPr>
            </a:lvl9pPr>
          </a:lstStyle>
          <a:p/>
        </p:txBody>
      </p:sp>
      <p:sp>
        <p:nvSpPr>
          <p:cNvPr id="7" name="Google Shape;7;p1"/>
          <p:cNvSpPr txBox="1"/>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1pPr>
            <a:lvl2pPr marL="914400" lvl="1"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2pPr>
            <a:lvl3pPr marL="1371600" lvl="2"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3pPr>
            <a:lvl4pPr marL="1828800" lvl="3"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4pPr>
            <a:lvl5pPr marL="2286000" lvl="4"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5pPr>
            <a:lvl6pPr marL="2743200" lvl="5"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6pPr>
            <a:lvl7pPr marL="3200400" lvl="6"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7pPr>
            <a:lvl8pPr marL="3657600" lvl="7"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8pPr>
            <a:lvl9pPr marL="4114800" lvl="8" indent="-330200">
              <a:lnSpc>
                <a:spcPct val="100000"/>
              </a:lnSpc>
              <a:spcBef>
                <a:spcPts val="0"/>
              </a:spcBef>
              <a:spcAft>
                <a:spcPts val="0"/>
              </a:spcAft>
              <a:buClr>
                <a:srgbClr val="174A80"/>
              </a:buClr>
              <a:buSzPts val="1600"/>
              <a:buFont typeface="Quicksand Medium"/>
              <a:buChar char="■"/>
              <a:defRPr sz="1600">
                <a:solidFill>
                  <a:srgbClr val="174A80"/>
                </a:solidFill>
                <a:latin typeface="Quicksand Medium"/>
                <a:ea typeface="Quicksand Medium"/>
                <a:cs typeface="Quicksand Medium"/>
                <a:sym typeface="Quicksand Medium"/>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992" name="Shape 992"/>
        <p:cNvGrpSpPr/>
        <p:nvPr/>
      </p:nvGrpSpPr>
      <p:grpSpPr>
        <a:xfrm>
          <a:off x="0" y="0"/>
          <a:ext cx="0" cy="0"/>
          <a:chOff x="0" y="0"/>
          <a:chExt cx="0" cy="0"/>
        </a:xfrm>
      </p:grpSpPr>
      <p:sp>
        <p:nvSpPr>
          <p:cNvPr id="993" name="Google Shape;993;p15"/>
          <p:cNvSpPr txBox="1"/>
          <p:nvPr>
            <p:ph type="ctrTitle"/>
          </p:nvPr>
        </p:nvSpPr>
        <p:spPr>
          <a:xfrm>
            <a:off x="967700" y="1357900"/>
            <a:ext cx="7208700" cy="180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a:t>Pertumbuhan &amp; Perkembangan Anak</a:t>
            </a:r>
            <a:endParaRPr lang="en-US" alt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489585" y="236855"/>
            <a:ext cx="7937500" cy="4746625"/>
          </a:xfrm>
          <a:solidFill>
            <a:schemeClr val="accent5">
              <a:lumMod val="20000"/>
              <a:lumOff val="80000"/>
            </a:schemeClr>
          </a:solidFill>
        </p:spPr>
        <p:txBody>
          <a:bodyPr/>
          <a:p>
            <a:pPr algn="l"/>
            <a:br>
              <a:rPr lang="en-US">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br>
            <a:r>
              <a:rPr lang="en-US" b="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TSong" panose="02010600040101010101" charset="-122"/>
                <a:ea typeface="STSong" panose="02010600040101010101" charset="-122"/>
              </a:rPr>
              <a:t>3. Permainan &amp; Tingkah Laku Bermain</a:t>
            </a:r>
            <a:br>
              <a:rPr lang="en-US" b="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TSong" panose="02010600040101010101" charset="-122"/>
                <a:ea typeface="STSong" panose="02010600040101010101" charset="-122"/>
              </a:rPr>
            </a:br>
            <a:br>
              <a:rPr lang="en-US" b="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TSong" panose="02010600040101010101" charset="-122"/>
                <a:ea typeface="STSong" panose="02010600040101010101" charset="-122"/>
              </a:rPr>
            </a:br>
            <a:br>
              <a:rPr lang="en-US" b="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TSong" panose="02010600040101010101" charset="-122"/>
                <a:ea typeface="STSong" panose="02010600040101010101" charset="-122"/>
              </a:rPr>
            </a:br>
            <a:r>
              <a:rPr lang="en-US" b="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TSong" panose="02010600040101010101" charset="-122"/>
                <a:ea typeface="STSong" panose="02010600040101010101" charset="-122"/>
              </a:rPr>
              <a:t>Anak dan permainan merupakan pengertian yang hampir tidak dapat dipisahkan. Sesungguhnya ‘bermain’ juga dilakukan oleh orang dewasa ataupun remaja, hanya saja mungkin menggunakan istilah lain, seperti olah raga, rekreasi atau semacamnya.</a:t>
            </a:r>
            <a:endParaRPr lang="en-US" b="0">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TSong" panose="02010600040101010101" charset="-122"/>
              <a:ea typeface="STSong" panose="0201060004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639445" y="243205"/>
            <a:ext cx="7811770" cy="4752340"/>
          </a:xfrm>
          <a:solidFill>
            <a:schemeClr val="accent4">
              <a:lumMod val="20000"/>
              <a:lumOff val="80000"/>
            </a:schemeClr>
          </a:solidFill>
        </p:spPr>
        <p:txBody>
          <a:bodyPr/>
          <a:p>
            <a: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4. Model Belajar</a:t>
            </a: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Suatu proses menirukan tingkah laku orang lain yg dilihat dilakukan secara sadar atau tidak. Sinonimnya adalah imitasi, identifikasi dan belajar melalui observasi.</a:t>
            </a:r>
            <a:endPar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p:txBody>
          <a:bodyPr/>
          <a:p>
            <a:r>
              <a:rPr lang="en-US" b="0">
                <a:latin typeface="STSong" panose="02010600040101010101" charset="-122"/>
                <a:ea typeface="STSong" panose="02010600040101010101" charset="-122"/>
              </a:rPr>
              <a:t>6. Egosentrisme</a:t>
            </a:r>
            <a:br>
              <a:rPr lang="en-US" b="0">
                <a:latin typeface="STSong" panose="02010600040101010101" charset="-122"/>
                <a:ea typeface="STSong" panose="02010600040101010101" charset="-122"/>
              </a:rPr>
            </a:br>
            <a:br>
              <a:rPr lang="en-US" b="0">
                <a:latin typeface="STSong" panose="02010600040101010101" charset="-122"/>
                <a:ea typeface="STSong" panose="02010600040101010101" charset="-122"/>
              </a:rPr>
            </a:br>
            <a:br>
              <a:rPr lang="en-US" b="0">
                <a:latin typeface="STSong" panose="02010600040101010101" charset="-122"/>
                <a:ea typeface="STSong" panose="02010600040101010101" charset="-122"/>
              </a:rPr>
            </a:br>
            <a:r>
              <a:rPr lang="en-US" b="0">
                <a:latin typeface="STSong" panose="02010600040101010101" charset="-122"/>
                <a:ea typeface="STSong" panose="02010600040101010101" charset="-122"/>
              </a:rPr>
              <a:t>Yaitu pemusatan pada diri sendiri. Pengamatan anak banyak ditentukan oleh pangamatan sendiri. Anak blm dapat menempatkan diri dalam keadaan orang lain.</a:t>
            </a:r>
            <a:br>
              <a:rPr lang="en-US" b="0">
                <a:latin typeface="STSong" panose="02010600040101010101" charset="-122"/>
                <a:ea typeface="STSong" panose="02010600040101010101" charset="-122"/>
              </a:rPr>
            </a:br>
            <a:br>
              <a:rPr lang="en-US" b="0">
                <a:latin typeface="STSong" panose="02010600040101010101" charset="-122"/>
                <a:ea typeface="STSong" panose="02010600040101010101" charset="-122"/>
              </a:rPr>
            </a:br>
            <a:r>
              <a:rPr lang="en-US" b="0">
                <a:latin typeface="STSong" panose="02010600040101010101" charset="-122"/>
                <a:ea typeface="STSong" panose="02010600040101010101" charset="-122"/>
              </a:rPr>
              <a:t>Bedakan dengan egoisme, yaitu sifat ketamakan.</a:t>
            </a:r>
            <a:endParaRPr lang="en-US" b="0">
              <a:latin typeface="STSong" panose="02010600040101010101" charset="-122"/>
              <a:ea typeface="STSong" panose="0201060004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643890" y="204470"/>
            <a:ext cx="7795260" cy="4772660"/>
          </a:xfrm>
          <a:solidFill>
            <a:schemeClr val="accent3"/>
          </a:solidFill>
        </p:spPr>
        <p:txBody>
          <a:bodyPr/>
          <a:p>
            <a: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5. Periode Perkembangan Fase Kepala Batu</a:t>
            </a: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Perkembangan ini dianggap sbg proses inti perkembangan kemauan dan kepribadian. Anak yang tidak menunjukkan pembangkangan pada periode tersebut mengalami bahaya untuk berkembang menjadi yang terganggu ( Hetzer, 1961) dan Remplein (1962)</a:t>
            </a:r>
            <a:endPar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004" name="Shape 1004"/>
        <p:cNvGrpSpPr/>
        <p:nvPr/>
      </p:nvGrpSpPr>
      <p:grpSpPr>
        <a:xfrm>
          <a:off x="0" y="0"/>
          <a:ext cx="0" cy="0"/>
          <a:chOff x="0" y="0"/>
          <a:chExt cx="0" cy="0"/>
        </a:xfrm>
      </p:grpSpPr>
      <p:grpSp>
        <p:nvGrpSpPr>
          <p:cNvPr id="1005" name="Google Shape;1005;p17"/>
          <p:cNvGrpSpPr/>
          <p:nvPr/>
        </p:nvGrpSpPr>
        <p:grpSpPr>
          <a:xfrm>
            <a:off x="5659233" y="1654175"/>
            <a:ext cx="2279526" cy="2910872"/>
            <a:chOff x="5493400" y="1459975"/>
            <a:chExt cx="2279526" cy="2910872"/>
          </a:xfrm>
        </p:grpSpPr>
        <p:sp>
          <p:nvSpPr>
            <p:cNvPr id="1006" name="Google Shape;1006;p17"/>
            <p:cNvSpPr/>
            <p:nvPr/>
          </p:nvSpPr>
          <p:spPr>
            <a:xfrm>
              <a:off x="5493400" y="1459975"/>
              <a:ext cx="1859100" cy="2580300"/>
            </a:xfrm>
            <a:prstGeom prst="rect">
              <a:avLst/>
            </a:prstGeom>
            <a:solidFill>
              <a:srgbClr val="FAE3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7" name="Google Shape;1007;p17"/>
            <p:cNvSpPr/>
            <p:nvPr/>
          </p:nvSpPr>
          <p:spPr>
            <a:xfrm rot="-426035">
              <a:off x="6630690" y="336675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5A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grpSp>
        <p:nvGrpSpPr>
          <p:cNvPr id="1008" name="Google Shape;1008;p17"/>
          <p:cNvGrpSpPr/>
          <p:nvPr/>
        </p:nvGrpSpPr>
        <p:grpSpPr>
          <a:xfrm>
            <a:off x="1492113" y="1087934"/>
            <a:ext cx="1859100" cy="3146541"/>
            <a:chOff x="1460900" y="893734"/>
            <a:chExt cx="1859100" cy="3146541"/>
          </a:xfrm>
        </p:grpSpPr>
        <p:sp>
          <p:nvSpPr>
            <p:cNvPr id="1009" name="Google Shape;1009;p17"/>
            <p:cNvSpPr/>
            <p:nvPr/>
          </p:nvSpPr>
          <p:spPr>
            <a:xfrm>
              <a:off x="1460900" y="1459975"/>
              <a:ext cx="1859100" cy="2580300"/>
            </a:xfrm>
            <a:prstGeom prst="rect">
              <a:avLst/>
            </a:prstGeom>
            <a:solidFill>
              <a:srgbClr val="FAE3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0" name="Google Shape;1010;p17"/>
            <p:cNvSpPr/>
            <p:nvPr/>
          </p:nvSpPr>
          <p:spPr>
            <a:xfrm rot="2153968">
              <a:off x="1631080" y="893734"/>
              <a:ext cx="641350" cy="1318895"/>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9C3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1011" name="Google Shape;1011;p17"/>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sz="2400"/>
              <a:t>3 bentuk egosentrisme yg berhubungan dengan tingkat perkembangan ;</a:t>
            </a:r>
            <a:endParaRPr lang="en-US" altLang="en-GB" sz="2400"/>
          </a:p>
        </p:txBody>
      </p:sp>
      <p:sp>
        <p:nvSpPr>
          <p:cNvPr id="1012" name="Google Shape;1012;p17"/>
          <p:cNvSpPr/>
          <p:nvPr/>
        </p:nvSpPr>
        <p:spPr>
          <a:xfrm>
            <a:off x="3508363" y="1654175"/>
            <a:ext cx="1859100" cy="2580300"/>
          </a:xfrm>
          <a:prstGeom prst="rect">
            <a:avLst/>
          </a:prstGeom>
          <a:solidFill>
            <a:srgbClr val="FAE3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3" name="Google Shape;1013;p17"/>
          <p:cNvSpPr txBox="1"/>
          <p:nvPr/>
        </p:nvSpPr>
        <p:spPr>
          <a:xfrm>
            <a:off x="1496060" y="1783080"/>
            <a:ext cx="1808480" cy="24003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b="1">
                <a:solidFill>
                  <a:schemeClr val="accent6"/>
                </a:solidFill>
                <a:latin typeface="Quicksand"/>
                <a:ea typeface="Quicksand"/>
                <a:cs typeface="Quicksand"/>
                <a:sym typeface="Quicksand"/>
              </a:rPr>
              <a:t>Egosentrisme dlm stadium sensomotorik</a:t>
            </a:r>
            <a:endParaRPr lang="en-US" altLang="en-GB" sz="1200" b="1">
              <a:solidFill>
                <a:schemeClr val="accent6"/>
              </a:solidFill>
              <a:latin typeface="Quicksand"/>
              <a:ea typeface="Quicksand"/>
              <a:cs typeface="Quicksand"/>
              <a:sym typeface="Quicksand"/>
            </a:endParaRPr>
          </a:p>
        </p:txBody>
      </p:sp>
      <p:grpSp>
        <p:nvGrpSpPr>
          <p:cNvPr id="1014" name="Google Shape;1014;p17"/>
          <p:cNvGrpSpPr/>
          <p:nvPr/>
        </p:nvGrpSpPr>
        <p:grpSpPr>
          <a:xfrm>
            <a:off x="3562197" y="1874850"/>
            <a:ext cx="1751418" cy="1981835"/>
            <a:chOff x="3385859" y="1452050"/>
            <a:chExt cx="1949051" cy="1981835"/>
          </a:xfrm>
        </p:grpSpPr>
        <p:sp>
          <p:nvSpPr>
            <p:cNvPr id="1015" name="Google Shape;1015;p17"/>
            <p:cNvSpPr txBox="1"/>
            <p:nvPr/>
          </p:nvSpPr>
          <p:spPr>
            <a:xfrm>
              <a:off x="3402610" y="1452050"/>
              <a:ext cx="1932300" cy="27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b="1">
                  <a:solidFill>
                    <a:schemeClr val="accent6"/>
                  </a:solidFill>
                  <a:latin typeface="Quicksand"/>
                  <a:ea typeface="Quicksand"/>
                  <a:cs typeface="Quicksand"/>
                  <a:sym typeface="Quicksand"/>
                </a:rPr>
                <a:t>Egosentrisme dlm stadium pra-operasional</a:t>
              </a:r>
              <a:endParaRPr lang="en-US" altLang="en-GB" sz="1200" b="1">
                <a:solidFill>
                  <a:schemeClr val="accent6"/>
                </a:solidFill>
                <a:latin typeface="Quicksand"/>
                <a:ea typeface="Quicksand"/>
                <a:cs typeface="Quicksand"/>
                <a:sym typeface="Quicksand"/>
              </a:endParaRPr>
            </a:p>
          </p:txBody>
        </p:sp>
        <p:sp>
          <p:nvSpPr>
            <p:cNvPr id="1016" name="Google Shape;1016;p17"/>
            <p:cNvSpPr txBox="1"/>
            <p:nvPr/>
          </p:nvSpPr>
          <p:spPr>
            <a:xfrm>
              <a:off x="3385859" y="1898455"/>
              <a:ext cx="1931993" cy="153543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1200"/>
                </a:spcAft>
                <a:buNone/>
              </a:pPr>
              <a:r>
                <a:rPr lang="en-US" altLang="en-GB" sz="1200">
                  <a:solidFill>
                    <a:schemeClr val="dk1"/>
                  </a:solidFill>
                  <a:latin typeface="Quicksand Medium"/>
                  <a:ea typeface="Quicksand Medium"/>
                  <a:cs typeface="Quicksand Medium"/>
                  <a:sym typeface="Quicksand Medium"/>
                </a:rPr>
                <a:t>Ditandai dengan kemampuan anak untuk bekerja dengan tanggapan. Pengertian tentang suatu obyek diartikan dengan berbagai macam tanggapan (18 bln-6 th)</a:t>
              </a:r>
              <a:endParaRPr lang="en-US" altLang="en-GB" sz="1200">
                <a:solidFill>
                  <a:schemeClr val="dk1"/>
                </a:solidFill>
                <a:latin typeface="Quicksand Medium"/>
                <a:ea typeface="Quicksand Medium"/>
                <a:cs typeface="Quicksand Medium"/>
                <a:sym typeface="Quicksand Medium"/>
              </a:endParaRPr>
            </a:p>
          </p:txBody>
        </p:sp>
      </p:grpSp>
      <p:sp>
        <p:nvSpPr>
          <p:cNvPr id="1023" name="Google Shape;1023;p17"/>
          <p:cNvSpPr txBox="1"/>
          <p:nvPr/>
        </p:nvSpPr>
        <p:spPr>
          <a:xfrm>
            <a:off x="1631315" y="2284095"/>
            <a:ext cx="1585595" cy="111950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1200">
                <a:solidFill>
                  <a:schemeClr val="dk1"/>
                </a:solidFill>
                <a:latin typeface="Quicksand Medium"/>
                <a:ea typeface="Quicksand Medium"/>
                <a:cs typeface="Quicksand Medium"/>
                <a:sym typeface="Quicksand Medium"/>
              </a:rPr>
              <a:t>Anak tdk mampu melakukan diferensiasi antara diri sendiri dan dunia luar. Dalam 18 bulan pertama kemampuan melakukan diferensisasi mulai berkembang</a:t>
            </a:r>
            <a:endParaRPr lang="en-US" altLang="en-GB" sz="1200">
              <a:solidFill>
                <a:schemeClr val="dk1"/>
              </a:solidFill>
              <a:latin typeface="Quicksand Medium"/>
              <a:ea typeface="Quicksand Medium"/>
              <a:cs typeface="Quicksand Medium"/>
              <a:sym typeface="Quicksand Medium"/>
            </a:endParaRPr>
          </a:p>
        </p:txBody>
      </p:sp>
      <p:grpSp>
        <p:nvGrpSpPr>
          <p:cNvPr id="1031" name="Google Shape;1031;p17"/>
          <p:cNvGrpSpPr/>
          <p:nvPr/>
        </p:nvGrpSpPr>
        <p:grpSpPr>
          <a:xfrm>
            <a:off x="5585963" y="1725625"/>
            <a:ext cx="1737950" cy="1177800"/>
            <a:chOff x="5554750" y="1531425"/>
            <a:chExt cx="1737950" cy="1177800"/>
          </a:xfrm>
        </p:grpSpPr>
        <p:sp>
          <p:nvSpPr>
            <p:cNvPr id="1032" name="Google Shape;1032;p17"/>
            <p:cNvSpPr txBox="1"/>
            <p:nvPr/>
          </p:nvSpPr>
          <p:spPr>
            <a:xfrm>
              <a:off x="5554750" y="1531425"/>
              <a:ext cx="1736090" cy="42672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b="1">
                  <a:solidFill>
                    <a:schemeClr val="accent6"/>
                  </a:solidFill>
                  <a:latin typeface="Quicksand"/>
                  <a:ea typeface="Quicksand"/>
                  <a:cs typeface="Quicksand"/>
                  <a:sym typeface="Quicksand"/>
                </a:rPr>
                <a:t>Egosentrisme</a:t>
              </a:r>
              <a:r>
                <a:rPr lang="en-US" altLang="en-GB" sz="1800" b="1">
                  <a:solidFill>
                    <a:schemeClr val="accent6"/>
                  </a:solidFill>
                  <a:latin typeface="Quicksand"/>
                  <a:ea typeface="Quicksand"/>
                  <a:cs typeface="Quicksand"/>
                  <a:sym typeface="Quicksand"/>
                </a:rPr>
                <a:t> </a:t>
              </a:r>
              <a:r>
                <a:rPr lang="en-US" altLang="en-GB" sz="1200" b="1">
                  <a:solidFill>
                    <a:schemeClr val="accent6"/>
                  </a:solidFill>
                  <a:latin typeface="Quicksand"/>
                  <a:ea typeface="Quicksand"/>
                  <a:cs typeface="Quicksand"/>
                  <a:sym typeface="Quicksand"/>
                </a:rPr>
                <a:t>dlm stadium operasional konkrit</a:t>
              </a:r>
              <a:endParaRPr lang="en-US" altLang="en-GB" sz="1200" b="1">
                <a:solidFill>
                  <a:schemeClr val="accent6"/>
                </a:solidFill>
                <a:latin typeface="Quicksand"/>
                <a:ea typeface="Quicksand"/>
                <a:cs typeface="Quicksand"/>
                <a:sym typeface="Quicksand"/>
              </a:endParaRPr>
            </a:p>
          </p:txBody>
        </p:sp>
        <p:sp>
          <p:nvSpPr>
            <p:cNvPr id="1033" name="Google Shape;1033;p17"/>
            <p:cNvSpPr txBox="1"/>
            <p:nvPr/>
          </p:nvSpPr>
          <p:spPr>
            <a:xfrm>
              <a:off x="5556300" y="2128725"/>
              <a:ext cx="1736400" cy="580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1200"/>
                </a:spcAft>
                <a:buNone/>
              </a:pPr>
              <a:r>
                <a:rPr lang="en-US" altLang="en-GB" sz="1200">
                  <a:solidFill>
                    <a:schemeClr val="dk1"/>
                  </a:solidFill>
                  <a:latin typeface="Quicksand Medium"/>
                  <a:ea typeface="Quicksand Medium"/>
                  <a:cs typeface="Quicksand Medium"/>
                  <a:sym typeface="Quicksand Medium"/>
                </a:rPr>
                <a:t>Realitas asumtif, yaitu anak melihat kenyataan berdasarkan informasi yg terbatas dan tidak dipengaruhi oleh informasi baru atau informasi yg bertententangan (6-11 th)</a:t>
              </a:r>
              <a:endParaRPr lang="en-US" altLang="en-GB" sz="1200">
                <a:solidFill>
                  <a:schemeClr val="dk1"/>
                </a:solidFill>
                <a:latin typeface="Quicksand Medium"/>
                <a:ea typeface="Quicksand Medium"/>
                <a:cs typeface="Quicksand Medium"/>
                <a:sym typeface="Quicksand Medium"/>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726440" y="1698625"/>
            <a:ext cx="7691120" cy="2142490"/>
          </a:xfrm>
          <a:solidFill>
            <a:schemeClr val="bg1"/>
          </a:solidFill>
          <a:ln>
            <a:solidFill>
              <a:schemeClr val="bg1"/>
            </a:solidFill>
          </a:ln>
        </p:spPr>
        <p:txBody>
          <a:bodyPr/>
          <a:p>
            <a:r>
              <a:rPr lang="en-US" sz="5400">
                <a:latin typeface="STSong" panose="02010600040101010101" charset="-122"/>
                <a:ea typeface="STSong" panose="02010600040101010101" charset="-122"/>
              </a:rPr>
              <a:t>TERIMA KASIH</a:t>
            </a:r>
            <a:endParaRPr lang="en-US" sz="5400">
              <a:latin typeface="STSong" panose="02010600040101010101" charset="-122"/>
              <a:ea typeface="STSong" panose="020106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998" name="Shape 998"/>
        <p:cNvGrpSpPr/>
        <p:nvPr/>
      </p:nvGrpSpPr>
      <p:grpSpPr>
        <a:xfrm>
          <a:off x="0" y="0"/>
          <a:ext cx="0" cy="0"/>
          <a:chOff x="0" y="0"/>
          <a:chExt cx="0" cy="0"/>
        </a:xfrm>
      </p:grpSpPr>
      <p:sp>
        <p:nvSpPr>
          <p:cNvPr id="999" name="Google Shape;999;p16"/>
          <p:cNvSpPr txBox="1"/>
          <p:nvPr>
            <p:ph type="title"/>
          </p:nvPr>
        </p:nvSpPr>
        <p:spPr>
          <a:xfrm>
            <a:off x="726225" y="441350"/>
            <a:ext cx="7691400" cy="864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a:t>Pengertian Pertumbuhan</a:t>
            </a:r>
            <a:endParaRPr lang="en-US" altLang="en-GB"/>
          </a:p>
        </p:txBody>
      </p:sp>
      <p:sp>
        <p:nvSpPr>
          <p:cNvPr id="1000" name="Google Shape;1000;p16"/>
          <p:cNvSpPr txBox="1"/>
          <p:nvPr>
            <p:ph type="subTitle" idx="1"/>
          </p:nvPr>
        </p:nvSpPr>
        <p:spPr>
          <a:xfrm>
            <a:off x="1016000" y="1094740"/>
            <a:ext cx="6693535" cy="270319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panose="020B0604020202020204"/>
              <a:buNone/>
            </a:pPr>
            <a:r>
              <a:rPr lang="en-US">
                <a:solidFill>
                  <a:schemeClr val="dk1"/>
                </a:solidFill>
              </a:rPr>
              <a:t>Pertumbuhan dan perkembangan merupakan proses yang berlangsung  secara interdependensi, artinya saling bergantung satu sama lain. </a:t>
            </a: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r>
              <a:rPr lang="en-US">
                <a:solidFill>
                  <a:schemeClr val="dk1"/>
                </a:solidFill>
              </a:rPr>
              <a:t>Pertumbuhan berkaitan dengan perubahan kuantitatif yang menyangkut peningkatan ukuran dan struktur bilologis. </a:t>
            </a: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r>
              <a:rPr lang="en-US">
                <a:solidFill>
                  <a:schemeClr val="dk1"/>
                </a:solidFill>
              </a:rPr>
              <a:t>Pertumbuhan juga merupakan perubahan secara fisiologis sebagai hasil dari proses pematangan fungsi-fungsi fisik yang berlangsung secara normal pada anak yang sehat dalam waktu tertentu. </a:t>
            </a: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r>
              <a:rPr lang="en-US">
                <a:solidFill>
                  <a:schemeClr val="dk1"/>
                </a:solidFill>
              </a:rPr>
              <a:t>Hasil pertumbuhan : bertambahnya ukuran-ukuran kuantitatif badan anak, seperti panjang, berat dan kekuatannya. Juga mencakup perubahan yang makin sempurna tentang sistem jaringan saraf dan perubahan struktur jasmani lainnya. </a:t>
            </a: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endParaRPr lang="en-US">
              <a:solidFill>
                <a:schemeClr val="dk1"/>
              </a:solidFill>
            </a:endParaRPr>
          </a:p>
          <a:p>
            <a:pPr marL="0" lvl="0" indent="0" algn="l" rtl="0">
              <a:spcBef>
                <a:spcPts val="0"/>
              </a:spcBef>
              <a:spcAft>
                <a:spcPts val="0"/>
              </a:spcAft>
              <a:buClr>
                <a:schemeClr val="dk1"/>
              </a:buClr>
              <a:buSzPts val="1100"/>
              <a:buFont typeface="Arial" panose="020B0604020202020204"/>
              <a:buNone/>
            </a:pPr>
            <a:r>
              <a:rPr lang="en-US">
                <a:solidFill>
                  <a:schemeClr val="dk1"/>
                </a:solidFill>
              </a:rPr>
              <a:t>Jadi pertumbuhan dapat diartikan sebagai proses perubahan dan pematangan fisik. </a:t>
            </a:r>
            <a:endParaRPr lang="en-US">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994" name="Shape 1994"/>
        <p:cNvGrpSpPr/>
        <p:nvPr/>
      </p:nvGrpSpPr>
      <p:grpSpPr>
        <a:xfrm>
          <a:off x="0" y="0"/>
          <a:ext cx="0" cy="0"/>
          <a:chOff x="0" y="0"/>
          <a:chExt cx="0" cy="0"/>
        </a:xfrm>
      </p:grpSpPr>
      <p:grpSp>
        <p:nvGrpSpPr>
          <p:cNvPr id="1995" name="Google Shape;1995;p44"/>
          <p:cNvGrpSpPr/>
          <p:nvPr/>
        </p:nvGrpSpPr>
        <p:grpSpPr>
          <a:xfrm>
            <a:off x="782320" y="695960"/>
            <a:ext cx="1876425" cy="3811270"/>
            <a:chOff x="1013525" y="649848"/>
            <a:chExt cx="1337700" cy="3811252"/>
          </a:xfrm>
        </p:grpSpPr>
        <p:sp>
          <p:nvSpPr>
            <p:cNvPr id="1996" name="Google Shape;1996;p44"/>
            <p:cNvSpPr/>
            <p:nvPr/>
          </p:nvSpPr>
          <p:spPr>
            <a:xfrm>
              <a:off x="1013525" y="1235200"/>
              <a:ext cx="1337700" cy="3225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7" name="Google Shape;1997;p44"/>
            <p:cNvSpPr/>
            <p:nvPr/>
          </p:nvSpPr>
          <p:spPr>
            <a:xfrm rot="2192721">
              <a:off x="1185269" y="839497"/>
              <a:ext cx="891313" cy="77018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7E1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grpSp>
        <p:nvGrpSpPr>
          <p:cNvPr id="1998" name="Google Shape;1998;p44"/>
          <p:cNvGrpSpPr/>
          <p:nvPr/>
        </p:nvGrpSpPr>
        <p:grpSpPr>
          <a:xfrm>
            <a:off x="4651375" y="1281430"/>
            <a:ext cx="1795145" cy="3594100"/>
            <a:chOff x="3851700" y="1235206"/>
            <a:chExt cx="1440600" cy="3594181"/>
          </a:xfrm>
        </p:grpSpPr>
        <p:sp>
          <p:nvSpPr>
            <p:cNvPr id="1999" name="Google Shape;1999;p44"/>
            <p:cNvSpPr/>
            <p:nvPr/>
          </p:nvSpPr>
          <p:spPr>
            <a:xfrm>
              <a:off x="3851700" y="1235206"/>
              <a:ext cx="1440600" cy="3225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0" name="Google Shape;2000;p44"/>
            <p:cNvSpPr/>
            <p:nvPr/>
          </p:nvSpPr>
          <p:spPr>
            <a:xfrm rot="-689094">
              <a:off x="3971068" y="3963215"/>
              <a:ext cx="973467" cy="77704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2001" name="Google Shape;2001;p44"/>
          <p:cNvSpPr/>
          <p:nvPr/>
        </p:nvSpPr>
        <p:spPr>
          <a:xfrm>
            <a:off x="2750820" y="1281430"/>
            <a:ext cx="1778000" cy="3225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2" name="Google Shape;2002;p44"/>
          <p:cNvSpPr/>
          <p:nvPr/>
        </p:nvSpPr>
        <p:spPr>
          <a:xfrm>
            <a:off x="6588125" y="1281430"/>
            <a:ext cx="1724660" cy="3225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4" name="Google Shape;2004;p44"/>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a:t>Faktor2 yg memperngaruhi Pertumbuhan :</a:t>
            </a:r>
            <a:endParaRPr lang="en-US" altLang="en-GB"/>
          </a:p>
        </p:txBody>
      </p:sp>
      <p:grpSp>
        <p:nvGrpSpPr>
          <p:cNvPr id="2005" name="Google Shape;2005;p44"/>
          <p:cNvGrpSpPr/>
          <p:nvPr/>
        </p:nvGrpSpPr>
        <p:grpSpPr>
          <a:xfrm>
            <a:off x="1140363" y="1482615"/>
            <a:ext cx="1285875" cy="2232660"/>
            <a:chOff x="1039400" y="1436290"/>
            <a:chExt cx="1285875" cy="2232660"/>
          </a:xfrm>
        </p:grpSpPr>
        <p:sp>
          <p:nvSpPr>
            <p:cNvPr id="2006" name="Google Shape;2006;p44"/>
            <p:cNvSpPr txBox="1"/>
            <p:nvPr/>
          </p:nvSpPr>
          <p:spPr>
            <a:xfrm>
              <a:off x="1039400" y="1436290"/>
              <a:ext cx="1285875" cy="47053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600" b="1">
                  <a:solidFill>
                    <a:srgbClr val="E88B6A"/>
                  </a:solidFill>
                  <a:latin typeface="Quicksand"/>
                  <a:ea typeface="Quicksand"/>
                  <a:cs typeface="Quicksand"/>
                  <a:sym typeface="Quicksand"/>
                </a:rPr>
                <a:t>Sebelum Lahir</a:t>
              </a:r>
              <a:endParaRPr lang="en-US" altLang="en-GB" sz="1600" b="1">
                <a:solidFill>
                  <a:srgbClr val="E88B6A"/>
                </a:solidFill>
                <a:latin typeface="Quicksand"/>
                <a:ea typeface="Quicksand"/>
                <a:cs typeface="Quicksand"/>
                <a:sym typeface="Quicksand"/>
              </a:endParaRPr>
            </a:p>
          </p:txBody>
        </p:sp>
        <p:sp>
          <p:nvSpPr>
            <p:cNvPr id="2007" name="Google Shape;2007;p44"/>
            <p:cNvSpPr txBox="1"/>
            <p:nvPr/>
          </p:nvSpPr>
          <p:spPr>
            <a:xfrm>
              <a:off x="1039400" y="1906190"/>
              <a:ext cx="1285875" cy="176276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a:solidFill>
                    <a:schemeClr val="dk1"/>
                  </a:solidFill>
                  <a:latin typeface="Quicksand Medium"/>
                  <a:ea typeface="Quicksand Medium"/>
                  <a:cs typeface="Quicksand Medium"/>
                  <a:sym typeface="Quicksand Medium"/>
                </a:rPr>
                <a:t>Kekurangan nutrisi pada ibu dan janin, janin terkena virus, infeksi bakteri syphilis, TBC, Tifus, dll</a:t>
              </a:r>
              <a:endParaRPr lang="en-US" altLang="en-GB" sz="1200">
                <a:solidFill>
                  <a:schemeClr val="dk1"/>
                </a:solidFill>
                <a:latin typeface="Quicksand Medium"/>
                <a:ea typeface="Quicksand Medium"/>
                <a:cs typeface="Quicksand Medium"/>
                <a:sym typeface="Quicksand Medium"/>
              </a:endParaRPr>
            </a:p>
          </p:txBody>
        </p:sp>
      </p:grpSp>
      <p:grpSp>
        <p:nvGrpSpPr>
          <p:cNvPr id="2009" name="Google Shape;2009;p44"/>
          <p:cNvGrpSpPr/>
          <p:nvPr/>
        </p:nvGrpSpPr>
        <p:grpSpPr>
          <a:xfrm>
            <a:off x="2787650" y="1449070"/>
            <a:ext cx="1605915" cy="2265680"/>
            <a:chOff x="2763143" y="1498762"/>
            <a:chExt cx="1625600" cy="1098931"/>
          </a:xfrm>
        </p:grpSpPr>
        <p:sp>
          <p:nvSpPr>
            <p:cNvPr id="2010" name="Google Shape;2010;p44"/>
            <p:cNvSpPr txBox="1"/>
            <p:nvPr/>
          </p:nvSpPr>
          <p:spPr>
            <a:xfrm>
              <a:off x="2810066" y="1498762"/>
              <a:ext cx="1578677" cy="36805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2200" b="1">
                  <a:solidFill>
                    <a:srgbClr val="E88B6A"/>
                  </a:solidFill>
                  <a:latin typeface="Quicksand"/>
                  <a:ea typeface="Quicksand"/>
                  <a:cs typeface="Quicksand"/>
                  <a:sym typeface="Quicksand"/>
                </a:rPr>
                <a:t>Saat Kelahiran</a:t>
              </a:r>
              <a:endParaRPr lang="en-US" altLang="en-GB" sz="2200" b="1">
                <a:solidFill>
                  <a:srgbClr val="E88B6A"/>
                </a:solidFill>
                <a:latin typeface="Quicksand"/>
                <a:ea typeface="Quicksand"/>
                <a:cs typeface="Quicksand"/>
                <a:sym typeface="Quicksand"/>
              </a:endParaRPr>
            </a:p>
          </p:txBody>
        </p:sp>
        <p:sp>
          <p:nvSpPr>
            <p:cNvPr id="2011" name="Google Shape;2011;p44"/>
            <p:cNvSpPr txBox="1"/>
            <p:nvPr/>
          </p:nvSpPr>
          <p:spPr>
            <a:xfrm>
              <a:off x="2763143" y="2043608"/>
              <a:ext cx="1625600" cy="55408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a:solidFill>
                    <a:schemeClr val="dk1"/>
                  </a:solidFill>
                  <a:latin typeface="Quicksand Medium"/>
                  <a:ea typeface="Quicksand Medium"/>
                  <a:cs typeface="Quicksand Medium"/>
                  <a:sym typeface="Quicksand Medium"/>
                </a:rPr>
                <a:t>Pendarahan pada bagian kepala bayi, karena proses kelahiran, tekanan pada dinding rahim ibu, efek susunan saraf pusat.</a:t>
              </a:r>
              <a:endParaRPr lang="en-US" altLang="en-GB" sz="1200">
                <a:solidFill>
                  <a:schemeClr val="dk1"/>
                </a:solidFill>
                <a:latin typeface="Quicksand Medium"/>
                <a:ea typeface="Quicksand Medium"/>
                <a:cs typeface="Quicksand Medium"/>
                <a:sym typeface="Quicksand Medium"/>
              </a:endParaRPr>
            </a:p>
          </p:txBody>
        </p:sp>
      </p:grpSp>
      <p:grpSp>
        <p:nvGrpSpPr>
          <p:cNvPr id="2014" name="Google Shape;2014;p44"/>
          <p:cNvGrpSpPr/>
          <p:nvPr/>
        </p:nvGrpSpPr>
        <p:grpSpPr>
          <a:xfrm>
            <a:off x="4716113" y="1635638"/>
            <a:ext cx="1450340" cy="1572260"/>
            <a:chOff x="4767550" y="1589313"/>
            <a:chExt cx="1450340" cy="1572260"/>
          </a:xfrm>
        </p:grpSpPr>
        <p:sp>
          <p:nvSpPr>
            <p:cNvPr id="2015" name="Google Shape;2015;p44"/>
            <p:cNvSpPr txBox="1"/>
            <p:nvPr/>
          </p:nvSpPr>
          <p:spPr>
            <a:xfrm>
              <a:off x="4767550" y="1589313"/>
              <a:ext cx="1450340" cy="27749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2200" b="1">
                  <a:solidFill>
                    <a:srgbClr val="E88B6A"/>
                  </a:solidFill>
                  <a:latin typeface="Quicksand"/>
                  <a:ea typeface="Quicksand"/>
                  <a:cs typeface="Quicksand"/>
                  <a:sym typeface="Quicksand"/>
                </a:rPr>
                <a:t>Sesudah Lahir</a:t>
              </a:r>
              <a:endParaRPr lang="en-US" altLang="en-GB" sz="2200" b="1">
                <a:solidFill>
                  <a:srgbClr val="E88B6A"/>
                </a:solidFill>
                <a:latin typeface="Quicksand"/>
                <a:ea typeface="Quicksand"/>
                <a:cs typeface="Quicksand"/>
                <a:sym typeface="Quicksand"/>
              </a:endParaRPr>
            </a:p>
          </p:txBody>
        </p:sp>
        <p:sp>
          <p:nvSpPr>
            <p:cNvPr id="2016" name="Google Shape;2016;p44"/>
            <p:cNvSpPr txBox="1"/>
            <p:nvPr/>
          </p:nvSpPr>
          <p:spPr>
            <a:xfrm>
              <a:off x="4768185" y="2427513"/>
              <a:ext cx="1433830" cy="73406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a:solidFill>
                    <a:schemeClr val="dk1"/>
                  </a:solidFill>
                  <a:latin typeface="Quicksand Medium"/>
                  <a:ea typeface="Quicksand Medium"/>
                  <a:cs typeface="Quicksand Medium"/>
                  <a:sym typeface="Quicksand Medium"/>
                </a:rPr>
                <a:t>Pengalaman traumatik pada kepala, bagian dalam kepala bayi terluka karena terpukul, infeksi pada otak atau selaput otak</a:t>
              </a:r>
              <a:endParaRPr lang="en-US" altLang="en-GB" sz="1200">
                <a:solidFill>
                  <a:schemeClr val="dk1"/>
                </a:solidFill>
                <a:latin typeface="Quicksand Medium"/>
                <a:ea typeface="Quicksand Medium"/>
                <a:cs typeface="Quicksand Medium"/>
                <a:sym typeface="Quicksand Medium"/>
              </a:endParaRPr>
            </a:p>
          </p:txBody>
        </p:sp>
      </p:grpSp>
      <p:grpSp>
        <p:nvGrpSpPr>
          <p:cNvPr id="2017" name="Google Shape;2017;p44"/>
          <p:cNvGrpSpPr/>
          <p:nvPr/>
        </p:nvGrpSpPr>
        <p:grpSpPr>
          <a:xfrm>
            <a:off x="6529705" y="1280795"/>
            <a:ext cx="1820545" cy="2740660"/>
            <a:chOff x="6513009" y="1234348"/>
            <a:chExt cx="1857911" cy="2740660"/>
          </a:xfrm>
        </p:grpSpPr>
        <p:sp>
          <p:nvSpPr>
            <p:cNvPr id="2018" name="Google Shape;2018;p44"/>
            <p:cNvSpPr txBox="1"/>
            <p:nvPr/>
          </p:nvSpPr>
          <p:spPr>
            <a:xfrm>
              <a:off x="6572628" y="1234348"/>
              <a:ext cx="1798292" cy="20193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b="1">
                  <a:solidFill>
                    <a:srgbClr val="E88B6A"/>
                  </a:solidFill>
                  <a:latin typeface="Quicksand"/>
                  <a:ea typeface="Quicksand"/>
                  <a:cs typeface="Quicksand"/>
                  <a:sym typeface="Quicksand"/>
                </a:rPr>
                <a:t>Faktor Psikologis</a:t>
              </a:r>
              <a:endParaRPr lang="en-US" altLang="en-GB" b="1">
                <a:solidFill>
                  <a:srgbClr val="E88B6A"/>
                </a:solidFill>
                <a:latin typeface="Quicksand"/>
                <a:ea typeface="Quicksand"/>
                <a:cs typeface="Quicksand"/>
                <a:sym typeface="Quicksand"/>
              </a:endParaRPr>
            </a:p>
          </p:txBody>
        </p:sp>
        <p:sp>
          <p:nvSpPr>
            <p:cNvPr id="2019" name="Google Shape;2019;p44"/>
            <p:cNvSpPr txBox="1"/>
            <p:nvPr/>
          </p:nvSpPr>
          <p:spPr>
            <a:xfrm>
              <a:off x="6513009" y="1798863"/>
              <a:ext cx="1765890" cy="217614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200">
                  <a:solidFill>
                    <a:schemeClr val="dk1"/>
                  </a:solidFill>
                  <a:latin typeface="Quicksand Medium"/>
                  <a:ea typeface="Quicksand Medium"/>
                  <a:cs typeface="Quicksand Medium"/>
                  <a:sym typeface="Quicksand Medium"/>
                </a:rPr>
                <a:t>Bayi ditinggalkan oleh salah satu atau kedua orangtua, dititipkan pada RS, rumah yatim, yayasan, sehingga kurang mendapatkan perawatan jasmani dan cinta kasih orangtua, sehingga mengalami kehampaan psikis. Hal ini akan mempengaruhi pertumbuhan fisiknya, juga sebaliknya.</a:t>
              </a:r>
              <a:endParaRPr lang="en-US" altLang="en-GB" sz="1200">
                <a:solidFill>
                  <a:schemeClr val="dk1"/>
                </a:solidFill>
                <a:latin typeface="Quicksand Medium"/>
                <a:ea typeface="Quicksand Medium"/>
                <a:cs typeface="Quicksand Medium"/>
                <a:sym typeface="Quicksand Medium"/>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992" name="Shape 992"/>
        <p:cNvGrpSpPr/>
        <p:nvPr/>
      </p:nvGrpSpPr>
      <p:grpSpPr>
        <a:xfrm>
          <a:off x="0" y="0"/>
          <a:ext cx="0" cy="0"/>
          <a:chOff x="0" y="0"/>
          <a:chExt cx="0" cy="0"/>
        </a:xfrm>
      </p:grpSpPr>
      <p:sp>
        <p:nvSpPr>
          <p:cNvPr id="993" name="Google Shape;993;p15"/>
          <p:cNvSpPr txBox="1"/>
          <p:nvPr>
            <p:ph type="ctrTitle"/>
          </p:nvPr>
        </p:nvSpPr>
        <p:spPr>
          <a:xfrm>
            <a:off x="967700" y="1357900"/>
            <a:ext cx="7208700" cy="180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a:t>Perkembangan Kepribadian &amp; Sosial</a:t>
            </a:r>
            <a:endParaRPr lang="en-US" alt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964" name="Shape 1964"/>
        <p:cNvGrpSpPr/>
        <p:nvPr/>
      </p:nvGrpSpPr>
      <p:grpSpPr>
        <a:xfrm>
          <a:off x="0" y="0"/>
          <a:ext cx="0" cy="0"/>
          <a:chOff x="0" y="0"/>
          <a:chExt cx="0" cy="0"/>
        </a:xfrm>
      </p:grpSpPr>
      <p:grpSp>
        <p:nvGrpSpPr>
          <p:cNvPr id="1965" name="Google Shape;1965;p43"/>
          <p:cNvGrpSpPr/>
          <p:nvPr/>
        </p:nvGrpSpPr>
        <p:grpSpPr>
          <a:xfrm>
            <a:off x="6372100" y="972748"/>
            <a:ext cx="1559400" cy="2148352"/>
            <a:chOff x="6372100" y="972748"/>
            <a:chExt cx="1559400" cy="2148352"/>
          </a:xfrm>
        </p:grpSpPr>
        <p:sp>
          <p:nvSpPr>
            <p:cNvPr id="1966" name="Google Shape;1966;p43"/>
            <p:cNvSpPr/>
            <p:nvPr/>
          </p:nvSpPr>
          <p:spPr>
            <a:xfrm>
              <a:off x="6372100" y="1586600"/>
              <a:ext cx="1559400" cy="1534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7" name="Google Shape;1967;p43"/>
            <p:cNvSpPr/>
            <p:nvPr/>
          </p:nvSpPr>
          <p:spPr>
            <a:xfrm rot="2192721">
              <a:off x="6706144" y="1162397"/>
              <a:ext cx="891313" cy="77018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7E1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grpSp>
        <p:nvGrpSpPr>
          <p:cNvPr id="1972" name="Google Shape;1972;p43"/>
          <p:cNvGrpSpPr/>
          <p:nvPr/>
        </p:nvGrpSpPr>
        <p:grpSpPr>
          <a:xfrm>
            <a:off x="882650" y="1938655"/>
            <a:ext cx="7048500" cy="1838325"/>
            <a:chOff x="882669" y="2912283"/>
            <a:chExt cx="7048781" cy="1462067"/>
          </a:xfrm>
        </p:grpSpPr>
        <p:sp>
          <p:nvSpPr>
            <p:cNvPr id="1973" name="Google Shape;1973;p43"/>
            <p:cNvSpPr/>
            <p:nvPr/>
          </p:nvSpPr>
          <p:spPr>
            <a:xfrm>
              <a:off x="1212350" y="3277550"/>
              <a:ext cx="6719100" cy="1096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4" name="Google Shape;1974;p43"/>
            <p:cNvSpPr/>
            <p:nvPr/>
          </p:nvSpPr>
          <p:spPr>
            <a:xfrm rot="-689094">
              <a:off x="950293" y="3001415"/>
              <a:ext cx="973467" cy="77704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1975" name="Google Shape;1975;p43"/>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a:t>1. Tingkah Laku Sesudah Umur 1 Tahun</a:t>
            </a:r>
            <a:endParaRPr lang="en-US" altLang="en-GB"/>
          </a:p>
        </p:txBody>
      </p:sp>
      <p:sp>
        <p:nvSpPr>
          <p:cNvPr id="1978" name="Google Shape;1978;p43"/>
          <p:cNvSpPr txBox="1"/>
          <p:nvPr/>
        </p:nvSpPr>
        <p:spPr>
          <a:xfrm>
            <a:off x="635000" y="1558290"/>
            <a:ext cx="7783195" cy="475615"/>
          </a:xfrm>
          <a:prstGeom prst="rect">
            <a:avLst/>
          </a:prstGeom>
          <a:noFill/>
          <a:ln>
            <a:noFill/>
          </a:ln>
        </p:spPr>
        <p:txBody>
          <a:bodyPr spcFirstLastPara="1" wrap="square" lIns="91425" tIns="91425" rIns="91425" bIns="91425" anchor="ctr" anchorCtr="0">
            <a:noAutofit/>
            <a:scene3d>
              <a:camera prst="orthographicFront"/>
              <a:lightRig rig="threePt" dir="t"/>
            </a:scene3d>
          </a:bodyPr>
          <a:lstStyle/>
          <a:p>
            <a:pPr marL="0" lvl="0" indent="0" algn="l" rtl="0">
              <a:spcBef>
                <a:spcPts val="0"/>
              </a:spcBef>
              <a:spcAft>
                <a:spcPts val="0"/>
              </a:spcAft>
              <a:buNone/>
            </a:pPr>
            <a:r>
              <a:rPr lang="en-US" altLang="en-GB" sz="220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cs typeface="Jua" charset="-127"/>
                <a:sym typeface="Jua" charset="-127"/>
              </a:rPr>
              <a:t>Adanya tingkah laku lekat yang awalnya hanya ditujukan kepada 1 orang maka akan tertuju juga kepada orang lain disekitarnya </a:t>
            </a:r>
            <a:endParaRPr lang="en-US" altLang="en-GB" sz="220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cs typeface="Jua" charset="-127"/>
              <a:sym typeface="Jua" charset="-127"/>
            </a:endParaRPr>
          </a:p>
          <a:p>
            <a:pPr marL="0" lvl="0" indent="0" algn="l" rtl="0">
              <a:spcBef>
                <a:spcPts val="0"/>
              </a:spcBef>
              <a:spcAft>
                <a:spcPts val="0"/>
              </a:spcAft>
              <a:buNone/>
            </a:pPr>
            <a:endParaRPr lang="en-US" altLang="en-GB" sz="220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cs typeface="Jua" charset="-127"/>
              <a:sym typeface="Jua" charset="-127"/>
            </a:endParaRPr>
          </a:p>
        </p:txBody>
      </p:sp>
      <p:sp>
        <p:nvSpPr>
          <p:cNvPr id="1989" name="Google Shape;1989;p43"/>
          <p:cNvSpPr txBox="1"/>
          <p:nvPr/>
        </p:nvSpPr>
        <p:spPr>
          <a:xfrm>
            <a:off x="634365" y="2571750"/>
            <a:ext cx="7449820" cy="116649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ltLang="en-GB" sz="220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cs typeface="Quicksand"/>
                <a:sym typeface="Quicksand"/>
              </a:rPr>
              <a:t>Tingkah laku lekat terjadi karena karena proses belajar, juga karena tingkah laku lekat merupakan ciri manusia untuk bisa berinteraksi dengan orang lain.</a:t>
            </a:r>
            <a:endParaRPr lang="en-US" altLang="en-GB" sz="220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cs typeface="Quicksand"/>
              <a:sym typeface="Quicksan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726440" y="233680"/>
            <a:ext cx="7696200" cy="4758055"/>
          </a:xfrm>
          <a:solidFill>
            <a:schemeClr val="accent5">
              <a:lumMod val="20000"/>
              <a:lumOff val="80000"/>
            </a:schemeClr>
          </a:solidFill>
        </p:spPr>
        <p:txBody>
          <a:bodyPr/>
          <a:p>
            <a:pPr algn="l"/>
            <a:br>
              <a:rPr lang="en-US">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r>
              <a:rPr lang="en-US">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Tingkah laku lekat merupakan kecenderungan dasar pada anak yang sudah dan sebelum proses-proses belajar dapat terjadi.</a:t>
            </a:r>
            <a:br>
              <a:rPr lang="en-US">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r>
              <a:rPr lang="en-US">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Dalam hubungan yang merupakan sifat khas hubungan ibu dan anak, maka tingkah laku lekat tsb dpt dipandang sebagai sifat yg struktural dari hubungan ibu dan anak (Hartup, 1973) </a:t>
            </a:r>
            <a:endParaRPr lang="en-US">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638810" y="237490"/>
            <a:ext cx="7820025" cy="4804410"/>
          </a:xfrm>
          <a:solidFill>
            <a:schemeClr val="accent1">
              <a:lumMod val="20000"/>
              <a:lumOff val="80000"/>
            </a:schemeClr>
          </a:solidFill>
        </p:spPr>
        <p:txBody>
          <a:bodyPr/>
          <a:p>
            <a:pPr algn="l"/>
            <a: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2. Tingkah Laku Ambil Alih Peran </a:t>
            </a: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r>
              <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Yaitu proses sosial dan proses kognitif yg menunjukkan bahwa seseorang dpt menempatkan diri pada motif-motif, perasaan, pikiran, dan tingkah laku orang lain. </a:t>
            </a:r>
            <a:br>
              <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r>
              <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t>Yang terpenting disini adalah memahami berbagai proses internal orang lain seperti emosional, perseptual, kebutuhan, pendapat, motif dan maksud-maksud. Selain hal tsb perlu juga untuk menyesuaikan tingkah laku dengan keadaan orang lain tadi. </a:t>
            </a:r>
            <a:br>
              <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br>
              <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rPr>
            </a:br>
            <a:endParaRPr lang="en-US" sz="2400" b="0">
              <a:solidFill>
                <a:schemeClr val="tx1"/>
              </a:solidFill>
              <a:effectLst>
                <a:outerShdw blurRad="38100" dist="19050" dir="2700000" algn="tl" rotWithShape="0">
                  <a:schemeClr val="dk1">
                    <a:alpha val="40000"/>
                  </a:schemeClr>
                </a:outerShdw>
              </a:effectLst>
              <a:latin typeface="STSong" panose="02010600040101010101" charset="-122"/>
              <a:ea typeface="STSong" panose="0201060004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p:txBody>
          <a:bodyPr/>
          <a:p>
            <a:pPr algn="l"/>
            <a:br>
              <a:rPr lang="en-US"/>
            </a:br>
            <a:br>
              <a:rPr lang="en-US"/>
            </a:br>
            <a:r>
              <a:rPr lang="en-US"/>
              <a:t>Dapat menempatkan diri dalam perspektif, perasaan dan maksud orang lain dapat berarti </a:t>
            </a:r>
            <a:r>
              <a:rPr lang="en-US" i="1"/>
              <a:t>ikut merasakan secara empatis. </a:t>
            </a:r>
            <a:r>
              <a:rPr lang="en-US" b="0"/>
              <a:t>Ini merupakan</a:t>
            </a:r>
            <a:r>
              <a:rPr lang="en-US" i="1"/>
              <a:t> </a:t>
            </a:r>
            <a:r>
              <a:rPr lang="en-US" b="0"/>
              <a:t>kecakapan tingkah laku yang erat hubungannya dengan ambil alih peran </a:t>
            </a:r>
            <a:br>
              <a:rPr lang="en-US" b="0"/>
            </a:br>
            <a:br>
              <a:rPr lang="en-US" b="0"/>
            </a:br>
            <a:r>
              <a:rPr lang="en-US" b="0"/>
              <a:t>Empati dan ambil alih peran merupakan aspek-aspek tingkah laku yang saling berhubungan.</a:t>
            </a:r>
            <a:endParaRPr lang="en-US"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004" name="Shape 1004"/>
        <p:cNvGrpSpPr/>
        <p:nvPr/>
      </p:nvGrpSpPr>
      <p:grpSpPr>
        <a:xfrm>
          <a:off x="0" y="0"/>
          <a:ext cx="0" cy="0"/>
          <a:chOff x="0" y="0"/>
          <a:chExt cx="0" cy="0"/>
        </a:xfrm>
      </p:grpSpPr>
      <p:grpSp>
        <p:nvGrpSpPr>
          <p:cNvPr id="1005" name="Google Shape;1005;p17"/>
          <p:cNvGrpSpPr/>
          <p:nvPr/>
        </p:nvGrpSpPr>
        <p:grpSpPr>
          <a:xfrm>
            <a:off x="5539218" y="1654175"/>
            <a:ext cx="2279526" cy="2910872"/>
            <a:chOff x="5493400" y="1459975"/>
            <a:chExt cx="2279526" cy="2910872"/>
          </a:xfrm>
        </p:grpSpPr>
        <p:sp>
          <p:nvSpPr>
            <p:cNvPr id="1006" name="Google Shape;1006;p17"/>
            <p:cNvSpPr/>
            <p:nvPr/>
          </p:nvSpPr>
          <p:spPr>
            <a:xfrm>
              <a:off x="5493400" y="1459975"/>
              <a:ext cx="1859100" cy="2580300"/>
            </a:xfrm>
            <a:prstGeom prst="rect">
              <a:avLst/>
            </a:prstGeom>
            <a:solidFill>
              <a:srgbClr val="FAE3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7" name="Google Shape;1007;p17"/>
            <p:cNvSpPr/>
            <p:nvPr/>
          </p:nvSpPr>
          <p:spPr>
            <a:xfrm rot="-426035">
              <a:off x="6630690" y="336675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5A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grpSp>
        <p:nvGrpSpPr>
          <p:cNvPr id="1008" name="Google Shape;1008;p17"/>
          <p:cNvGrpSpPr/>
          <p:nvPr/>
        </p:nvGrpSpPr>
        <p:grpSpPr>
          <a:xfrm>
            <a:off x="1492113" y="1087934"/>
            <a:ext cx="1859100" cy="3146541"/>
            <a:chOff x="1460900" y="893734"/>
            <a:chExt cx="1859100" cy="3146541"/>
          </a:xfrm>
        </p:grpSpPr>
        <p:sp>
          <p:nvSpPr>
            <p:cNvPr id="1009" name="Google Shape;1009;p17"/>
            <p:cNvSpPr/>
            <p:nvPr/>
          </p:nvSpPr>
          <p:spPr>
            <a:xfrm>
              <a:off x="1460900" y="1459975"/>
              <a:ext cx="1859100" cy="2580300"/>
            </a:xfrm>
            <a:prstGeom prst="rect">
              <a:avLst/>
            </a:prstGeom>
            <a:solidFill>
              <a:srgbClr val="FAE3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0" name="Google Shape;1010;p17"/>
            <p:cNvSpPr/>
            <p:nvPr/>
          </p:nvSpPr>
          <p:spPr>
            <a:xfrm rot="2153968">
              <a:off x="1631080" y="893734"/>
              <a:ext cx="641350" cy="1318895"/>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9C3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1011" name="Google Shape;1011;p17"/>
          <p:cNvSpPr txBox="1"/>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sz="2400"/>
              <a:t>Ambil alih peran dibedakan menjadi 3 macam bentuk ;</a:t>
            </a:r>
            <a:endParaRPr lang="en-US" altLang="en-GB" sz="2400"/>
          </a:p>
        </p:txBody>
      </p:sp>
      <p:sp>
        <p:nvSpPr>
          <p:cNvPr id="1012" name="Google Shape;1012;p17"/>
          <p:cNvSpPr/>
          <p:nvPr/>
        </p:nvSpPr>
        <p:spPr>
          <a:xfrm>
            <a:off x="3508363" y="1654175"/>
            <a:ext cx="1859100" cy="2580300"/>
          </a:xfrm>
          <a:prstGeom prst="rect">
            <a:avLst/>
          </a:prstGeom>
          <a:solidFill>
            <a:srgbClr val="FAE3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3" name="Google Shape;1013;p17"/>
          <p:cNvSpPr txBox="1"/>
          <p:nvPr/>
        </p:nvSpPr>
        <p:spPr>
          <a:xfrm>
            <a:off x="1496060" y="1725930"/>
            <a:ext cx="1793240" cy="42672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600" b="1">
                <a:solidFill>
                  <a:schemeClr val="accent6"/>
                </a:solidFill>
                <a:latin typeface="Quicksand"/>
                <a:ea typeface="Quicksand"/>
                <a:cs typeface="Quicksand"/>
                <a:sym typeface="Quicksand"/>
              </a:rPr>
              <a:t>Perseptual</a:t>
            </a:r>
            <a:endParaRPr lang="en-US" altLang="en-GB" sz="1600" b="1">
              <a:solidFill>
                <a:schemeClr val="accent6"/>
              </a:solidFill>
              <a:latin typeface="Quicksand"/>
              <a:ea typeface="Quicksand"/>
              <a:cs typeface="Quicksand"/>
              <a:sym typeface="Quicksand"/>
            </a:endParaRPr>
          </a:p>
        </p:txBody>
      </p:sp>
      <p:grpSp>
        <p:nvGrpSpPr>
          <p:cNvPr id="1014" name="Google Shape;1014;p17"/>
          <p:cNvGrpSpPr/>
          <p:nvPr/>
        </p:nvGrpSpPr>
        <p:grpSpPr>
          <a:xfrm>
            <a:off x="3562197" y="1874850"/>
            <a:ext cx="1751418" cy="1981835"/>
            <a:chOff x="3385859" y="1452050"/>
            <a:chExt cx="1949051" cy="1981835"/>
          </a:xfrm>
        </p:grpSpPr>
        <p:sp>
          <p:nvSpPr>
            <p:cNvPr id="1015" name="Google Shape;1015;p17"/>
            <p:cNvSpPr txBox="1"/>
            <p:nvPr/>
          </p:nvSpPr>
          <p:spPr>
            <a:xfrm>
              <a:off x="3402610" y="1452050"/>
              <a:ext cx="1932300" cy="27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2200" b="1">
                  <a:solidFill>
                    <a:schemeClr val="accent6"/>
                  </a:solidFill>
                  <a:latin typeface="Quicksand"/>
                  <a:ea typeface="Quicksand"/>
                  <a:cs typeface="Quicksand"/>
                  <a:sym typeface="Quicksand"/>
                </a:rPr>
                <a:t>Konseptual</a:t>
              </a:r>
              <a:endParaRPr lang="en-US" altLang="en-GB" sz="2200" b="1">
                <a:solidFill>
                  <a:schemeClr val="accent6"/>
                </a:solidFill>
                <a:latin typeface="Quicksand"/>
                <a:ea typeface="Quicksand"/>
                <a:cs typeface="Quicksand"/>
                <a:sym typeface="Quicksand"/>
              </a:endParaRPr>
            </a:p>
          </p:txBody>
        </p:sp>
        <p:sp>
          <p:nvSpPr>
            <p:cNvPr id="1016" name="Google Shape;1016;p17"/>
            <p:cNvSpPr txBox="1"/>
            <p:nvPr/>
          </p:nvSpPr>
          <p:spPr>
            <a:xfrm>
              <a:off x="3385859" y="1898455"/>
              <a:ext cx="1931993" cy="153543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1200"/>
                </a:spcAft>
                <a:buNone/>
              </a:pPr>
              <a:r>
                <a:rPr lang="en-US" altLang="en-GB" sz="1200">
                  <a:solidFill>
                    <a:schemeClr val="dk1"/>
                  </a:solidFill>
                  <a:latin typeface="Quicksand Medium"/>
                  <a:ea typeface="Quicksand Medium"/>
                  <a:cs typeface="Quicksand Medium"/>
                  <a:sym typeface="Quicksand Medium"/>
                </a:rPr>
                <a:t>Kecakapan untuk menempatkan diri dalam pembentukan pengertian atau dalam formasi konsep orang lain.</a:t>
              </a:r>
              <a:endParaRPr lang="en-US" altLang="en-GB" sz="1200">
                <a:solidFill>
                  <a:schemeClr val="dk1"/>
                </a:solidFill>
                <a:latin typeface="Quicksand Medium"/>
                <a:ea typeface="Quicksand Medium"/>
                <a:cs typeface="Quicksand Medium"/>
                <a:sym typeface="Quicksand Medium"/>
              </a:endParaRPr>
            </a:p>
          </p:txBody>
        </p:sp>
      </p:grpSp>
      <p:sp>
        <p:nvSpPr>
          <p:cNvPr id="1023" name="Google Shape;1023;p17"/>
          <p:cNvSpPr txBox="1"/>
          <p:nvPr/>
        </p:nvSpPr>
        <p:spPr>
          <a:xfrm>
            <a:off x="1631315" y="2230755"/>
            <a:ext cx="1585595" cy="82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1200">
                <a:solidFill>
                  <a:schemeClr val="dk1"/>
                </a:solidFill>
                <a:latin typeface="Quicksand Medium"/>
                <a:ea typeface="Quicksand Medium"/>
                <a:cs typeface="Quicksand Medium"/>
                <a:sym typeface="Quicksand Medium"/>
              </a:rPr>
              <a:t>kemampuan untuk melepaskan dasar pandangan sendiri dlm mengamati sesuatu dan mengambil dasar pandangan seseorang</a:t>
            </a:r>
            <a:endParaRPr lang="en-US" altLang="en-GB" sz="1200">
              <a:solidFill>
                <a:schemeClr val="dk1"/>
              </a:solidFill>
              <a:latin typeface="Quicksand Medium"/>
              <a:ea typeface="Quicksand Medium"/>
              <a:cs typeface="Quicksand Medium"/>
              <a:sym typeface="Quicksand Medium"/>
            </a:endParaRPr>
          </a:p>
        </p:txBody>
      </p:sp>
      <p:grpSp>
        <p:nvGrpSpPr>
          <p:cNvPr id="1031" name="Google Shape;1031;p17"/>
          <p:cNvGrpSpPr/>
          <p:nvPr/>
        </p:nvGrpSpPr>
        <p:grpSpPr>
          <a:xfrm>
            <a:off x="5585963" y="1725625"/>
            <a:ext cx="1737950" cy="1177800"/>
            <a:chOff x="5554750" y="1531425"/>
            <a:chExt cx="1737950" cy="1177800"/>
          </a:xfrm>
        </p:grpSpPr>
        <p:sp>
          <p:nvSpPr>
            <p:cNvPr id="1032" name="Google Shape;1032;p17"/>
            <p:cNvSpPr txBox="1"/>
            <p:nvPr/>
          </p:nvSpPr>
          <p:spPr>
            <a:xfrm>
              <a:off x="5554750" y="1531425"/>
              <a:ext cx="1736090" cy="42672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1800" b="1">
                  <a:solidFill>
                    <a:schemeClr val="accent6"/>
                  </a:solidFill>
                  <a:latin typeface="Quicksand"/>
                  <a:ea typeface="Quicksand"/>
                  <a:cs typeface="Quicksand"/>
                  <a:sym typeface="Quicksand"/>
                </a:rPr>
                <a:t>Emosional-Motivasional</a:t>
              </a:r>
              <a:endParaRPr lang="en-US" altLang="en-GB" sz="1800" b="1">
                <a:solidFill>
                  <a:schemeClr val="accent6"/>
                </a:solidFill>
                <a:latin typeface="Quicksand"/>
                <a:ea typeface="Quicksand"/>
                <a:cs typeface="Quicksand"/>
                <a:sym typeface="Quicksand"/>
              </a:endParaRPr>
            </a:p>
          </p:txBody>
        </p:sp>
        <p:sp>
          <p:nvSpPr>
            <p:cNvPr id="1033" name="Google Shape;1033;p17"/>
            <p:cNvSpPr txBox="1"/>
            <p:nvPr/>
          </p:nvSpPr>
          <p:spPr>
            <a:xfrm>
              <a:off x="5556300" y="2128725"/>
              <a:ext cx="1736400" cy="580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1200"/>
                </a:spcAft>
                <a:buNone/>
              </a:pPr>
              <a:r>
                <a:rPr lang="en-US" altLang="en-GB" sz="1200">
                  <a:solidFill>
                    <a:schemeClr val="dk1"/>
                  </a:solidFill>
                  <a:latin typeface="Quicksand Medium"/>
                  <a:ea typeface="Quicksand Medium"/>
                  <a:cs typeface="Quicksand Medium"/>
                  <a:sym typeface="Quicksand Medium"/>
                </a:rPr>
                <a:t>Kecakapan untuk ikut merasakan secara konkrit dalam perasaan dan motif-motif orang lain.</a:t>
              </a:r>
              <a:endParaRPr lang="en-US" altLang="en-GB" sz="1200">
                <a:solidFill>
                  <a:schemeClr val="dk1"/>
                </a:solidFill>
                <a:latin typeface="Quicksand Medium"/>
                <a:ea typeface="Quicksand Medium"/>
                <a:cs typeface="Quicksand Medium"/>
                <a:sym typeface="Quicksand Medium"/>
              </a:endParaRPr>
            </a:p>
          </p:txBody>
        </p:sp>
      </p:grpSp>
    </p:spTree>
  </p:cSld>
  <p:clrMapOvr>
    <a:masterClrMapping/>
  </p:clrMapOvr>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4867</Words>
  <Application>WPS Presentation</Application>
  <PresentationFormat/>
  <Paragraphs>85</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Arial</vt:lpstr>
      <vt:lpstr>Jua</vt:lpstr>
      <vt:lpstr>Quicksand Medium</vt:lpstr>
      <vt:lpstr>Quicksand</vt:lpstr>
      <vt:lpstr>STSong</vt:lpstr>
      <vt:lpstr>Microsoft YaHei</vt:lpstr>
      <vt:lpstr>Arial Unicode MS</vt:lpstr>
      <vt:lpstr>Nature Activities Binder by Slidesgo</vt:lpstr>
      <vt:lpstr>Pertumbuhan &amp; Perkembangan Anak</vt:lpstr>
      <vt:lpstr>Pengertian Pertumbuhan</vt:lpstr>
      <vt:lpstr>Faktor2 yg memperngaruhi Pertumbuhan :</vt:lpstr>
      <vt:lpstr>Perkembangan Kepribadian &amp; Sosial</vt:lpstr>
      <vt:lpstr>1. Tingkah Laku Sesudah Umur 1 Tahun</vt:lpstr>
      <vt:lpstr> Tingkah laku lekat merupakan kecenderungan dasar pada anak yang sudah dan sebelum proses-proses belajar dapat terjadi.  Dalam hubungan yang merupakan sifat khas hubungan ibu dan anak, maka tingkah laku lekat tsb dpt dipandang sebagai sifat yg struktural dari hubungan ibu dan anak (Hartup, 1973) </vt:lpstr>
      <vt:lpstr>2. Tingkah Laku Ambil Alih Peran   Yaitu proses sosial dan proses kognitif yg menunjukkan bahwa seseorang dpt menempatkan diri pada motif-motif, perasaan, pikiran, dan tingkah laku orang lain.   Yang terpenting disini adalah memahami berbagai proses internal orang lain seperti emosional, perseptual, kebutuhan, pendapat, motif dan maksud-maksud. Selain hal tsb perlu juga untuk menyesuaikan tingkah laku dengan keadaan orang lain tadi.   </vt:lpstr>
      <vt:lpstr>  Dapat menempatkan diri dalam perspektif, perasaan dan maksud orang lain dapat berarti ikut merasakan secara empatis. Ini merupakan kecakapan tingkah laku yang erat hubungannya dengan ambil alih peran   Empati dan ambil alih peran merupakan aspek-aspek tingkah laku yang saling berhubungan.</vt:lpstr>
      <vt:lpstr>Ambil alih peran dibedakan menjadi 3 macam bentuk ;</vt:lpstr>
      <vt:lpstr> 3. Permainan &amp; Tingkah Laku Bermain   Anak dan permainan merupakan pengertian yang hampir tidak dapat dipisahkan. Sesungguhnya ‘bermain’ juga dilakukan oleh orang dewasa ataupun remaja, hanya saja mungkin menggunakan istilah lain, seperti olah raga, rekreasi atau semacamnya.</vt:lpstr>
      <vt:lpstr>4. Model Belajar   Suatu proses menirukan tingkah laku orang lain yg dilihat dilakukan secara sadar atau tidak. Sinonimnya adalah imitasi, identifikasi dan belajar melalui observasi.</vt:lpstr>
      <vt:lpstr>6. Egosentrisme   Yaitu pemusatan pada diri sendiri. Pengamatan anak banyak ditentuka oleh pangamatan sendiri. Anak blm dapat menempatkan diri dalam keadaan orang lain.  Bedakan dengan egoisme, yaitu sifat ketamakan.</vt:lpstr>
      <vt:lpstr>5. Periode Perkembangan Fase Kepala Batu   Perkembangan ini dianggap sbg proses inti perkembangan kemauan dan kepribadian. Anak yang tidak menunjukkan pembangkangan pada periode tersebut mengalami bahaya untuk berkembang menjadi yang terganggu ( Hetzer, 1961) dan Remplein (1962)</vt:lpstr>
      <vt:lpstr>3 bentuk egosentrisme yg berhubungan dengan tingkat perkembangan ;</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Pertumbuhan &amp; Perkembangan Anak</dc:title>
  <dc:creator/>
  <cp:lastModifiedBy>VIVOBOOK PRO 14</cp:lastModifiedBy>
  <cp:revision>8</cp:revision>
  <dcterms:created xsi:type="dcterms:W3CDTF">2023-08-13T06:35:00Z</dcterms:created>
  <dcterms:modified xsi:type="dcterms:W3CDTF">2023-10-17T03:35:04Z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DE5029ACCFC940A3BDC2A3573BCCB388_12</vt:lpwstr>
  </property>
  <property fmtid="{D5CDD505-2E9C-101B-9397-08002B2CF9AE}" pid="3" name="KSOProductBuildVer">
    <vt:lpwstr>1033-12.2.0.13266</vt:lpwstr>
  </property>
</Properties>
</file>