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287BE6-BF78-44A9-A6A6-6635F29FBE36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F2035A-09B9-46F5-BF0E-F14E66AC5E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945419" cy="1793167"/>
          </a:xfrm>
        </p:spPr>
        <p:txBody>
          <a:bodyPr/>
          <a:lstStyle/>
          <a:p>
            <a:r>
              <a:rPr lang="en-US" dirty="0" smtClean="0"/>
              <a:t>MATERI : </a:t>
            </a:r>
            <a:br>
              <a:rPr lang="en-US" dirty="0" smtClean="0"/>
            </a:br>
            <a:r>
              <a:rPr lang="en-US" dirty="0" smtClean="0"/>
              <a:t>REKAYASA HIDROLOGI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4267200"/>
            <a:ext cx="28875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BAGIAN </a:t>
            </a:r>
            <a:r>
              <a:rPr lang="en-US" sz="2800" b="1" dirty="0" smtClean="0"/>
              <a:t>I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PENGANTAR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1"/>
            <a:ext cx="1074900" cy="1066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42255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UNIVERSITAS SULAWESI TENGGARA</a:t>
            </a:r>
          </a:p>
          <a:p>
            <a:r>
              <a:rPr lang="en-US" sz="1600" b="1" dirty="0" smtClean="0"/>
              <a:t>FAKULTAS TEKNIK</a:t>
            </a:r>
          </a:p>
          <a:p>
            <a:r>
              <a:rPr lang="en-US" sz="1600" b="1" dirty="0" smtClean="0"/>
              <a:t>PRODI TEKNIK SIPIL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017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PEMAHAMAN TERHADAP :</a:t>
            </a:r>
          </a:p>
          <a:p>
            <a:r>
              <a:rPr lang="en-US" dirty="0" smtClean="0"/>
              <a:t>DATA </a:t>
            </a:r>
            <a:r>
              <a:rPr lang="en-US" dirty="0"/>
              <a:t>METEOROLOGI </a:t>
            </a:r>
          </a:p>
          <a:p>
            <a:r>
              <a:rPr lang="en-US" dirty="0" smtClean="0"/>
              <a:t>PRESIPITASI </a:t>
            </a:r>
            <a:r>
              <a:rPr lang="en-US" dirty="0"/>
              <a:t>(HUJAN) </a:t>
            </a:r>
          </a:p>
          <a:p>
            <a:r>
              <a:rPr lang="en-US" dirty="0" smtClean="0"/>
              <a:t>EVAPORASI </a:t>
            </a:r>
            <a:r>
              <a:rPr lang="en-US" dirty="0"/>
              <a:t>DAN </a:t>
            </a:r>
            <a:r>
              <a:rPr lang="en-US" dirty="0" smtClean="0"/>
              <a:t>TRANSPIRASI</a:t>
            </a:r>
          </a:p>
          <a:p>
            <a:r>
              <a:rPr lang="en-US" dirty="0" smtClean="0"/>
              <a:t>INFILTRASI </a:t>
            </a:r>
            <a:r>
              <a:rPr lang="en-US" dirty="0"/>
              <a:t>DAN PERKOLASI </a:t>
            </a:r>
          </a:p>
          <a:p>
            <a:r>
              <a:rPr lang="en-US" dirty="0" smtClean="0"/>
              <a:t>AIR </a:t>
            </a:r>
            <a:r>
              <a:rPr lang="en-US" dirty="0"/>
              <a:t>TANAH (GROUND </a:t>
            </a:r>
            <a:r>
              <a:rPr lang="en-US" dirty="0" smtClean="0"/>
              <a:t>WATER)</a:t>
            </a:r>
          </a:p>
          <a:p>
            <a:r>
              <a:rPr lang="en-US" dirty="0" smtClean="0"/>
              <a:t>HIDROMETRI </a:t>
            </a:r>
          </a:p>
          <a:p>
            <a:r>
              <a:rPr lang="en-US" dirty="0" smtClean="0"/>
              <a:t>ALIRAN </a:t>
            </a:r>
            <a:r>
              <a:rPr lang="en-US" dirty="0"/>
              <a:t>PERMUKAAN </a:t>
            </a:r>
          </a:p>
          <a:p>
            <a:r>
              <a:rPr lang="en-US" dirty="0" smtClean="0"/>
              <a:t>PERAMALAN </a:t>
            </a:r>
            <a:r>
              <a:rPr lang="en-US" dirty="0"/>
              <a:t>PERISTIWA HIDROLOGI </a:t>
            </a:r>
          </a:p>
          <a:p>
            <a:r>
              <a:rPr lang="en-US" dirty="0" smtClean="0"/>
              <a:t>PERHITUNGAN </a:t>
            </a:r>
            <a:r>
              <a:rPr lang="en-US" dirty="0"/>
              <a:t>DEBIT MAKSIMUM </a:t>
            </a:r>
          </a:p>
          <a:p>
            <a:r>
              <a:rPr lang="en-US" dirty="0" smtClean="0"/>
              <a:t>TERSEDIANYA </a:t>
            </a:r>
            <a:r>
              <a:rPr lang="en-US" dirty="0"/>
              <a:t>AIR PERMUKAAN UNTUK PEMAKAIAN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REKAYA HIDROLOGI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7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219200"/>
            <a:ext cx="754338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42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t="44618" r="29917" b="21180"/>
          <a:stretch/>
        </p:blipFill>
        <p:spPr bwMode="auto">
          <a:xfrm>
            <a:off x="1219200" y="1981200"/>
            <a:ext cx="6702893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6300" y="8128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KETERSEDIAAN AIR DI INDONESIA</a:t>
            </a:r>
          </a:p>
          <a:p>
            <a:pPr algn="just"/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/>
              <a:t>air di Indonesia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Indonesia yang </a:t>
            </a:r>
            <a:r>
              <a:rPr lang="en-US" sz="2000" dirty="0" err="1"/>
              <a:t>jumlahnya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250 </a:t>
            </a:r>
            <a:r>
              <a:rPr lang="en-US" sz="2000" dirty="0" err="1"/>
              <a:t>juta</a:t>
            </a:r>
            <a:r>
              <a:rPr lang="en-US" sz="2000" dirty="0"/>
              <a:t> </a:t>
            </a:r>
            <a:r>
              <a:rPr lang="en-US" sz="2000" dirty="0" err="1"/>
              <a:t>jiwa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934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1"/>
            <a:ext cx="8229600" cy="37338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400" dirty="0" smtClean="0"/>
              <a:t>PENDAHULUAN :</a:t>
            </a:r>
          </a:p>
          <a:p>
            <a:r>
              <a:rPr lang="en-US" sz="2400" dirty="0" err="1" smtClean="0"/>
              <a:t>Hidrologi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yang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AIR di </a:t>
            </a:r>
            <a:r>
              <a:rPr lang="en-US" sz="2400" dirty="0" err="1"/>
              <a:t>bumi</a:t>
            </a:r>
            <a:endParaRPr lang="en-US" sz="2400" dirty="0"/>
          </a:p>
          <a:p>
            <a:pPr fontAlgn="ctr"/>
            <a:r>
              <a:rPr lang="en-US" sz="2400" dirty="0" err="1"/>
              <a:t>Kejadiannya</a:t>
            </a:r>
            <a:endParaRPr lang="en-US" sz="2400" dirty="0"/>
          </a:p>
          <a:p>
            <a:pPr fontAlgn="ctr"/>
            <a:r>
              <a:rPr lang="en-US" sz="2400" dirty="0" err="1"/>
              <a:t>Sirkulasinya</a:t>
            </a:r>
            <a:endParaRPr lang="en-US" sz="2400" dirty="0"/>
          </a:p>
          <a:p>
            <a:pPr fontAlgn="ctr"/>
            <a:r>
              <a:rPr lang="en-US" sz="2400" dirty="0" err="1"/>
              <a:t>Distribusinya</a:t>
            </a:r>
            <a:endParaRPr lang="en-US" sz="2400" dirty="0"/>
          </a:p>
          <a:p>
            <a:pPr fontAlgn="ctr"/>
            <a:r>
              <a:rPr lang="en-US" sz="2400" dirty="0" err="1"/>
              <a:t>Kuantitasnya</a:t>
            </a:r>
            <a:endParaRPr lang="en-US" sz="2400" dirty="0"/>
          </a:p>
          <a:p>
            <a:pPr fontAlgn="ctr"/>
            <a:r>
              <a:rPr lang="en-US" sz="2400" dirty="0" err="1"/>
              <a:t>Kualitasnya</a:t>
            </a:r>
            <a:endParaRPr lang="en-US" sz="2400" dirty="0"/>
          </a:p>
          <a:p>
            <a:r>
              <a:rPr lang="en-US" sz="2400" dirty="0" err="1"/>
              <a:t>Hubungannya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mahluk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REKAYASA HIDROLOGI </a:t>
            </a:r>
          </a:p>
        </p:txBody>
      </p:sp>
    </p:spTree>
    <p:extLst>
      <p:ext uri="{BB962C8B-B14F-4D97-AF65-F5344CB8AC3E}">
        <p14:creationId xmlns:p14="http://schemas.microsoft.com/office/powerpoint/2010/main" val="259782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2514600"/>
          </a:xfrm>
        </p:spPr>
        <p:txBody>
          <a:bodyPr>
            <a:noAutofit/>
          </a:bodyPr>
          <a:lstStyle/>
          <a:p>
            <a:pPr algn="just" fontAlgn="ctr"/>
            <a:r>
              <a:rPr lang="en-US" sz="2400" dirty="0"/>
              <a:t>Scientific Hydrology --&gt;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beratnya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akademik</a:t>
            </a:r>
            <a:endParaRPr lang="en-US" sz="2400" dirty="0"/>
          </a:p>
          <a:p>
            <a:pPr marL="400050" lvl="1" indent="0" algn="just">
              <a:buNone/>
            </a:pP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hidrologi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Hidrologi</a:t>
            </a:r>
            <a:r>
              <a:rPr lang="en-US" sz="1800" dirty="0"/>
              <a:t>.</a:t>
            </a:r>
          </a:p>
          <a:p>
            <a:pPr algn="just" fontAlgn="ctr"/>
            <a:r>
              <a:rPr lang="en-US" sz="2400" dirty="0"/>
              <a:t>Engineering Hydrology --&gt;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beratnya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terapan</a:t>
            </a:r>
            <a:endParaRPr lang="en-US" sz="2400" dirty="0"/>
          </a:p>
          <a:p>
            <a:pPr marL="400050" lvl="1" indent="0" algn="just">
              <a:buNone/>
            </a:pPr>
            <a:r>
              <a:rPr lang="en-US" sz="1800" dirty="0" err="1"/>
              <a:t>Kadang</a:t>
            </a:r>
            <a:r>
              <a:rPr lang="en-US" sz="1800" dirty="0"/>
              <a:t>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Applied Hydrology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Aplikasi</a:t>
            </a:r>
            <a:r>
              <a:rPr lang="en-US" sz="1800" dirty="0"/>
              <a:t> </a:t>
            </a:r>
            <a:r>
              <a:rPr lang="en-US" sz="1800" dirty="0" err="1"/>
              <a:t>Hidrologi</a:t>
            </a:r>
            <a:r>
              <a:rPr lang="en-US" sz="1800" dirty="0"/>
              <a:t> (</a:t>
            </a:r>
            <a:r>
              <a:rPr lang="en-US" sz="1800" dirty="0" err="1"/>
              <a:t>Hidridrologi</a:t>
            </a:r>
            <a:r>
              <a:rPr lang="en-US" sz="1800" dirty="0"/>
              <a:t> </a:t>
            </a:r>
            <a:r>
              <a:rPr lang="en-US" sz="1800" dirty="0" err="1"/>
              <a:t>terapan</a:t>
            </a:r>
            <a:r>
              <a:rPr lang="en-US" sz="1800" dirty="0"/>
              <a:t>)</a:t>
            </a:r>
          </a:p>
          <a:p>
            <a:pPr algn="just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Hidrologi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4335416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b="1" dirty="0" err="1"/>
              <a:t>ilmu</a:t>
            </a:r>
            <a:r>
              <a:rPr lang="en-US" sz="2000" b="1" dirty="0"/>
              <a:t> </a:t>
            </a:r>
            <a:r>
              <a:rPr lang="en-US" sz="2000" dirty="0"/>
              <a:t>yang </a:t>
            </a:r>
            <a:r>
              <a:rPr lang="en-US" sz="2000" dirty="0" err="1"/>
              <a:t>terkait</a:t>
            </a:r>
            <a:r>
              <a:rPr lang="en-US" sz="2000" dirty="0"/>
              <a:t> :</a:t>
            </a:r>
          </a:p>
          <a:p>
            <a:pPr algn="just"/>
            <a:r>
              <a:rPr lang="en-US" sz="2000" dirty="0" err="1"/>
              <a:t>Meteorologi</a:t>
            </a:r>
            <a:r>
              <a:rPr lang="en-US" sz="2000" dirty="0"/>
              <a:t>, </a:t>
            </a:r>
            <a:r>
              <a:rPr lang="en-US" sz="2000" dirty="0" err="1"/>
              <a:t>geologi</a:t>
            </a:r>
            <a:r>
              <a:rPr lang="en-US" sz="2000" dirty="0"/>
              <a:t>, </a:t>
            </a:r>
            <a:r>
              <a:rPr lang="en-US" sz="2000" dirty="0" err="1"/>
              <a:t>statistik</a:t>
            </a:r>
            <a:r>
              <a:rPr lang="en-US" sz="2000" dirty="0"/>
              <a:t>, </a:t>
            </a:r>
            <a:r>
              <a:rPr lang="en-US" sz="2000" dirty="0" err="1"/>
              <a:t>kimia</a:t>
            </a:r>
            <a:r>
              <a:rPr lang="en-US" sz="2000" dirty="0"/>
              <a:t>, </a:t>
            </a:r>
            <a:r>
              <a:rPr lang="en-US" sz="2000" dirty="0" err="1"/>
              <a:t>fisika</a:t>
            </a:r>
            <a:r>
              <a:rPr lang="en-US" sz="2000" dirty="0"/>
              <a:t>, </a:t>
            </a:r>
            <a:r>
              <a:rPr lang="en-US" sz="2000" dirty="0" err="1"/>
              <a:t>matemati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mekanika</a:t>
            </a:r>
            <a:r>
              <a:rPr lang="en-US" sz="2000" dirty="0"/>
              <a:t> </a:t>
            </a:r>
            <a:r>
              <a:rPr lang="en-US" sz="2000" dirty="0" err="1"/>
              <a:t>fluida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13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Hidrologi</a:t>
            </a:r>
            <a:r>
              <a:rPr lang="en-US" dirty="0" smtClean="0"/>
              <a:t> </a:t>
            </a:r>
            <a:r>
              <a:rPr lang="en-US" dirty="0" err="1" smtClean="0"/>
              <a:t>Terapan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95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Merancang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mengoperasikan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hidrolika</a:t>
            </a:r>
            <a:r>
              <a:rPr lang="en-US" sz="2400" dirty="0"/>
              <a:t>, </a:t>
            </a:r>
            <a:r>
              <a:rPr lang="en-US" sz="2400" dirty="0" err="1"/>
              <a:t>suplai</a:t>
            </a:r>
            <a:r>
              <a:rPr lang="en-US" sz="2400" dirty="0"/>
              <a:t> air, </a:t>
            </a:r>
            <a:r>
              <a:rPr lang="en-US" sz="2400" dirty="0" err="1"/>
              <a:t>pengolahan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, </a:t>
            </a:r>
            <a:r>
              <a:rPr lang="en-US" sz="2400" dirty="0" err="1"/>
              <a:t>irigasi</a:t>
            </a:r>
            <a:r>
              <a:rPr lang="en-US" sz="2400" dirty="0"/>
              <a:t>, </a:t>
            </a:r>
            <a:r>
              <a:rPr lang="en-US" sz="2400" dirty="0" err="1"/>
              <a:t>drainase</a:t>
            </a:r>
            <a:r>
              <a:rPr lang="en-US" sz="2400" dirty="0"/>
              <a:t>, </a:t>
            </a:r>
            <a:r>
              <a:rPr lang="en-US" sz="2400" dirty="0" err="1"/>
              <a:t>pembangkit</a:t>
            </a:r>
            <a:r>
              <a:rPr lang="en-US" sz="2400" dirty="0"/>
              <a:t> </a:t>
            </a:r>
            <a:r>
              <a:rPr lang="en-US" sz="2400" dirty="0" err="1"/>
              <a:t>listri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air, </a:t>
            </a:r>
            <a:r>
              <a:rPr lang="en-US" sz="2400" dirty="0" err="1"/>
              <a:t>mengontrol</a:t>
            </a:r>
            <a:r>
              <a:rPr lang="en-US" sz="2400" dirty="0"/>
              <a:t> air </a:t>
            </a:r>
            <a:r>
              <a:rPr lang="en-US" sz="2400" dirty="0" err="1"/>
              <a:t>limpasan</a:t>
            </a:r>
            <a:r>
              <a:rPr lang="en-US" sz="2400" dirty="0"/>
              <a:t>, </a:t>
            </a:r>
            <a:r>
              <a:rPr lang="en-US" sz="2400" dirty="0" err="1"/>
              <a:t>navigasi</a:t>
            </a:r>
            <a:r>
              <a:rPr lang="en-US" sz="2400" dirty="0"/>
              <a:t>,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erosi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sedimentasi</a:t>
            </a:r>
            <a:r>
              <a:rPr lang="en-US" sz="2400" dirty="0"/>
              <a:t>, </a:t>
            </a:r>
            <a:r>
              <a:rPr lang="en-US" sz="2400" dirty="0" err="1"/>
              <a:t>wisata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liar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perikanan</a:t>
            </a:r>
            <a:r>
              <a:rPr lang="en-US" sz="2400" dirty="0"/>
              <a:t> </a:t>
            </a:r>
            <a:r>
              <a:rPr lang="en-US" sz="2400" dirty="0" err="1"/>
              <a:t>budidaya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hidrologi</a:t>
            </a:r>
            <a:r>
              <a:rPr lang="en-US" sz="2400" dirty="0"/>
              <a:t> </a:t>
            </a:r>
            <a:r>
              <a:rPr lang="en-US" sz="2400" dirty="0" err="1"/>
              <a:t>terapan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:</a:t>
            </a:r>
          </a:p>
          <a:p>
            <a:pPr marL="514350" indent="-514350" algn="just" fontAlgn="ctr">
              <a:buFont typeface="+mj-lt"/>
              <a:buAutoNum type="arabicPeriod"/>
            </a:pPr>
            <a:r>
              <a:rPr lang="en-US" sz="2400" dirty="0" err="1"/>
              <a:t>Estimasi</a:t>
            </a:r>
            <a:r>
              <a:rPr lang="en-US" sz="2400" dirty="0"/>
              <a:t> </a:t>
            </a:r>
            <a:r>
              <a:rPr lang="en-US" sz="2400" dirty="0" err="1"/>
              <a:t>Sumberdaya</a:t>
            </a:r>
            <a:r>
              <a:rPr lang="en-US" sz="2400" dirty="0"/>
              <a:t> Air --&gt;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rusak</a:t>
            </a:r>
            <a:r>
              <a:rPr lang="en-US" sz="2400" dirty="0"/>
              <a:t> air</a:t>
            </a:r>
          </a:p>
          <a:p>
            <a:pPr marL="514350" indent="-514350" algn="just" fontAlgn="ctr">
              <a:buFont typeface="+mj-lt"/>
              <a:buAutoNum type="arabicPeriod"/>
            </a:pPr>
            <a:r>
              <a:rPr lang="en-US" sz="2400" dirty="0"/>
              <a:t>Proses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hujan</a:t>
            </a:r>
            <a:r>
              <a:rPr lang="en-US" sz="2400" dirty="0"/>
              <a:t>, </a:t>
            </a:r>
            <a:r>
              <a:rPr lang="en-US" sz="2400" dirty="0" err="1"/>
              <a:t>lompasan</a:t>
            </a:r>
            <a:r>
              <a:rPr lang="en-US" sz="2400" dirty="0"/>
              <a:t>, </a:t>
            </a:r>
            <a:r>
              <a:rPr lang="en-US" sz="2400" dirty="0" err="1"/>
              <a:t>evaporasi</a:t>
            </a:r>
            <a:r>
              <a:rPr lang="en-US" sz="2400" dirty="0"/>
              <a:t>, </a:t>
            </a:r>
            <a:r>
              <a:rPr lang="en-US" sz="2400" dirty="0" err="1"/>
              <a:t>transpirasi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proses </a:t>
            </a:r>
            <a:r>
              <a:rPr lang="en-US" sz="2400" dirty="0" err="1"/>
              <a:t>tersebut</a:t>
            </a:r>
            <a:endParaRPr lang="en-US" sz="2400" dirty="0"/>
          </a:p>
          <a:p>
            <a:pPr marL="514350" indent="-514350" algn="just" fontAlgn="ctr">
              <a:buFont typeface="+mj-lt"/>
              <a:buAutoNum type="arabicPeriod"/>
            </a:pPr>
            <a:r>
              <a:rPr lang="en-US" sz="2400" dirty="0" err="1"/>
              <a:t>Permasalahan</a:t>
            </a:r>
            <a:r>
              <a:rPr lang="en-US" sz="2400" dirty="0"/>
              <a:t> </a:t>
            </a:r>
            <a:r>
              <a:rPr lang="en-US" sz="2400" dirty="0" err="1"/>
              <a:t>banjir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kekeringan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penanggulannya</a:t>
            </a:r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49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27336" r="16081" b="9507"/>
          <a:stretch/>
        </p:blipFill>
        <p:spPr bwMode="auto">
          <a:xfrm>
            <a:off x="850900" y="1447800"/>
            <a:ext cx="7851784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09600"/>
            <a:ext cx="290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SIKLUS HIDROLOGI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59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20312" r="33821" b="19618"/>
          <a:stretch/>
        </p:blipFill>
        <p:spPr bwMode="auto">
          <a:xfrm>
            <a:off x="2286000" y="762000"/>
            <a:ext cx="46794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80166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SKEMA SIKLUS HIDROLOGI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93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Berdasarkan</a:t>
            </a:r>
            <a:r>
              <a:rPr lang="en-US" sz="2000" dirty="0"/>
              <a:t>  lama  </a:t>
            </a:r>
            <a:r>
              <a:rPr lang="en-US" sz="2000" dirty="0" err="1"/>
              <a:t>peredaran</a:t>
            </a:r>
            <a:r>
              <a:rPr lang="en-US" sz="2000" dirty="0"/>
              <a:t>  air,   </a:t>
            </a:r>
            <a:r>
              <a:rPr lang="en-US" sz="2000" dirty="0" err="1"/>
              <a:t>siklus</a:t>
            </a:r>
            <a:r>
              <a:rPr lang="en-US" sz="2000" dirty="0"/>
              <a:t>  </a:t>
            </a:r>
            <a:r>
              <a:rPr lang="en-US" sz="2000" dirty="0" err="1"/>
              <a:t>hidrologi</a:t>
            </a:r>
            <a:r>
              <a:rPr lang="en-US" sz="2000" dirty="0"/>
              <a:t>  </a:t>
            </a:r>
            <a:r>
              <a:rPr lang="en-US" sz="2000" dirty="0" err="1"/>
              <a:t>dapat</a:t>
            </a:r>
            <a:r>
              <a:rPr lang="en-US" sz="2000" dirty="0"/>
              <a:t>  </a:t>
            </a:r>
            <a:r>
              <a:rPr lang="en-US" sz="2000" dirty="0" err="1"/>
              <a:t>dibedakan</a:t>
            </a:r>
            <a:r>
              <a:rPr lang="en-US" sz="2000" dirty="0"/>
              <a:t> 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3 (</a:t>
            </a:r>
            <a:r>
              <a:rPr lang="en-US" sz="2000" dirty="0" err="1" smtClean="0"/>
              <a:t>tiga</a:t>
            </a:r>
            <a:r>
              <a:rPr lang="en-US" sz="2000" dirty="0"/>
              <a:t>)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,  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r>
              <a:rPr lang="en-US" sz="2000" dirty="0" smtClean="0"/>
              <a:t>,</a:t>
            </a:r>
          </a:p>
          <a:p>
            <a:pPr lvl="1" algn="just"/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pendek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proses </a:t>
            </a:r>
            <a:r>
              <a:rPr lang="en-US" sz="2000" dirty="0" err="1"/>
              <a:t>peredaran</a:t>
            </a:r>
            <a:r>
              <a:rPr lang="en-US" sz="2000" dirty="0"/>
              <a:t> air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. Proses </a:t>
            </a:r>
            <a:r>
              <a:rPr lang="en-US" sz="2000" dirty="0" err="1"/>
              <a:t>ini</a:t>
            </a:r>
            <a:r>
              <a:rPr lang="en-US" sz="2000" dirty="0"/>
              <a:t> 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di  </a:t>
            </a:r>
            <a:r>
              <a:rPr lang="en-US" sz="2000" dirty="0" err="1"/>
              <a:t>laut</a:t>
            </a:r>
            <a:endParaRPr lang="en-US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Sedang</a:t>
            </a:r>
            <a:r>
              <a:rPr lang="en-US" sz="2000" dirty="0" smtClean="0"/>
              <a:t>,</a:t>
            </a:r>
          </a:p>
          <a:p>
            <a:pPr lvl="1" algn="just"/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ketinggian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, </a:t>
            </a:r>
            <a:r>
              <a:rPr lang="en-US" sz="2000" dirty="0" err="1" smtClean="0"/>
              <a:t>Peredaran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harusnya</a:t>
            </a:r>
            <a:r>
              <a:rPr lang="en-US" sz="2000" dirty="0" smtClean="0"/>
              <a:t> </a:t>
            </a:r>
            <a:r>
              <a:rPr lang="en-US" sz="2000" dirty="0" err="1" smtClean="0"/>
              <a:t>kelaut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terputus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evaporasi</a:t>
            </a:r>
            <a:r>
              <a:rPr lang="en-US" sz="2000" dirty="0" smtClean="0"/>
              <a:t>,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sungai</a:t>
            </a:r>
            <a:r>
              <a:rPr lang="en-US" sz="2000" dirty="0"/>
              <a:t>,  </a:t>
            </a:r>
            <a:r>
              <a:rPr lang="en-US" sz="2000" dirty="0" err="1"/>
              <a:t>dan</a:t>
            </a:r>
            <a:r>
              <a:rPr lang="en-US" sz="2000" dirty="0"/>
              <a:t>  </a:t>
            </a:r>
            <a:r>
              <a:rPr lang="en-US" sz="2000" dirty="0" err="1" smtClean="0"/>
              <a:t>danau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endParaRPr lang="en-US" sz="2000" dirty="0" smtClean="0"/>
          </a:p>
          <a:p>
            <a:pPr lvl="1" algn="just"/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yang </a:t>
            </a:r>
            <a:r>
              <a:rPr lang="en-US" sz="2000" dirty="0" err="1"/>
              <a:t>berlangsung</a:t>
            </a:r>
            <a:r>
              <a:rPr lang="en-US" sz="2000" dirty="0"/>
              <a:t> </a:t>
            </a:r>
            <a:r>
              <a:rPr lang="en-US" sz="2000" dirty="0" smtClean="0"/>
              <a:t>paling lama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prosesnya</a:t>
            </a:r>
            <a:r>
              <a:rPr lang="en-US" sz="2000" dirty="0"/>
              <a:t> paling </a:t>
            </a:r>
            <a:r>
              <a:rPr lang="en-US" sz="2000" dirty="0" err="1"/>
              <a:t>lengkap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07325" y="733455"/>
            <a:ext cx="7300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SIKLUS HIDROLOGI BERDASARKAN WAKTU RETANG PEREDARAN AIR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865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17014" r="23963" b="5903"/>
          <a:stretch/>
        </p:blipFill>
        <p:spPr bwMode="auto">
          <a:xfrm>
            <a:off x="600075" y="1295400"/>
            <a:ext cx="486186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61944" y="3200400"/>
            <a:ext cx="3657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PERSAMAAN MATEMATISNYA UNTUK SIKLUS TERTUTUP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endParaRPr kumimoji="0" lang="en-US" sz="29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4" name="Picture 4" descr="Machine generated alternative text: ds&#10;1—t.O=&#10;Keterangan:&#10;I = aliran yang masuk (inflow)&#10;O = aliran yang keluar (outflow)&#10;s = simpanan (storage)&#10;t = waktu (tim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69" y="3900487"/>
            <a:ext cx="3333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320526"/>
            <a:ext cx="510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SIKLUS HIDROLOGI BERDASARKAN SISTIMNYA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</a:t>
            </a:r>
            <a:endParaRPr kumimoji="0" lang="en-US" sz="29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812968"/>
            <a:ext cx="2150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A. SIKLUS TERTUTUP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2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6102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7400" y="410170"/>
            <a:ext cx="2031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 pitchFamily="34" charset="0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 SIKLUS TERBUKA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3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346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MATERI :  REKAYASA HIDROLOGI</vt:lpstr>
      <vt:lpstr>REKAYASA HIDROLOGI </vt:lpstr>
      <vt:lpstr>Klasifikasi Hidrologi </vt:lpstr>
      <vt:lpstr>Hidrologi Terapan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REKAYA HIDROLOGI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REKAYASA HIDROLOGI</dc:title>
  <dc:creator>ismail - [2010]</dc:creator>
  <cp:lastModifiedBy>ismail - [2010]</cp:lastModifiedBy>
  <cp:revision>11</cp:revision>
  <dcterms:created xsi:type="dcterms:W3CDTF">2020-04-02T21:42:49Z</dcterms:created>
  <dcterms:modified xsi:type="dcterms:W3CDTF">2020-04-19T09:25:08Z</dcterms:modified>
</cp:coreProperties>
</file>