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34" r:id="rId5"/>
    <p:sldId id="328" r:id="rId6"/>
    <p:sldId id="329" r:id="rId7"/>
    <p:sldId id="316" r:id="rId8"/>
    <p:sldId id="335" r:id="rId9"/>
    <p:sldId id="336" r:id="rId10"/>
    <p:sldId id="331" r:id="rId11"/>
    <p:sldId id="319" r:id="rId12"/>
    <p:sldId id="318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5"/>
    <a:srgbClr val="00FDFF"/>
    <a:srgbClr val="00D9C7"/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9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4" y="9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43020" y="2224295"/>
            <a:ext cx="61607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Link 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8" y="1800644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0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Medium Access Control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06644" y="2696006"/>
            <a:ext cx="9510556" cy="250921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60363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Medium Access Control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merupakan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metode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transmisi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sinyal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mencegah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terjadinya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tabrakan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(collision) pada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jaringan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</a:p>
          <a:p>
            <a:pPr marL="360363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Medium Access Control </a:t>
            </a:r>
            <a:r>
              <a:rPr lang="en-US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terdapat</a:t>
            </a:r>
            <a:r>
              <a:rPr lang="en-US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dua</a:t>
            </a:r>
            <a:r>
              <a:rPr lang="en-US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metode</a:t>
            </a:r>
            <a:r>
              <a:rPr lang="en-US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akses</a:t>
            </a:r>
            <a:r>
              <a:rPr lang="en-US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yaitu</a:t>
            </a:r>
            <a:r>
              <a:rPr lang="en-US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:</a:t>
            </a:r>
          </a:p>
          <a:p>
            <a:pPr marL="720725" indent="-2984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Controlled Access</a:t>
            </a:r>
          </a:p>
          <a:p>
            <a:pPr marL="720725" indent="-2984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Random Access</a:t>
            </a:r>
            <a:endParaRPr lang="en-ID" sz="26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6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Metode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Akses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882543" y="2053970"/>
            <a:ext cx="10445857" cy="365773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17463" marR="180340">
              <a:lnSpc>
                <a:spcPct val="115000"/>
              </a:lnSpc>
              <a:spcAft>
                <a:spcPts val="800"/>
              </a:spcAft>
            </a:pPr>
            <a:r>
              <a:rPr lang="en-ID" sz="2000" b="1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Controlled Access</a:t>
            </a:r>
          </a:p>
          <a:p>
            <a:pPr marL="17463" marR="180340">
              <a:lnSpc>
                <a:spcPct val="115000"/>
              </a:lnSpc>
              <a:spcAft>
                <a:spcPts val="800"/>
              </a:spcAft>
            </a:pP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ebelum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mengirimkan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frame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harus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memperoleh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ijin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(permit)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terlebih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dahulu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komputer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utama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sehingga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sekunder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dipilih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berkomunikasi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sekunder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lain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kecuali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melewati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utama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17463" marR="180340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17463" marR="180340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Random Access</a:t>
            </a:r>
            <a:endParaRPr lang="en-ID" sz="2000" b="1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17463" marR="180340">
              <a:lnSpc>
                <a:spcPct val="115000"/>
              </a:lnSpc>
              <a:spcAft>
                <a:spcPts val="800"/>
              </a:spcAft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Setiap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komputer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berlomba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mengggunakan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link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ada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Agar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terjadi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tabrakan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maka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medium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harus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dipastikan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kondisi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sedang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istirahat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(carrier sense) 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1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Link 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Protocol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17600" y="2335171"/>
            <a:ext cx="10312400" cy="319459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22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Asynchronous Protocol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ID" sz="22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etiap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karakter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diperlakukan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secara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independent,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sehingga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penggunaan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link pada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jaringan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efisien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22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Synchronous Protocol</a:t>
            </a:r>
            <a:endParaRPr lang="en-ID" sz="2200" b="1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Seluruh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bit pada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mekanisme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diorganisasikan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karakter-karakter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ukuran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sama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  <a:endParaRPr lang="en-ID" sz="2200" dirty="0"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0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40"/>
            <a:ext cx="10080596" cy="2728102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dihara</a:t>
            </a:r>
            <a:r>
              <a:rPr lang="en-US" sz="2500" b="1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pkan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layanan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link layer.</a:t>
            </a: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frame.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flow control.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endParaRPr lang="en-ID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802567" y="35322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6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Link 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Layer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54052" y="2379744"/>
            <a:ext cx="4941948" cy="344709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Data Link Layer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berfungsi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memberikan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layanan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Network Layer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yakni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mentransfer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sumber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tujuan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mengirimkan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deretan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bit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link layer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mentransmisikan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bit-bit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tersebut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mesin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tujuan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sehingga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deretan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bit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tersebut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diantarkan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network layer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ada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disana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05C15-869D-1AC4-11AB-8CF420E50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95" y="1915169"/>
            <a:ext cx="4056185" cy="33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Link 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Layer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893548" y="2113791"/>
            <a:ext cx="10404903" cy="419614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ID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Layanan</a:t>
            </a:r>
            <a:r>
              <a:rPr lang="en-ID" sz="17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tanpa</a:t>
            </a:r>
            <a:r>
              <a:rPr lang="en-ID" sz="17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koneksi</a:t>
            </a:r>
            <a:r>
              <a:rPr lang="en-ID" sz="17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17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disahkan</a:t>
            </a:r>
            <a:r>
              <a:rPr lang="en-ID" sz="17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68300" lvl="0" algn="just">
              <a:lnSpc>
                <a:spcPct val="115000"/>
              </a:lnSpc>
              <a:spcAft>
                <a:spcPts val="800"/>
              </a:spcAft>
            </a:pP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Perangkat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frame-frame independent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perangkat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perangkat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menjawab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keadaan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frame yang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perjalanannya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frame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hilang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dikarenakan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noise,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memulihkan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frame yang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hilang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22263" lvl="0" indent="-322263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Layanan</a:t>
            </a:r>
            <a:r>
              <a:rPr lang="en-ID" sz="17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tanpa</a:t>
            </a:r>
            <a:r>
              <a:rPr lang="en-ID" sz="17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koneksi</a:t>
            </a:r>
            <a:r>
              <a:rPr lang="en-ID" sz="17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disahkan</a:t>
            </a:r>
            <a:r>
              <a:rPr lang="en-ID" sz="17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68300" lvl="0" algn="just">
              <a:lnSpc>
                <a:spcPct val="115000"/>
              </a:lnSpc>
              <a:spcAft>
                <a:spcPts val="800"/>
              </a:spcAft>
            </a:pPr>
            <a:r>
              <a:rPr lang="en-US" sz="17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engan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layanan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pengirim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tau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apakah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tiba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kondisi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Jika frame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belum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tiba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interval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ditetapkan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frame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dikirimkan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kembali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pengirim</a:t>
            </a:r>
            <a:r>
              <a:rPr lang="en-US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22263" indent="-322263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Layanan</a:t>
            </a:r>
            <a:r>
              <a:rPr lang="en-US" sz="17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berorientasi</a:t>
            </a:r>
            <a:r>
              <a:rPr lang="en-US" sz="17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koneksi</a:t>
            </a:r>
            <a:endParaRPr lang="en-US" sz="1700" b="1" dirty="0">
              <a:solidFill>
                <a:srgbClr val="000000"/>
              </a:solidFill>
              <a:effectLst/>
              <a:latin typeface="Segoe UI Symbol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8300" algn="just">
              <a:lnSpc>
                <a:spcPct val="115000"/>
              </a:lnSpc>
              <a:spcAft>
                <a:spcPts val="800"/>
              </a:spcAft>
            </a:pP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layanan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membangun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koneksi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sebelum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ditransmisikan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Frame yang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dikirim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terlebih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dahulu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diberikan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dijamin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frame yang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urutan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7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benar</a:t>
            </a:r>
            <a:r>
              <a:rPr lang="en-ID" sz="17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1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Frame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E487-52CC-FDB4-AB61-CA7E00B66A92}"/>
              </a:ext>
            </a:extLst>
          </p:cNvPr>
          <p:cNvSpPr txBox="1"/>
          <p:nvPr/>
        </p:nvSpPr>
        <p:spPr>
          <a:xfrm>
            <a:off x="1320089" y="2231727"/>
            <a:ext cx="69283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Protocol Data Unit pada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lapisan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link 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D43066-11AD-CB5E-1C14-CF90A5D71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262" y="2796225"/>
            <a:ext cx="4622165" cy="12217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9A039C-EECD-C536-0403-9B31930288EA}"/>
              </a:ext>
            </a:extLst>
          </p:cNvPr>
          <p:cNvSpPr txBox="1"/>
          <p:nvPr/>
        </p:nvSpPr>
        <p:spPr>
          <a:xfrm>
            <a:off x="1320088" y="4017965"/>
            <a:ext cx="8175603" cy="1983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Frame Header: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Berisi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alamat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sumber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pengirim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tujuan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frame dan bytes control.</a:t>
            </a:r>
            <a:endParaRPr lang="en-ID" sz="16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Payload Field: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Berisi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pesan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ingin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disampaikan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.</a:t>
            </a:r>
            <a:endParaRPr lang="en-ID" sz="16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Trailer: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Berisi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deteksi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kesalahan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dan bit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koreksi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kesalahan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. Bagian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ini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disebut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juga </a:t>
            </a:r>
            <a:r>
              <a:rPr lang="en-US" sz="1800" i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Frame Check Sequence (FCS).</a:t>
            </a:r>
            <a:endParaRPr lang="en-ID" sz="16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Flag: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Dua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Flag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diujungnya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menunjukkan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tanda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awal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akhir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frame.</a:t>
            </a:r>
            <a:endParaRPr lang="en-ID" sz="16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6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Flow Control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754138" y="2505177"/>
            <a:ext cx="10898599" cy="249299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Flow control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merupakan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suatu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teknik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mengatur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transmisi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penerima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cara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membatasi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jumlah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yang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dikirimkan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agar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melampaui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kapasitas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kemampuan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penerima</a:t>
            </a:r>
            <a:r>
              <a:rPr lang="en-ID" sz="26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Terdapat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2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teknik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flow control:</a:t>
            </a:r>
          </a:p>
          <a:p>
            <a:pPr marL="635000" indent="-317500" algn="just"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Stop and Wait</a:t>
            </a:r>
            <a:endParaRPr lang="en-ID" sz="26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22300" indent="-300038" algn="just">
              <a:buFont typeface="Courier New" panose="02070309020205020404" pitchFamily="49" charset="0"/>
              <a:buChar char="o"/>
            </a:pPr>
            <a:r>
              <a:rPr lang="en-ID" sz="26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Sliding Window</a:t>
            </a:r>
          </a:p>
        </p:txBody>
      </p:sp>
    </p:spTree>
    <p:extLst>
      <p:ext uri="{BB962C8B-B14F-4D97-AF65-F5344CB8AC3E}">
        <p14:creationId xmlns:p14="http://schemas.microsoft.com/office/powerpoint/2010/main" val="242809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38346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Stop and Wait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5904002" y="1839375"/>
            <a:ext cx="5096932" cy="360130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Sumber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mentransmisikan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frame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penerima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frame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mengirimkan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pesan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acknowledgement (ACK).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Sumber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menunggu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pesan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ACK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tiba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mengirimkan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frame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berikutnya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sampai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ACK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tiba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menghentikan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aliran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mengrimkan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ACK.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517BD9-08B8-46B9-FDBD-D35FD60B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79" y="2114683"/>
            <a:ext cx="3420602" cy="3601297"/>
          </a:xfrm>
          <a:prstGeom prst="rect">
            <a:avLst/>
          </a:prstGeom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2853F891-591F-909E-7159-9FDFB01BE0A9}"/>
              </a:ext>
            </a:extLst>
          </p:cNvPr>
          <p:cNvCxnSpPr>
            <a:cxnSpLocks/>
          </p:cNvCxnSpPr>
          <p:nvPr/>
        </p:nvCxnSpPr>
        <p:spPr>
          <a:xfrm>
            <a:off x="4405081" y="2532185"/>
            <a:ext cx="1362289" cy="896815"/>
          </a:xfrm>
          <a:prstGeom prst="bentConnector3">
            <a:avLst/>
          </a:prstGeom>
          <a:ln w="381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89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41952" y="117023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Sliding Window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C6F20-684C-9ADB-A90B-4E2D58A9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8" y="1706902"/>
            <a:ext cx="7301928" cy="43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1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89590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Sliding Window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E425D-65A2-1B27-D560-BDE698E2DB51}"/>
              </a:ext>
            </a:extLst>
          </p:cNvPr>
          <p:cNvSpPr txBox="1"/>
          <p:nvPr/>
        </p:nvSpPr>
        <p:spPr>
          <a:xfrm>
            <a:off x="1528430" y="2405383"/>
            <a:ext cx="8682370" cy="360130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Pada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mekanisme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sliding window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sumber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mengirimkan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beberapa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frame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bersamaan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tujuan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penerima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mengirimkan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frame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sebanyak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W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tanpa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menunggu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ACK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penerima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Setiap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frame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dikirimkan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diberikan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nomor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urut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dibatasi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oleh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ukuran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field (k)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setiap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frame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diberikan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nomor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berdasarkan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nilai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hasil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modulo 2</a:t>
            </a:r>
            <a:r>
              <a:rPr lang="en-ID" sz="2000" baseline="30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penerima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mempunyai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buffer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ukuran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panjang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W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menerima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banyak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frame.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menghentikan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aliran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mengrimkan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ACK.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8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589</Words>
  <Application>Microsoft Macintosh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Futura Md BT Medium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35</cp:revision>
  <dcterms:created xsi:type="dcterms:W3CDTF">2022-08-25T13:17:53Z</dcterms:created>
  <dcterms:modified xsi:type="dcterms:W3CDTF">2022-10-20T17:07:21Z</dcterms:modified>
</cp:coreProperties>
</file>