
<file path=[Content_Types].xml><?xml version="1.0" encoding="utf-8"?>
<Types xmlns="http://schemas.openxmlformats.org/package/2006/content-types"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  <p:sldId id="274" r:id="rId20"/>
    <p:sldId id="275" r:id="rId21"/>
    <p:sldId id="276" r:id="rId22"/>
    <p:sldId id="277" r:id="rId23"/>
    <p:sldId id="278" r:id="rId24"/>
    <p:sldId id="280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BA0FDB-CA39-40CE-A1D0-E97E89B1D47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AU"/>
        </a:p>
      </dgm:t>
    </dgm:pt>
    <dgm:pt modelId="{A2BE2D17-BF43-4B2F-A4BD-B1F04FBB1CE7}">
      <dgm:prSet phldrT="[Text]"/>
      <dgm:spPr/>
      <dgm:t>
        <a:bodyPr/>
        <a:lstStyle/>
        <a:p>
          <a:r>
            <a:rPr lang="en-AU" dirty="0"/>
            <a:t>rigid-body mechanics</a:t>
          </a:r>
        </a:p>
      </dgm:t>
    </dgm:pt>
    <dgm:pt modelId="{7F399093-2A83-4841-853C-E90D41104EA8}" type="parTrans" cxnId="{976AA81E-8977-40A2-8B22-3D2F03230CAB}">
      <dgm:prSet/>
      <dgm:spPr/>
      <dgm:t>
        <a:bodyPr/>
        <a:lstStyle/>
        <a:p>
          <a:endParaRPr lang="en-AU"/>
        </a:p>
      </dgm:t>
    </dgm:pt>
    <dgm:pt modelId="{1B559A36-7BF0-4916-B8A0-D11315176F59}" type="sibTrans" cxnId="{976AA81E-8977-40A2-8B22-3D2F03230CAB}">
      <dgm:prSet/>
      <dgm:spPr/>
      <dgm:t>
        <a:bodyPr/>
        <a:lstStyle/>
        <a:p>
          <a:endParaRPr lang="en-AU"/>
        </a:p>
      </dgm:t>
    </dgm:pt>
    <dgm:pt modelId="{F4AA62FC-7524-4B3E-97CD-C65AAC9662B2}">
      <dgm:prSet phldrT="[Text]"/>
      <dgm:spPr/>
      <dgm:t>
        <a:bodyPr/>
        <a:lstStyle/>
        <a:p>
          <a:r>
            <a:rPr lang="en-AU" dirty="0"/>
            <a:t>deformable-body mechanics</a:t>
          </a:r>
        </a:p>
      </dgm:t>
    </dgm:pt>
    <dgm:pt modelId="{296D0DF1-DD4C-4D84-900C-2758DDFB2A32}" type="parTrans" cxnId="{6FB54568-9807-4DD4-BC96-A8DD3F76F659}">
      <dgm:prSet/>
      <dgm:spPr/>
      <dgm:t>
        <a:bodyPr/>
        <a:lstStyle/>
        <a:p>
          <a:endParaRPr lang="en-AU"/>
        </a:p>
      </dgm:t>
    </dgm:pt>
    <dgm:pt modelId="{80EFF17D-A648-4303-950B-C38B0D4A654F}" type="sibTrans" cxnId="{6FB54568-9807-4DD4-BC96-A8DD3F76F659}">
      <dgm:prSet/>
      <dgm:spPr/>
      <dgm:t>
        <a:bodyPr/>
        <a:lstStyle/>
        <a:p>
          <a:endParaRPr lang="en-AU"/>
        </a:p>
      </dgm:t>
    </dgm:pt>
    <dgm:pt modelId="{142A8038-2AB3-4AE7-B65D-C14D292C7898}">
      <dgm:prSet phldrT="[Text]"/>
      <dgm:spPr/>
      <dgm:t>
        <a:bodyPr/>
        <a:lstStyle/>
        <a:p>
          <a:r>
            <a:rPr lang="en-AU" dirty="0"/>
            <a:t>fluid mechanics</a:t>
          </a:r>
        </a:p>
      </dgm:t>
    </dgm:pt>
    <dgm:pt modelId="{B4111E4A-968C-40ED-923C-D256867121A3}" type="parTrans" cxnId="{34A0962E-1131-44AA-814A-07A4870A7C7B}">
      <dgm:prSet/>
      <dgm:spPr/>
      <dgm:t>
        <a:bodyPr/>
        <a:lstStyle/>
        <a:p>
          <a:endParaRPr lang="en-AU"/>
        </a:p>
      </dgm:t>
    </dgm:pt>
    <dgm:pt modelId="{1FEC9240-E782-4BCE-B92F-B39EA463A0A7}" type="sibTrans" cxnId="{34A0962E-1131-44AA-814A-07A4870A7C7B}">
      <dgm:prSet/>
      <dgm:spPr/>
      <dgm:t>
        <a:bodyPr/>
        <a:lstStyle/>
        <a:p>
          <a:endParaRPr lang="en-AU"/>
        </a:p>
      </dgm:t>
    </dgm:pt>
    <dgm:pt modelId="{48B94084-A1D8-407B-AE61-8171976BAE47}" type="pres">
      <dgm:prSet presAssocID="{56BA0FDB-CA39-40CE-A1D0-E97E89B1D479}" presName="linear" presStyleCnt="0">
        <dgm:presLayoutVars>
          <dgm:dir/>
          <dgm:animLvl val="lvl"/>
          <dgm:resizeHandles val="exact"/>
        </dgm:presLayoutVars>
      </dgm:prSet>
      <dgm:spPr/>
    </dgm:pt>
    <dgm:pt modelId="{4BBC42D6-D88E-43F7-97C6-CF31E72694F7}" type="pres">
      <dgm:prSet presAssocID="{A2BE2D17-BF43-4B2F-A4BD-B1F04FBB1CE7}" presName="parentLin" presStyleCnt="0"/>
      <dgm:spPr/>
    </dgm:pt>
    <dgm:pt modelId="{7990D381-7F1E-4F15-B92C-C45137D73B39}" type="pres">
      <dgm:prSet presAssocID="{A2BE2D17-BF43-4B2F-A4BD-B1F04FBB1CE7}" presName="parentLeftMargin" presStyleLbl="node1" presStyleIdx="0" presStyleCnt="3"/>
      <dgm:spPr/>
    </dgm:pt>
    <dgm:pt modelId="{DDFAA197-77A1-4E7C-A470-F5F5A3953158}" type="pres">
      <dgm:prSet presAssocID="{A2BE2D17-BF43-4B2F-A4BD-B1F04FBB1CE7}" presName="parentText" presStyleLbl="node1" presStyleIdx="0" presStyleCnt="3" custScaleX="112385">
        <dgm:presLayoutVars>
          <dgm:chMax val="0"/>
          <dgm:bulletEnabled val="1"/>
        </dgm:presLayoutVars>
      </dgm:prSet>
      <dgm:spPr/>
    </dgm:pt>
    <dgm:pt modelId="{E9671E2D-A0C0-40EF-A2D8-A0DB56024EEA}" type="pres">
      <dgm:prSet presAssocID="{A2BE2D17-BF43-4B2F-A4BD-B1F04FBB1CE7}" presName="negativeSpace" presStyleCnt="0"/>
      <dgm:spPr/>
    </dgm:pt>
    <dgm:pt modelId="{410BA153-28A3-4532-ACE2-3E1734A759B1}" type="pres">
      <dgm:prSet presAssocID="{A2BE2D17-BF43-4B2F-A4BD-B1F04FBB1CE7}" presName="childText" presStyleLbl="conFgAcc1" presStyleIdx="0" presStyleCnt="3">
        <dgm:presLayoutVars>
          <dgm:bulletEnabled val="1"/>
        </dgm:presLayoutVars>
      </dgm:prSet>
      <dgm:spPr/>
    </dgm:pt>
    <dgm:pt modelId="{114A8C3B-D381-4277-BC0F-9F8126080F27}" type="pres">
      <dgm:prSet presAssocID="{1B559A36-7BF0-4916-B8A0-D11315176F59}" presName="spaceBetweenRectangles" presStyleCnt="0"/>
      <dgm:spPr/>
    </dgm:pt>
    <dgm:pt modelId="{C5CF0476-BD96-48AB-AE1C-2D539DB16190}" type="pres">
      <dgm:prSet presAssocID="{F4AA62FC-7524-4B3E-97CD-C65AAC9662B2}" presName="parentLin" presStyleCnt="0"/>
      <dgm:spPr/>
    </dgm:pt>
    <dgm:pt modelId="{C0239DF8-601B-4189-B801-0404D3DB2006}" type="pres">
      <dgm:prSet presAssocID="{F4AA62FC-7524-4B3E-97CD-C65AAC9662B2}" presName="parentLeftMargin" presStyleLbl="node1" presStyleIdx="0" presStyleCnt="3"/>
      <dgm:spPr/>
    </dgm:pt>
    <dgm:pt modelId="{A971C581-B0E0-4E0C-A035-AD927C6ACC8B}" type="pres">
      <dgm:prSet presAssocID="{F4AA62FC-7524-4B3E-97CD-C65AAC9662B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EBCAF8-5238-44D8-A6EF-182E27E750A2}" type="pres">
      <dgm:prSet presAssocID="{F4AA62FC-7524-4B3E-97CD-C65AAC9662B2}" presName="negativeSpace" presStyleCnt="0"/>
      <dgm:spPr/>
    </dgm:pt>
    <dgm:pt modelId="{85C8A0CC-173E-40DC-B28E-97143663502B}" type="pres">
      <dgm:prSet presAssocID="{F4AA62FC-7524-4B3E-97CD-C65AAC9662B2}" presName="childText" presStyleLbl="conFgAcc1" presStyleIdx="1" presStyleCnt="3">
        <dgm:presLayoutVars>
          <dgm:bulletEnabled val="1"/>
        </dgm:presLayoutVars>
      </dgm:prSet>
      <dgm:spPr/>
    </dgm:pt>
    <dgm:pt modelId="{4E3E00C7-669B-428C-AB5F-0B0044A926BB}" type="pres">
      <dgm:prSet presAssocID="{80EFF17D-A648-4303-950B-C38B0D4A654F}" presName="spaceBetweenRectangles" presStyleCnt="0"/>
      <dgm:spPr/>
    </dgm:pt>
    <dgm:pt modelId="{B8D64380-7D78-4887-AADE-A8B7807DF114}" type="pres">
      <dgm:prSet presAssocID="{142A8038-2AB3-4AE7-B65D-C14D292C7898}" presName="parentLin" presStyleCnt="0"/>
      <dgm:spPr/>
    </dgm:pt>
    <dgm:pt modelId="{022CEFFF-9C66-4737-8101-EAFE5EA2C45B}" type="pres">
      <dgm:prSet presAssocID="{142A8038-2AB3-4AE7-B65D-C14D292C7898}" presName="parentLeftMargin" presStyleLbl="node1" presStyleIdx="1" presStyleCnt="3"/>
      <dgm:spPr/>
    </dgm:pt>
    <dgm:pt modelId="{6F96C482-80B3-4CF8-83AB-98EC6337634C}" type="pres">
      <dgm:prSet presAssocID="{142A8038-2AB3-4AE7-B65D-C14D292C789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F4C257C-DEDD-42B9-8EF1-2A7E4E31E0B5}" type="pres">
      <dgm:prSet presAssocID="{142A8038-2AB3-4AE7-B65D-C14D292C7898}" presName="negativeSpace" presStyleCnt="0"/>
      <dgm:spPr/>
    </dgm:pt>
    <dgm:pt modelId="{0F665C55-7FA7-4D1F-860B-2CF910213889}" type="pres">
      <dgm:prSet presAssocID="{142A8038-2AB3-4AE7-B65D-C14D292C789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7E2B468-160A-47B0-850C-85CCF498DDF4}" type="presOf" srcId="{A2BE2D17-BF43-4B2F-A4BD-B1F04FBB1CE7}" destId="{DDFAA197-77A1-4E7C-A470-F5F5A3953158}" srcOrd="1" destOrd="0" presId="urn:microsoft.com/office/officeart/2005/8/layout/list1"/>
    <dgm:cxn modelId="{92A7F9B5-E313-47FE-AC95-D94D171AE4B3}" type="presOf" srcId="{142A8038-2AB3-4AE7-B65D-C14D292C7898}" destId="{6F96C482-80B3-4CF8-83AB-98EC6337634C}" srcOrd="1" destOrd="0" presId="urn:microsoft.com/office/officeart/2005/8/layout/list1"/>
    <dgm:cxn modelId="{5A9CF9A5-D027-4006-AE12-2A906573E12D}" type="presOf" srcId="{F4AA62FC-7524-4B3E-97CD-C65AAC9662B2}" destId="{C0239DF8-601B-4189-B801-0404D3DB2006}" srcOrd="0" destOrd="0" presId="urn:microsoft.com/office/officeart/2005/8/layout/list1"/>
    <dgm:cxn modelId="{85EAAC83-DB49-4D1D-AF21-70B70D8D8B59}" type="presOf" srcId="{F4AA62FC-7524-4B3E-97CD-C65AAC9662B2}" destId="{A971C581-B0E0-4E0C-A035-AD927C6ACC8B}" srcOrd="1" destOrd="0" presId="urn:microsoft.com/office/officeart/2005/8/layout/list1"/>
    <dgm:cxn modelId="{34A0962E-1131-44AA-814A-07A4870A7C7B}" srcId="{56BA0FDB-CA39-40CE-A1D0-E97E89B1D479}" destId="{142A8038-2AB3-4AE7-B65D-C14D292C7898}" srcOrd="2" destOrd="0" parTransId="{B4111E4A-968C-40ED-923C-D256867121A3}" sibTransId="{1FEC9240-E782-4BCE-B92F-B39EA463A0A7}"/>
    <dgm:cxn modelId="{B7655FEA-FF2A-4B8C-8DD0-F9A2B49B0959}" type="presOf" srcId="{56BA0FDB-CA39-40CE-A1D0-E97E89B1D479}" destId="{48B94084-A1D8-407B-AE61-8171976BAE47}" srcOrd="0" destOrd="0" presId="urn:microsoft.com/office/officeart/2005/8/layout/list1"/>
    <dgm:cxn modelId="{6FB54568-9807-4DD4-BC96-A8DD3F76F659}" srcId="{56BA0FDB-CA39-40CE-A1D0-E97E89B1D479}" destId="{F4AA62FC-7524-4B3E-97CD-C65AAC9662B2}" srcOrd="1" destOrd="0" parTransId="{296D0DF1-DD4C-4D84-900C-2758DDFB2A32}" sibTransId="{80EFF17D-A648-4303-950B-C38B0D4A654F}"/>
    <dgm:cxn modelId="{F5255C4E-8274-48C3-8CF7-FA814CB7BE6D}" type="presOf" srcId="{A2BE2D17-BF43-4B2F-A4BD-B1F04FBB1CE7}" destId="{7990D381-7F1E-4F15-B92C-C45137D73B39}" srcOrd="0" destOrd="0" presId="urn:microsoft.com/office/officeart/2005/8/layout/list1"/>
    <dgm:cxn modelId="{23D58CCE-23F8-4B5B-A056-8D103FC3DA4C}" type="presOf" srcId="{142A8038-2AB3-4AE7-B65D-C14D292C7898}" destId="{022CEFFF-9C66-4737-8101-EAFE5EA2C45B}" srcOrd="0" destOrd="0" presId="urn:microsoft.com/office/officeart/2005/8/layout/list1"/>
    <dgm:cxn modelId="{976AA81E-8977-40A2-8B22-3D2F03230CAB}" srcId="{56BA0FDB-CA39-40CE-A1D0-E97E89B1D479}" destId="{A2BE2D17-BF43-4B2F-A4BD-B1F04FBB1CE7}" srcOrd="0" destOrd="0" parTransId="{7F399093-2A83-4841-853C-E90D41104EA8}" sibTransId="{1B559A36-7BF0-4916-B8A0-D11315176F59}"/>
    <dgm:cxn modelId="{E1AFE573-92BB-41FA-B687-BBC3FCF84CED}" type="presParOf" srcId="{48B94084-A1D8-407B-AE61-8171976BAE47}" destId="{4BBC42D6-D88E-43F7-97C6-CF31E72694F7}" srcOrd="0" destOrd="0" presId="urn:microsoft.com/office/officeart/2005/8/layout/list1"/>
    <dgm:cxn modelId="{DD0D24E2-D0A0-4EB0-A9FF-367859FEB1C9}" type="presParOf" srcId="{4BBC42D6-D88E-43F7-97C6-CF31E72694F7}" destId="{7990D381-7F1E-4F15-B92C-C45137D73B39}" srcOrd="0" destOrd="0" presId="urn:microsoft.com/office/officeart/2005/8/layout/list1"/>
    <dgm:cxn modelId="{1E372986-F39D-47B1-B547-F6895F5D415B}" type="presParOf" srcId="{4BBC42D6-D88E-43F7-97C6-CF31E72694F7}" destId="{DDFAA197-77A1-4E7C-A470-F5F5A3953158}" srcOrd="1" destOrd="0" presId="urn:microsoft.com/office/officeart/2005/8/layout/list1"/>
    <dgm:cxn modelId="{3A570D43-AF7A-4E34-8310-A5F8130119B0}" type="presParOf" srcId="{48B94084-A1D8-407B-AE61-8171976BAE47}" destId="{E9671E2D-A0C0-40EF-A2D8-A0DB56024EEA}" srcOrd="1" destOrd="0" presId="urn:microsoft.com/office/officeart/2005/8/layout/list1"/>
    <dgm:cxn modelId="{C5AD2BD6-865F-457C-BD7B-ECB4A12B5694}" type="presParOf" srcId="{48B94084-A1D8-407B-AE61-8171976BAE47}" destId="{410BA153-28A3-4532-ACE2-3E1734A759B1}" srcOrd="2" destOrd="0" presId="urn:microsoft.com/office/officeart/2005/8/layout/list1"/>
    <dgm:cxn modelId="{A1F5E17F-E00F-4CE7-86E0-9DC7D4FC5ED8}" type="presParOf" srcId="{48B94084-A1D8-407B-AE61-8171976BAE47}" destId="{114A8C3B-D381-4277-BC0F-9F8126080F27}" srcOrd="3" destOrd="0" presId="urn:microsoft.com/office/officeart/2005/8/layout/list1"/>
    <dgm:cxn modelId="{8539E666-797E-4FF7-B550-08F23EE32A52}" type="presParOf" srcId="{48B94084-A1D8-407B-AE61-8171976BAE47}" destId="{C5CF0476-BD96-48AB-AE1C-2D539DB16190}" srcOrd="4" destOrd="0" presId="urn:microsoft.com/office/officeart/2005/8/layout/list1"/>
    <dgm:cxn modelId="{9D81CF05-810D-4F6B-A4FE-39844F5AF236}" type="presParOf" srcId="{C5CF0476-BD96-48AB-AE1C-2D539DB16190}" destId="{C0239DF8-601B-4189-B801-0404D3DB2006}" srcOrd="0" destOrd="0" presId="urn:microsoft.com/office/officeart/2005/8/layout/list1"/>
    <dgm:cxn modelId="{BED90224-600D-4FC7-9FCC-C28AEA5BCCFB}" type="presParOf" srcId="{C5CF0476-BD96-48AB-AE1C-2D539DB16190}" destId="{A971C581-B0E0-4E0C-A035-AD927C6ACC8B}" srcOrd="1" destOrd="0" presId="urn:microsoft.com/office/officeart/2005/8/layout/list1"/>
    <dgm:cxn modelId="{97C6E5C2-334D-4069-8B08-59811611636F}" type="presParOf" srcId="{48B94084-A1D8-407B-AE61-8171976BAE47}" destId="{30EBCAF8-5238-44D8-A6EF-182E27E750A2}" srcOrd="5" destOrd="0" presId="urn:microsoft.com/office/officeart/2005/8/layout/list1"/>
    <dgm:cxn modelId="{F76A0326-D296-439D-9681-D4EE2C803F62}" type="presParOf" srcId="{48B94084-A1D8-407B-AE61-8171976BAE47}" destId="{85C8A0CC-173E-40DC-B28E-97143663502B}" srcOrd="6" destOrd="0" presId="urn:microsoft.com/office/officeart/2005/8/layout/list1"/>
    <dgm:cxn modelId="{1BCF456D-5CBF-4CE8-9BC4-47BC7E7CF14A}" type="presParOf" srcId="{48B94084-A1D8-407B-AE61-8171976BAE47}" destId="{4E3E00C7-669B-428C-AB5F-0B0044A926BB}" srcOrd="7" destOrd="0" presId="urn:microsoft.com/office/officeart/2005/8/layout/list1"/>
    <dgm:cxn modelId="{0AEE4760-89C9-4BFE-9BD8-5E24573AF26C}" type="presParOf" srcId="{48B94084-A1D8-407B-AE61-8171976BAE47}" destId="{B8D64380-7D78-4887-AADE-A8B7807DF114}" srcOrd="8" destOrd="0" presId="urn:microsoft.com/office/officeart/2005/8/layout/list1"/>
    <dgm:cxn modelId="{167C6289-9E2F-48BF-8305-94320E7C99D7}" type="presParOf" srcId="{B8D64380-7D78-4887-AADE-A8B7807DF114}" destId="{022CEFFF-9C66-4737-8101-EAFE5EA2C45B}" srcOrd="0" destOrd="0" presId="urn:microsoft.com/office/officeart/2005/8/layout/list1"/>
    <dgm:cxn modelId="{A5273612-6081-4778-A7F0-7B1C972FA041}" type="presParOf" srcId="{B8D64380-7D78-4887-AADE-A8B7807DF114}" destId="{6F96C482-80B3-4CF8-83AB-98EC6337634C}" srcOrd="1" destOrd="0" presId="urn:microsoft.com/office/officeart/2005/8/layout/list1"/>
    <dgm:cxn modelId="{6102A035-B857-4629-A77B-D0CAC28D071D}" type="presParOf" srcId="{48B94084-A1D8-407B-AE61-8171976BAE47}" destId="{1F4C257C-DEDD-42B9-8EF1-2A7E4E31E0B5}" srcOrd="9" destOrd="0" presId="urn:microsoft.com/office/officeart/2005/8/layout/list1"/>
    <dgm:cxn modelId="{58E542E2-D503-4E4D-B5AF-F71216FF25F6}" type="presParOf" srcId="{48B94084-A1D8-407B-AE61-8171976BAE47}" destId="{0F665C55-7FA7-4D1F-860B-2CF91021388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92D07F-C2BE-45F7-A9E3-D4F210F07C5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247D8374-1358-4F3B-818E-69B69931435A}">
      <dgm:prSet phldrT="[Text]"/>
      <dgm:spPr/>
      <dgm:t>
        <a:bodyPr/>
        <a:lstStyle/>
        <a:p>
          <a:r>
            <a:rPr lang="en-AU" dirty="0">
              <a:solidFill>
                <a:schemeClr val="tx1"/>
              </a:solidFill>
            </a:rPr>
            <a:t>The FPS unit</a:t>
          </a:r>
        </a:p>
      </dgm:t>
    </dgm:pt>
    <dgm:pt modelId="{49CB0851-5BD0-4E3C-8160-96845AF3A7E1}" type="parTrans" cxnId="{6F8D1246-0718-49E1-8162-C7F5B472DBB0}">
      <dgm:prSet/>
      <dgm:spPr/>
      <dgm:t>
        <a:bodyPr/>
        <a:lstStyle/>
        <a:p>
          <a:endParaRPr lang="en-AU"/>
        </a:p>
      </dgm:t>
    </dgm:pt>
    <dgm:pt modelId="{8A34A432-C9FF-428E-A12C-B84F2E26455D}" type="sibTrans" cxnId="{6F8D1246-0718-49E1-8162-C7F5B472DBB0}">
      <dgm:prSet/>
      <dgm:spPr/>
      <dgm:t>
        <a:bodyPr/>
        <a:lstStyle/>
        <a:p>
          <a:endParaRPr lang="en-AU"/>
        </a:p>
      </dgm:t>
    </dgm:pt>
    <dgm:pt modelId="{3797B760-7DFA-4726-BC30-00F3E4A3BFDD}">
      <dgm:prSet phldrT="[Text]"/>
      <dgm:spPr/>
      <dgm:t>
        <a:bodyPr/>
        <a:lstStyle/>
        <a:p>
          <a:r>
            <a:rPr lang="en-AU" dirty="0">
              <a:solidFill>
                <a:schemeClr val="tx1"/>
              </a:solidFill>
            </a:rPr>
            <a:t>Length </a:t>
          </a:r>
        </a:p>
        <a:p>
          <a:r>
            <a:rPr lang="en-AU" dirty="0">
              <a:solidFill>
                <a:schemeClr val="tx1"/>
              </a:solidFill>
            </a:rPr>
            <a:t>in feet (</a:t>
          </a:r>
          <a:r>
            <a:rPr lang="en-AU" dirty="0" err="1">
              <a:solidFill>
                <a:schemeClr val="tx1"/>
              </a:solidFill>
            </a:rPr>
            <a:t>ft</a:t>
          </a:r>
          <a:r>
            <a:rPr lang="en-AU" dirty="0">
              <a:solidFill>
                <a:schemeClr val="tx1"/>
              </a:solidFill>
            </a:rPr>
            <a:t>)</a:t>
          </a:r>
        </a:p>
      </dgm:t>
    </dgm:pt>
    <dgm:pt modelId="{783EB145-A9D1-4E11-9233-004EA5ABD846}" type="parTrans" cxnId="{8B9FFCAA-D13F-4124-9DDE-6CF643134225}">
      <dgm:prSet/>
      <dgm:spPr/>
      <dgm:t>
        <a:bodyPr/>
        <a:lstStyle/>
        <a:p>
          <a:endParaRPr lang="en-AU"/>
        </a:p>
      </dgm:t>
    </dgm:pt>
    <dgm:pt modelId="{E796E051-9A95-4491-BDC8-38D40DDCC7A8}" type="sibTrans" cxnId="{8B9FFCAA-D13F-4124-9DDE-6CF643134225}">
      <dgm:prSet/>
      <dgm:spPr/>
      <dgm:t>
        <a:bodyPr/>
        <a:lstStyle/>
        <a:p>
          <a:endParaRPr lang="en-AU"/>
        </a:p>
      </dgm:t>
    </dgm:pt>
    <dgm:pt modelId="{C4A1021A-2460-4F06-B122-FA9068521FA7}">
      <dgm:prSet phldrT="[Text]"/>
      <dgm:spPr/>
      <dgm:t>
        <a:bodyPr/>
        <a:lstStyle/>
        <a:p>
          <a:r>
            <a:rPr lang="en-AU" dirty="0">
              <a:solidFill>
                <a:schemeClr val="tx1"/>
              </a:solidFill>
            </a:rPr>
            <a:t>Time </a:t>
          </a:r>
        </a:p>
        <a:p>
          <a:r>
            <a:rPr lang="en-AU" dirty="0">
              <a:solidFill>
                <a:schemeClr val="tx1"/>
              </a:solidFill>
            </a:rPr>
            <a:t>in seconds (s)</a:t>
          </a:r>
        </a:p>
      </dgm:t>
    </dgm:pt>
    <dgm:pt modelId="{D7904BEA-3F50-4EE2-AA88-5CCE66CF6BB3}" type="parTrans" cxnId="{8156CF3A-8931-4AFE-A7A3-3930AD01499F}">
      <dgm:prSet/>
      <dgm:spPr/>
      <dgm:t>
        <a:bodyPr/>
        <a:lstStyle/>
        <a:p>
          <a:endParaRPr lang="en-AU"/>
        </a:p>
      </dgm:t>
    </dgm:pt>
    <dgm:pt modelId="{F94EDFA4-07D5-49D1-9BA0-9030C6758ED0}" type="sibTrans" cxnId="{8156CF3A-8931-4AFE-A7A3-3930AD01499F}">
      <dgm:prSet/>
      <dgm:spPr/>
      <dgm:t>
        <a:bodyPr/>
        <a:lstStyle/>
        <a:p>
          <a:endParaRPr lang="en-AU"/>
        </a:p>
      </dgm:t>
    </dgm:pt>
    <dgm:pt modelId="{EEB69641-2FC7-4EFC-9C5C-20CD237D713D}">
      <dgm:prSet phldrT="[Text]"/>
      <dgm:spPr/>
      <dgm:t>
        <a:bodyPr/>
        <a:lstStyle/>
        <a:p>
          <a:r>
            <a:rPr lang="en-AU" dirty="0">
              <a:solidFill>
                <a:schemeClr val="tx1"/>
              </a:solidFill>
            </a:rPr>
            <a:t>Force</a:t>
          </a:r>
        </a:p>
        <a:p>
          <a:r>
            <a:rPr lang="en-AU" dirty="0">
              <a:solidFill>
                <a:schemeClr val="tx1"/>
              </a:solidFill>
            </a:rPr>
            <a:t> in pound (lb)</a:t>
          </a:r>
        </a:p>
      </dgm:t>
    </dgm:pt>
    <dgm:pt modelId="{DD2E78B3-7FEE-45FC-8D5E-4F78C4C7822C}" type="parTrans" cxnId="{CAC8BA21-06C8-4DE8-87C1-E4D94578E5A9}">
      <dgm:prSet/>
      <dgm:spPr/>
      <dgm:t>
        <a:bodyPr/>
        <a:lstStyle/>
        <a:p>
          <a:endParaRPr lang="en-AU"/>
        </a:p>
      </dgm:t>
    </dgm:pt>
    <dgm:pt modelId="{73E0E319-0F12-4767-B422-E0B2BBEDF004}" type="sibTrans" cxnId="{CAC8BA21-06C8-4DE8-87C1-E4D94578E5A9}">
      <dgm:prSet/>
      <dgm:spPr/>
      <dgm:t>
        <a:bodyPr/>
        <a:lstStyle/>
        <a:p>
          <a:endParaRPr lang="en-AU"/>
        </a:p>
      </dgm:t>
    </dgm:pt>
    <dgm:pt modelId="{C5667262-6D5F-4BA8-B176-92F3DFF93747}" type="pres">
      <dgm:prSet presAssocID="{6D92D07F-C2BE-45F7-A9E3-D4F210F07C5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74D573A-7C41-45FA-B462-935EB48AFD33}" type="pres">
      <dgm:prSet presAssocID="{247D8374-1358-4F3B-818E-69B69931435A}" presName="root1" presStyleCnt="0"/>
      <dgm:spPr/>
    </dgm:pt>
    <dgm:pt modelId="{E43EDC12-42D2-4281-99CF-76631277A732}" type="pres">
      <dgm:prSet presAssocID="{247D8374-1358-4F3B-818E-69B69931435A}" presName="LevelOneTextNode" presStyleLbl="node0" presStyleIdx="0" presStyleCnt="1">
        <dgm:presLayoutVars>
          <dgm:chPref val="3"/>
        </dgm:presLayoutVars>
      </dgm:prSet>
      <dgm:spPr/>
    </dgm:pt>
    <dgm:pt modelId="{DC693546-09AB-47C2-AADD-E53BE5C436BB}" type="pres">
      <dgm:prSet presAssocID="{247D8374-1358-4F3B-818E-69B69931435A}" presName="level2hierChild" presStyleCnt="0"/>
      <dgm:spPr/>
    </dgm:pt>
    <dgm:pt modelId="{F3392FBF-1F25-4A4B-B5C4-2E04DA2A9A1B}" type="pres">
      <dgm:prSet presAssocID="{783EB145-A9D1-4E11-9233-004EA5ABD846}" presName="conn2-1" presStyleLbl="parChTrans1D2" presStyleIdx="0" presStyleCnt="3"/>
      <dgm:spPr/>
    </dgm:pt>
    <dgm:pt modelId="{B859B603-648A-4A5C-98E8-439BB7A64801}" type="pres">
      <dgm:prSet presAssocID="{783EB145-A9D1-4E11-9233-004EA5ABD846}" presName="connTx" presStyleLbl="parChTrans1D2" presStyleIdx="0" presStyleCnt="3"/>
      <dgm:spPr/>
    </dgm:pt>
    <dgm:pt modelId="{BA01839E-05FB-4E9A-9DF3-27A910E387BC}" type="pres">
      <dgm:prSet presAssocID="{3797B760-7DFA-4726-BC30-00F3E4A3BFDD}" presName="root2" presStyleCnt="0"/>
      <dgm:spPr/>
    </dgm:pt>
    <dgm:pt modelId="{D7FC85D7-B1B0-40CC-9778-DB1BF02B4D15}" type="pres">
      <dgm:prSet presAssocID="{3797B760-7DFA-4726-BC30-00F3E4A3BFDD}" presName="LevelTwoTextNode" presStyleLbl="node2" presStyleIdx="0" presStyleCnt="3">
        <dgm:presLayoutVars>
          <dgm:chPref val="3"/>
        </dgm:presLayoutVars>
      </dgm:prSet>
      <dgm:spPr/>
    </dgm:pt>
    <dgm:pt modelId="{9148971B-95E7-4AC9-AD2E-050883562C4B}" type="pres">
      <dgm:prSet presAssocID="{3797B760-7DFA-4726-BC30-00F3E4A3BFDD}" presName="level3hierChild" presStyleCnt="0"/>
      <dgm:spPr/>
    </dgm:pt>
    <dgm:pt modelId="{E0D25792-BE71-46F5-80AA-A9E2B3E2BE66}" type="pres">
      <dgm:prSet presAssocID="{D7904BEA-3F50-4EE2-AA88-5CCE66CF6BB3}" presName="conn2-1" presStyleLbl="parChTrans1D2" presStyleIdx="1" presStyleCnt="3"/>
      <dgm:spPr/>
    </dgm:pt>
    <dgm:pt modelId="{4274800C-3978-4978-A171-15E9D8F42F26}" type="pres">
      <dgm:prSet presAssocID="{D7904BEA-3F50-4EE2-AA88-5CCE66CF6BB3}" presName="connTx" presStyleLbl="parChTrans1D2" presStyleIdx="1" presStyleCnt="3"/>
      <dgm:spPr/>
    </dgm:pt>
    <dgm:pt modelId="{8817BB0E-C7B5-4A1F-BF63-36921329109A}" type="pres">
      <dgm:prSet presAssocID="{C4A1021A-2460-4F06-B122-FA9068521FA7}" presName="root2" presStyleCnt="0"/>
      <dgm:spPr/>
    </dgm:pt>
    <dgm:pt modelId="{697C00D3-9D7C-45DC-941C-4397DBFB253F}" type="pres">
      <dgm:prSet presAssocID="{C4A1021A-2460-4F06-B122-FA9068521FA7}" presName="LevelTwoTextNode" presStyleLbl="node2" presStyleIdx="1" presStyleCnt="3">
        <dgm:presLayoutVars>
          <dgm:chPref val="3"/>
        </dgm:presLayoutVars>
      </dgm:prSet>
      <dgm:spPr/>
    </dgm:pt>
    <dgm:pt modelId="{6B7DA88A-CEB0-422A-B524-9E3E1A00CFBA}" type="pres">
      <dgm:prSet presAssocID="{C4A1021A-2460-4F06-B122-FA9068521FA7}" presName="level3hierChild" presStyleCnt="0"/>
      <dgm:spPr/>
    </dgm:pt>
    <dgm:pt modelId="{8A041037-9821-4371-9F84-943D1A13B453}" type="pres">
      <dgm:prSet presAssocID="{DD2E78B3-7FEE-45FC-8D5E-4F78C4C7822C}" presName="conn2-1" presStyleLbl="parChTrans1D2" presStyleIdx="2" presStyleCnt="3"/>
      <dgm:spPr/>
    </dgm:pt>
    <dgm:pt modelId="{EC9C93F6-4384-4163-B34C-B1D5C2A383B9}" type="pres">
      <dgm:prSet presAssocID="{DD2E78B3-7FEE-45FC-8D5E-4F78C4C7822C}" presName="connTx" presStyleLbl="parChTrans1D2" presStyleIdx="2" presStyleCnt="3"/>
      <dgm:spPr/>
    </dgm:pt>
    <dgm:pt modelId="{077DBCBC-08A1-4801-96AC-38B7002C3F3F}" type="pres">
      <dgm:prSet presAssocID="{EEB69641-2FC7-4EFC-9C5C-20CD237D713D}" presName="root2" presStyleCnt="0"/>
      <dgm:spPr/>
    </dgm:pt>
    <dgm:pt modelId="{4573B077-BA63-488A-8D21-E76EEAFAB667}" type="pres">
      <dgm:prSet presAssocID="{EEB69641-2FC7-4EFC-9C5C-20CD237D713D}" presName="LevelTwoTextNode" presStyleLbl="node2" presStyleIdx="2" presStyleCnt="3">
        <dgm:presLayoutVars>
          <dgm:chPref val="3"/>
        </dgm:presLayoutVars>
      </dgm:prSet>
      <dgm:spPr/>
    </dgm:pt>
    <dgm:pt modelId="{6E945B8C-D945-476F-AED2-963EA5B344AD}" type="pres">
      <dgm:prSet presAssocID="{EEB69641-2FC7-4EFC-9C5C-20CD237D713D}" presName="level3hierChild" presStyleCnt="0"/>
      <dgm:spPr/>
    </dgm:pt>
  </dgm:ptLst>
  <dgm:cxnLst>
    <dgm:cxn modelId="{CAC8BA21-06C8-4DE8-87C1-E4D94578E5A9}" srcId="{247D8374-1358-4F3B-818E-69B69931435A}" destId="{EEB69641-2FC7-4EFC-9C5C-20CD237D713D}" srcOrd="2" destOrd="0" parTransId="{DD2E78B3-7FEE-45FC-8D5E-4F78C4C7822C}" sibTransId="{73E0E319-0F12-4767-B422-E0B2BBEDF004}"/>
    <dgm:cxn modelId="{8B9FFCAA-D13F-4124-9DDE-6CF643134225}" srcId="{247D8374-1358-4F3B-818E-69B69931435A}" destId="{3797B760-7DFA-4726-BC30-00F3E4A3BFDD}" srcOrd="0" destOrd="0" parTransId="{783EB145-A9D1-4E11-9233-004EA5ABD846}" sibTransId="{E796E051-9A95-4491-BDC8-38D40DDCC7A8}"/>
    <dgm:cxn modelId="{6F8D1246-0718-49E1-8162-C7F5B472DBB0}" srcId="{6D92D07F-C2BE-45F7-A9E3-D4F210F07C5F}" destId="{247D8374-1358-4F3B-818E-69B69931435A}" srcOrd="0" destOrd="0" parTransId="{49CB0851-5BD0-4E3C-8160-96845AF3A7E1}" sibTransId="{8A34A432-C9FF-428E-A12C-B84F2E26455D}"/>
    <dgm:cxn modelId="{E49CC18B-A958-46F4-951C-080A94BD0E53}" type="presOf" srcId="{D7904BEA-3F50-4EE2-AA88-5CCE66CF6BB3}" destId="{E0D25792-BE71-46F5-80AA-A9E2B3E2BE66}" srcOrd="0" destOrd="0" presId="urn:microsoft.com/office/officeart/2005/8/layout/hierarchy2"/>
    <dgm:cxn modelId="{2B52F4B1-0386-484C-BD0A-5499E93D6BB9}" type="presOf" srcId="{6D92D07F-C2BE-45F7-A9E3-D4F210F07C5F}" destId="{C5667262-6D5F-4BA8-B176-92F3DFF93747}" srcOrd="0" destOrd="0" presId="urn:microsoft.com/office/officeart/2005/8/layout/hierarchy2"/>
    <dgm:cxn modelId="{41F079F9-366E-4D23-99E7-9F9781D3F441}" type="presOf" srcId="{3797B760-7DFA-4726-BC30-00F3E4A3BFDD}" destId="{D7FC85D7-B1B0-40CC-9778-DB1BF02B4D15}" srcOrd="0" destOrd="0" presId="urn:microsoft.com/office/officeart/2005/8/layout/hierarchy2"/>
    <dgm:cxn modelId="{A8328C98-1B52-4B2B-A0DC-5173AFD4F60C}" type="presOf" srcId="{783EB145-A9D1-4E11-9233-004EA5ABD846}" destId="{B859B603-648A-4A5C-98E8-439BB7A64801}" srcOrd="1" destOrd="0" presId="urn:microsoft.com/office/officeart/2005/8/layout/hierarchy2"/>
    <dgm:cxn modelId="{FF3BB4CF-4227-4424-9EA7-F66F5E934DA5}" type="presOf" srcId="{C4A1021A-2460-4F06-B122-FA9068521FA7}" destId="{697C00D3-9D7C-45DC-941C-4397DBFB253F}" srcOrd="0" destOrd="0" presId="urn:microsoft.com/office/officeart/2005/8/layout/hierarchy2"/>
    <dgm:cxn modelId="{427EB9CB-A9E3-4009-B6FE-4CD0256FC85E}" type="presOf" srcId="{247D8374-1358-4F3B-818E-69B69931435A}" destId="{E43EDC12-42D2-4281-99CF-76631277A732}" srcOrd="0" destOrd="0" presId="urn:microsoft.com/office/officeart/2005/8/layout/hierarchy2"/>
    <dgm:cxn modelId="{8156CF3A-8931-4AFE-A7A3-3930AD01499F}" srcId="{247D8374-1358-4F3B-818E-69B69931435A}" destId="{C4A1021A-2460-4F06-B122-FA9068521FA7}" srcOrd="1" destOrd="0" parTransId="{D7904BEA-3F50-4EE2-AA88-5CCE66CF6BB3}" sibTransId="{F94EDFA4-07D5-49D1-9BA0-9030C6758ED0}"/>
    <dgm:cxn modelId="{8927CE5D-37A0-42A6-AF44-51DD691FC8CA}" type="presOf" srcId="{DD2E78B3-7FEE-45FC-8D5E-4F78C4C7822C}" destId="{8A041037-9821-4371-9F84-943D1A13B453}" srcOrd="0" destOrd="0" presId="urn:microsoft.com/office/officeart/2005/8/layout/hierarchy2"/>
    <dgm:cxn modelId="{C5BB49C3-1A66-45B2-8CB2-F70DC66EAEE5}" type="presOf" srcId="{DD2E78B3-7FEE-45FC-8D5E-4F78C4C7822C}" destId="{EC9C93F6-4384-4163-B34C-B1D5C2A383B9}" srcOrd="1" destOrd="0" presId="urn:microsoft.com/office/officeart/2005/8/layout/hierarchy2"/>
    <dgm:cxn modelId="{EAB2A0E6-C203-47A0-9733-78B8645D3762}" type="presOf" srcId="{EEB69641-2FC7-4EFC-9C5C-20CD237D713D}" destId="{4573B077-BA63-488A-8D21-E76EEAFAB667}" srcOrd="0" destOrd="0" presId="urn:microsoft.com/office/officeart/2005/8/layout/hierarchy2"/>
    <dgm:cxn modelId="{76C84469-6FFC-4DF6-8A3F-B9DDBC73092D}" type="presOf" srcId="{D7904BEA-3F50-4EE2-AA88-5CCE66CF6BB3}" destId="{4274800C-3978-4978-A171-15E9D8F42F26}" srcOrd="1" destOrd="0" presId="urn:microsoft.com/office/officeart/2005/8/layout/hierarchy2"/>
    <dgm:cxn modelId="{1D8626C8-2E0B-437E-B0E7-11F3F1D3A044}" type="presOf" srcId="{783EB145-A9D1-4E11-9233-004EA5ABD846}" destId="{F3392FBF-1F25-4A4B-B5C4-2E04DA2A9A1B}" srcOrd="0" destOrd="0" presId="urn:microsoft.com/office/officeart/2005/8/layout/hierarchy2"/>
    <dgm:cxn modelId="{57C338F3-23EC-432F-98D4-B45E166A445D}" type="presParOf" srcId="{C5667262-6D5F-4BA8-B176-92F3DFF93747}" destId="{774D573A-7C41-45FA-B462-935EB48AFD33}" srcOrd="0" destOrd="0" presId="urn:microsoft.com/office/officeart/2005/8/layout/hierarchy2"/>
    <dgm:cxn modelId="{41AB9218-CCF1-4B1A-89E5-7EA93509C0E6}" type="presParOf" srcId="{774D573A-7C41-45FA-B462-935EB48AFD33}" destId="{E43EDC12-42D2-4281-99CF-76631277A732}" srcOrd="0" destOrd="0" presId="urn:microsoft.com/office/officeart/2005/8/layout/hierarchy2"/>
    <dgm:cxn modelId="{5DD8396B-36D9-41E0-B9C4-8A2EF142F62A}" type="presParOf" srcId="{774D573A-7C41-45FA-B462-935EB48AFD33}" destId="{DC693546-09AB-47C2-AADD-E53BE5C436BB}" srcOrd="1" destOrd="0" presId="urn:microsoft.com/office/officeart/2005/8/layout/hierarchy2"/>
    <dgm:cxn modelId="{997009E1-4506-4A8D-A71D-2DECA14CAF34}" type="presParOf" srcId="{DC693546-09AB-47C2-AADD-E53BE5C436BB}" destId="{F3392FBF-1F25-4A4B-B5C4-2E04DA2A9A1B}" srcOrd="0" destOrd="0" presId="urn:microsoft.com/office/officeart/2005/8/layout/hierarchy2"/>
    <dgm:cxn modelId="{778E91D1-9982-4CDC-ADE8-841AD8890D2D}" type="presParOf" srcId="{F3392FBF-1F25-4A4B-B5C4-2E04DA2A9A1B}" destId="{B859B603-648A-4A5C-98E8-439BB7A64801}" srcOrd="0" destOrd="0" presId="urn:microsoft.com/office/officeart/2005/8/layout/hierarchy2"/>
    <dgm:cxn modelId="{D68A1AA8-86E7-44D3-87D6-A78369BBF0C7}" type="presParOf" srcId="{DC693546-09AB-47C2-AADD-E53BE5C436BB}" destId="{BA01839E-05FB-4E9A-9DF3-27A910E387BC}" srcOrd="1" destOrd="0" presId="urn:microsoft.com/office/officeart/2005/8/layout/hierarchy2"/>
    <dgm:cxn modelId="{E8D3A223-2C31-4232-BE9C-5C124861DD6B}" type="presParOf" srcId="{BA01839E-05FB-4E9A-9DF3-27A910E387BC}" destId="{D7FC85D7-B1B0-40CC-9778-DB1BF02B4D15}" srcOrd="0" destOrd="0" presId="urn:microsoft.com/office/officeart/2005/8/layout/hierarchy2"/>
    <dgm:cxn modelId="{A2CD39EE-300F-45BE-AC00-BB658E771BFE}" type="presParOf" srcId="{BA01839E-05FB-4E9A-9DF3-27A910E387BC}" destId="{9148971B-95E7-4AC9-AD2E-050883562C4B}" srcOrd="1" destOrd="0" presId="urn:microsoft.com/office/officeart/2005/8/layout/hierarchy2"/>
    <dgm:cxn modelId="{5675A732-588A-46E3-AB0E-BD8093073C0D}" type="presParOf" srcId="{DC693546-09AB-47C2-AADD-E53BE5C436BB}" destId="{E0D25792-BE71-46F5-80AA-A9E2B3E2BE66}" srcOrd="2" destOrd="0" presId="urn:microsoft.com/office/officeart/2005/8/layout/hierarchy2"/>
    <dgm:cxn modelId="{49350C98-D94D-4DAC-AE91-395DF8C47C08}" type="presParOf" srcId="{E0D25792-BE71-46F5-80AA-A9E2B3E2BE66}" destId="{4274800C-3978-4978-A171-15E9D8F42F26}" srcOrd="0" destOrd="0" presId="urn:microsoft.com/office/officeart/2005/8/layout/hierarchy2"/>
    <dgm:cxn modelId="{ECFDDAE1-BB1E-4CC0-B889-769257A286C1}" type="presParOf" srcId="{DC693546-09AB-47C2-AADD-E53BE5C436BB}" destId="{8817BB0E-C7B5-4A1F-BF63-36921329109A}" srcOrd="3" destOrd="0" presId="urn:microsoft.com/office/officeart/2005/8/layout/hierarchy2"/>
    <dgm:cxn modelId="{B8B58D47-D095-4041-9A80-A6891D61BE63}" type="presParOf" srcId="{8817BB0E-C7B5-4A1F-BF63-36921329109A}" destId="{697C00D3-9D7C-45DC-941C-4397DBFB253F}" srcOrd="0" destOrd="0" presId="urn:microsoft.com/office/officeart/2005/8/layout/hierarchy2"/>
    <dgm:cxn modelId="{C256069F-681A-41D0-A74D-776C824DD94D}" type="presParOf" srcId="{8817BB0E-C7B5-4A1F-BF63-36921329109A}" destId="{6B7DA88A-CEB0-422A-B524-9E3E1A00CFBA}" srcOrd="1" destOrd="0" presId="urn:microsoft.com/office/officeart/2005/8/layout/hierarchy2"/>
    <dgm:cxn modelId="{A57B469C-C74F-4E0D-9DF3-96645AA5C770}" type="presParOf" srcId="{DC693546-09AB-47C2-AADD-E53BE5C436BB}" destId="{8A041037-9821-4371-9F84-943D1A13B453}" srcOrd="4" destOrd="0" presId="urn:microsoft.com/office/officeart/2005/8/layout/hierarchy2"/>
    <dgm:cxn modelId="{DB149E7B-AF66-4A08-8FDD-ED7D6FE5FE5E}" type="presParOf" srcId="{8A041037-9821-4371-9F84-943D1A13B453}" destId="{EC9C93F6-4384-4163-B34C-B1D5C2A383B9}" srcOrd="0" destOrd="0" presId="urn:microsoft.com/office/officeart/2005/8/layout/hierarchy2"/>
    <dgm:cxn modelId="{307DB3A0-2FC1-4045-A667-CF5BE8247D8C}" type="presParOf" srcId="{DC693546-09AB-47C2-AADD-E53BE5C436BB}" destId="{077DBCBC-08A1-4801-96AC-38B7002C3F3F}" srcOrd="5" destOrd="0" presId="urn:microsoft.com/office/officeart/2005/8/layout/hierarchy2"/>
    <dgm:cxn modelId="{52F64528-2DF5-4D4B-A14A-3307D8D1A5C3}" type="presParOf" srcId="{077DBCBC-08A1-4801-96AC-38B7002C3F3F}" destId="{4573B077-BA63-488A-8D21-E76EEAFAB667}" srcOrd="0" destOrd="0" presId="urn:microsoft.com/office/officeart/2005/8/layout/hierarchy2"/>
    <dgm:cxn modelId="{E478C608-F696-4053-A399-AB8AD5886CD0}" type="presParOf" srcId="{077DBCBC-08A1-4801-96AC-38B7002C3F3F}" destId="{6E945B8C-D945-476F-AED2-963EA5B344A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877F92-7D68-4B8A-87F6-39D545CF217A}" type="doc">
      <dgm:prSet loTypeId="urn:diagrams.loki3.com/VaryingWidthList" loCatId="list" qsTypeId="urn:microsoft.com/office/officeart/2005/8/quickstyle/simple1" qsCatId="simple" csTypeId="urn:microsoft.com/office/officeart/2005/8/colors/colorful4" csCatId="colorful" phldr="1"/>
      <dgm:spPr/>
    </dgm:pt>
    <dgm:pt modelId="{E30D88C6-A586-4AD0-B312-425E8612306E}">
      <dgm:prSet phldrT="[Text]" custT="1"/>
      <dgm:spPr/>
      <dgm:t>
        <a:bodyPr/>
        <a:lstStyle/>
        <a:p>
          <a:r>
            <a:rPr lang="en-AU" sz="3600" dirty="0"/>
            <a:t>Statics</a:t>
          </a:r>
        </a:p>
      </dgm:t>
    </dgm:pt>
    <dgm:pt modelId="{ED0CFA0C-9EA9-40FC-B31E-41EBAB1B5629}" type="parTrans" cxnId="{054A25B7-76CD-4D8D-92A6-CCB8227D9195}">
      <dgm:prSet/>
      <dgm:spPr/>
      <dgm:t>
        <a:bodyPr/>
        <a:lstStyle/>
        <a:p>
          <a:endParaRPr lang="en-AU"/>
        </a:p>
      </dgm:t>
    </dgm:pt>
    <dgm:pt modelId="{551877C9-4376-4E7E-9FDE-B9DF6D5EB6A1}" type="sibTrans" cxnId="{054A25B7-76CD-4D8D-92A6-CCB8227D9195}">
      <dgm:prSet/>
      <dgm:spPr/>
      <dgm:t>
        <a:bodyPr/>
        <a:lstStyle/>
        <a:p>
          <a:endParaRPr lang="en-AU"/>
        </a:p>
      </dgm:t>
    </dgm:pt>
    <dgm:pt modelId="{62084BC5-D0BA-4A3C-923C-67DC8EC65268}">
      <dgm:prSet phldrT="[Text]" custT="1"/>
      <dgm:spPr/>
      <dgm:t>
        <a:bodyPr/>
        <a:lstStyle/>
        <a:p>
          <a:r>
            <a:rPr lang="en-AU" sz="3600" dirty="0"/>
            <a:t>Dynamics</a:t>
          </a:r>
        </a:p>
      </dgm:t>
    </dgm:pt>
    <dgm:pt modelId="{D9012D89-0BBD-4C5E-9831-D76F493D4854}" type="parTrans" cxnId="{7B1E4184-CA7C-47B0-9C71-0E6C858256E2}">
      <dgm:prSet/>
      <dgm:spPr/>
      <dgm:t>
        <a:bodyPr/>
        <a:lstStyle/>
        <a:p>
          <a:endParaRPr lang="en-AU"/>
        </a:p>
      </dgm:t>
    </dgm:pt>
    <dgm:pt modelId="{2CDAD691-D2F5-4031-A5BD-92507BBF99D7}" type="sibTrans" cxnId="{7B1E4184-CA7C-47B0-9C71-0E6C858256E2}">
      <dgm:prSet/>
      <dgm:spPr/>
      <dgm:t>
        <a:bodyPr/>
        <a:lstStyle/>
        <a:p>
          <a:endParaRPr lang="en-AU"/>
        </a:p>
      </dgm:t>
    </dgm:pt>
    <dgm:pt modelId="{1539AF1D-56D8-4D2E-BBEA-5EBA70EA06D5}" type="pres">
      <dgm:prSet presAssocID="{F0877F92-7D68-4B8A-87F6-39D545CF217A}" presName="Name0" presStyleCnt="0">
        <dgm:presLayoutVars>
          <dgm:resizeHandles/>
        </dgm:presLayoutVars>
      </dgm:prSet>
      <dgm:spPr/>
    </dgm:pt>
    <dgm:pt modelId="{36B933B4-82F2-4649-8692-68BDDA89E918}" type="pres">
      <dgm:prSet presAssocID="{E30D88C6-A586-4AD0-B312-425E8612306E}" presName="text" presStyleLbl="node1" presStyleIdx="0" presStyleCnt="2" custScaleX="143805" custLinFactNeighborX="768" custLinFactNeighborY="-50">
        <dgm:presLayoutVars>
          <dgm:bulletEnabled val="1"/>
        </dgm:presLayoutVars>
      </dgm:prSet>
      <dgm:spPr/>
    </dgm:pt>
    <dgm:pt modelId="{6DF8B7D2-FF1F-4B5E-84FC-E7EDAAF3F705}" type="pres">
      <dgm:prSet presAssocID="{551877C9-4376-4E7E-9FDE-B9DF6D5EB6A1}" presName="space" presStyleCnt="0"/>
      <dgm:spPr/>
    </dgm:pt>
    <dgm:pt modelId="{3DB81EF1-CCA6-4DCE-B9E8-640237AB3D84}" type="pres">
      <dgm:prSet presAssocID="{62084BC5-D0BA-4A3C-923C-67DC8EC65268}" presName="text" presStyleLbl="node1" presStyleIdx="1" presStyleCnt="2">
        <dgm:presLayoutVars>
          <dgm:bulletEnabled val="1"/>
        </dgm:presLayoutVars>
      </dgm:prSet>
      <dgm:spPr/>
    </dgm:pt>
  </dgm:ptLst>
  <dgm:cxnLst>
    <dgm:cxn modelId="{7B1E4184-CA7C-47B0-9C71-0E6C858256E2}" srcId="{F0877F92-7D68-4B8A-87F6-39D545CF217A}" destId="{62084BC5-D0BA-4A3C-923C-67DC8EC65268}" srcOrd="1" destOrd="0" parTransId="{D9012D89-0BBD-4C5E-9831-D76F493D4854}" sibTransId="{2CDAD691-D2F5-4031-A5BD-92507BBF99D7}"/>
    <dgm:cxn modelId="{054A25B7-76CD-4D8D-92A6-CCB8227D9195}" srcId="{F0877F92-7D68-4B8A-87F6-39D545CF217A}" destId="{E30D88C6-A586-4AD0-B312-425E8612306E}" srcOrd="0" destOrd="0" parTransId="{ED0CFA0C-9EA9-40FC-B31E-41EBAB1B5629}" sibTransId="{551877C9-4376-4E7E-9FDE-B9DF6D5EB6A1}"/>
    <dgm:cxn modelId="{F426DE91-C765-4FD3-8068-5BB390B2F112}" type="presOf" srcId="{E30D88C6-A586-4AD0-B312-425E8612306E}" destId="{36B933B4-82F2-4649-8692-68BDDA89E918}" srcOrd="0" destOrd="0" presId="urn:diagrams.loki3.com/VaryingWidthList"/>
    <dgm:cxn modelId="{8309F190-9A6C-4C7E-A18F-2DC97CCD3AAE}" type="presOf" srcId="{F0877F92-7D68-4B8A-87F6-39D545CF217A}" destId="{1539AF1D-56D8-4D2E-BBEA-5EBA70EA06D5}" srcOrd="0" destOrd="0" presId="urn:diagrams.loki3.com/VaryingWidthList"/>
    <dgm:cxn modelId="{2A92AC0C-EEBE-4A8E-933E-4A663E2CB5C0}" type="presOf" srcId="{62084BC5-D0BA-4A3C-923C-67DC8EC65268}" destId="{3DB81EF1-CCA6-4DCE-B9E8-640237AB3D84}" srcOrd="0" destOrd="0" presId="urn:diagrams.loki3.com/VaryingWidthList"/>
    <dgm:cxn modelId="{4E52D64F-1A9D-47AF-A0CD-2175585A88A5}" type="presParOf" srcId="{1539AF1D-56D8-4D2E-BBEA-5EBA70EA06D5}" destId="{36B933B4-82F2-4649-8692-68BDDA89E918}" srcOrd="0" destOrd="0" presId="urn:diagrams.loki3.com/VaryingWidthList"/>
    <dgm:cxn modelId="{639C9FCC-0B9D-4E78-B030-7DE3B3D9CD6A}" type="presParOf" srcId="{1539AF1D-56D8-4D2E-BBEA-5EBA70EA06D5}" destId="{6DF8B7D2-FF1F-4B5E-84FC-E7EDAAF3F705}" srcOrd="1" destOrd="0" presId="urn:diagrams.loki3.com/VaryingWidthList"/>
    <dgm:cxn modelId="{3127A0E3-4B44-4214-9593-073210220D47}" type="presParOf" srcId="{1539AF1D-56D8-4D2E-BBEA-5EBA70EA06D5}" destId="{3DB81EF1-CCA6-4DCE-B9E8-640237AB3D84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88A89C-012F-4D52-B075-8EE0884D407B}" type="doc">
      <dgm:prSet loTypeId="urn:microsoft.com/office/officeart/2005/8/layout/hierarchy2" loCatId="hierarchy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AU"/>
        </a:p>
      </dgm:t>
    </dgm:pt>
    <dgm:pt modelId="{1C3DEAD8-28C8-4930-8898-E83EE98DE95A}">
      <dgm:prSet phldrT="[Text]"/>
      <dgm:spPr/>
      <dgm:t>
        <a:bodyPr/>
        <a:lstStyle/>
        <a:p>
          <a:pPr algn="ctr"/>
          <a:r>
            <a:rPr lang="en-AU" dirty="0"/>
            <a:t>Basic Quantities</a:t>
          </a:r>
        </a:p>
      </dgm:t>
    </dgm:pt>
    <dgm:pt modelId="{BE12D85C-B421-4DAD-BD23-1FC9BEEDE4A3}" type="parTrans" cxnId="{F587C060-F927-4E90-AA75-2FABF62C328D}">
      <dgm:prSet/>
      <dgm:spPr/>
      <dgm:t>
        <a:bodyPr/>
        <a:lstStyle/>
        <a:p>
          <a:pPr algn="ctr"/>
          <a:endParaRPr lang="en-AU"/>
        </a:p>
      </dgm:t>
    </dgm:pt>
    <dgm:pt modelId="{D04BEBE6-99A5-4E62-B193-B38C71D5D647}" type="sibTrans" cxnId="{F587C060-F927-4E90-AA75-2FABF62C328D}">
      <dgm:prSet/>
      <dgm:spPr/>
      <dgm:t>
        <a:bodyPr/>
        <a:lstStyle/>
        <a:p>
          <a:pPr algn="ctr"/>
          <a:endParaRPr lang="en-AU"/>
        </a:p>
      </dgm:t>
    </dgm:pt>
    <dgm:pt modelId="{F7F93A07-D7E7-4CE2-BA85-5A779DD57C23}">
      <dgm:prSet phldrT="[Text]"/>
      <dgm:spPr/>
      <dgm:t>
        <a:bodyPr/>
        <a:lstStyle/>
        <a:p>
          <a:pPr algn="ctr"/>
          <a:r>
            <a:rPr lang="en-AU" dirty="0"/>
            <a:t>Length</a:t>
          </a:r>
        </a:p>
      </dgm:t>
    </dgm:pt>
    <dgm:pt modelId="{0490FB43-7B8D-4C9D-9F26-F586405D27BD}" type="parTrans" cxnId="{1454066D-857C-4058-80F7-2431F53506B5}">
      <dgm:prSet/>
      <dgm:spPr/>
      <dgm:t>
        <a:bodyPr/>
        <a:lstStyle/>
        <a:p>
          <a:pPr algn="ctr"/>
          <a:endParaRPr lang="en-AU"/>
        </a:p>
      </dgm:t>
    </dgm:pt>
    <dgm:pt modelId="{A6BCAB81-C981-4562-B677-5B0508AACA4C}" type="sibTrans" cxnId="{1454066D-857C-4058-80F7-2431F53506B5}">
      <dgm:prSet/>
      <dgm:spPr/>
      <dgm:t>
        <a:bodyPr/>
        <a:lstStyle/>
        <a:p>
          <a:pPr algn="ctr"/>
          <a:endParaRPr lang="en-AU"/>
        </a:p>
      </dgm:t>
    </dgm:pt>
    <dgm:pt modelId="{5638AF5B-778B-4A37-8374-DDE7DAD75B57}">
      <dgm:prSet phldrT="[Text]"/>
      <dgm:spPr/>
      <dgm:t>
        <a:bodyPr/>
        <a:lstStyle/>
        <a:p>
          <a:pPr algn="ctr"/>
          <a:r>
            <a:rPr lang="en-AU" dirty="0"/>
            <a:t>Time</a:t>
          </a:r>
        </a:p>
      </dgm:t>
    </dgm:pt>
    <dgm:pt modelId="{B7F51782-DC8D-4EE8-B7F7-901E4DA43374}" type="parTrans" cxnId="{B82D32C7-B63D-47A5-87BC-905F114ECEC6}">
      <dgm:prSet/>
      <dgm:spPr/>
      <dgm:t>
        <a:bodyPr/>
        <a:lstStyle/>
        <a:p>
          <a:pPr algn="ctr"/>
          <a:endParaRPr lang="en-AU"/>
        </a:p>
      </dgm:t>
    </dgm:pt>
    <dgm:pt modelId="{DBCCBF24-FA1E-4A8E-8811-64FFB5F5ED62}" type="sibTrans" cxnId="{B82D32C7-B63D-47A5-87BC-905F114ECEC6}">
      <dgm:prSet/>
      <dgm:spPr/>
      <dgm:t>
        <a:bodyPr/>
        <a:lstStyle/>
        <a:p>
          <a:pPr algn="ctr"/>
          <a:endParaRPr lang="en-AU"/>
        </a:p>
      </dgm:t>
    </dgm:pt>
    <dgm:pt modelId="{D59E6B69-F55C-4C19-A1B3-6B3C71E57023}">
      <dgm:prSet phldrT="[Text]"/>
      <dgm:spPr/>
      <dgm:t>
        <a:bodyPr/>
        <a:lstStyle/>
        <a:p>
          <a:pPr algn="ctr"/>
          <a:r>
            <a:rPr lang="en-AU" dirty="0"/>
            <a:t>Mass</a:t>
          </a:r>
        </a:p>
      </dgm:t>
    </dgm:pt>
    <dgm:pt modelId="{ABD2CB1D-D6EA-46A8-BDF9-8CEF1840E95E}" type="parTrans" cxnId="{E68C4D75-11C5-4C4D-A3D7-0F37B04EF83A}">
      <dgm:prSet/>
      <dgm:spPr/>
      <dgm:t>
        <a:bodyPr/>
        <a:lstStyle/>
        <a:p>
          <a:pPr algn="ctr"/>
          <a:endParaRPr lang="en-AU"/>
        </a:p>
      </dgm:t>
    </dgm:pt>
    <dgm:pt modelId="{E13CAE85-DC14-4853-9EAB-6FC4158D78E0}" type="sibTrans" cxnId="{E68C4D75-11C5-4C4D-A3D7-0F37B04EF83A}">
      <dgm:prSet/>
      <dgm:spPr/>
      <dgm:t>
        <a:bodyPr/>
        <a:lstStyle/>
        <a:p>
          <a:pPr algn="ctr"/>
          <a:endParaRPr lang="en-AU"/>
        </a:p>
      </dgm:t>
    </dgm:pt>
    <dgm:pt modelId="{CD285432-5948-4B83-8DB5-9D3F46F07432}">
      <dgm:prSet phldrT="[Text]"/>
      <dgm:spPr/>
      <dgm:t>
        <a:bodyPr/>
        <a:lstStyle/>
        <a:p>
          <a:pPr algn="ctr"/>
          <a:r>
            <a:rPr lang="en-AU" dirty="0"/>
            <a:t>Force</a:t>
          </a:r>
        </a:p>
      </dgm:t>
    </dgm:pt>
    <dgm:pt modelId="{78AF19A6-7937-42A4-9164-0A36558BD94F}" type="parTrans" cxnId="{15D10EE3-B758-418B-AFA3-DA29ED96AEB5}">
      <dgm:prSet/>
      <dgm:spPr/>
      <dgm:t>
        <a:bodyPr/>
        <a:lstStyle/>
        <a:p>
          <a:pPr algn="ctr"/>
          <a:endParaRPr lang="en-AU"/>
        </a:p>
      </dgm:t>
    </dgm:pt>
    <dgm:pt modelId="{C93F9306-51A8-4483-9A7E-375701F3E9B9}" type="sibTrans" cxnId="{15D10EE3-B758-418B-AFA3-DA29ED96AEB5}">
      <dgm:prSet/>
      <dgm:spPr/>
      <dgm:t>
        <a:bodyPr/>
        <a:lstStyle/>
        <a:p>
          <a:pPr algn="ctr"/>
          <a:endParaRPr lang="en-AU"/>
        </a:p>
      </dgm:t>
    </dgm:pt>
    <dgm:pt modelId="{CB13A5D6-ADA1-4A0C-8BBD-A7B7913EF3A8}" type="pres">
      <dgm:prSet presAssocID="{B288A89C-012F-4D52-B075-8EE0884D407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387A7D4-4558-44CE-B182-6FD098ED9452}" type="pres">
      <dgm:prSet presAssocID="{1C3DEAD8-28C8-4930-8898-E83EE98DE95A}" presName="root1" presStyleCnt="0"/>
      <dgm:spPr/>
    </dgm:pt>
    <dgm:pt modelId="{D77E0AA0-C25D-4E4D-B43B-4C683547449E}" type="pres">
      <dgm:prSet presAssocID="{1C3DEAD8-28C8-4930-8898-E83EE98DE95A}" presName="LevelOneTextNode" presStyleLbl="node0" presStyleIdx="0" presStyleCnt="1">
        <dgm:presLayoutVars>
          <dgm:chPref val="3"/>
        </dgm:presLayoutVars>
      </dgm:prSet>
      <dgm:spPr/>
    </dgm:pt>
    <dgm:pt modelId="{00286186-78D6-4D07-B067-E2DDA20B8654}" type="pres">
      <dgm:prSet presAssocID="{1C3DEAD8-28C8-4930-8898-E83EE98DE95A}" presName="level2hierChild" presStyleCnt="0"/>
      <dgm:spPr/>
    </dgm:pt>
    <dgm:pt modelId="{3C901024-F994-4167-AD30-BDF40AE1B1D9}" type="pres">
      <dgm:prSet presAssocID="{0490FB43-7B8D-4C9D-9F26-F586405D27BD}" presName="conn2-1" presStyleLbl="parChTrans1D2" presStyleIdx="0" presStyleCnt="4"/>
      <dgm:spPr/>
    </dgm:pt>
    <dgm:pt modelId="{05F7E051-2847-46DD-BCBD-31BAC4E6002E}" type="pres">
      <dgm:prSet presAssocID="{0490FB43-7B8D-4C9D-9F26-F586405D27BD}" presName="connTx" presStyleLbl="parChTrans1D2" presStyleIdx="0" presStyleCnt="4"/>
      <dgm:spPr/>
    </dgm:pt>
    <dgm:pt modelId="{C796B11D-0787-4F78-A1C8-4CE28CF931AF}" type="pres">
      <dgm:prSet presAssocID="{F7F93A07-D7E7-4CE2-BA85-5A779DD57C23}" presName="root2" presStyleCnt="0"/>
      <dgm:spPr/>
    </dgm:pt>
    <dgm:pt modelId="{CABE4F84-429B-4797-B809-CCBCE4CD7E6E}" type="pres">
      <dgm:prSet presAssocID="{F7F93A07-D7E7-4CE2-BA85-5A779DD57C23}" presName="LevelTwoTextNode" presStyleLbl="node2" presStyleIdx="0" presStyleCnt="4">
        <dgm:presLayoutVars>
          <dgm:chPref val="3"/>
        </dgm:presLayoutVars>
      </dgm:prSet>
      <dgm:spPr/>
    </dgm:pt>
    <dgm:pt modelId="{2480560E-E31B-4B5E-8232-A89996E7AA26}" type="pres">
      <dgm:prSet presAssocID="{F7F93A07-D7E7-4CE2-BA85-5A779DD57C23}" presName="level3hierChild" presStyleCnt="0"/>
      <dgm:spPr/>
    </dgm:pt>
    <dgm:pt modelId="{8D77E7A3-92F1-45AA-9253-F59E1D0FFE3F}" type="pres">
      <dgm:prSet presAssocID="{B7F51782-DC8D-4EE8-B7F7-901E4DA43374}" presName="conn2-1" presStyleLbl="parChTrans1D2" presStyleIdx="1" presStyleCnt="4"/>
      <dgm:spPr/>
    </dgm:pt>
    <dgm:pt modelId="{AF5DD65C-DFA6-4847-B3E9-7D340DB43FAA}" type="pres">
      <dgm:prSet presAssocID="{B7F51782-DC8D-4EE8-B7F7-901E4DA43374}" presName="connTx" presStyleLbl="parChTrans1D2" presStyleIdx="1" presStyleCnt="4"/>
      <dgm:spPr/>
    </dgm:pt>
    <dgm:pt modelId="{BCCE83D8-9734-4FD7-B301-DC6D4EB8B6AD}" type="pres">
      <dgm:prSet presAssocID="{5638AF5B-778B-4A37-8374-DDE7DAD75B57}" presName="root2" presStyleCnt="0"/>
      <dgm:spPr/>
    </dgm:pt>
    <dgm:pt modelId="{C9C09C68-D10F-49F0-B7B1-96F1C14B1801}" type="pres">
      <dgm:prSet presAssocID="{5638AF5B-778B-4A37-8374-DDE7DAD75B57}" presName="LevelTwoTextNode" presStyleLbl="node2" presStyleIdx="1" presStyleCnt="4">
        <dgm:presLayoutVars>
          <dgm:chPref val="3"/>
        </dgm:presLayoutVars>
      </dgm:prSet>
      <dgm:spPr/>
    </dgm:pt>
    <dgm:pt modelId="{9E81A95D-9B5B-474D-A404-B45B402AB34D}" type="pres">
      <dgm:prSet presAssocID="{5638AF5B-778B-4A37-8374-DDE7DAD75B57}" presName="level3hierChild" presStyleCnt="0"/>
      <dgm:spPr/>
    </dgm:pt>
    <dgm:pt modelId="{56678CA9-9297-4EA9-81F9-370C3AAC42D0}" type="pres">
      <dgm:prSet presAssocID="{ABD2CB1D-D6EA-46A8-BDF9-8CEF1840E95E}" presName="conn2-1" presStyleLbl="parChTrans1D2" presStyleIdx="2" presStyleCnt="4"/>
      <dgm:spPr/>
    </dgm:pt>
    <dgm:pt modelId="{27A675A1-1755-4445-ADBB-58EDF9AE07F0}" type="pres">
      <dgm:prSet presAssocID="{ABD2CB1D-D6EA-46A8-BDF9-8CEF1840E95E}" presName="connTx" presStyleLbl="parChTrans1D2" presStyleIdx="2" presStyleCnt="4"/>
      <dgm:spPr/>
    </dgm:pt>
    <dgm:pt modelId="{5D720609-DB74-414D-A7D6-688606AF2849}" type="pres">
      <dgm:prSet presAssocID="{D59E6B69-F55C-4C19-A1B3-6B3C71E57023}" presName="root2" presStyleCnt="0"/>
      <dgm:spPr/>
    </dgm:pt>
    <dgm:pt modelId="{FCEC312A-0312-4D63-86DE-E6C3F8D40226}" type="pres">
      <dgm:prSet presAssocID="{D59E6B69-F55C-4C19-A1B3-6B3C71E57023}" presName="LevelTwoTextNode" presStyleLbl="node2" presStyleIdx="2" presStyleCnt="4">
        <dgm:presLayoutVars>
          <dgm:chPref val="3"/>
        </dgm:presLayoutVars>
      </dgm:prSet>
      <dgm:spPr/>
    </dgm:pt>
    <dgm:pt modelId="{5561D689-FA9A-4923-B056-38E2A0ADE5B3}" type="pres">
      <dgm:prSet presAssocID="{D59E6B69-F55C-4C19-A1B3-6B3C71E57023}" presName="level3hierChild" presStyleCnt="0"/>
      <dgm:spPr/>
    </dgm:pt>
    <dgm:pt modelId="{D599A2F6-EC49-4D41-92B4-CF83D2092E77}" type="pres">
      <dgm:prSet presAssocID="{78AF19A6-7937-42A4-9164-0A36558BD94F}" presName="conn2-1" presStyleLbl="parChTrans1D2" presStyleIdx="3" presStyleCnt="4"/>
      <dgm:spPr/>
    </dgm:pt>
    <dgm:pt modelId="{EE397117-4FD6-4AFD-9ADE-46ABBD5FB943}" type="pres">
      <dgm:prSet presAssocID="{78AF19A6-7937-42A4-9164-0A36558BD94F}" presName="connTx" presStyleLbl="parChTrans1D2" presStyleIdx="3" presStyleCnt="4"/>
      <dgm:spPr/>
    </dgm:pt>
    <dgm:pt modelId="{2E0E2E66-C70D-4EFC-8EB1-43328F98DAA7}" type="pres">
      <dgm:prSet presAssocID="{CD285432-5948-4B83-8DB5-9D3F46F07432}" presName="root2" presStyleCnt="0"/>
      <dgm:spPr/>
    </dgm:pt>
    <dgm:pt modelId="{4E647B01-2F67-4744-914F-98D135DED55A}" type="pres">
      <dgm:prSet presAssocID="{CD285432-5948-4B83-8DB5-9D3F46F07432}" presName="LevelTwoTextNode" presStyleLbl="node2" presStyleIdx="3" presStyleCnt="4">
        <dgm:presLayoutVars>
          <dgm:chPref val="3"/>
        </dgm:presLayoutVars>
      </dgm:prSet>
      <dgm:spPr/>
    </dgm:pt>
    <dgm:pt modelId="{DE66A3C8-70CA-4EE5-8904-48A682B1F2CD}" type="pres">
      <dgm:prSet presAssocID="{CD285432-5948-4B83-8DB5-9D3F46F07432}" presName="level3hierChild" presStyleCnt="0"/>
      <dgm:spPr/>
    </dgm:pt>
  </dgm:ptLst>
  <dgm:cxnLst>
    <dgm:cxn modelId="{5677A647-4B8B-4B5C-848C-923CE8C2C1CB}" type="presOf" srcId="{B288A89C-012F-4D52-B075-8EE0884D407B}" destId="{CB13A5D6-ADA1-4A0C-8BBD-A7B7913EF3A8}" srcOrd="0" destOrd="0" presId="urn:microsoft.com/office/officeart/2005/8/layout/hierarchy2"/>
    <dgm:cxn modelId="{C48A37E1-295D-4D5A-8BC4-E753624FFE53}" type="presOf" srcId="{5638AF5B-778B-4A37-8374-DDE7DAD75B57}" destId="{C9C09C68-D10F-49F0-B7B1-96F1C14B1801}" srcOrd="0" destOrd="0" presId="urn:microsoft.com/office/officeart/2005/8/layout/hierarchy2"/>
    <dgm:cxn modelId="{5C8DB46B-1E09-4672-B534-C07462A6B1A9}" type="presOf" srcId="{ABD2CB1D-D6EA-46A8-BDF9-8CEF1840E95E}" destId="{27A675A1-1755-4445-ADBB-58EDF9AE07F0}" srcOrd="1" destOrd="0" presId="urn:microsoft.com/office/officeart/2005/8/layout/hierarchy2"/>
    <dgm:cxn modelId="{15D10EE3-B758-418B-AFA3-DA29ED96AEB5}" srcId="{1C3DEAD8-28C8-4930-8898-E83EE98DE95A}" destId="{CD285432-5948-4B83-8DB5-9D3F46F07432}" srcOrd="3" destOrd="0" parTransId="{78AF19A6-7937-42A4-9164-0A36558BD94F}" sibTransId="{C93F9306-51A8-4483-9A7E-375701F3E9B9}"/>
    <dgm:cxn modelId="{4C7C5952-12F5-4B7E-8E37-9BAA906A7C63}" type="presOf" srcId="{D59E6B69-F55C-4C19-A1B3-6B3C71E57023}" destId="{FCEC312A-0312-4D63-86DE-E6C3F8D40226}" srcOrd="0" destOrd="0" presId="urn:microsoft.com/office/officeart/2005/8/layout/hierarchy2"/>
    <dgm:cxn modelId="{6E66F8CD-F0F8-4A3A-BCF0-B3B9DACFAD38}" type="presOf" srcId="{0490FB43-7B8D-4C9D-9F26-F586405D27BD}" destId="{3C901024-F994-4167-AD30-BDF40AE1B1D9}" srcOrd="0" destOrd="0" presId="urn:microsoft.com/office/officeart/2005/8/layout/hierarchy2"/>
    <dgm:cxn modelId="{B82D32C7-B63D-47A5-87BC-905F114ECEC6}" srcId="{1C3DEAD8-28C8-4930-8898-E83EE98DE95A}" destId="{5638AF5B-778B-4A37-8374-DDE7DAD75B57}" srcOrd="1" destOrd="0" parTransId="{B7F51782-DC8D-4EE8-B7F7-901E4DA43374}" sibTransId="{DBCCBF24-FA1E-4A8E-8811-64FFB5F5ED62}"/>
    <dgm:cxn modelId="{E1019B8C-76A0-4E36-A5C3-7BF334FB7086}" type="presOf" srcId="{CD285432-5948-4B83-8DB5-9D3F46F07432}" destId="{4E647B01-2F67-4744-914F-98D135DED55A}" srcOrd="0" destOrd="0" presId="urn:microsoft.com/office/officeart/2005/8/layout/hierarchy2"/>
    <dgm:cxn modelId="{F587C060-F927-4E90-AA75-2FABF62C328D}" srcId="{B288A89C-012F-4D52-B075-8EE0884D407B}" destId="{1C3DEAD8-28C8-4930-8898-E83EE98DE95A}" srcOrd="0" destOrd="0" parTransId="{BE12D85C-B421-4DAD-BD23-1FC9BEEDE4A3}" sibTransId="{D04BEBE6-99A5-4E62-B193-B38C71D5D647}"/>
    <dgm:cxn modelId="{90BA218F-3F6E-4B45-B1DE-86C18DC888EC}" type="presOf" srcId="{1C3DEAD8-28C8-4930-8898-E83EE98DE95A}" destId="{D77E0AA0-C25D-4E4D-B43B-4C683547449E}" srcOrd="0" destOrd="0" presId="urn:microsoft.com/office/officeart/2005/8/layout/hierarchy2"/>
    <dgm:cxn modelId="{1454066D-857C-4058-80F7-2431F53506B5}" srcId="{1C3DEAD8-28C8-4930-8898-E83EE98DE95A}" destId="{F7F93A07-D7E7-4CE2-BA85-5A779DD57C23}" srcOrd="0" destOrd="0" parTransId="{0490FB43-7B8D-4C9D-9F26-F586405D27BD}" sibTransId="{A6BCAB81-C981-4562-B677-5B0508AACA4C}"/>
    <dgm:cxn modelId="{E68C4D75-11C5-4C4D-A3D7-0F37B04EF83A}" srcId="{1C3DEAD8-28C8-4930-8898-E83EE98DE95A}" destId="{D59E6B69-F55C-4C19-A1B3-6B3C71E57023}" srcOrd="2" destOrd="0" parTransId="{ABD2CB1D-D6EA-46A8-BDF9-8CEF1840E95E}" sibTransId="{E13CAE85-DC14-4853-9EAB-6FC4158D78E0}"/>
    <dgm:cxn modelId="{D955E7C9-E1CF-4A54-8985-F57A3D553173}" type="presOf" srcId="{78AF19A6-7937-42A4-9164-0A36558BD94F}" destId="{EE397117-4FD6-4AFD-9ADE-46ABBD5FB943}" srcOrd="1" destOrd="0" presId="urn:microsoft.com/office/officeart/2005/8/layout/hierarchy2"/>
    <dgm:cxn modelId="{8276EAF1-021D-4BD0-A9FE-6CAD0CBB8DBB}" type="presOf" srcId="{F7F93A07-D7E7-4CE2-BA85-5A779DD57C23}" destId="{CABE4F84-429B-4797-B809-CCBCE4CD7E6E}" srcOrd="0" destOrd="0" presId="urn:microsoft.com/office/officeart/2005/8/layout/hierarchy2"/>
    <dgm:cxn modelId="{C84DCE32-4351-4273-B975-B23E4E0080D1}" type="presOf" srcId="{0490FB43-7B8D-4C9D-9F26-F586405D27BD}" destId="{05F7E051-2847-46DD-BCBD-31BAC4E6002E}" srcOrd="1" destOrd="0" presId="urn:microsoft.com/office/officeart/2005/8/layout/hierarchy2"/>
    <dgm:cxn modelId="{8552E412-EBA6-41B6-9A3E-4AF15833A37C}" type="presOf" srcId="{B7F51782-DC8D-4EE8-B7F7-901E4DA43374}" destId="{AF5DD65C-DFA6-4847-B3E9-7D340DB43FAA}" srcOrd="1" destOrd="0" presId="urn:microsoft.com/office/officeart/2005/8/layout/hierarchy2"/>
    <dgm:cxn modelId="{EC6E826B-3C81-4BE2-B272-D1B3DC9FC984}" type="presOf" srcId="{B7F51782-DC8D-4EE8-B7F7-901E4DA43374}" destId="{8D77E7A3-92F1-45AA-9253-F59E1D0FFE3F}" srcOrd="0" destOrd="0" presId="urn:microsoft.com/office/officeart/2005/8/layout/hierarchy2"/>
    <dgm:cxn modelId="{2F30CA1A-4D1B-4586-B802-D754A7037349}" type="presOf" srcId="{ABD2CB1D-D6EA-46A8-BDF9-8CEF1840E95E}" destId="{56678CA9-9297-4EA9-81F9-370C3AAC42D0}" srcOrd="0" destOrd="0" presId="urn:microsoft.com/office/officeart/2005/8/layout/hierarchy2"/>
    <dgm:cxn modelId="{3DF21374-6635-4095-A667-DF6841D0348E}" type="presOf" srcId="{78AF19A6-7937-42A4-9164-0A36558BD94F}" destId="{D599A2F6-EC49-4D41-92B4-CF83D2092E77}" srcOrd="0" destOrd="0" presId="urn:microsoft.com/office/officeart/2005/8/layout/hierarchy2"/>
    <dgm:cxn modelId="{E2F334D4-8427-4DFB-84A7-65BDCF0A11AE}" type="presParOf" srcId="{CB13A5D6-ADA1-4A0C-8BBD-A7B7913EF3A8}" destId="{6387A7D4-4558-44CE-B182-6FD098ED9452}" srcOrd="0" destOrd="0" presId="urn:microsoft.com/office/officeart/2005/8/layout/hierarchy2"/>
    <dgm:cxn modelId="{48834CA7-0585-421B-BA5E-1A8F7D4136E7}" type="presParOf" srcId="{6387A7D4-4558-44CE-B182-6FD098ED9452}" destId="{D77E0AA0-C25D-4E4D-B43B-4C683547449E}" srcOrd="0" destOrd="0" presId="urn:microsoft.com/office/officeart/2005/8/layout/hierarchy2"/>
    <dgm:cxn modelId="{CD1B79B3-9200-4D53-8D1D-39CE0B976B61}" type="presParOf" srcId="{6387A7D4-4558-44CE-B182-6FD098ED9452}" destId="{00286186-78D6-4D07-B067-E2DDA20B8654}" srcOrd="1" destOrd="0" presId="urn:microsoft.com/office/officeart/2005/8/layout/hierarchy2"/>
    <dgm:cxn modelId="{76751878-B3F8-4824-8813-080A540AD58F}" type="presParOf" srcId="{00286186-78D6-4D07-B067-E2DDA20B8654}" destId="{3C901024-F994-4167-AD30-BDF40AE1B1D9}" srcOrd="0" destOrd="0" presId="urn:microsoft.com/office/officeart/2005/8/layout/hierarchy2"/>
    <dgm:cxn modelId="{C106F7CC-08FC-44A0-8A3D-F532DC6F5829}" type="presParOf" srcId="{3C901024-F994-4167-AD30-BDF40AE1B1D9}" destId="{05F7E051-2847-46DD-BCBD-31BAC4E6002E}" srcOrd="0" destOrd="0" presId="urn:microsoft.com/office/officeart/2005/8/layout/hierarchy2"/>
    <dgm:cxn modelId="{D2EB5E36-A2A5-42DC-BBD0-9D7A3D6F9D5D}" type="presParOf" srcId="{00286186-78D6-4D07-B067-E2DDA20B8654}" destId="{C796B11D-0787-4F78-A1C8-4CE28CF931AF}" srcOrd="1" destOrd="0" presId="urn:microsoft.com/office/officeart/2005/8/layout/hierarchy2"/>
    <dgm:cxn modelId="{938347E0-EAAC-4D13-97FD-2C5212620459}" type="presParOf" srcId="{C796B11D-0787-4F78-A1C8-4CE28CF931AF}" destId="{CABE4F84-429B-4797-B809-CCBCE4CD7E6E}" srcOrd="0" destOrd="0" presId="urn:microsoft.com/office/officeart/2005/8/layout/hierarchy2"/>
    <dgm:cxn modelId="{9F7C5590-D9D0-40A2-8451-FE199B0FF201}" type="presParOf" srcId="{C796B11D-0787-4F78-A1C8-4CE28CF931AF}" destId="{2480560E-E31B-4B5E-8232-A89996E7AA26}" srcOrd="1" destOrd="0" presId="urn:microsoft.com/office/officeart/2005/8/layout/hierarchy2"/>
    <dgm:cxn modelId="{0D299335-D7D8-4A67-A64A-D20A91E6C284}" type="presParOf" srcId="{00286186-78D6-4D07-B067-E2DDA20B8654}" destId="{8D77E7A3-92F1-45AA-9253-F59E1D0FFE3F}" srcOrd="2" destOrd="0" presId="urn:microsoft.com/office/officeart/2005/8/layout/hierarchy2"/>
    <dgm:cxn modelId="{03EDB755-FA51-4899-8BBB-F429F5A4F892}" type="presParOf" srcId="{8D77E7A3-92F1-45AA-9253-F59E1D0FFE3F}" destId="{AF5DD65C-DFA6-4847-B3E9-7D340DB43FAA}" srcOrd="0" destOrd="0" presId="urn:microsoft.com/office/officeart/2005/8/layout/hierarchy2"/>
    <dgm:cxn modelId="{3763997A-A558-4F90-82F7-CB5880A271FB}" type="presParOf" srcId="{00286186-78D6-4D07-B067-E2DDA20B8654}" destId="{BCCE83D8-9734-4FD7-B301-DC6D4EB8B6AD}" srcOrd="3" destOrd="0" presId="urn:microsoft.com/office/officeart/2005/8/layout/hierarchy2"/>
    <dgm:cxn modelId="{6BFE0065-A032-43D2-B3FF-AC016534ED15}" type="presParOf" srcId="{BCCE83D8-9734-4FD7-B301-DC6D4EB8B6AD}" destId="{C9C09C68-D10F-49F0-B7B1-96F1C14B1801}" srcOrd="0" destOrd="0" presId="urn:microsoft.com/office/officeart/2005/8/layout/hierarchy2"/>
    <dgm:cxn modelId="{4C8E65F7-748C-4AFB-BC43-37E18A084CD6}" type="presParOf" srcId="{BCCE83D8-9734-4FD7-B301-DC6D4EB8B6AD}" destId="{9E81A95D-9B5B-474D-A404-B45B402AB34D}" srcOrd="1" destOrd="0" presId="urn:microsoft.com/office/officeart/2005/8/layout/hierarchy2"/>
    <dgm:cxn modelId="{53E5CE80-4F33-4B9C-8D55-8FD59C557CF1}" type="presParOf" srcId="{00286186-78D6-4D07-B067-E2DDA20B8654}" destId="{56678CA9-9297-4EA9-81F9-370C3AAC42D0}" srcOrd="4" destOrd="0" presId="urn:microsoft.com/office/officeart/2005/8/layout/hierarchy2"/>
    <dgm:cxn modelId="{72849288-C365-4629-98F5-33BB007852F4}" type="presParOf" srcId="{56678CA9-9297-4EA9-81F9-370C3AAC42D0}" destId="{27A675A1-1755-4445-ADBB-58EDF9AE07F0}" srcOrd="0" destOrd="0" presId="urn:microsoft.com/office/officeart/2005/8/layout/hierarchy2"/>
    <dgm:cxn modelId="{7F3300E7-0FBF-455B-BCB5-20E61BF54030}" type="presParOf" srcId="{00286186-78D6-4D07-B067-E2DDA20B8654}" destId="{5D720609-DB74-414D-A7D6-688606AF2849}" srcOrd="5" destOrd="0" presId="urn:microsoft.com/office/officeart/2005/8/layout/hierarchy2"/>
    <dgm:cxn modelId="{603E58E9-B954-44AE-84D0-CB5ADBD55812}" type="presParOf" srcId="{5D720609-DB74-414D-A7D6-688606AF2849}" destId="{FCEC312A-0312-4D63-86DE-E6C3F8D40226}" srcOrd="0" destOrd="0" presId="urn:microsoft.com/office/officeart/2005/8/layout/hierarchy2"/>
    <dgm:cxn modelId="{C228E961-5E60-435A-B10E-03EEC897D1A8}" type="presParOf" srcId="{5D720609-DB74-414D-A7D6-688606AF2849}" destId="{5561D689-FA9A-4923-B056-38E2A0ADE5B3}" srcOrd="1" destOrd="0" presId="urn:microsoft.com/office/officeart/2005/8/layout/hierarchy2"/>
    <dgm:cxn modelId="{59125016-AE60-4F29-9053-002123E0B7E1}" type="presParOf" srcId="{00286186-78D6-4D07-B067-E2DDA20B8654}" destId="{D599A2F6-EC49-4D41-92B4-CF83D2092E77}" srcOrd="6" destOrd="0" presId="urn:microsoft.com/office/officeart/2005/8/layout/hierarchy2"/>
    <dgm:cxn modelId="{FB4FE956-05DD-4A7A-8687-3057A509207E}" type="presParOf" srcId="{D599A2F6-EC49-4D41-92B4-CF83D2092E77}" destId="{EE397117-4FD6-4AFD-9ADE-46ABBD5FB943}" srcOrd="0" destOrd="0" presId="urn:microsoft.com/office/officeart/2005/8/layout/hierarchy2"/>
    <dgm:cxn modelId="{FE7CFE72-00FF-4659-9F06-CF0E7F9E73F1}" type="presParOf" srcId="{00286186-78D6-4D07-B067-E2DDA20B8654}" destId="{2E0E2E66-C70D-4EFC-8EB1-43328F98DAA7}" srcOrd="7" destOrd="0" presId="urn:microsoft.com/office/officeart/2005/8/layout/hierarchy2"/>
    <dgm:cxn modelId="{714FDA43-34A6-4783-8A69-8548E3A22529}" type="presParOf" srcId="{2E0E2E66-C70D-4EFC-8EB1-43328F98DAA7}" destId="{4E647B01-2F67-4744-914F-98D135DED55A}" srcOrd="0" destOrd="0" presId="urn:microsoft.com/office/officeart/2005/8/layout/hierarchy2"/>
    <dgm:cxn modelId="{BE4DBF51-D9B2-4C3F-B4D6-97FA518AE472}" type="presParOf" srcId="{2E0E2E66-C70D-4EFC-8EB1-43328F98DAA7}" destId="{DE66A3C8-70CA-4EE5-8904-48A682B1F2C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8EC427-30A7-4DE4-93F9-F2B0775B6159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72A3DB22-A003-4315-B7AD-9835A96CE080}">
      <dgm:prSet phldrT="[Text]"/>
      <dgm:spPr/>
      <dgm:t>
        <a:bodyPr/>
        <a:lstStyle/>
        <a:p>
          <a:r>
            <a:rPr lang="en-AU" dirty="0"/>
            <a:t>Idealization</a:t>
          </a:r>
        </a:p>
      </dgm:t>
    </dgm:pt>
    <dgm:pt modelId="{B9055C1C-E497-41C8-B936-F51710390B84}" type="parTrans" cxnId="{F392A376-C892-47A6-860E-295ECC21AECA}">
      <dgm:prSet/>
      <dgm:spPr/>
      <dgm:t>
        <a:bodyPr/>
        <a:lstStyle/>
        <a:p>
          <a:endParaRPr lang="en-AU"/>
        </a:p>
      </dgm:t>
    </dgm:pt>
    <dgm:pt modelId="{A409CFAE-0249-43F3-AA84-46B3F4C1D1BF}" type="sibTrans" cxnId="{F392A376-C892-47A6-860E-295ECC21AECA}">
      <dgm:prSet/>
      <dgm:spPr/>
      <dgm:t>
        <a:bodyPr/>
        <a:lstStyle/>
        <a:p>
          <a:endParaRPr lang="en-AU"/>
        </a:p>
      </dgm:t>
    </dgm:pt>
    <dgm:pt modelId="{B1C728E8-1A5B-4406-AA78-3BB6F3BC0F63}">
      <dgm:prSet phldrT="[Text]"/>
      <dgm:spPr/>
      <dgm:t>
        <a:bodyPr/>
        <a:lstStyle/>
        <a:p>
          <a:r>
            <a:rPr lang="en-AU" dirty="0"/>
            <a:t>Particle</a:t>
          </a:r>
        </a:p>
      </dgm:t>
    </dgm:pt>
    <dgm:pt modelId="{48CB6376-9688-4EC7-AFAC-E8CF3C3AD328}" type="parTrans" cxnId="{5AD10641-4042-4954-B158-4B28E26FE4A2}">
      <dgm:prSet/>
      <dgm:spPr/>
      <dgm:t>
        <a:bodyPr/>
        <a:lstStyle/>
        <a:p>
          <a:endParaRPr lang="en-AU"/>
        </a:p>
      </dgm:t>
    </dgm:pt>
    <dgm:pt modelId="{8D28BC03-CE30-4157-964A-DDF71A290624}" type="sibTrans" cxnId="{5AD10641-4042-4954-B158-4B28E26FE4A2}">
      <dgm:prSet/>
      <dgm:spPr/>
      <dgm:t>
        <a:bodyPr/>
        <a:lstStyle/>
        <a:p>
          <a:endParaRPr lang="en-AU"/>
        </a:p>
      </dgm:t>
    </dgm:pt>
    <dgm:pt modelId="{08CF2FB0-2C9F-4DCD-87D3-597E95B710DA}">
      <dgm:prSet phldrT="[Text]"/>
      <dgm:spPr/>
      <dgm:t>
        <a:bodyPr/>
        <a:lstStyle/>
        <a:p>
          <a:r>
            <a:rPr lang="en-AU" dirty="0"/>
            <a:t>Rigid Body</a:t>
          </a:r>
        </a:p>
      </dgm:t>
    </dgm:pt>
    <dgm:pt modelId="{93E9DBF3-14AC-4F83-AD26-C452FB62433C}" type="parTrans" cxnId="{548B9565-E116-4031-B6C6-FBA212D5D8CD}">
      <dgm:prSet/>
      <dgm:spPr/>
      <dgm:t>
        <a:bodyPr/>
        <a:lstStyle/>
        <a:p>
          <a:endParaRPr lang="en-AU"/>
        </a:p>
      </dgm:t>
    </dgm:pt>
    <dgm:pt modelId="{1B3CE413-A835-49FE-B2A6-B9C0E6FBE5B9}" type="sibTrans" cxnId="{548B9565-E116-4031-B6C6-FBA212D5D8CD}">
      <dgm:prSet/>
      <dgm:spPr/>
      <dgm:t>
        <a:bodyPr/>
        <a:lstStyle/>
        <a:p>
          <a:endParaRPr lang="en-AU"/>
        </a:p>
      </dgm:t>
    </dgm:pt>
    <dgm:pt modelId="{C0ABDFD2-D587-47E9-B46E-5FFDD1DC440D}">
      <dgm:prSet phldrT="[Text]"/>
      <dgm:spPr/>
      <dgm:t>
        <a:bodyPr/>
        <a:lstStyle/>
        <a:p>
          <a:r>
            <a:rPr lang="en-AU" dirty="0"/>
            <a:t>Concentrated Force</a:t>
          </a:r>
        </a:p>
      </dgm:t>
    </dgm:pt>
    <dgm:pt modelId="{CFFE823E-36B2-4B06-86E8-6D354D89EFEB}" type="parTrans" cxnId="{A684DD1F-BC16-4DEE-9547-7FE91827AF60}">
      <dgm:prSet/>
      <dgm:spPr/>
      <dgm:t>
        <a:bodyPr/>
        <a:lstStyle/>
        <a:p>
          <a:endParaRPr lang="en-AU"/>
        </a:p>
      </dgm:t>
    </dgm:pt>
    <dgm:pt modelId="{F804C99B-971F-4B75-993E-C224AC2D5359}" type="sibTrans" cxnId="{A684DD1F-BC16-4DEE-9547-7FE91827AF60}">
      <dgm:prSet/>
      <dgm:spPr/>
      <dgm:t>
        <a:bodyPr/>
        <a:lstStyle/>
        <a:p>
          <a:endParaRPr lang="en-AU"/>
        </a:p>
      </dgm:t>
    </dgm:pt>
    <dgm:pt modelId="{827FA235-57A7-4B47-8BD1-33FDCC21D1F1}" type="pres">
      <dgm:prSet presAssocID="{978EC427-30A7-4DE4-93F9-F2B0775B615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6D3C8AF-D5D3-45CB-9770-D3DE920FD208}" type="pres">
      <dgm:prSet presAssocID="{72A3DB22-A003-4315-B7AD-9835A96CE080}" presName="root1" presStyleCnt="0"/>
      <dgm:spPr/>
    </dgm:pt>
    <dgm:pt modelId="{9891B2CC-1B2E-4605-A77B-CB0ABF758E27}" type="pres">
      <dgm:prSet presAssocID="{72A3DB22-A003-4315-B7AD-9835A96CE080}" presName="LevelOneTextNode" presStyleLbl="node0" presStyleIdx="0" presStyleCnt="1">
        <dgm:presLayoutVars>
          <dgm:chPref val="3"/>
        </dgm:presLayoutVars>
      </dgm:prSet>
      <dgm:spPr/>
    </dgm:pt>
    <dgm:pt modelId="{D9A9C9BA-BABE-499F-A56F-A6039BCD887A}" type="pres">
      <dgm:prSet presAssocID="{72A3DB22-A003-4315-B7AD-9835A96CE080}" presName="level2hierChild" presStyleCnt="0"/>
      <dgm:spPr/>
    </dgm:pt>
    <dgm:pt modelId="{F64E2E9F-F730-4392-A782-B102528694FC}" type="pres">
      <dgm:prSet presAssocID="{48CB6376-9688-4EC7-AFAC-E8CF3C3AD328}" presName="conn2-1" presStyleLbl="parChTrans1D2" presStyleIdx="0" presStyleCnt="3"/>
      <dgm:spPr/>
    </dgm:pt>
    <dgm:pt modelId="{7DD80C96-0490-43E9-999E-593EF42BF412}" type="pres">
      <dgm:prSet presAssocID="{48CB6376-9688-4EC7-AFAC-E8CF3C3AD328}" presName="connTx" presStyleLbl="parChTrans1D2" presStyleIdx="0" presStyleCnt="3"/>
      <dgm:spPr/>
    </dgm:pt>
    <dgm:pt modelId="{2FBFF7E3-B8D6-43DA-831D-F830809934BB}" type="pres">
      <dgm:prSet presAssocID="{B1C728E8-1A5B-4406-AA78-3BB6F3BC0F63}" presName="root2" presStyleCnt="0"/>
      <dgm:spPr/>
    </dgm:pt>
    <dgm:pt modelId="{4995B872-0774-47F2-B9DB-824055CFA0B3}" type="pres">
      <dgm:prSet presAssocID="{B1C728E8-1A5B-4406-AA78-3BB6F3BC0F63}" presName="LevelTwoTextNode" presStyleLbl="node2" presStyleIdx="0" presStyleCnt="3" custLinFactNeighborX="3674" custLinFactNeighborY="-3144">
        <dgm:presLayoutVars>
          <dgm:chPref val="3"/>
        </dgm:presLayoutVars>
      </dgm:prSet>
      <dgm:spPr/>
    </dgm:pt>
    <dgm:pt modelId="{515BDDC5-DA04-4EFC-BA44-C5EE27287701}" type="pres">
      <dgm:prSet presAssocID="{B1C728E8-1A5B-4406-AA78-3BB6F3BC0F63}" presName="level3hierChild" presStyleCnt="0"/>
      <dgm:spPr/>
    </dgm:pt>
    <dgm:pt modelId="{A64C91AF-39D1-4B0D-B0BD-70D5943024DE}" type="pres">
      <dgm:prSet presAssocID="{93E9DBF3-14AC-4F83-AD26-C452FB62433C}" presName="conn2-1" presStyleLbl="parChTrans1D2" presStyleIdx="1" presStyleCnt="3"/>
      <dgm:spPr/>
    </dgm:pt>
    <dgm:pt modelId="{C4E009CE-5876-4AE4-8028-02BB138AC419}" type="pres">
      <dgm:prSet presAssocID="{93E9DBF3-14AC-4F83-AD26-C452FB62433C}" presName="connTx" presStyleLbl="parChTrans1D2" presStyleIdx="1" presStyleCnt="3"/>
      <dgm:spPr/>
    </dgm:pt>
    <dgm:pt modelId="{899397C6-4493-482F-AB76-DCFB9AB6C4B0}" type="pres">
      <dgm:prSet presAssocID="{08CF2FB0-2C9F-4DCD-87D3-597E95B710DA}" presName="root2" presStyleCnt="0"/>
      <dgm:spPr/>
    </dgm:pt>
    <dgm:pt modelId="{ABA676A0-F7D2-457E-98AE-1857817C3725}" type="pres">
      <dgm:prSet presAssocID="{08CF2FB0-2C9F-4DCD-87D3-597E95B710DA}" presName="LevelTwoTextNode" presStyleLbl="node2" presStyleIdx="1" presStyleCnt="3">
        <dgm:presLayoutVars>
          <dgm:chPref val="3"/>
        </dgm:presLayoutVars>
      </dgm:prSet>
      <dgm:spPr/>
    </dgm:pt>
    <dgm:pt modelId="{59562C64-1E42-4AFA-8DC3-E6AB329142D0}" type="pres">
      <dgm:prSet presAssocID="{08CF2FB0-2C9F-4DCD-87D3-597E95B710DA}" presName="level3hierChild" presStyleCnt="0"/>
      <dgm:spPr/>
    </dgm:pt>
    <dgm:pt modelId="{C0556065-2722-4784-A24D-A015966E17CE}" type="pres">
      <dgm:prSet presAssocID="{CFFE823E-36B2-4B06-86E8-6D354D89EFEB}" presName="conn2-1" presStyleLbl="parChTrans1D2" presStyleIdx="2" presStyleCnt="3"/>
      <dgm:spPr/>
    </dgm:pt>
    <dgm:pt modelId="{FBB60E8C-311B-482B-B9CF-D4192B1D46EC}" type="pres">
      <dgm:prSet presAssocID="{CFFE823E-36B2-4B06-86E8-6D354D89EFEB}" presName="connTx" presStyleLbl="parChTrans1D2" presStyleIdx="2" presStyleCnt="3"/>
      <dgm:spPr/>
    </dgm:pt>
    <dgm:pt modelId="{74A2DD0D-9448-405E-8A55-B474AE08B190}" type="pres">
      <dgm:prSet presAssocID="{C0ABDFD2-D587-47E9-B46E-5FFDD1DC440D}" presName="root2" presStyleCnt="0"/>
      <dgm:spPr/>
    </dgm:pt>
    <dgm:pt modelId="{671F7513-94AF-4EBE-B7EA-B55CC48F1B6C}" type="pres">
      <dgm:prSet presAssocID="{C0ABDFD2-D587-47E9-B46E-5FFDD1DC440D}" presName="LevelTwoTextNode" presStyleLbl="node2" presStyleIdx="2" presStyleCnt="3">
        <dgm:presLayoutVars>
          <dgm:chPref val="3"/>
        </dgm:presLayoutVars>
      </dgm:prSet>
      <dgm:spPr/>
    </dgm:pt>
    <dgm:pt modelId="{8D4FB6DE-6327-465E-940A-D7283F27D62B}" type="pres">
      <dgm:prSet presAssocID="{C0ABDFD2-D587-47E9-B46E-5FFDD1DC440D}" presName="level3hierChild" presStyleCnt="0"/>
      <dgm:spPr/>
    </dgm:pt>
  </dgm:ptLst>
  <dgm:cxnLst>
    <dgm:cxn modelId="{E9E7E9A0-6A0B-48FC-A665-6AF122D14B04}" type="presOf" srcId="{C0ABDFD2-D587-47E9-B46E-5FFDD1DC440D}" destId="{671F7513-94AF-4EBE-B7EA-B55CC48F1B6C}" srcOrd="0" destOrd="0" presId="urn:microsoft.com/office/officeart/2005/8/layout/hierarchy2"/>
    <dgm:cxn modelId="{29619AA8-83C9-48BA-9861-6913EB4E32A3}" type="presOf" srcId="{CFFE823E-36B2-4B06-86E8-6D354D89EFEB}" destId="{C0556065-2722-4784-A24D-A015966E17CE}" srcOrd="0" destOrd="0" presId="urn:microsoft.com/office/officeart/2005/8/layout/hierarchy2"/>
    <dgm:cxn modelId="{3FEE778C-3D6E-47BA-B0FD-B6D2725A8703}" type="presOf" srcId="{93E9DBF3-14AC-4F83-AD26-C452FB62433C}" destId="{A64C91AF-39D1-4B0D-B0BD-70D5943024DE}" srcOrd="0" destOrd="0" presId="urn:microsoft.com/office/officeart/2005/8/layout/hierarchy2"/>
    <dgm:cxn modelId="{D28F629A-64AF-40BB-952C-B3E49683AF30}" type="presOf" srcId="{CFFE823E-36B2-4B06-86E8-6D354D89EFEB}" destId="{FBB60E8C-311B-482B-B9CF-D4192B1D46EC}" srcOrd="1" destOrd="0" presId="urn:microsoft.com/office/officeart/2005/8/layout/hierarchy2"/>
    <dgm:cxn modelId="{FC6B535A-92F6-4D12-A7E2-FACF937D042E}" type="presOf" srcId="{72A3DB22-A003-4315-B7AD-9835A96CE080}" destId="{9891B2CC-1B2E-4605-A77B-CB0ABF758E27}" srcOrd="0" destOrd="0" presId="urn:microsoft.com/office/officeart/2005/8/layout/hierarchy2"/>
    <dgm:cxn modelId="{42EA1FE8-EA8B-4615-9445-CB6C9B8EF8AD}" type="presOf" srcId="{978EC427-30A7-4DE4-93F9-F2B0775B6159}" destId="{827FA235-57A7-4B47-8BD1-33FDCC21D1F1}" srcOrd="0" destOrd="0" presId="urn:microsoft.com/office/officeart/2005/8/layout/hierarchy2"/>
    <dgm:cxn modelId="{F392A376-C892-47A6-860E-295ECC21AECA}" srcId="{978EC427-30A7-4DE4-93F9-F2B0775B6159}" destId="{72A3DB22-A003-4315-B7AD-9835A96CE080}" srcOrd="0" destOrd="0" parTransId="{B9055C1C-E497-41C8-B936-F51710390B84}" sibTransId="{A409CFAE-0249-43F3-AA84-46B3F4C1D1BF}"/>
    <dgm:cxn modelId="{0865D923-A50D-4550-AE72-DFD5769038F5}" type="presOf" srcId="{08CF2FB0-2C9F-4DCD-87D3-597E95B710DA}" destId="{ABA676A0-F7D2-457E-98AE-1857817C3725}" srcOrd="0" destOrd="0" presId="urn:microsoft.com/office/officeart/2005/8/layout/hierarchy2"/>
    <dgm:cxn modelId="{F2069A63-26E0-4AC1-ABA2-4827C8292727}" type="presOf" srcId="{93E9DBF3-14AC-4F83-AD26-C452FB62433C}" destId="{C4E009CE-5876-4AE4-8028-02BB138AC419}" srcOrd="1" destOrd="0" presId="urn:microsoft.com/office/officeart/2005/8/layout/hierarchy2"/>
    <dgm:cxn modelId="{548B9565-E116-4031-B6C6-FBA212D5D8CD}" srcId="{72A3DB22-A003-4315-B7AD-9835A96CE080}" destId="{08CF2FB0-2C9F-4DCD-87D3-597E95B710DA}" srcOrd="1" destOrd="0" parTransId="{93E9DBF3-14AC-4F83-AD26-C452FB62433C}" sibTransId="{1B3CE413-A835-49FE-B2A6-B9C0E6FBE5B9}"/>
    <dgm:cxn modelId="{6383048B-76E8-45CB-99C9-1F23C8A5F165}" type="presOf" srcId="{48CB6376-9688-4EC7-AFAC-E8CF3C3AD328}" destId="{F64E2E9F-F730-4392-A782-B102528694FC}" srcOrd="0" destOrd="0" presId="urn:microsoft.com/office/officeart/2005/8/layout/hierarchy2"/>
    <dgm:cxn modelId="{A684DD1F-BC16-4DEE-9547-7FE91827AF60}" srcId="{72A3DB22-A003-4315-B7AD-9835A96CE080}" destId="{C0ABDFD2-D587-47E9-B46E-5FFDD1DC440D}" srcOrd="2" destOrd="0" parTransId="{CFFE823E-36B2-4B06-86E8-6D354D89EFEB}" sibTransId="{F804C99B-971F-4B75-993E-C224AC2D5359}"/>
    <dgm:cxn modelId="{555E0FC8-6F3D-4087-B871-A06FBA32F4A5}" type="presOf" srcId="{B1C728E8-1A5B-4406-AA78-3BB6F3BC0F63}" destId="{4995B872-0774-47F2-B9DB-824055CFA0B3}" srcOrd="0" destOrd="0" presId="urn:microsoft.com/office/officeart/2005/8/layout/hierarchy2"/>
    <dgm:cxn modelId="{E8BC492A-C0B3-4237-988E-B26E31B70A49}" type="presOf" srcId="{48CB6376-9688-4EC7-AFAC-E8CF3C3AD328}" destId="{7DD80C96-0490-43E9-999E-593EF42BF412}" srcOrd="1" destOrd="0" presId="urn:microsoft.com/office/officeart/2005/8/layout/hierarchy2"/>
    <dgm:cxn modelId="{5AD10641-4042-4954-B158-4B28E26FE4A2}" srcId="{72A3DB22-A003-4315-B7AD-9835A96CE080}" destId="{B1C728E8-1A5B-4406-AA78-3BB6F3BC0F63}" srcOrd="0" destOrd="0" parTransId="{48CB6376-9688-4EC7-AFAC-E8CF3C3AD328}" sibTransId="{8D28BC03-CE30-4157-964A-DDF71A290624}"/>
    <dgm:cxn modelId="{DD126438-DDFA-468C-B095-AB51401F2504}" type="presParOf" srcId="{827FA235-57A7-4B47-8BD1-33FDCC21D1F1}" destId="{66D3C8AF-D5D3-45CB-9770-D3DE920FD208}" srcOrd="0" destOrd="0" presId="urn:microsoft.com/office/officeart/2005/8/layout/hierarchy2"/>
    <dgm:cxn modelId="{C6D7BFC5-DB50-4226-A74B-31F0865BC9B4}" type="presParOf" srcId="{66D3C8AF-D5D3-45CB-9770-D3DE920FD208}" destId="{9891B2CC-1B2E-4605-A77B-CB0ABF758E27}" srcOrd="0" destOrd="0" presId="urn:microsoft.com/office/officeart/2005/8/layout/hierarchy2"/>
    <dgm:cxn modelId="{9AD3BBB9-C06D-4736-BBA2-CB2C30CFEAC4}" type="presParOf" srcId="{66D3C8AF-D5D3-45CB-9770-D3DE920FD208}" destId="{D9A9C9BA-BABE-499F-A56F-A6039BCD887A}" srcOrd="1" destOrd="0" presId="urn:microsoft.com/office/officeart/2005/8/layout/hierarchy2"/>
    <dgm:cxn modelId="{147DD984-22F9-4462-8FE4-5556865430F7}" type="presParOf" srcId="{D9A9C9BA-BABE-499F-A56F-A6039BCD887A}" destId="{F64E2E9F-F730-4392-A782-B102528694FC}" srcOrd="0" destOrd="0" presId="urn:microsoft.com/office/officeart/2005/8/layout/hierarchy2"/>
    <dgm:cxn modelId="{73A62EC5-BAD6-4679-93BD-EC19B39B706E}" type="presParOf" srcId="{F64E2E9F-F730-4392-A782-B102528694FC}" destId="{7DD80C96-0490-43E9-999E-593EF42BF412}" srcOrd="0" destOrd="0" presId="urn:microsoft.com/office/officeart/2005/8/layout/hierarchy2"/>
    <dgm:cxn modelId="{7DB232CC-D869-4BB6-8160-B284FE091994}" type="presParOf" srcId="{D9A9C9BA-BABE-499F-A56F-A6039BCD887A}" destId="{2FBFF7E3-B8D6-43DA-831D-F830809934BB}" srcOrd="1" destOrd="0" presId="urn:microsoft.com/office/officeart/2005/8/layout/hierarchy2"/>
    <dgm:cxn modelId="{90ADC69F-D5AF-4DE5-A8CA-667B88AC95AE}" type="presParOf" srcId="{2FBFF7E3-B8D6-43DA-831D-F830809934BB}" destId="{4995B872-0774-47F2-B9DB-824055CFA0B3}" srcOrd="0" destOrd="0" presId="urn:microsoft.com/office/officeart/2005/8/layout/hierarchy2"/>
    <dgm:cxn modelId="{8F41AAE8-A4FF-4CA6-B1D5-15ED30FB96BE}" type="presParOf" srcId="{2FBFF7E3-B8D6-43DA-831D-F830809934BB}" destId="{515BDDC5-DA04-4EFC-BA44-C5EE27287701}" srcOrd="1" destOrd="0" presId="urn:microsoft.com/office/officeart/2005/8/layout/hierarchy2"/>
    <dgm:cxn modelId="{FD1EEBA8-0387-4A4E-84EC-8A72503F3D36}" type="presParOf" srcId="{D9A9C9BA-BABE-499F-A56F-A6039BCD887A}" destId="{A64C91AF-39D1-4B0D-B0BD-70D5943024DE}" srcOrd="2" destOrd="0" presId="urn:microsoft.com/office/officeart/2005/8/layout/hierarchy2"/>
    <dgm:cxn modelId="{C7E6F142-98C1-43C9-858A-79D83A068946}" type="presParOf" srcId="{A64C91AF-39D1-4B0D-B0BD-70D5943024DE}" destId="{C4E009CE-5876-4AE4-8028-02BB138AC419}" srcOrd="0" destOrd="0" presId="urn:microsoft.com/office/officeart/2005/8/layout/hierarchy2"/>
    <dgm:cxn modelId="{DE3579B0-919B-4F3D-8084-4F26FCFE203C}" type="presParOf" srcId="{D9A9C9BA-BABE-499F-A56F-A6039BCD887A}" destId="{899397C6-4493-482F-AB76-DCFB9AB6C4B0}" srcOrd="3" destOrd="0" presId="urn:microsoft.com/office/officeart/2005/8/layout/hierarchy2"/>
    <dgm:cxn modelId="{877E9907-CAA6-49A0-A233-9EA4F62DCAC5}" type="presParOf" srcId="{899397C6-4493-482F-AB76-DCFB9AB6C4B0}" destId="{ABA676A0-F7D2-457E-98AE-1857817C3725}" srcOrd="0" destOrd="0" presId="urn:microsoft.com/office/officeart/2005/8/layout/hierarchy2"/>
    <dgm:cxn modelId="{994EA9E8-31EA-401E-9F54-62D90896663D}" type="presParOf" srcId="{899397C6-4493-482F-AB76-DCFB9AB6C4B0}" destId="{59562C64-1E42-4AFA-8DC3-E6AB329142D0}" srcOrd="1" destOrd="0" presId="urn:microsoft.com/office/officeart/2005/8/layout/hierarchy2"/>
    <dgm:cxn modelId="{3927F5AB-5E5E-4060-A4BB-5334FE81A505}" type="presParOf" srcId="{D9A9C9BA-BABE-499F-A56F-A6039BCD887A}" destId="{C0556065-2722-4784-A24D-A015966E17CE}" srcOrd="4" destOrd="0" presId="urn:microsoft.com/office/officeart/2005/8/layout/hierarchy2"/>
    <dgm:cxn modelId="{4FE2D867-E1A9-4DF8-9ECE-4660DBF63C84}" type="presParOf" srcId="{C0556065-2722-4784-A24D-A015966E17CE}" destId="{FBB60E8C-311B-482B-B9CF-D4192B1D46EC}" srcOrd="0" destOrd="0" presId="urn:microsoft.com/office/officeart/2005/8/layout/hierarchy2"/>
    <dgm:cxn modelId="{D69FDAC6-2A19-4DC2-94CA-0251DDC46693}" type="presParOf" srcId="{D9A9C9BA-BABE-499F-A56F-A6039BCD887A}" destId="{74A2DD0D-9448-405E-8A55-B474AE08B190}" srcOrd="5" destOrd="0" presId="urn:microsoft.com/office/officeart/2005/8/layout/hierarchy2"/>
    <dgm:cxn modelId="{104CC0D3-3959-4BDB-B6A1-4432FD67A4C2}" type="presParOf" srcId="{74A2DD0D-9448-405E-8A55-B474AE08B190}" destId="{671F7513-94AF-4EBE-B7EA-B55CC48F1B6C}" srcOrd="0" destOrd="0" presId="urn:microsoft.com/office/officeart/2005/8/layout/hierarchy2"/>
    <dgm:cxn modelId="{43F6B793-2B0C-4CCC-87A5-CAE45EA2087A}" type="presParOf" srcId="{74A2DD0D-9448-405E-8A55-B474AE08B190}" destId="{8D4FB6DE-6327-465E-940A-D7283F27D62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0A4364-0150-43C4-8269-B149C4145706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E4661498-E208-4EFD-8FE5-4BD16D1B01F6}">
      <dgm:prSet phldrT="[Text]" custT="1"/>
      <dgm:spPr/>
      <dgm:t>
        <a:bodyPr/>
        <a:lstStyle/>
        <a:p>
          <a:r>
            <a:rPr lang="en-AU" sz="4000" dirty="0"/>
            <a:t>First Law</a:t>
          </a:r>
        </a:p>
      </dgm:t>
    </dgm:pt>
    <dgm:pt modelId="{66DC98E0-5862-4E6D-90F0-216059A99075}" type="parTrans" cxnId="{7C678E9D-0C17-49C6-B49C-6536F1FB52E0}">
      <dgm:prSet/>
      <dgm:spPr/>
      <dgm:t>
        <a:bodyPr/>
        <a:lstStyle/>
        <a:p>
          <a:endParaRPr lang="en-AU"/>
        </a:p>
      </dgm:t>
    </dgm:pt>
    <dgm:pt modelId="{2AE3ED43-7962-4DE6-8395-F2ACDDACA519}" type="sibTrans" cxnId="{7C678E9D-0C17-49C6-B49C-6536F1FB52E0}">
      <dgm:prSet/>
      <dgm:spPr/>
      <dgm:t>
        <a:bodyPr/>
        <a:lstStyle/>
        <a:p>
          <a:endParaRPr lang="en-AU"/>
        </a:p>
      </dgm:t>
    </dgm:pt>
    <dgm:pt modelId="{CC7B797A-5947-4E06-A337-0683EF018FD9}">
      <dgm:prSet phldrT="[Text]" custT="1"/>
      <dgm:spPr/>
      <dgm:t>
        <a:bodyPr/>
        <a:lstStyle/>
        <a:p>
          <a:r>
            <a:rPr lang="en-AU" sz="2800" dirty="0"/>
            <a:t>A particle originally at rest, or moving in a straight line with constant velocity, tends to remain in this state provided the particle is not subjected to an unbalanced force</a:t>
          </a:r>
        </a:p>
      </dgm:t>
    </dgm:pt>
    <dgm:pt modelId="{814B7406-9BD2-4DD3-8F86-A035F2C22D95}" type="parTrans" cxnId="{8F512A71-43D0-4123-B4F0-FD2AFDEB5DEE}">
      <dgm:prSet/>
      <dgm:spPr/>
      <dgm:t>
        <a:bodyPr/>
        <a:lstStyle/>
        <a:p>
          <a:endParaRPr lang="en-AU"/>
        </a:p>
      </dgm:t>
    </dgm:pt>
    <dgm:pt modelId="{88B8AD05-AD60-4F6E-9C7C-E1B78DBF045A}" type="sibTrans" cxnId="{8F512A71-43D0-4123-B4F0-FD2AFDEB5DEE}">
      <dgm:prSet/>
      <dgm:spPr/>
      <dgm:t>
        <a:bodyPr/>
        <a:lstStyle/>
        <a:p>
          <a:endParaRPr lang="en-AU"/>
        </a:p>
      </dgm:t>
    </dgm:pt>
    <dgm:pt modelId="{1EFCEA62-C4F1-4958-81CA-207E0FD90D2E}" type="pres">
      <dgm:prSet presAssocID="{1C0A4364-0150-43C4-8269-B149C4145706}" presName="Name0" presStyleCnt="0">
        <dgm:presLayoutVars>
          <dgm:dir/>
          <dgm:animLvl val="lvl"/>
          <dgm:resizeHandles val="exact"/>
        </dgm:presLayoutVars>
      </dgm:prSet>
      <dgm:spPr/>
    </dgm:pt>
    <dgm:pt modelId="{C5D26B58-BFA3-4C1E-B910-587AE3D3D470}" type="pres">
      <dgm:prSet presAssocID="{E4661498-E208-4EFD-8FE5-4BD16D1B01F6}" presName="composite" presStyleCnt="0"/>
      <dgm:spPr/>
    </dgm:pt>
    <dgm:pt modelId="{1B076C98-38AB-4A2C-B82E-E82DFD44E7CC}" type="pres">
      <dgm:prSet presAssocID="{E4661498-E208-4EFD-8FE5-4BD16D1B01F6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9EB239F-BC92-4D32-9736-BB67AABA0BCC}" type="pres">
      <dgm:prSet presAssocID="{E4661498-E208-4EFD-8FE5-4BD16D1B01F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387FBC79-3431-4730-80C6-EF6CDC7A5F6D}" type="presOf" srcId="{1C0A4364-0150-43C4-8269-B149C4145706}" destId="{1EFCEA62-C4F1-4958-81CA-207E0FD90D2E}" srcOrd="0" destOrd="0" presId="urn:microsoft.com/office/officeart/2005/8/layout/hList1"/>
    <dgm:cxn modelId="{0760A8B4-6420-494A-82E5-11AE2A15ADC1}" type="presOf" srcId="{E4661498-E208-4EFD-8FE5-4BD16D1B01F6}" destId="{1B076C98-38AB-4A2C-B82E-E82DFD44E7CC}" srcOrd="0" destOrd="0" presId="urn:microsoft.com/office/officeart/2005/8/layout/hList1"/>
    <dgm:cxn modelId="{EA224D6C-1006-4A3D-8B83-B63CB3995EF4}" type="presOf" srcId="{CC7B797A-5947-4E06-A337-0683EF018FD9}" destId="{B9EB239F-BC92-4D32-9736-BB67AABA0BCC}" srcOrd="0" destOrd="0" presId="urn:microsoft.com/office/officeart/2005/8/layout/hList1"/>
    <dgm:cxn modelId="{8F512A71-43D0-4123-B4F0-FD2AFDEB5DEE}" srcId="{E4661498-E208-4EFD-8FE5-4BD16D1B01F6}" destId="{CC7B797A-5947-4E06-A337-0683EF018FD9}" srcOrd="0" destOrd="0" parTransId="{814B7406-9BD2-4DD3-8F86-A035F2C22D95}" sibTransId="{88B8AD05-AD60-4F6E-9C7C-E1B78DBF045A}"/>
    <dgm:cxn modelId="{7C678E9D-0C17-49C6-B49C-6536F1FB52E0}" srcId="{1C0A4364-0150-43C4-8269-B149C4145706}" destId="{E4661498-E208-4EFD-8FE5-4BD16D1B01F6}" srcOrd="0" destOrd="0" parTransId="{66DC98E0-5862-4E6D-90F0-216059A99075}" sibTransId="{2AE3ED43-7962-4DE6-8395-F2ACDDACA519}"/>
    <dgm:cxn modelId="{DD28C286-EE58-4759-86D4-8E6AC3B71A30}" type="presParOf" srcId="{1EFCEA62-C4F1-4958-81CA-207E0FD90D2E}" destId="{C5D26B58-BFA3-4C1E-B910-587AE3D3D470}" srcOrd="0" destOrd="0" presId="urn:microsoft.com/office/officeart/2005/8/layout/hList1"/>
    <dgm:cxn modelId="{374E8686-2218-40FD-BF7F-F6622FF48CFD}" type="presParOf" srcId="{C5D26B58-BFA3-4C1E-B910-587AE3D3D470}" destId="{1B076C98-38AB-4A2C-B82E-E82DFD44E7CC}" srcOrd="0" destOrd="0" presId="urn:microsoft.com/office/officeart/2005/8/layout/hList1"/>
    <dgm:cxn modelId="{25210C41-7D52-4259-99A6-637C06B505CE}" type="presParOf" srcId="{C5D26B58-BFA3-4C1E-B910-587AE3D3D470}" destId="{B9EB239F-BC92-4D32-9736-BB67AABA0B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0A4364-0150-43C4-8269-B149C4145706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E4661498-E208-4EFD-8FE5-4BD16D1B01F6}">
      <dgm:prSet phldrT="[Text]" custT="1"/>
      <dgm:spPr/>
      <dgm:t>
        <a:bodyPr/>
        <a:lstStyle/>
        <a:p>
          <a:r>
            <a:rPr lang="en-AU" sz="4000" dirty="0"/>
            <a:t>Second Law</a:t>
          </a:r>
        </a:p>
      </dgm:t>
    </dgm:pt>
    <dgm:pt modelId="{66DC98E0-5862-4E6D-90F0-216059A99075}" type="parTrans" cxnId="{7C678E9D-0C17-49C6-B49C-6536F1FB52E0}">
      <dgm:prSet/>
      <dgm:spPr/>
      <dgm:t>
        <a:bodyPr/>
        <a:lstStyle/>
        <a:p>
          <a:endParaRPr lang="en-AU"/>
        </a:p>
      </dgm:t>
    </dgm:pt>
    <dgm:pt modelId="{2AE3ED43-7962-4DE6-8395-F2ACDDACA519}" type="sibTrans" cxnId="{7C678E9D-0C17-49C6-B49C-6536F1FB52E0}">
      <dgm:prSet/>
      <dgm:spPr/>
      <dgm:t>
        <a:bodyPr/>
        <a:lstStyle/>
        <a:p>
          <a:endParaRPr lang="en-AU"/>
        </a:p>
      </dgm:t>
    </dgm:pt>
    <dgm:pt modelId="{CC7B797A-5947-4E06-A337-0683EF018FD9}">
      <dgm:prSet phldrT="[Text]" custT="1"/>
      <dgm:spPr/>
      <dgm:t>
        <a:bodyPr/>
        <a:lstStyle/>
        <a:p>
          <a:r>
            <a:rPr lang="en-AU" sz="2800" dirty="0"/>
            <a:t>A particle acted upon by an unbalanced force </a:t>
          </a:r>
          <a:r>
            <a:rPr lang="en-AU" sz="2800" b="1" dirty="0"/>
            <a:t>F</a:t>
          </a:r>
          <a:r>
            <a:rPr lang="en-AU" sz="2800" dirty="0"/>
            <a:t> experiences an acceleration a that has the same direction as the force and a magnitude that is directly proportional to the force</a:t>
          </a:r>
        </a:p>
      </dgm:t>
    </dgm:pt>
    <dgm:pt modelId="{814B7406-9BD2-4DD3-8F86-A035F2C22D95}" type="parTrans" cxnId="{8F512A71-43D0-4123-B4F0-FD2AFDEB5DEE}">
      <dgm:prSet/>
      <dgm:spPr/>
      <dgm:t>
        <a:bodyPr/>
        <a:lstStyle/>
        <a:p>
          <a:endParaRPr lang="en-AU"/>
        </a:p>
      </dgm:t>
    </dgm:pt>
    <dgm:pt modelId="{88B8AD05-AD60-4F6E-9C7C-E1B78DBF045A}" type="sibTrans" cxnId="{8F512A71-43D0-4123-B4F0-FD2AFDEB5DEE}">
      <dgm:prSet/>
      <dgm:spPr/>
      <dgm:t>
        <a:bodyPr/>
        <a:lstStyle/>
        <a:p>
          <a:endParaRPr lang="en-AU"/>
        </a:p>
      </dgm:t>
    </dgm:pt>
    <dgm:pt modelId="{1EFCEA62-C4F1-4958-81CA-207E0FD90D2E}" type="pres">
      <dgm:prSet presAssocID="{1C0A4364-0150-43C4-8269-B149C4145706}" presName="Name0" presStyleCnt="0">
        <dgm:presLayoutVars>
          <dgm:dir/>
          <dgm:animLvl val="lvl"/>
          <dgm:resizeHandles val="exact"/>
        </dgm:presLayoutVars>
      </dgm:prSet>
      <dgm:spPr/>
    </dgm:pt>
    <dgm:pt modelId="{C5D26B58-BFA3-4C1E-B910-587AE3D3D470}" type="pres">
      <dgm:prSet presAssocID="{E4661498-E208-4EFD-8FE5-4BD16D1B01F6}" presName="composite" presStyleCnt="0"/>
      <dgm:spPr/>
    </dgm:pt>
    <dgm:pt modelId="{1B076C98-38AB-4A2C-B82E-E82DFD44E7CC}" type="pres">
      <dgm:prSet presAssocID="{E4661498-E208-4EFD-8FE5-4BD16D1B01F6}" presName="parTx" presStyleLbl="alignNode1" presStyleIdx="0" presStyleCnt="1" custLinFactNeighborX="590">
        <dgm:presLayoutVars>
          <dgm:chMax val="0"/>
          <dgm:chPref val="0"/>
          <dgm:bulletEnabled val="1"/>
        </dgm:presLayoutVars>
      </dgm:prSet>
      <dgm:spPr/>
    </dgm:pt>
    <dgm:pt modelId="{B9EB239F-BC92-4D32-9736-BB67AABA0BCC}" type="pres">
      <dgm:prSet presAssocID="{E4661498-E208-4EFD-8FE5-4BD16D1B01F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C76AEEEC-AD78-4501-880D-D6AD6B208EAA}" type="presOf" srcId="{CC7B797A-5947-4E06-A337-0683EF018FD9}" destId="{B9EB239F-BC92-4D32-9736-BB67AABA0BCC}" srcOrd="0" destOrd="0" presId="urn:microsoft.com/office/officeart/2005/8/layout/hList1"/>
    <dgm:cxn modelId="{DED794FB-6110-4CF8-97FD-85B80546B5AA}" type="presOf" srcId="{E4661498-E208-4EFD-8FE5-4BD16D1B01F6}" destId="{1B076C98-38AB-4A2C-B82E-E82DFD44E7CC}" srcOrd="0" destOrd="0" presId="urn:microsoft.com/office/officeart/2005/8/layout/hList1"/>
    <dgm:cxn modelId="{75AD34F3-9518-4A25-8263-48F1A8C141AD}" type="presOf" srcId="{1C0A4364-0150-43C4-8269-B149C4145706}" destId="{1EFCEA62-C4F1-4958-81CA-207E0FD90D2E}" srcOrd="0" destOrd="0" presId="urn:microsoft.com/office/officeart/2005/8/layout/hList1"/>
    <dgm:cxn modelId="{8F512A71-43D0-4123-B4F0-FD2AFDEB5DEE}" srcId="{E4661498-E208-4EFD-8FE5-4BD16D1B01F6}" destId="{CC7B797A-5947-4E06-A337-0683EF018FD9}" srcOrd="0" destOrd="0" parTransId="{814B7406-9BD2-4DD3-8F86-A035F2C22D95}" sibTransId="{88B8AD05-AD60-4F6E-9C7C-E1B78DBF045A}"/>
    <dgm:cxn modelId="{7C678E9D-0C17-49C6-B49C-6536F1FB52E0}" srcId="{1C0A4364-0150-43C4-8269-B149C4145706}" destId="{E4661498-E208-4EFD-8FE5-4BD16D1B01F6}" srcOrd="0" destOrd="0" parTransId="{66DC98E0-5862-4E6D-90F0-216059A99075}" sibTransId="{2AE3ED43-7962-4DE6-8395-F2ACDDACA519}"/>
    <dgm:cxn modelId="{2E5B4ACB-9BFB-4123-B5D6-E24704CF7CF8}" type="presParOf" srcId="{1EFCEA62-C4F1-4958-81CA-207E0FD90D2E}" destId="{C5D26B58-BFA3-4C1E-B910-587AE3D3D470}" srcOrd="0" destOrd="0" presId="urn:microsoft.com/office/officeart/2005/8/layout/hList1"/>
    <dgm:cxn modelId="{44E3A638-EBD2-4EB2-AD87-BDC920AD8A32}" type="presParOf" srcId="{C5D26B58-BFA3-4C1E-B910-587AE3D3D470}" destId="{1B076C98-38AB-4A2C-B82E-E82DFD44E7CC}" srcOrd="0" destOrd="0" presId="urn:microsoft.com/office/officeart/2005/8/layout/hList1"/>
    <dgm:cxn modelId="{DFA2C0CD-36CF-4DA6-B93D-3C351D70F024}" type="presParOf" srcId="{C5D26B58-BFA3-4C1E-B910-587AE3D3D470}" destId="{B9EB239F-BC92-4D32-9736-BB67AABA0B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0A4364-0150-43C4-8269-B149C4145706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E4661498-E208-4EFD-8FE5-4BD16D1B01F6}">
      <dgm:prSet phldrT="[Text]" custT="1"/>
      <dgm:spPr/>
      <dgm:t>
        <a:bodyPr/>
        <a:lstStyle/>
        <a:p>
          <a:r>
            <a:rPr lang="en-AU" sz="4000" dirty="0"/>
            <a:t>Third Law</a:t>
          </a:r>
        </a:p>
      </dgm:t>
    </dgm:pt>
    <dgm:pt modelId="{66DC98E0-5862-4E6D-90F0-216059A99075}" type="parTrans" cxnId="{7C678E9D-0C17-49C6-B49C-6536F1FB52E0}">
      <dgm:prSet/>
      <dgm:spPr/>
      <dgm:t>
        <a:bodyPr/>
        <a:lstStyle/>
        <a:p>
          <a:endParaRPr lang="en-AU"/>
        </a:p>
      </dgm:t>
    </dgm:pt>
    <dgm:pt modelId="{2AE3ED43-7962-4DE6-8395-F2ACDDACA519}" type="sibTrans" cxnId="{7C678E9D-0C17-49C6-B49C-6536F1FB52E0}">
      <dgm:prSet/>
      <dgm:spPr/>
      <dgm:t>
        <a:bodyPr/>
        <a:lstStyle/>
        <a:p>
          <a:endParaRPr lang="en-AU"/>
        </a:p>
      </dgm:t>
    </dgm:pt>
    <dgm:pt modelId="{CC7B797A-5947-4E06-A337-0683EF018FD9}">
      <dgm:prSet phldrT="[Text]" custT="1"/>
      <dgm:spPr/>
      <dgm:t>
        <a:bodyPr/>
        <a:lstStyle/>
        <a:p>
          <a:r>
            <a:rPr lang="en-AU" sz="2800" dirty="0"/>
            <a:t>The mutual forces of action and reaction between two particles are equal, opposite, collinear, and acting on different body</a:t>
          </a:r>
        </a:p>
      </dgm:t>
    </dgm:pt>
    <dgm:pt modelId="{814B7406-9BD2-4DD3-8F86-A035F2C22D95}" type="parTrans" cxnId="{8F512A71-43D0-4123-B4F0-FD2AFDEB5DEE}">
      <dgm:prSet/>
      <dgm:spPr/>
      <dgm:t>
        <a:bodyPr/>
        <a:lstStyle/>
        <a:p>
          <a:endParaRPr lang="en-AU"/>
        </a:p>
      </dgm:t>
    </dgm:pt>
    <dgm:pt modelId="{88B8AD05-AD60-4F6E-9C7C-E1B78DBF045A}" type="sibTrans" cxnId="{8F512A71-43D0-4123-B4F0-FD2AFDEB5DEE}">
      <dgm:prSet/>
      <dgm:spPr/>
      <dgm:t>
        <a:bodyPr/>
        <a:lstStyle/>
        <a:p>
          <a:endParaRPr lang="en-AU"/>
        </a:p>
      </dgm:t>
    </dgm:pt>
    <dgm:pt modelId="{1EFCEA62-C4F1-4958-81CA-207E0FD90D2E}" type="pres">
      <dgm:prSet presAssocID="{1C0A4364-0150-43C4-8269-B149C4145706}" presName="Name0" presStyleCnt="0">
        <dgm:presLayoutVars>
          <dgm:dir/>
          <dgm:animLvl val="lvl"/>
          <dgm:resizeHandles val="exact"/>
        </dgm:presLayoutVars>
      </dgm:prSet>
      <dgm:spPr/>
    </dgm:pt>
    <dgm:pt modelId="{C5D26B58-BFA3-4C1E-B910-587AE3D3D470}" type="pres">
      <dgm:prSet presAssocID="{E4661498-E208-4EFD-8FE5-4BD16D1B01F6}" presName="composite" presStyleCnt="0"/>
      <dgm:spPr/>
    </dgm:pt>
    <dgm:pt modelId="{1B076C98-38AB-4A2C-B82E-E82DFD44E7CC}" type="pres">
      <dgm:prSet presAssocID="{E4661498-E208-4EFD-8FE5-4BD16D1B01F6}" presName="parTx" presStyleLbl="alignNode1" presStyleIdx="0" presStyleCnt="1" custLinFactNeighborX="590">
        <dgm:presLayoutVars>
          <dgm:chMax val="0"/>
          <dgm:chPref val="0"/>
          <dgm:bulletEnabled val="1"/>
        </dgm:presLayoutVars>
      </dgm:prSet>
      <dgm:spPr/>
    </dgm:pt>
    <dgm:pt modelId="{B9EB239F-BC92-4D32-9736-BB67AABA0BCC}" type="pres">
      <dgm:prSet presAssocID="{E4661498-E208-4EFD-8FE5-4BD16D1B01F6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D256BB19-5381-4BCF-B69E-4D4B68B5CA40}" type="presOf" srcId="{E4661498-E208-4EFD-8FE5-4BD16D1B01F6}" destId="{1B076C98-38AB-4A2C-B82E-E82DFD44E7CC}" srcOrd="0" destOrd="0" presId="urn:microsoft.com/office/officeart/2005/8/layout/hList1"/>
    <dgm:cxn modelId="{C613C2CE-30F0-4936-A833-7F752F79C1BC}" type="presOf" srcId="{CC7B797A-5947-4E06-A337-0683EF018FD9}" destId="{B9EB239F-BC92-4D32-9736-BB67AABA0BCC}" srcOrd="0" destOrd="0" presId="urn:microsoft.com/office/officeart/2005/8/layout/hList1"/>
    <dgm:cxn modelId="{4C05F86A-E2C3-4440-9359-14941E62804B}" type="presOf" srcId="{1C0A4364-0150-43C4-8269-B149C4145706}" destId="{1EFCEA62-C4F1-4958-81CA-207E0FD90D2E}" srcOrd="0" destOrd="0" presId="urn:microsoft.com/office/officeart/2005/8/layout/hList1"/>
    <dgm:cxn modelId="{8F512A71-43D0-4123-B4F0-FD2AFDEB5DEE}" srcId="{E4661498-E208-4EFD-8FE5-4BD16D1B01F6}" destId="{CC7B797A-5947-4E06-A337-0683EF018FD9}" srcOrd="0" destOrd="0" parTransId="{814B7406-9BD2-4DD3-8F86-A035F2C22D95}" sibTransId="{88B8AD05-AD60-4F6E-9C7C-E1B78DBF045A}"/>
    <dgm:cxn modelId="{7C678E9D-0C17-49C6-B49C-6536F1FB52E0}" srcId="{1C0A4364-0150-43C4-8269-B149C4145706}" destId="{E4661498-E208-4EFD-8FE5-4BD16D1B01F6}" srcOrd="0" destOrd="0" parTransId="{66DC98E0-5862-4E6D-90F0-216059A99075}" sibTransId="{2AE3ED43-7962-4DE6-8395-F2ACDDACA519}"/>
    <dgm:cxn modelId="{5FAE9A4F-3EA8-4781-BE78-72D883A9D597}" type="presParOf" srcId="{1EFCEA62-C4F1-4958-81CA-207E0FD90D2E}" destId="{C5D26B58-BFA3-4C1E-B910-587AE3D3D470}" srcOrd="0" destOrd="0" presId="urn:microsoft.com/office/officeart/2005/8/layout/hList1"/>
    <dgm:cxn modelId="{35AC43FE-19C7-4434-9681-13ADED03158A}" type="presParOf" srcId="{C5D26B58-BFA3-4C1E-B910-587AE3D3D470}" destId="{1B076C98-38AB-4A2C-B82E-E82DFD44E7CC}" srcOrd="0" destOrd="0" presId="urn:microsoft.com/office/officeart/2005/8/layout/hList1"/>
    <dgm:cxn modelId="{1D67F585-4472-45DD-8691-28AC7117E24D}" type="presParOf" srcId="{C5D26B58-BFA3-4C1E-B910-587AE3D3D470}" destId="{B9EB239F-BC92-4D32-9736-BB67AABA0BC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DBDBF1-8D8A-4946-BFB1-A2FCE40E218D}" type="doc">
      <dgm:prSet loTypeId="urn:diagrams.loki3.com/TabbedArc+Icon" loCatId="relationship" qsTypeId="urn:microsoft.com/office/officeart/2005/8/quickstyle/simple1" qsCatId="simple" csTypeId="urn:microsoft.com/office/officeart/2005/8/colors/accent1_2" csCatId="accent1" phldr="1"/>
      <dgm:spPr/>
    </dgm:pt>
    <dgm:pt modelId="{EA6976F6-6419-453B-B938-BC55B3A02B9A}">
      <dgm:prSet phldrT="[Text]"/>
      <dgm:spPr/>
      <dgm:t>
        <a:bodyPr/>
        <a:lstStyle/>
        <a:p>
          <a:r>
            <a:rPr lang="en-AU" dirty="0"/>
            <a:t>Length</a:t>
          </a:r>
        </a:p>
      </dgm:t>
    </dgm:pt>
    <dgm:pt modelId="{9DF09511-23AA-4B06-9F61-D03CFD832E1B}" type="parTrans" cxnId="{44366831-48FF-48A4-A8FC-2BC70B097C63}">
      <dgm:prSet/>
      <dgm:spPr/>
      <dgm:t>
        <a:bodyPr/>
        <a:lstStyle/>
        <a:p>
          <a:endParaRPr lang="en-AU"/>
        </a:p>
      </dgm:t>
    </dgm:pt>
    <dgm:pt modelId="{75398582-5B74-4BA8-9A5D-BA9E83C4061D}" type="sibTrans" cxnId="{44366831-48FF-48A4-A8FC-2BC70B097C63}">
      <dgm:prSet/>
      <dgm:spPr/>
      <dgm:t>
        <a:bodyPr/>
        <a:lstStyle/>
        <a:p>
          <a:endParaRPr lang="en-AU"/>
        </a:p>
      </dgm:t>
    </dgm:pt>
    <dgm:pt modelId="{F261E66F-00B7-49D7-8CFB-D98067D6531A}">
      <dgm:prSet phldrT="[Text]"/>
      <dgm:spPr/>
      <dgm:t>
        <a:bodyPr/>
        <a:lstStyle/>
        <a:p>
          <a:r>
            <a:rPr lang="en-AU" dirty="0"/>
            <a:t>Time </a:t>
          </a:r>
        </a:p>
      </dgm:t>
    </dgm:pt>
    <dgm:pt modelId="{DC65E781-682E-4C69-B920-8F8F8DD3184B}" type="parTrans" cxnId="{278B8B2A-AE31-461E-8638-54D847210B7C}">
      <dgm:prSet/>
      <dgm:spPr/>
      <dgm:t>
        <a:bodyPr/>
        <a:lstStyle/>
        <a:p>
          <a:endParaRPr lang="en-AU"/>
        </a:p>
      </dgm:t>
    </dgm:pt>
    <dgm:pt modelId="{C87AAAA1-8373-4BAD-B398-06A1BABFBBFA}" type="sibTrans" cxnId="{278B8B2A-AE31-461E-8638-54D847210B7C}">
      <dgm:prSet/>
      <dgm:spPr/>
      <dgm:t>
        <a:bodyPr/>
        <a:lstStyle/>
        <a:p>
          <a:endParaRPr lang="en-AU"/>
        </a:p>
      </dgm:t>
    </dgm:pt>
    <dgm:pt modelId="{F3069A1C-17CA-43DD-B32E-F97FFE6D6509}">
      <dgm:prSet phldrT="[Text]"/>
      <dgm:spPr/>
      <dgm:t>
        <a:bodyPr/>
        <a:lstStyle/>
        <a:p>
          <a:r>
            <a:rPr lang="en-AU" dirty="0"/>
            <a:t>Mass</a:t>
          </a:r>
        </a:p>
      </dgm:t>
    </dgm:pt>
    <dgm:pt modelId="{8AC65E5E-39A8-449A-B7EF-A6A6D86F0D80}" type="parTrans" cxnId="{4DFCFEB8-2263-47C4-9DDB-0772F2F01ED1}">
      <dgm:prSet/>
      <dgm:spPr/>
      <dgm:t>
        <a:bodyPr/>
        <a:lstStyle/>
        <a:p>
          <a:endParaRPr lang="en-AU"/>
        </a:p>
      </dgm:t>
    </dgm:pt>
    <dgm:pt modelId="{DD62EED5-8B94-4705-94DE-6E71BED8C329}" type="sibTrans" cxnId="{4DFCFEB8-2263-47C4-9DDB-0772F2F01ED1}">
      <dgm:prSet/>
      <dgm:spPr/>
      <dgm:t>
        <a:bodyPr/>
        <a:lstStyle/>
        <a:p>
          <a:endParaRPr lang="en-AU"/>
        </a:p>
      </dgm:t>
    </dgm:pt>
    <dgm:pt modelId="{DC7CE1A3-D204-4B2B-8CC0-390C0E8BBF34}">
      <dgm:prSet phldrT="[Text]"/>
      <dgm:spPr/>
      <dgm:t>
        <a:bodyPr/>
        <a:lstStyle/>
        <a:p>
          <a:r>
            <a:rPr lang="en-AU" dirty="0"/>
            <a:t>Force</a:t>
          </a:r>
        </a:p>
      </dgm:t>
    </dgm:pt>
    <dgm:pt modelId="{91719AD9-5262-4FFC-9AD8-1607FF8B00FF}" type="parTrans" cxnId="{7568EF05-5C09-4717-8450-9FFDF17C5603}">
      <dgm:prSet/>
      <dgm:spPr/>
      <dgm:t>
        <a:bodyPr/>
        <a:lstStyle/>
        <a:p>
          <a:endParaRPr lang="en-AU"/>
        </a:p>
      </dgm:t>
    </dgm:pt>
    <dgm:pt modelId="{D341E6C3-AD7B-4549-B5C4-2D922C846A88}" type="sibTrans" cxnId="{7568EF05-5C09-4717-8450-9FFDF17C5603}">
      <dgm:prSet/>
      <dgm:spPr/>
      <dgm:t>
        <a:bodyPr/>
        <a:lstStyle/>
        <a:p>
          <a:endParaRPr lang="en-AU"/>
        </a:p>
      </dgm:t>
    </dgm:pt>
    <dgm:pt modelId="{534AB028-0A53-4A08-827E-488F2B4F3DFE}" type="pres">
      <dgm:prSet presAssocID="{0CDBDBF1-8D8A-4946-BFB1-A2FCE40E218D}" presName="Name0" presStyleCnt="0">
        <dgm:presLayoutVars>
          <dgm:dir/>
          <dgm:resizeHandles val="exact"/>
        </dgm:presLayoutVars>
      </dgm:prSet>
      <dgm:spPr/>
    </dgm:pt>
    <dgm:pt modelId="{1AEB6CC3-1515-45DB-BE96-7A3551AF7DA0}" type="pres">
      <dgm:prSet presAssocID="{EA6976F6-6419-453B-B938-BC55B3A02B9A}" presName="twoplus" presStyleLbl="node1" presStyleIdx="0" presStyleCnt="4">
        <dgm:presLayoutVars>
          <dgm:bulletEnabled val="1"/>
        </dgm:presLayoutVars>
      </dgm:prSet>
      <dgm:spPr/>
    </dgm:pt>
    <dgm:pt modelId="{60932623-3F52-42D5-9FDB-E5D3066A3745}" type="pres">
      <dgm:prSet presAssocID="{F261E66F-00B7-49D7-8CFB-D98067D6531A}" presName="twoplus" presStyleLbl="node1" presStyleIdx="1" presStyleCnt="4">
        <dgm:presLayoutVars>
          <dgm:bulletEnabled val="1"/>
        </dgm:presLayoutVars>
      </dgm:prSet>
      <dgm:spPr/>
    </dgm:pt>
    <dgm:pt modelId="{285E558E-D149-49FA-B759-F8E706576F13}" type="pres">
      <dgm:prSet presAssocID="{F3069A1C-17CA-43DD-B32E-F97FFE6D6509}" presName="twoplus" presStyleLbl="node1" presStyleIdx="2" presStyleCnt="4">
        <dgm:presLayoutVars>
          <dgm:bulletEnabled val="1"/>
        </dgm:presLayoutVars>
      </dgm:prSet>
      <dgm:spPr/>
    </dgm:pt>
    <dgm:pt modelId="{E0757008-237A-4D88-B99C-C55DE03D0729}" type="pres">
      <dgm:prSet presAssocID="{DC7CE1A3-D204-4B2B-8CC0-390C0E8BBF34}" presName="twoplus" presStyleLbl="node1" presStyleIdx="3" presStyleCnt="4">
        <dgm:presLayoutVars>
          <dgm:bulletEnabled val="1"/>
        </dgm:presLayoutVars>
      </dgm:prSet>
      <dgm:spPr/>
    </dgm:pt>
  </dgm:ptLst>
  <dgm:cxnLst>
    <dgm:cxn modelId="{D49FB9E2-D06B-4118-ADD5-38797906B136}" type="presOf" srcId="{0CDBDBF1-8D8A-4946-BFB1-A2FCE40E218D}" destId="{534AB028-0A53-4A08-827E-488F2B4F3DFE}" srcOrd="0" destOrd="0" presId="urn:diagrams.loki3.com/TabbedArc+Icon"/>
    <dgm:cxn modelId="{44366831-48FF-48A4-A8FC-2BC70B097C63}" srcId="{0CDBDBF1-8D8A-4946-BFB1-A2FCE40E218D}" destId="{EA6976F6-6419-453B-B938-BC55B3A02B9A}" srcOrd="0" destOrd="0" parTransId="{9DF09511-23AA-4B06-9F61-D03CFD832E1B}" sibTransId="{75398582-5B74-4BA8-9A5D-BA9E83C4061D}"/>
    <dgm:cxn modelId="{278B8B2A-AE31-461E-8638-54D847210B7C}" srcId="{0CDBDBF1-8D8A-4946-BFB1-A2FCE40E218D}" destId="{F261E66F-00B7-49D7-8CFB-D98067D6531A}" srcOrd="1" destOrd="0" parTransId="{DC65E781-682E-4C69-B920-8F8F8DD3184B}" sibTransId="{C87AAAA1-8373-4BAD-B398-06A1BABFBBFA}"/>
    <dgm:cxn modelId="{7568EF05-5C09-4717-8450-9FFDF17C5603}" srcId="{0CDBDBF1-8D8A-4946-BFB1-A2FCE40E218D}" destId="{DC7CE1A3-D204-4B2B-8CC0-390C0E8BBF34}" srcOrd="3" destOrd="0" parTransId="{91719AD9-5262-4FFC-9AD8-1607FF8B00FF}" sibTransId="{D341E6C3-AD7B-4549-B5C4-2D922C846A88}"/>
    <dgm:cxn modelId="{5CD173A1-BCC2-47EB-BA66-E447E51DB35B}" type="presOf" srcId="{F3069A1C-17CA-43DD-B32E-F97FFE6D6509}" destId="{285E558E-D149-49FA-B759-F8E706576F13}" srcOrd="0" destOrd="0" presId="urn:diagrams.loki3.com/TabbedArc+Icon"/>
    <dgm:cxn modelId="{E6E25947-42C3-464D-BAEB-FA77BD0D7AFC}" type="presOf" srcId="{EA6976F6-6419-453B-B938-BC55B3A02B9A}" destId="{1AEB6CC3-1515-45DB-BE96-7A3551AF7DA0}" srcOrd="0" destOrd="0" presId="urn:diagrams.loki3.com/TabbedArc+Icon"/>
    <dgm:cxn modelId="{9747B5DA-C619-4121-94C5-F813E5D1E9C8}" type="presOf" srcId="{F261E66F-00B7-49D7-8CFB-D98067D6531A}" destId="{60932623-3F52-42D5-9FDB-E5D3066A3745}" srcOrd="0" destOrd="0" presId="urn:diagrams.loki3.com/TabbedArc+Icon"/>
    <dgm:cxn modelId="{61473345-BE5F-477D-8BCE-19AA47CF819F}" type="presOf" srcId="{DC7CE1A3-D204-4B2B-8CC0-390C0E8BBF34}" destId="{E0757008-237A-4D88-B99C-C55DE03D0729}" srcOrd="0" destOrd="0" presId="urn:diagrams.loki3.com/TabbedArc+Icon"/>
    <dgm:cxn modelId="{4DFCFEB8-2263-47C4-9DDB-0772F2F01ED1}" srcId="{0CDBDBF1-8D8A-4946-BFB1-A2FCE40E218D}" destId="{F3069A1C-17CA-43DD-B32E-F97FFE6D6509}" srcOrd="2" destOrd="0" parTransId="{8AC65E5E-39A8-449A-B7EF-A6A6D86F0D80}" sibTransId="{DD62EED5-8B94-4705-94DE-6E71BED8C329}"/>
    <dgm:cxn modelId="{12FD8B5D-7D74-4B57-9D40-C19605A82558}" type="presParOf" srcId="{534AB028-0A53-4A08-827E-488F2B4F3DFE}" destId="{1AEB6CC3-1515-45DB-BE96-7A3551AF7DA0}" srcOrd="0" destOrd="0" presId="urn:diagrams.loki3.com/TabbedArc+Icon"/>
    <dgm:cxn modelId="{8A147E97-A979-4CE9-B8B0-78142C6A036A}" type="presParOf" srcId="{534AB028-0A53-4A08-827E-488F2B4F3DFE}" destId="{60932623-3F52-42D5-9FDB-E5D3066A3745}" srcOrd="1" destOrd="0" presId="urn:diagrams.loki3.com/TabbedArc+Icon"/>
    <dgm:cxn modelId="{CB47A895-BDD7-4C64-AA64-3A1EA506AC7A}" type="presParOf" srcId="{534AB028-0A53-4A08-827E-488F2B4F3DFE}" destId="{285E558E-D149-49FA-B759-F8E706576F13}" srcOrd="2" destOrd="0" presId="urn:diagrams.loki3.com/TabbedArc+Icon"/>
    <dgm:cxn modelId="{8800F005-6F2A-4B96-8CC9-11A9B785C9D3}" type="presParOf" srcId="{534AB028-0A53-4A08-827E-488F2B4F3DFE}" destId="{E0757008-237A-4D88-B99C-C55DE03D0729}" srcOrd="3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D92D07F-C2BE-45F7-A9E3-D4F210F07C5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247D8374-1358-4F3B-818E-69B69931435A}">
      <dgm:prSet phldrT="[Text]"/>
      <dgm:spPr/>
      <dgm:t>
        <a:bodyPr/>
        <a:lstStyle/>
        <a:p>
          <a:r>
            <a:rPr lang="en-AU" dirty="0">
              <a:solidFill>
                <a:schemeClr val="tx1"/>
              </a:solidFill>
            </a:rPr>
            <a:t>The SI unit</a:t>
          </a:r>
        </a:p>
      </dgm:t>
    </dgm:pt>
    <dgm:pt modelId="{49CB0851-5BD0-4E3C-8160-96845AF3A7E1}" type="parTrans" cxnId="{6F8D1246-0718-49E1-8162-C7F5B472DBB0}">
      <dgm:prSet/>
      <dgm:spPr/>
      <dgm:t>
        <a:bodyPr/>
        <a:lstStyle/>
        <a:p>
          <a:endParaRPr lang="en-AU"/>
        </a:p>
      </dgm:t>
    </dgm:pt>
    <dgm:pt modelId="{8A34A432-C9FF-428E-A12C-B84F2E26455D}" type="sibTrans" cxnId="{6F8D1246-0718-49E1-8162-C7F5B472DBB0}">
      <dgm:prSet/>
      <dgm:spPr/>
      <dgm:t>
        <a:bodyPr/>
        <a:lstStyle/>
        <a:p>
          <a:endParaRPr lang="en-AU"/>
        </a:p>
      </dgm:t>
    </dgm:pt>
    <dgm:pt modelId="{3797B760-7DFA-4726-BC30-00F3E4A3BFDD}">
      <dgm:prSet phldrT="[Text]"/>
      <dgm:spPr/>
      <dgm:t>
        <a:bodyPr/>
        <a:lstStyle/>
        <a:p>
          <a:r>
            <a:rPr lang="en-AU" dirty="0">
              <a:solidFill>
                <a:schemeClr val="tx1"/>
              </a:solidFill>
            </a:rPr>
            <a:t>Length </a:t>
          </a:r>
        </a:p>
        <a:p>
          <a:r>
            <a:rPr lang="en-AU" dirty="0">
              <a:solidFill>
                <a:schemeClr val="tx1"/>
              </a:solidFill>
            </a:rPr>
            <a:t>in meters (m)</a:t>
          </a:r>
        </a:p>
      </dgm:t>
    </dgm:pt>
    <dgm:pt modelId="{783EB145-A9D1-4E11-9233-004EA5ABD846}" type="parTrans" cxnId="{8B9FFCAA-D13F-4124-9DDE-6CF643134225}">
      <dgm:prSet/>
      <dgm:spPr/>
      <dgm:t>
        <a:bodyPr/>
        <a:lstStyle/>
        <a:p>
          <a:endParaRPr lang="en-AU"/>
        </a:p>
      </dgm:t>
    </dgm:pt>
    <dgm:pt modelId="{E796E051-9A95-4491-BDC8-38D40DDCC7A8}" type="sibTrans" cxnId="{8B9FFCAA-D13F-4124-9DDE-6CF643134225}">
      <dgm:prSet/>
      <dgm:spPr/>
      <dgm:t>
        <a:bodyPr/>
        <a:lstStyle/>
        <a:p>
          <a:endParaRPr lang="en-AU"/>
        </a:p>
      </dgm:t>
    </dgm:pt>
    <dgm:pt modelId="{C4A1021A-2460-4F06-B122-FA9068521FA7}">
      <dgm:prSet phldrT="[Text]"/>
      <dgm:spPr/>
      <dgm:t>
        <a:bodyPr/>
        <a:lstStyle/>
        <a:p>
          <a:r>
            <a:rPr lang="en-AU" dirty="0">
              <a:solidFill>
                <a:schemeClr val="tx1"/>
              </a:solidFill>
            </a:rPr>
            <a:t>Time </a:t>
          </a:r>
        </a:p>
        <a:p>
          <a:r>
            <a:rPr lang="en-AU" dirty="0">
              <a:solidFill>
                <a:schemeClr val="tx1"/>
              </a:solidFill>
            </a:rPr>
            <a:t>in seconds (s)</a:t>
          </a:r>
        </a:p>
      </dgm:t>
    </dgm:pt>
    <dgm:pt modelId="{D7904BEA-3F50-4EE2-AA88-5CCE66CF6BB3}" type="parTrans" cxnId="{8156CF3A-8931-4AFE-A7A3-3930AD01499F}">
      <dgm:prSet/>
      <dgm:spPr/>
      <dgm:t>
        <a:bodyPr/>
        <a:lstStyle/>
        <a:p>
          <a:endParaRPr lang="en-AU"/>
        </a:p>
      </dgm:t>
    </dgm:pt>
    <dgm:pt modelId="{F94EDFA4-07D5-49D1-9BA0-9030C6758ED0}" type="sibTrans" cxnId="{8156CF3A-8931-4AFE-A7A3-3930AD01499F}">
      <dgm:prSet/>
      <dgm:spPr/>
      <dgm:t>
        <a:bodyPr/>
        <a:lstStyle/>
        <a:p>
          <a:endParaRPr lang="en-AU"/>
        </a:p>
      </dgm:t>
    </dgm:pt>
    <dgm:pt modelId="{EEB69641-2FC7-4EFC-9C5C-20CD237D713D}">
      <dgm:prSet phldrT="[Text]"/>
      <dgm:spPr/>
      <dgm:t>
        <a:bodyPr/>
        <a:lstStyle/>
        <a:p>
          <a:r>
            <a:rPr lang="en-AU" dirty="0">
              <a:solidFill>
                <a:schemeClr val="tx1"/>
              </a:solidFill>
            </a:rPr>
            <a:t>Mass</a:t>
          </a:r>
        </a:p>
        <a:p>
          <a:r>
            <a:rPr lang="en-AU" dirty="0">
              <a:solidFill>
                <a:schemeClr val="tx1"/>
              </a:solidFill>
            </a:rPr>
            <a:t> in kilograms (kg)</a:t>
          </a:r>
        </a:p>
      </dgm:t>
    </dgm:pt>
    <dgm:pt modelId="{DD2E78B3-7FEE-45FC-8D5E-4F78C4C7822C}" type="parTrans" cxnId="{CAC8BA21-06C8-4DE8-87C1-E4D94578E5A9}">
      <dgm:prSet/>
      <dgm:spPr/>
      <dgm:t>
        <a:bodyPr/>
        <a:lstStyle/>
        <a:p>
          <a:endParaRPr lang="en-AU"/>
        </a:p>
      </dgm:t>
    </dgm:pt>
    <dgm:pt modelId="{73E0E319-0F12-4767-B422-E0B2BBEDF004}" type="sibTrans" cxnId="{CAC8BA21-06C8-4DE8-87C1-E4D94578E5A9}">
      <dgm:prSet/>
      <dgm:spPr/>
      <dgm:t>
        <a:bodyPr/>
        <a:lstStyle/>
        <a:p>
          <a:endParaRPr lang="en-AU"/>
        </a:p>
      </dgm:t>
    </dgm:pt>
    <dgm:pt modelId="{C5667262-6D5F-4BA8-B176-92F3DFF93747}" type="pres">
      <dgm:prSet presAssocID="{6D92D07F-C2BE-45F7-A9E3-D4F210F07C5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74D573A-7C41-45FA-B462-935EB48AFD33}" type="pres">
      <dgm:prSet presAssocID="{247D8374-1358-4F3B-818E-69B69931435A}" presName="root1" presStyleCnt="0"/>
      <dgm:spPr/>
    </dgm:pt>
    <dgm:pt modelId="{E43EDC12-42D2-4281-99CF-76631277A732}" type="pres">
      <dgm:prSet presAssocID="{247D8374-1358-4F3B-818E-69B69931435A}" presName="LevelOneTextNode" presStyleLbl="node0" presStyleIdx="0" presStyleCnt="1">
        <dgm:presLayoutVars>
          <dgm:chPref val="3"/>
        </dgm:presLayoutVars>
      </dgm:prSet>
      <dgm:spPr/>
    </dgm:pt>
    <dgm:pt modelId="{DC693546-09AB-47C2-AADD-E53BE5C436BB}" type="pres">
      <dgm:prSet presAssocID="{247D8374-1358-4F3B-818E-69B69931435A}" presName="level2hierChild" presStyleCnt="0"/>
      <dgm:spPr/>
    </dgm:pt>
    <dgm:pt modelId="{F3392FBF-1F25-4A4B-B5C4-2E04DA2A9A1B}" type="pres">
      <dgm:prSet presAssocID="{783EB145-A9D1-4E11-9233-004EA5ABD846}" presName="conn2-1" presStyleLbl="parChTrans1D2" presStyleIdx="0" presStyleCnt="3"/>
      <dgm:spPr/>
    </dgm:pt>
    <dgm:pt modelId="{B859B603-648A-4A5C-98E8-439BB7A64801}" type="pres">
      <dgm:prSet presAssocID="{783EB145-A9D1-4E11-9233-004EA5ABD846}" presName="connTx" presStyleLbl="parChTrans1D2" presStyleIdx="0" presStyleCnt="3"/>
      <dgm:spPr/>
    </dgm:pt>
    <dgm:pt modelId="{BA01839E-05FB-4E9A-9DF3-27A910E387BC}" type="pres">
      <dgm:prSet presAssocID="{3797B760-7DFA-4726-BC30-00F3E4A3BFDD}" presName="root2" presStyleCnt="0"/>
      <dgm:spPr/>
    </dgm:pt>
    <dgm:pt modelId="{D7FC85D7-B1B0-40CC-9778-DB1BF02B4D15}" type="pres">
      <dgm:prSet presAssocID="{3797B760-7DFA-4726-BC30-00F3E4A3BFDD}" presName="LevelTwoTextNode" presStyleLbl="node2" presStyleIdx="0" presStyleCnt="3">
        <dgm:presLayoutVars>
          <dgm:chPref val="3"/>
        </dgm:presLayoutVars>
      </dgm:prSet>
      <dgm:spPr/>
    </dgm:pt>
    <dgm:pt modelId="{9148971B-95E7-4AC9-AD2E-050883562C4B}" type="pres">
      <dgm:prSet presAssocID="{3797B760-7DFA-4726-BC30-00F3E4A3BFDD}" presName="level3hierChild" presStyleCnt="0"/>
      <dgm:spPr/>
    </dgm:pt>
    <dgm:pt modelId="{E0D25792-BE71-46F5-80AA-A9E2B3E2BE66}" type="pres">
      <dgm:prSet presAssocID="{D7904BEA-3F50-4EE2-AA88-5CCE66CF6BB3}" presName="conn2-1" presStyleLbl="parChTrans1D2" presStyleIdx="1" presStyleCnt="3"/>
      <dgm:spPr/>
    </dgm:pt>
    <dgm:pt modelId="{4274800C-3978-4978-A171-15E9D8F42F26}" type="pres">
      <dgm:prSet presAssocID="{D7904BEA-3F50-4EE2-AA88-5CCE66CF6BB3}" presName="connTx" presStyleLbl="parChTrans1D2" presStyleIdx="1" presStyleCnt="3"/>
      <dgm:spPr/>
    </dgm:pt>
    <dgm:pt modelId="{8817BB0E-C7B5-4A1F-BF63-36921329109A}" type="pres">
      <dgm:prSet presAssocID="{C4A1021A-2460-4F06-B122-FA9068521FA7}" presName="root2" presStyleCnt="0"/>
      <dgm:spPr/>
    </dgm:pt>
    <dgm:pt modelId="{697C00D3-9D7C-45DC-941C-4397DBFB253F}" type="pres">
      <dgm:prSet presAssocID="{C4A1021A-2460-4F06-B122-FA9068521FA7}" presName="LevelTwoTextNode" presStyleLbl="node2" presStyleIdx="1" presStyleCnt="3">
        <dgm:presLayoutVars>
          <dgm:chPref val="3"/>
        </dgm:presLayoutVars>
      </dgm:prSet>
      <dgm:spPr/>
    </dgm:pt>
    <dgm:pt modelId="{6B7DA88A-CEB0-422A-B524-9E3E1A00CFBA}" type="pres">
      <dgm:prSet presAssocID="{C4A1021A-2460-4F06-B122-FA9068521FA7}" presName="level3hierChild" presStyleCnt="0"/>
      <dgm:spPr/>
    </dgm:pt>
    <dgm:pt modelId="{8A041037-9821-4371-9F84-943D1A13B453}" type="pres">
      <dgm:prSet presAssocID="{DD2E78B3-7FEE-45FC-8D5E-4F78C4C7822C}" presName="conn2-1" presStyleLbl="parChTrans1D2" presStyleIdx="2" presStyleCnt="3"/>
      <dgm:spPr/>
    </dgm:pt>
    <dgm:pt modelId="{EC9C93F6-4384-4163-B34C-B1D5C2A383B9}" type="pres">
      <dgm:prSet presAssocID="{DD2E78B3-7FEE-45FC-8D5E-4F78C4C7822C}" presName="connTx" presStyleLbl="parChTrans1D2" presStyleIdx="2" presStyleCnt="3"/>
      <dgm:spPr/>
    </dgm:pt>
    <dgm:pt modelId="{077DBCBC-08A1-4801-96AC-38B7002C3F3F}" type="pres">
      <dgm:prSet presAssocID="{EEB69641-2FC7-4EFC-9C5C-20CD237D713D}" presName="root2" presStyleCnt="0"/>
      <dgm:spPr/>
    </dgm:pt>
    <dgm:pt modelId="{4573B077-BA63-488A-8D21-E76EEAFAB667}" type="pres">
      <dgm:prSet presAssocID="{EEB69641-2FC7-4EFC-9C5C-20CD237D713D}" presName="LevelTwoTextNode" presStyleLbl="node2" presStyleIdx="2" presStyleCnt="3">
        <dgm:presLayoutVars>
          <dgm:chPref val="3"/>
        </dgm:presLayoutVars>
      </dgm:prSet>
      <dgm:spPr/>
    </dgm:pt>
    <dgm:pt modelId="{6E945B8C-D945-476F-AED2-963EA5B344AD}" type="pres">
      <dgm:prSet presAssocID="{EEB69641-2FC7-4EFC-9C5C-20CD237D713D}" presName="level3hierChild" presStyleCnt="0"/>
      <dgm:spPr/>
    </dgm:pt>
  </dgm:ptLst>
  <dgm:cxnLst>
    <dgm:cxn modelId="{69B9A8E2-8B93-41AB-8DB1-F76883341BFC}" type="presOf" srcId="{D7904BEA-3F50-4EE2-AA88-5CCE66CF6BB3}" destId="{E0D25792-BE71-46F5-80AA-A9E2B3E2BE66}" srcOrd="0" destOrd="0" presId="urn:microsoft.com/office/officeart/2005/8/layout/hierarchy2"/>
    <dgm:cxn modelId="{ABC7FE61-65F1-40A5-844F-6C123DD1E95D}" type="presOf" srcId="{C4A1021A-2460-4F06-B122-FA9068521FA7}" destId="{697C00D3-9D7C-45DC-941C-4397DBFB253F}" srcOrd="0" destOrd="0" presId="urn:microsoft.com/office/officeart/2005/8/layout/hierarchy2"/>
    <dgm:cxn modelId="{CAC8BA21-06C8-4DE8-87C1-E4D94578E5A9}" srcId="{247D8374-1358-4F3B-818E-69B69931435A}" destId="{EEB69641-2FC7-4EFC-9C5C-20CD237D713D}" srcOrd="2" destOrd="0" parTransId="{DD2E78B3-7FEE-45FC-8D5E-4F78C4C7822C}" sibTransId="{73E0E319-0F12-4767-B422-E0B2BBEDF004}"/>
    <dgm:cxn modelId="{8B9FFCAA-D13F-4124-9DDE-6CF643134225}" srcId="{247D8374-1358-4F3B-818E-69B69931435A}" destId="{3797B760-7DFA-4726-BC30-00F3E4A3BFDD}" srcOrd="0" destOrd="0" parTransId="{783EB145-A9D1-4E11-9233-004EA5ABD846}" sibTransId="{E796E051-9A95-4491-BDC8-38D40DDCC7A8}"/>
    <dgm:cxn modelId="{85D675EC-4298-4FAA-AE42-F16EDAF40EBC}" type="presOf" srcId="{6D92D07F-C2BE-45F7-A9E3-D4F210F07C5F}" destId="{C5667262-6D5F-4BA8-B176-92F3DFF93747}" srcOrd="0" destOrd="0" presId="urn:microsoft.com/office/officeart/2005/8/layout/hierarchy2"/>
    <dgm:cxn modelId="{6F8D1246-0718-49E1-8162-C7F5B472DBB0}" srcId="{6D92D07F-C2BE-45F7-A9E3-D4F210F07C5F}" destId="{247D8374-1358-4F3B-818E-69B69931435A}" srcOrd="0" destOrd="0" parTransId="{49CB0851-5BD0-4E3C-8160-96845AF3A7E1}" sibTransId="{8A34A432-C9FF-428E-A12C-B84F2E26455D}"/>
    <dgm:cxn modelId="{235556D7-EA7D-47E6-97F7-E327ADAF0BFB}" type="presOf" srcId="{783EB145-A9D1-4E11-9233-004EA5ABD846}" destId="{B859B603-648A-4A5C-98E8-439BB7A64801}" srcOrd="1" destOrd="0" presId="urn:microsoft.com/office/officeart/2005/8/layout/hierarchy2"/>
    <dgm:cxn modelId="{F6F82753-77DB-42FE-8E6F-948E328740E2}" type="presOf" srcId="{247D8374-1358-4F3B-818E-69B69931435A}" destId="{E43EDC12-42D2-4281-99CF-76631277A732}" srcOrd="0" destOrd="0" presId="urn:microsoft.com/office/officeart/2005/8/layout/hierarchy2"/>
    <dgm:cxn modelId="{8F236A75-3B74-4A18-9AB9-CA8B090C4CAA}" type="presOf" srcId="{EEB69641-2FC7-4EFC-9C5C-20CD237D713D}" destId="{4573B077-BA63-488A-8D21-E76EEAFAB667}" srcOrd="0" destOrd="0" presId="urn:microsoft.com/office/officeart/2005/8/layout/hierarchy2"/>
    <dgm:cxn modelId="{A91AECC8-2716-4E32-AFF4-82981831EAF1}" type="presOf" srcId="{D7904BEA-3F50-4EE2-AA88-5CCE66CF6BB3}" destId="{4274800C-3978-4978-A171-15E9D8F42F26}" srcOrd="1" destOrd="0" presId="urn:microsoft.com/office/officeart/2005/8/layout/hierarchy2"/>
    <dgm:cxn modelId="{D2552F2C-61BB-43A9-A726-2564EFD620D2}" type="presOf" srcId="{783EB145-A9D1-4E11-9233-004EA5ABD846}" destId="{F3392FBF-1F25-4A4B-B5C4-2E04DA2A9A1B}" srcOrd="0" destOrd="0" presId="urn:microsoft.com/office/officeart/2005/8/layout/hierarchy2"/>
    <dgm:cxn modelId="{8156CF3A-8931-4AFE-A7A3-3930AD01499F}" srcId="{247D8374-1358-4F3B-818E-69B69931435A}" destId="{C4A1021A-2460-4F06-B122-FA9068521FA7}" srcOrd="1" destOrd="0" parTransId="{D7904BEA-3F50-4EE2-AA88-5CCE66CF6BB3}" sibTransId="{F94EDFA4-07D5-49D1-9BA0-9030C6758ED0}"/>
    <dgm:cxn modelId="{A1D891E8-0D5A-4C4B-85FD-04641C970340}" type="presOf" srcId="{DD2E78B3-7FEE-45FC-8D5E-4F78C4C7822C}" destId="{8A041037-9821-4371-9F84-943D1A13B453}" srcOrd="0" destOrd="0" presId="urn:microsoft.com/office/officeart/2005/8/layout/hierarchy2"/>
    <dgm:cxn modelId="{2CD99017-2A8F-4334-B30A-9273E8F27323}" type="presOf" srcId="{DD2E78B3-7FEE-45FC-8D5E-4F78C4C7822C}" destId="{EC9C93F6-4384-4163-B34C-B1D5C2A383B9}" srcOrd="1" destOrd="0" presId="urn:microsoft.com/office/officeart/2005/8/layout/hierarchy2"/>
    <dgm:cxn modelId="{B5EE7D8A-F7D9-496D-AC46-2FAC39911918}" type="presOf" srcId="{3797B760-7DFA-4726-BC30-00F3E4A3BFDD}" destId="{D7FC85D7-B1B0-40CC-9778-DB1BF02B4D15}" srcOrd="0" destOrd="0" presId="urn:microsoft.com/office/officeart/2005/8/layout/hierarchy2"/>
    <dgm:cxn modelId="{B0A9C69B-CE4B-4E4A-8D59-AA62BB6A090D}" type="presParOf" srcId="{C5667262-6D5F-4BA8-B176-92F3DFF93747}" destId="{774D573A-7C41-45FA-B462-935EB48AFD33}" srcOrd="0" destOrd="0" presId="urn:microsoft.com/office/officeart/2005/8/layout/hierarchy2"/>
    <dgm:cxn modelId="{E62C5361-95CD-4852-AC55-2FF4A74338BA}" type="presParOf" srcId="{774D573A-7C41-45FA-B462-935EB48AFD33}" destId="{E43EDC12-42D2-4281-99CF-76631277A732}" srcOrd="0" destOrd="0" presId="urn:microsoft.com/office/officeart/2005/8/layout/hierarchy2"/>
    <dgm:cxn modelId="{313068CA-2DFA-4822-BAB4-54DD5AE6E28B}" type="presParOf" srcId="{774D573A-7C41-45FA-B462-935EB48AFD33}" destId="{DC693546-09AB-47C2-AADD-E53BE5C436BB}" srcOrd="1" destOrd="0" presId="urn:microsoft.com/office/officeart/2005/8/layout/hierarchy2"/>
    <dgm:cxn modelId="{6B9571C4-6C94-4DD6-BBC6-33B7E2AEFE62}" type="presParOf" srcId="{DC693546-09AB-47C2-AADD-E53BE5C436BB}" destId="{F3392FBF-1F25-4A4B-B5C4-2E04DA2A9A1B}" srcOrd="0" destOrd="0" presId="urn:microsoft.com/office/officeart/2005/8/layout/hierarchy2"/>
    <dgm:cxn modelId="{A6F8CD13-DF2C-4C37-AD91-9F455598D4F3}" type="presParOf" srcId="{F3392FBF-1F25-4A4B-B5C4-2E04DA2A9A1B}" destId="{B859B603-648A-4A5C-98E8-439BB7A64801}" srcOrd="0" destOrd="0" presId="urn:microsoft.com/office/officeart/2005/8/layout/hierarchy2"/>
    <dgm:cxn modelId="{21F7ED75-5D72-4DBF-909D-B4F4ADBAA097}" type="presParOf" srcId="{DC693546-09AB-47C2-AADD-E53BE5C436BB}" destId="{BA01839E-05FB-4E9A-9DF3-27A910E387BC}" srcOrd="1" destOrd="0" presId="urn:microsoft.com/office/officeart/2005/8/layout/hierarchy2"/>
    <dgm:cxn modelId="{4D853B85-43BF-48D6-9E53-43DA17C9B1C5}" type="presParOf" srcId="{BA01839E-05FB-4E9A-9DF3-27A910E387BC}" destId="{D7FC85D7-B1B0-40CC-9778-DB1BF02B4D15}" srcOrd="0" destOrd="0" presId="urn:microsoft.com/office/officeart/2005/8/layout/hierarchy2"/>
    <dgm:cxn modelId="{9C8B4B02-C884-47AF-8673-C9972E867041}" type="presParOf" srcId="{BA01839E-05FB-4E9A-9DF3-27A910E387BC}" destId="{9148971B-95E7-4AC9-AD2E-050883562C4B}" srcOrd="1" destOrd="0" presId="urn:microsoft.com/office/officeart/2005/8/layout/hierarchy2"/>
    <dgm:cxn modelId="{3C39C59E-266A-4732-AEAE-5812E88119D4}" type="presParOf" srcId="{DC693546-09AB-47C2-AADD-E53BE5C436BB}" destId="{E0D25792-BE71-46F5-80AA-A9E2B3E2BE66}" srcOrd="2" destOrd="0" presId="urn:microsoft.com/office/officeart/2005/8/layout/hierarchy2"/>
    <dgm:cxn modelId="{14C80190-BA11-48CA-85FC-BEBCDE24FB7E}" type="presParOf" srcId="{E0D25792-BE71-46F5-80AA-A9E2B3E2BE66}" destId="{4274800C-3978-4978-A171-15E9D8F42F26}" srcOrd="0" destOrd="0" presId="urn:microsoft.com/office/officeart/2005/8/layout/hierarchy2"/>
    <dgm:cxn modelId="{7F976E05-CA06-4D49-9DBF-CD03B10E50A6}" type="presParOf" srcId="{DC693546-09AB-47C2-AADD-E53BE5C436BB}" destId="{8817BB0E-C7B5-4A1F-BF63-36921329109A}" srcOrd="3" destOrd="0" presId="urn:microsoft.com/office/officeart/2005/8/layout/hierarchy2"/>
    <dgm:cxn modelId="{43885974-2BDE-4265-A23B-A614FC4A2D5C}" type="presParOf" srcId="{8817BB0E-C7B5-4A1F-BF63-36921329109A}" destId="{697C00D3-9D7C-45DC-941C-4397DBFB253F}" srcOrd="0" destOrd="0" presId="urn:microsoft.com/office/officeart/2005/8/layout/hierarchy2"/>
    <dgm:cxn modelId="{7FC4D71E-CC30-4734-9410-60560355CC44}" type="presParOf" srcId="{8817BB0E-C7B5-4A1F-BF63-36921329109A}" destId="{6B7DA88A-CEB0-422A-B524-9E3E1A00CFBA}" srcOrd="1" destOrd="0" presId="urn:microsoft.com/office/officeart/2005/8/layout/hierarchy2"/>
    <dgm:cxn modelId="{F3A2FCA8-6AC7-4261-9E87-28D528122A51}" type="presParOf" srcId="{DC693546-09AB-47C2-AADD-E53BE5C436BB}" destId="{8A041037-9821-4371-9F84-943D1A13B453}" srcOrd="4" destOrd="0" presId="urn:microsoft.com/office/officeart/2005/8/layout/hierarchy2"/>
    <dgm:cxn modelId="{2D950480-3173-477D-B242-163A7012C442}" type="presParOf" srcId="{8A041037-9821-4371-9F84-943D1A13B453}" destId="{EC9C93F6-4384-4163-B34C-B1D5C2A383B9}" srcOrd="0" destOrd="0" presId="urn:microsoft.com/office/officeart/2005/8/layout/hierarchy2"/>
    <dgm:cxn modelId="{EBC1F623-0506-4B82-B83B-DA81D950B2DA}" type="presParOf" srcId="{DC693546-09AB-47C2-AADD-E53BE5C436BB}" destId="{077DBCBC-08A1-4801-96AC-38B7002C3F3F}" srcOrd="5" destOrd="0" presId="urn:microsoft.com/office/officeart/2005/8/layout/hierarchy2"/>
    <dgm:cxn modelId="{B5130205-F1CA-4020-BF80-257617C11D02}" type="presParOf" srcId="{077DBCBC-08A1-4801-96AC-38B7002C3F3F}" destId="{4573B077-BA63-488A-8D21-E76EEAFAB667}" srcOrd="0" destOrd="0" presId="urn:microsoft.com/office/officeart/2005/8/layout/hierarchy2"/>
    <dgm:cxn modelId="{D15372E6-64C5-4F71-B19F-95658CD55511}" type="presParOf" srcId="{077DBCBC-08A1-4801-96AC-38B7002C3F3F}" destId="{6E945B8C-D945-476F-AED2-963EA5B344A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BA153-28A3-4532-ACE2-3E1734A759B1}">
      <dsp:nvSpPr>
        <dsp:cNvPr id="0" name=""/>
        <dsp:cNvSpPr/>
      </dsp:nvSpPr>
      <dsp:spPr>
        <a:xfrm>
          <a:off x="0" y="312900"/>
          <a:ext cx="52350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FAA197-77A1-4E7C-A470-F5F5A3953158}">
      <dsp:nvSpPr>
        <dsp:cNvPr id="0" name=""/>
        <dsp:cNvSpPr/>
      </dsp:nvSpPr>
      <dsp:spPr>
        <a:xfrm>
          <a:off x="261750" y="47220"/>
          <a:ext cx="4118351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509" tIns="0" rIns="1385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rigid-body mechanics</a:t>
          </a:r>
        </a:p>
      </dsp:txBody>
      <dsp:txXfrm>
        <a:off x="287689" y="73159"/>
        <a:ext cx="4066473" cy="479482"/>
      </dsp:txXfrm>
    </dsp:sp>
    <dsp:sp modelId="{85C8A0CC-173E-40DC-B28E-97143663502B}">
      <dsp:nvSpPr>
        <dsp:cNvPr id="0" name=""/>
        <dsp:cNvSpPr/>
      </dsp:nvSpPr>
      <dsp:spPr>
        <a:xfrm>
          <a:off x="0" y="1129380"/>
          <a:ext cx="52350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4458342"/>
              <a:satOff val="-21334"/>
              <a:lumOff val="79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71C581-B0E0-4E0C-A035-AD927C6ACC8B}">
      <dsp:nvSpPr>
        <dsp:cNvPr id="0" name=""/>
        <dsp:cNvSpPr/>
      </dsp:nvSpPr>
      <dsp:spPr>
        <a:xfrm>
          <a:off x="261750" y="863700"/>
          <a:ext cx="3664502" cy="531360"/>
        </a:xfrm>
        <a:prstGeom prst="roundRect">
          <a:avLst/>
        </a:prstGeom>
        <a:solidFill>
          <a:schemeClr val="accent4">
            <a:hueOff val="4458342"/>
            <a:satOff val="-21334"/>
            <a:lumOff val="79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509" tIns="0" rIns="1385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deformable-body mechanics</a:t>
          </a:r>
        </a:p>
      </dsp:txBody>
      <dsp:txXfrm>
        <a:off x="287689" y="889639"/>
        <a:ext cx="3612624" cy="479482"/>
      </dsp:txXfrm>
    </dsp:sp>
    <dsp:sp modelId="{0F665C55-7FA7-4D1F-860B-2CF910213889}">
      <dsp:nvSpPr>
        <dsp:cNvPr id="0" name=""/>
        <dsp:cNvSpPr/>
      </dsp:nvSpPr>
      <dsp:spPr>
        <a:xfrm>
          <a:off x="0" y="1945860"/>
          <a:ext cx="523500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8916683"/>
              <a:satOff val="-42667"/>
              <a:lumOff val="158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6C482-80B3-4CF8-83AB-98EC6337634C}">
      <dsp:nvSpPr>
        <dsp:cNvPr id="0" name=""/>
        <dsp:cNvSpPr/>
      </dsp:nvSpPr>
      <dsp:spPr>
        <a:xfrm>
          <a:off x="261750" y="1680180"/>
          <a:ext cx="3664502" cy="531360"/>
        </a:xfrm>
        <a:prstGeom prst="roundRect">
          <a:avLst/>
        </a:prstGeom>
        <a:solidFill>
          <a:schemeClr val="accent4">
            <a:hueOff val="8916683"/>
            <a:satOff val="-42667"/>
            <a:lumOff val="15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509" tIns="0" rIns="1385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fluid mechanics</a:t>
          </a:r>
        </a:p>
      </dsp:txBody>
      <dsp:txXfrm>
        <a:off x="287689" y="1706119"/>
        <a:ext cx="3612624" cy="479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EDC12-42D2-4281-99CF-76631277A732}">
      <dsp:nvSpPr>
        <dsp:cNvPr id="0" name=""/>
        <dsp:cNvSpPr/>
      </dsp:nvSpPr>
      <dsp:spPr>
        <a:xfrm>
          <a:off x="490149" y="1358535"/>
          <a:ext cx="2359360" cy="11796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 dirty="0">
              <a:solidFill>
                <a:schemeClr val="tx1"/>
              </a:solidFill>
            </a:rPr>
            <a:t>The FPS unit</a:t>
          </a:r>
        </a:p>
      </dsp:txBody>
      <dsp:txXfrm>
        <a:off x="524701" y="1393087"/>
        <a:ext cx="2290256" cy="1110576"/>
      </dsp:txXfrm>
    </dsp:sp>
    <dsp:sp modelId="{F3392FBF-1F25-4A4B-B5C4-2E04DA2A9A1B}">
      <dsp:nvSpPr>
        <dsp:cNvPr id="0" name=""/>
        <dsp:cNvSpPr/>
      </dsp:nvSpPr>
      <dsp:spPr>
        <a:xfrm rot="18289469">
          <a:off x="2495079" y="1242813"/>
          <a:ext cx="165260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52605" y="2724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600" kern="1200"/>
        </a:p>
      </dsp:txBody>
      <dsp:txXfrm>
        <a:off x="3280067" y="1228744"/>
        <a:ext cx="82630" cy="82630"/>
      </dsp:txXfrm>
    </dsp:sp>
    <dsp:sp modelId="{D7FC85D7-B1B0-40CC-9778-DB1BF02B4D15}">
      <dsp:nvSpPr>
        <dsp:cNvPr id="0" name=""/>
        <dsp:cNvSpPr/>
      </dsp:nvSpPr>
      <dsp:spPr>
        <a:xfrm>
          <a:off x="3793254" y="1902"/>
          <a:ext cx="2359360" cy="11796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 dirty="0">
              <a:solidFill>
                <a:schemeClr val="tx1"/>
              </a:solidFill>
            </a:rPr>
            <a:t>Length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 dirty="0">
              <a:solidFill>
                <a:schemeClr val="tx1"/>
              </a:solidFill>
            </a:rPr>
            <a:t>in feet (</a:t>
          </a:r>
          <a:r>
            <a:rPr lang="en-AU" sz="3300" kern="1200" dirty="0" err="1">
              <a:solidFill>
                <a:schemeClr val="tx1"/>
              </a:solidFill>
            </a:rPr>
            <a:t>ft</a:t>
          </a:r>
          <a:r>
            <a:rPr lang="en-AU" sz="3300" kern="1200" dirty="0">
              <a:solidFill>
                <a:schemeClr val="tx1"/>
              </a:solidFill>
            </a:rPr>
            <a:t>)</a:t>
          </a:r>
        </a:p>
      </dsp:txBody>
      <dsp:txXfrm>
        <a:off x="3827806" y="36454"/>
        <a:ext cx="2290256" cy="1110576"/>
      </dsp:txXfrm>
    </dsp:sp>
    <dsp:sp modelId="{E0D25792-BE71-46F5-80AA-A9E2B3E2BE66}">
      <dsp:nvSpPr>
        <dsp:cNvPr id="0" name=""/>
        <dsp:cNvSpPr/>
      </dsp:nvSpPr>
      <dsp:spPr>
        <a:xfrm>
          <a:off x="2849510" y="1921129"/>
          <a:ext cx="94374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43744" y="2724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3297788" y="1924781"/>
        <a:ext cx="47187" cy="47187"/>
      </dsp:txXfrm>
    </dsp:sp>
    <dsp:sp modelId="{697C00D3-9D7C-45DC-941C-4397DBFB253F}">
      <dsp:nvSpPr>
        <dsp:cNvPr id="0" name=""/>
        <dsp:cNvSpPr/>
      </dsp:nvSpPr>
      <dsp:spPr>
        <a:xfrm>
          <a:off x="3793254" y="1358535"/>
          <a:ext cx="2359360" cy="11796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 dirty="0">
              <a:solidFill>
                <a:schemeClr val="tx1"/>
              </a:solidFill>
            </a:rPr>
            <a:t>Time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 dirty="0">
              <a:solidFill>
                <a:schemeClr val="tx1"/>
              </a:solidFill>
            </a:rPr>
            <a:t>in seconds (s)</a:t>
          </a:r>
        </a:p>
      </dsp:txBody>
      <dsp:txXfrm>
        <a:off x="3827806" y="1393087"/>
        <a:ext cx="2290256" cy="1110576"/>
      </dsp:txXfrm>
    </dsp:sp>
    <dsp:sp modelId="{8A041037-9821-4371-9F84-943D1A13B453}">
      <dsp:nvSpPr>
        <dsp:cNvPr id="0" name=""/>
        <dsp:cNvSpPr/>
      </dsp:nvSpPr>
      <dsp:spPr>
        <a:xfrm rot="3310531">
          <a:off x="2495079" y="2599445"/>
          <a:ext cx="165260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52605" y="2724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600" kern="1200"/>
        </a:p>
      </dsp:txBody>
      <dsp:txXfrm>
        <a:off x="3280067" y="2585376"/>
        <a:ext cx="82630" cy="82630"/>
      </dsp:txXfrm>
    </dsp:sp>
    <dsp:sp modelId="{4573B077-BA63-488A-8D21-E76EEAFAB667}">
      <dsp:nvSpPr>
        <dsp:cNvPr id="0" name=""/>
        <dsp:cNvSpPr/>
      </dsp:nvSpPr>
      <dsp:spPr>
        <a:xfrm>
          <a:off x="3793254" y="2715167"/>
          <a:ext cx="2359360" cy="11796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 dirty="0">
              <a:solidFill>
                <a:schemeClr val="tx1"/>
              </a:solidFill>
            </a:rPr>
            <a:t>Force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300" kern="1200" dirty="0">
              <a:solidFill>
                <a:schemeClr val="tx1"/>
              </a:solidFill>
            </a:rPr>
            <a:t> in pound (lb)</a:t>
          </a:r>
        </a:p>
      </dsp:txBody>
      <dsp:txXfrm>
        <a:off x="3827806" y="2749719"/>
        <a:ext cx="2290256" cy="1110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933B4-82F2-4649-8692-68BDDA89E918}">
      <dsp:nvSpPr>
        <dsp:cNvPr id="0" name=""/>
        <dsp:cNvSpPr/>
      </dsp:nvSpPr>
      <dsp:spPr>
        <a:xfrm>
          <a:off x="811116" y="0"/>
          <a:ext cx="1941367" cy="14111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Statics</a:t>
          </a:r>
        </a:p>
      </dsp:txBody>
      <dsp:txXfrm>
        <a:off x="811116" y="0"/>
        <a:ext cx="1941367" cy="1411114"/>
      </dsp:txXfrm>
    </dsp:sp>
    <dsp:sp modelId="{3DB81EF1-CCA6-4DCE-B9E8-640237AB3D84}">
      <dsp:nvSpPr>
        <dsp:cNvPr id="0" name=""/>
        <dsp:cNvSpPr/>
      </dsp:nvSpPr>
      <dsp:spPr>
        <a:xfrm>
          <a:off x="826432" y="1481705"/>
          <a:ext cx="1890000" cy="1411114"/>
        </a:xfrm>
        <a:prstGeom prst="rect">
          <a:avLst/>
        </a:prstGeom>
        <a:solidFill>
          <a:schemeClr val="accent4">
            <a:hueOff val="8916683"/>
            <a:satOff val="-42667"/>
            <a:lumOff val="15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600" kern="1200" dirty="0"/>
            <a:t>Dynamics</a:t>
          </a:r>
        </a:p>
      </dsp:txBody>
      <dsp:txXfrm>
        <a:off x="826432" y="1481705"/>
        <a:ext cx="1890000" cy="1411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E0AA0-C25D-4E4D-B43B-4C683547449E}">
      <dsp:nvSpPr>
        <dsp:cNvPr id="0" name=""/>
        <dsp:cNvSpPr/>
      </dsp:nvSpPr>
      <dsp:spPr>
        <a:xfrm>
          <a:off x="302524" y="1118449"/>
          <a:ext cx="1295936" cy="64796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Basic Quantities</a:t>
          </a:r>
        </a:p>
      </dsp:txBody>
      <dsp:txXfrm>
        <a:off x="321502" y="1137427"/>
        <a:ext cx="1257980" cy="610012"/>
      </dsp:txXfrm>
    </dsp:sp>
    <dsp:sp modelId="{3C901024-F994-4167-AD30-BDF40AE1B1D9}">
      <dsp:nvSpPr>
        <dsp:cNvPr id="0" name=""/>
        <dsp:cNvSpPr/>
      </dsp:nvSpPr>
      <dsp:spPr>
        <a:xfrm rot="17692822">
          <a:off x="1241599" y="863346"/>
          <a:ext cx="123209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32098" y="20214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1826846" y="852758"/>
        <a:ext cx="61604" cy="61604"/>
      </dsp:txXfrm>
    </dsp:sp>
    <dsp:sp modelId="{CABE4F84-429B-4797-B809-CCBCE4CD7E6E}">
      <dsp:nvSpPr>
        <dsp:cNvPr id="0" name=""/>
        <dsp:cNvSpPr/>
      </dsp:nvSpPr>
      <dsp:spPr>
        <a:xfrm>
          <a:off x="2116835" y="704"/>
          <a:ext cx="1295936" cy="647968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Length</a:t>
          </a:r>
        </a:p>
      </dsp:txBody>
      <dsp:txXfrm>
        <a:off x="2135813" y="19682"/>
        <a:ext cx="1257980" cy="610012"/>
      </dsp:txXfrm>
    </dsp:sp>
    <dsp:sp modelId="{8D77E7A3-92F1-45AA-9253-F59E1D0FFE3F}">
      <dsp:nvSpPr>
        <dsp:cNvPr id="0" name=""/>
        <dsp:cNvSpPr/>
      </dsp:nvSpPr>
      <dsp:spPr>
        <a:xfrm rot="19457599">
          <a:off x="1538458" y="1235927"/>
          <a:ext cx="63838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38380" y="20214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1841688" y="1240183"/>
        <a:ext cx="31919" cy="31919"/>
      </dsp:txXfrm>
    </dsp:sp>
    <dsp:sp modelId="{C9C09C68-D10F-49F0-B7B1-96F1C14B1801}">
      <dsp:nvSpPr>
        <dsp:cNvPr id="0" name=""/>
        <dsp:cNvSpPr/>
      </dsp:nvSpPr>
      <dsp:spPr>
        <a:xfrm>
          <a:off x="2116835" y="745867"/>
          <a:ext cx="1295936" cy="647968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Time</a:t>
          </a:r>
        </a:p>
      </dsp:txBody>
      <dsp:txXfrm>
        <a:off x="2135813" y="764845"/>
        <a:ext cx="1257980" cy="610012"/>
      </dsp:txXfrm>
    </dsp:sp>
    <dsp:sp modelId="{56678CA9-9297-4EA9-81F9-370C3AAC42D0}">
      <dsp:nvSpPr>
        <dsp:cNvPr id="0" name=""/>
        <dsp:cNvSpPr/>
      </dsp:nvSpPr>
      <dsp:spPr>
        <a:xfrm rot="2142401">
          <a:off x="1538458" y="1608509"/>
          <a:ext cx="63838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638380" y="20214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1841688" y="1612764"/>
        <a:ext cx="31919" cy="31919"/>
      </dsp:txXfrm>
    </dsp:sp>
    <dsp:sp modelId="{FCEC312A-0312-4D63-86DE-E6C3F8D40226}">
      <dsp:nvSpPr>
        <dsp:cNvPr id="0" name=""/>
        <dsp:cNvSpPr/>
      </dsp:nvSpPr>
      <dsp:spPr>
        <a:xfrm>
          <a:off x="2116835" y="1491031"/>
          <a:ext cx="1295936" cy="647968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Mass</a:t>
          </a:r>
        </a:p>
      </dsp:txBody>
      <dsp:txXfrm>
        <a:off x="2135813" y="1510009"/>
        <a:ext cx="1257980" cy="610012"/>
      </dsp:txXfrm>
    </dsp:sp>
    <dsp:sp modelId="{D599A2F6-EC49-4D41-92B4-CF83D2092E77}">
      <dsp:nvSpPr>
        <dsp:cNvPr id="0" name=""/>
        <dsp:cNvSpPr/>
      </dsp:nvSpPr>
      <dsp:spPr>
        <a:xfrm rot="3907178">
          <a:off x="1241599" y="1981091"/>
          <a:ext cx="123209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232098" y="20214"/>
              </a:lnTo>
            </a:path>
          </a:pathLst>
        </a:custGeom>
        <a:noFill/>
        <a:ln w="1587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1826846" y="1970503"/>
        <a:ext cx="61604" cy="61604"/>
      </dsp:txXfrm>
    </dsp:sp>
    <dsp:sp modelId="{4E647B01-2F67-4744-914F-98D135DED55A}">
      <dsp:nvSpPr>
        <dsp:cNvPr id="0" name=""/>
        <dsp:cNvSpPr/>
      </dsp:nvSpPr>
      <dsp:spPr>
        <a:xfrm>
          <a:off x="2116835" y="2236194"/>
          <a:ext cx="1295936" cy="647968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300" kern="1200" dirty="0"/>
            <a:t>Force</a:t>
          </a:r>
        </a:p>
      </dsp:txBody>
      <dsp:txXfrm>
        <a:off x="2135813" y="2255172"/>
        <a:ext cx="1257980" cy="6100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1B2CC-1B2E-4605-A77B-CB0ABF758E27}">
      <dsp:nvSpPr>
        <dsp:cNvPr id="0" name=""/>
        <dsp:cNvSpPr/>
      </dsp:nvSpPr>
      <dsp:spPr>
        <a:xfrm>
          <a:off x="1574" y="1242543"/>
          <a:ext cx="2103429" cy="1051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Idealization</a:t>
          </a:r>
        </a:p>
      </dsp:txBody>
      <dsp:txXfrm>
        <a:off x="32378" y="1273347"/>
        <a:ext cx="2041821" cy="990106"/>
      </dsp:txXfrm>
    </dsp:sp>
    <dsp:sp modelId="{F64E2E9F-F730-4392-A782-B102528694FC}">
      <dsp:nvSpPr>
        <dsp:cNvPr id="0" name=""/>
        <dsp:cNvSpPr/>
      </dsp:nvSpPr>
      <dsp:spPr>
        <a:xfrm rot="18249195">
          <a:off x="1775734" y="1120368"/>
          <a:ext cx="1501485" cy="53525"/>
        </a:xfrm>
        <a:custGeom>
          <a:avLst/>
          <a:gdLst/>
          <a:ahLst/>
          <a:cxnLst/>
          <a:rect l="0" t="0" r="0" b="0"/>
          <a:pathLst>
            <a:path>
              <a:moveTo>
                <a:pt x="0" y="26762"/>
              </a:moveTo>
              <a:lnTo>
                <a:pt x="1501485" y="267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600" kern="1200"/>
        </a:p>
      </dsp:txBody>
      <dsp:txXfrm>
        <a:off x="2488940" y="1109594"/>
        <a:ext cx="75074" cy="75074"/>
      </dsp:txXfrm>
    </dsp:sp>
    <dsp:sp modelId="{4995B872-0774-47F2-B9DB-824055CFA0B3}">
      <dsp:nvSpPr>
        <dsp:cNvPr id="0" name=""/>
        <dsp:cNvSpPr/>
      </dsp:nvSpPr>
      <dsp:spPr>
        <a:xfrm>
          <a:off x="2947950" y="5"/>
          <a:ext cx="2103429" cy="1051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Particle</a:t>
          </a:r>
        </a:p>
      </dsp:txBody>
      <dsp:txXfrm>
        <a:off x="2978754" y="30809"/>
        <a:ext cx="2041821" cy="990106"/>
      </dsp:txXfrm>
    </dsp:sp>
    <dsp:sp modelId="{A64C91AF-39D1-4B0D-B0BD-70D5943024DE}">
      <dsp:nvSpPr>
        <dsp:cNvPr id="0" name=""/>
        <dsp:cNvSpPr/>
      </dsp:nvSpPr>
      <dsp:spPr>
        <a:xfrm>
          <a:off x="2105004" y="1741637"/>
          <a:ext cx="841371" cy="53525"/>
        </a:xfrm>
        <a:custGeom>
          <a:avLst/>
          <a:gdLst/>
          <a:ahLst/>
          <a:cxnLst/>
          <a:rect l="0" t="0" r="0" b="0"/>
          <a:pathLst>
            <a:path>
              <a:moveTo>
                <a:pt x="0" y="26762"/>
              </a:moveTo>
              <a:lnTo>
                <a:pt x="841371" y="267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2504655" y="1747366"/>
        <a:ext cx="42068" cy="42068"/>
      </dsp:txXfrm>
    </dsp:sp>
    <dsp:sp modelId="{ABA676A0-F7D2-457E-98AE-1857817C3725}">
      <dsp:nvSpPr>
        <dsp:cNvPr id="0" name=""/>
        <dsp:cNvSpPr/>
      </dsp:nvSpPr>
      <dsp:spPr>
        <a:xfrm>
          <a:off x="2946375" y="1242543"/>
          <a:ext cx="2103429" cy="1051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Rigid Body</a:t>
          </a:r>
        </a:p>
      </dsp:txBody>
      <dsp:txXfrm>
        <a:off x="2977179" y="1273347"/>
        <a:ext cx="2041821" cy="990106"/>
      </dsp:txXfrm>
    </dsp:sp>
    <dsp:sp modelId="{C0556065-2722-4784-A24D-A015966E17CE}">
      <dsp:nvSpPr>
        <dsp:cNvPr id="0" name=""/>
        <dsp:cNvSpPr/>
      </dsp:nvSpPr>
      <dsp:spPr>
        <a:xfrm rot="3310531">
          <a:off x="1789020" y="2346373"/>
          <a:ext cx="1473339" cy="53525"/>
        </a:xfrm>
        <a:custGeom>
          <a:avLst/>
          <a:gdLst/>
          <a:ahLst/>
          <a:cxnLst/>
          <a:rect l="0" t="0" r="0" b="0"/>
          <a:pathLst>
            <a:path>
              <a:moveTo>
                <a:pt x="0" y="26762"/>
              </a:moveTo>
              <a:lnTo>
                <a:pt x="1473339" y="2676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2488856" y="2336302"/>
        <a:ext cx="73666" cy="73666"/>
      </dsp:txXfrm>
    </dsp:sp>
    <dsp:sp modelId="{671F7513-94AF-4EBE-B7EA-B55CC48F1B6C}">
      <dsp:nvSpPr>
        <dsp:cNvPr id="0" name=""/>
        <dsp:cNvSpPr/>
      </dsp:nvSpPr>
      <dsp:spPr>
        <a:xfrm>
          <a:off x="2946375" y="2452015"/>
          <a:ext cx="2103429" cy="10517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900" kern="1200" dirty="0"/>
            <a:t>Concentrated Force</a:t>
          </a:r>
        </a:p>
      </dsp:txBody>
      <dsp:txXfrm>
        <a:off x="2977179" y="2482819"/>
        <a:ext cx="2041821" cy="9901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76C98-38AB-4A2C-B82E-E82DFD44E7CC}">
      <dsp:nvSpPr>
        <dsp:cNvPr id="0" name=""/>
        <dsp:cNvSpPr/>
      </dsp:nvSpPr>
      <dsp:spPr>
        <a:xfrm>
          <a:off x="0" y="15509"/>
          <a:ext cx="6558208" cy="950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000" kern="1200" dirty="0"/>
            <a:t>First Law</a:t>
          </a:r>
        </a:p>
      </dsp:txBody>
      <dsp:txXfrm>
        <a:off x="0" y="15509"/>
        <a:ext cx="6558208" cy="950400"/>
      </dsp:txXfrm>
    </dsp:sp>
    <dsp:sp modelId="{B9EB239F-BC92-4D32-9736-BB67AABA0BCC}">
      <dsp:nvSpPr>
        <dsp:cNvPr id="0" name=""/>
        <dsp:cNvSpPr/>
      </dsp:nvSpPr>
      <dsp:spPr>
        <a:xfrm>
          <a:off x="0" y="965909"/>
          <a:ext cx="6558208" cy="212874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800" kern="1200" dirty="0"/>
            <a:t>A particle originally at rest, or moving in a straight line with constant velocity, tends to remain in this state provided the particle is not subjected to an unbalanced force</a:t>
          </a:r>
        </a:p>
      </dsp:txBody>
      <dsp:txXfrm>
        <a:off x="0" y="965909"/>
        <a:ext cx="6558208" cy="21287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76C98-38AB-4A2C-B82E-E82DFD44E7CC}">
      <dsp:nvSpPr>
        <dsp:cNvPr id="0" name=""/>
        <dsp:cNvSpPr/>
      </dsp:nvSpPr>
      <dsp:spPr>
        <a:xfrm>
          <a:off x="0" y="15509"/>
          <a:ext cx="6558208" cy="950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000" kern="1200" dirty="0"/>
            <a:t>Second Law</a:t>
          </a:r>
        </a:p>
      </dsp:txBody>
      <dsp:txXfrm>
        <a:off x="0" y="15509"/>
        <a:ext cx="6558208" cy="950400"/>
      </dsp:txXfrm>
    </dsp:sp>
    <dsp:sp modelId="{B9EB239F-BC92-4D32-9736-BB67AABA0BCC}">
      <dsp:nvSpPr>
        <dsp:cNvPr id="0" name=""/>
        <dsp:cNvSpPr/>
      </dsp:nvSpPr>
      <dsp:spPr>
        <a:xfrm>
          <a:off x="0" y="965909"/>
          <a:ext cx="6558208" cy="212874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800" kern="1200" dirty="0"/>
            <a:t>A particle acted upon by an unbalanced force </a:t>
          </a:r>
          <a:r>
            <a:rPr lang="en-AU" sz="2800" b="1" kern="1200" dirty="0"/>
            <a:t>F</a:t>
          </a:r>
          <a:r>
            <a:rPr lang="en-AU" sz="2800" kern="1200" dirty="0"/>
            <a:t> experiences an acceleration a that has the same direction as the force and a magnitude that is directly proportional to the force</a:t>
          </a:r>
        </a:p>
      </dsp:txBody>
      <dsp:txXfrm>
        <a:off x="0" y="965909"/>
        <a:ext cx="6558208" cy="21287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76C98-38AB-4A2C-B82E-E82DFD44E7CC}">
      <dsp:nvSpPr>
        <dsp:cNvPr id="0" name=""/>
        <dsp:cNvSpPr/>
      </dsp:nvSpPr>
      <dsp:spPr>
        <a:xfrm>
          <a:off x="0" y="27962"/>
          <a:ext cx="6558208" cy="1209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000" kern="1200" dirty="0"/>
            <a:t>Third Law</a:t>
          </a:r>
        </a:p>
      </dsp:txBody>
      <dsp:txXfrm>
        <a:off x="0" y="27962"/>
        <a:ext cx="6558208" cy="1209600"/>
      </dsp:txXfrm>
    </dsp:sp>
    <dsp:sp modelId="{B9EB239F-BC92-4D32-9736-BB67AABA0BCC}">
      <dsp:nvSpPr>
        <dsp:cNvPr id="0" name=""/>
        <dsp:cNvSpPr/>
      </dsp:nvSpPr>
      <dsp:spPr>
        <a:xfrm>
          <a:off x="0" y="1237563"/>
          <a:ext cx="6558208" cy="18446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800" kern="1200" dirty="0"/>
            <a:t>The mutual forces of action and reaction between two particles are equal, opposite, collinear, and acting on different body</a:t>
          </a:r>
        </a:p>
      </dsp:txBody>
      <dsp:txXfrm>
        <a:off x="0" y="1237563"/>
        <a:ext cx="6558208" cy="18446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B6CC3-1515-45DB-BE96-7A3551AF7DA0}">
      <dsp:nvSpPr>
        <dsp:cNvPr id="0" name=""/>
        <dsp:cNvSpPr/>
      </dsp:nvSpPr>
      <dsp:spPr>
        <a:xfrm rot="18000000">
          <a:off x="843" y="2037514"/>
          <a:ext cx="1793031" cy="1165470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52070" rIns="15621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100" kern="1200" dirty="0"/>
            <a:t>Length</a:t>
          </a:r>
        </a:p>
      </dsp:txBody>
      <dsp:txXfrm>
        <a:off x="82373" y="2080185"/>
        <a:ext cx="1679243" cy="1108576"/>
      </dsp:txXfrm>
    </dsp:sp>
    <dsp:sp modelId="{60932623-3F52-42D5-9FDB-E5D3066A3745}">
      <dsp:nvSpPr>
        <dsp:cNvPr id="0" name=""/>
        <dsp:cNvSpPr/>
      </dsp:nvSpPr>
      <dsp:spPr>
        <a:xfrm rot="20400000">
          <a:off x="1586127" y="707303"/>
          <a:ext cx="1793031" cy="1165470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52070" rIns="15621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100" kern="1200" dirty="0"/>
            <a:t>Time </a:t>
          </a:r>
        </a:p>
      </dsp:txBody>
      <dsp:txXfrm>
        <a:off x="1652750" y="762481"/>
        <a:ext cx="1679243" cy="1108576"/>
      </dsp:txXfrm>
    </dsp:sp>
    <dsp:sp modelId="{285E558E-D149-49FA-B759-F8E706576F13}">
      <dsp:nvSpPr>
        <dsp:cNvPr id="0" name=""/>
        <dsp:cNvSpPr/>
      </dsp:nvSpPr>
      <dsp:spPr>
        <a:xfrm rot="1200000">
          <a:off x="3655568" y="707303"/>
          <a:ext cx="1793031" cy="1165470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52070" rIns="15621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100" kern="1200" dirty="0"/>
            <a:t>Mass</a:t>
          </a:r>
        </a:p>
      </dsp:txBody>
      <dsp:txXfrm>
        <a:off x="3702733" y="762481"/>
        <a:ext cx="1679243" cy="1108576"/>
      </dsp:txXfrm>
    </dsp:sp>
    <dsp:sp modelId="{E0757008-237A-4D88-B99C-C55DE03D0729}">
      <dsp:nvSpPr>
        <dsp:cNvPr id="0" name=""/>
        <dsp:cNvSpPr/>
      </dsp:nvSpPr>
      <dsp:spPr>
        <a:xfrm rot="3600000">
          <a:off x="5240852" y="2037514"/>
          <a:ext cx="1793031" cy="1165470"/>
        </a:xfrm>
        <a:prstGeom prst="round2Same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52070" rIns="15621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4100" kern="1200" dirty="0"/>
            <a:t>Force</a:t>
          </a:r>
        </a:p>
      </dsp:txBody>
      <dsp:txXfrm>
        <a:off x="5273110" y="2080185"/>
        <a:ext cx="1679243" cy="11085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EDC12-42D2-4281-99CF-76631277A732}">
      <dsp:nvSpPr>
        <dsp:cNvPr id="0" name=""/>
        <dsp:cNvSpPr/>
      </dsp:nvSpPr>
      <dsp:spPr>
        <a:xfrm>
          <a:off x="490149" y="1358535"/>
          <a:ext cx="2359360" cy="11796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>
              <a:solidFill>
                <a:schemeClr val="tx1"/>
              </a:solidFill>
            </a:rPr>
            <a:t>The SI unit</a:t>
          </a:r>
        </a:p>
      </dsp:txBody>
      <dsp:txXfrm>
        <a:off x="524701" y="1393087"/>
        <a:ext cx="2290256" cy="1110576"/>
      </dsp:txXfrm>
    </dsp:sp>
    <dsp:sp modelId="{F3392FBF-1F25-4A4B-B5C4-2E04DA2A9A1B}">
      <dsp:nvSpPr>
        <dsp:cNvPr id="0" name=""/>
        <dsp:cNvSpPr/>
      </dsp:nvSpPr>
      <dsp:spPr>
        <a:xfrm rot="18289469">
          <a:off x="2495079" y="1242813"/>
          <a:ext cx="165260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52605" y="2724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600" kern="1200"/>
        </a:p>
      </dsp:txBody>
      <dsp:txXfrm>
        <a:off x="3280067" y="1228744"/>
        <a:ext cx="82630" cy="82630"/>
      </dsp:txXfrm>
    </dsp:sp>
    <dsp:sp modelId="{D7FC85D7-B1B0-40CC-9778-DB1BF02B4D15}">
      <dsp:nvSpPr>
        <dsp:cNvPr id="0" name=""/>
        <dsp:cNvSpPr/>
      </dsp:nvSpPr>
      <dsp:spPr>
        <a:xfrm>
          <a:off x="3793254" y="1902"/>
          <a:ext cx="2359360" cy="11796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>
              <a:solidFill>
                <a:schemeClr val="tx1"/>
              </a:solidFill>
            </a:rPr>
            <a:t>Length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>
              <a:solidFill>
                <a:schemeClr val="tx1"/>
              </a:solidFill>
            </a:rPr>
            <a:t>in meters (m)</a:t>
          </a:r>
        </a:p>
      </dsp:txBody>
      <dsp:txXfrm>
        <a:off x="3827806" y="36454"/>
        <a:ext cx="2290256" cy="1110576"/>
      </dsp:txXfrm>
    </dsp:sp>
    <dsp:sp modelId="{E0D25792-BE71-46F5-80AA-A9E2B3E2BE66}">
      <dsp:nvSpPr>
        <dsp:cNvPr id="0" name=""/>
        <dsp:cNvSpPr/>
      </dsp:nvSpPr>
      <dsp:spPr>
        <a:xfrm>
          <a:off x="2849510" y="1921129"/>
          <a:ext cx="94374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43744" y="2724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500" kern="1200"/>
        </a:p>
      </dsp:txBody>
      <dsp:txXfrm>
        <a:off x="3297788" y="1924781"/>
        <a:ext cx="47187" cy="47187"/>
      </dsp:txXfrm>
    </dsp:sp>
    <dsp:sp modelId="{697C00D3-9D7C-45DC-941C-4397DBFB253F}">
      <dsp:nvSpPr>
        <dsp:cNvPr id="0" name=""/>
        <dsp:cNvSpPr/>
      </dsp:nvSpPr>
      <dsp:spPr>
        <a:xfrm>
          <a:off x="3793254" y="1358535"/>
          <a:ext cx="2359360" cy="11796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>
              <a:solidFill>
                <a:schemeClr val="tx1"/>
              </a:solidFill>
            </a:rPr>
            <a:t>Time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>
              <a:solidFill>
                <a:schemeClr val="tx1"/>
              </a:solidFill>
            </a:rPr>
            <a:t>in seconds (s)</a:t>
          </a:r>
        </a:p>
      </dsp:txBody>
      <dsp:txXfrm>
        <a:off x="3827806" y="1393087"/>
        <a:ext cx="2290256" cy="1110576"/>
      </dsp:txXfrm>
    </dsp:sp>
    <dsp:sp modelId="{8A041037-9821-4371-9F84-943D1A13B453}">
      <dsp:nvSpPr>
        <dsp:cNvPr id="0" name=""/>
        <dsp:cNvSpPr/>
      </dsp:nvSpPr>
      <dsp:spPr>
        <a:xfrm rot="3310531">
          <a:off x="2495079" y="2599445"/>
          <a:ext cx="165260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52605" y="27246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600" kern="1200"/>
        </a:p>
      </dsp:txBody>
      <dsp:txXfrm>
        <a:off x="3280067" y="2585376"/>
        <a:ext cx="82630" cy="82630"/>
      </dsp:txXfrm>
    </dsp:sp>
    <dsp:sp modelId="{4573B077-BA63-488A-8D21-E76EEAFAB667}">
      <dsp:nvSpPr>
        <dsp:cNvPr id="0" name=""/>
        <dsp:cNvSpPr/>
      </dsp:nvSpPr>
      <dsp:spPr>
        <a:xfrm>
          <a:off x="3793254" y="2715167"/>
          <a:ext cx="2359360" cy="11796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>
              <a:solidFill>
                <a:schemeClr val="tx1"/>
              </a:solidFill>
            </a:rPr>
            <a:t>Mass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>
              <a:solidFill>
                <a:schemeClr val="tx1"/>
              </a:solidFill>
            </a:rPr>
            <a:t> in kilograms (kg)</a:t>
          </a:r>
        </a:p>
      </dsp:txBody>
      <dsp:txXfrm>
        <a:off x="3827806" y="2749719"/>
        <a:ext cx="2290256" cy="1110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B53242F-DA1E-4CE7-AE21-6FF1D870D907}" type="datetimeFigureOut">
              <a:rPr lang="en-AU" smtClean="0"/>
              <a:t>6/02/2017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641-FE94-4AF1-8BE0-F1FDD5DB6DB3}" type="slidenum">
              <a:rPr lang="en-AU" smtClean="0"/>
              <a:t>‹#›</a:t>
            </a:fld>
            <a:endParaRPr lang="en-AU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792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242F-DA1E-4CE7-AE21-6FF1D870D907}" type="datetimeFigureOut">
              <a:rPr lang="en-AU" smtClean="0"/>
              <a:t>6/02/2017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641-FE94-4AF1-8BE0-F1FDD5DB6D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279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242F-DA1E-4CE7-AE21-6FF1D870D907}" type="datetimeFigureOut">
              <a:rPr lang="en-AU" smtClean="0"/>
              <a:t>6/02/2017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641-FE94-4AF1-8BE0-F1FDD5DB6DB3}" type="slidenum">
              <a:rPr lang="en-AU" smtClean="0"/>
              <a:t>‹#›</a:t>
            </a:fld>
            <a:endParaRPr lang="en-A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87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242F-DA1E-4CE7-AE21-6FF1D870D907}" type="datetimeFigureOut">
              <a:rPr lang="en-AU" smtClean="0"/>
              <a:t>6/02/2017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641-FE94-4AF1-8BE0-F1FDD5DB6D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966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242F-DA1E-4CE7-AE21-6FF1D870D907}" type="datetimeFigureOut">
              <a:rPr lang="en-AU" smtClean="0"/>
              <a:t>6/02/2017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641-FE94-4AF1-8BE0-F1FDD5DB6DB3}" type="slidenum">
              <a:rPr lang="en-AU" smtClean="0"/>
              <a:t>‹#›</a:t>
            </a:fld>
            <a:endParaRPr lang="en-AU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141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242F-DA1E-4CE7-AE21-6FF1D870D907}" type="datetimeFigureOut">
              <a:rPr lang="en-AU" smtClean="0"/>
              <a:t>6/02/2017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641-FE94-4AF1-8BE0-F1FDD5DB6D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752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242F-DA1E-4CE7-AE21-6FF1D870D907}" type="datetimeFigureOut">
              <a:rPr lang="en-AU" smtClean="0"/>
              <a:t>6/02/2017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641-FE94-4AF1-8BE0-F1FDD5DB6D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69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242F-DA1E-4CE7-AE21-6FF1D870D907}" type="datetimeFigureOut">
              <a:rPr lang="en-AU" smtClean="0"/>
              <a:t>6/02/2017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641-FE94-4AF1-8BE0-F1FDD5DB6D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0358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242F-DA1E-4CE7-AE21-6FF1D870D907}" type="datetimeFigureOut">
              <a:rPr lang="en-AU" smtClean="0"/>
              <a:t>6/02/2017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641-FE94-4AF1-8BE0-F1FDD5DB6D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9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242F-DA1E-4CE7-AE21-6FF1D870D907}" type="datetimeFigureOut">
              <a:rPr lang="en-AU" smtClean="0"/>
              <a:t>6/02/2017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641-FE94-4AF1-8BE0-F1FDD5DB6D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079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242F-DA1E-4CE7-AE21-6FF1D870D907}" type="datetimeFigureOut">
              <a:rPr lang="en-AU" smtClean="0"/>
              <a:t>6/02/2017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30641-FE94-4AF1-8BE0-F1FDD5DB6DB3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86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B53242F-DA1E-4CE7-AE21-6FF1D870D907}" type="datetimeFigureOut">
              <a:rPr lang="en-AU" smtClean="0"/>
              <a:t>6/02/2017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CA30641-FE94-4AF1-8BE0-F1FDD5DB6DB3}" type="slidenum">
              <a:rPr lang="en-AU" smtClean="0"/>
              <a:t>‹#›</a:t>
            </a:fld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38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tmp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9.tmp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tmp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tmp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7.tmp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7132" y="4960137"/>
            <a:ext cx="6542468" cy="1463040"/>
          </a:xfrm>
        </p:spPr>
        <p:txBody>
          <a:bodyPr>
            <a:normAutofit fontScale="90000"/>
          </a:bodyPr>
          <a:lstStyle/>
          <a:p>
            <a:r>
              <a:rPr lang="en-AU" dirty="0" err="1"/>
              <a:t>Statika</a:t>
            </a:r>
            <a:r>
              <a:rPr lang="en-AU" dirty="0"/>
              <a:t> STRUKTUR |MEU 2303 P</a:t>
            </a:r>
            <a:br>
              <a:rPr lang="en-AU" dirty="0"/>
            </a:br>
            <a:r>
              <a:rPr lang="en-AU" dirty="0"/>
              <a:t>(Statics)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Berli Kamiel, </a:t>
            </a:r>
            <a:r>
              <a:rPr lang="en-AU" dirty="0" err="1"/>
              <a:t>Ph.D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93183" y="4960137"/>
            <a:ext cx="186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Week #1 </a:t>
            </a:r>
          </a:p>
        </p:txBody>
      </p:sp>
    </p:spTree>
    <p:extLst>
      <p:ext uri="{BB962C8B-B14F-4D97-AF65-F5344CB8AC3E}">
        <p14:creationId xmlns:p14="http://schemas.microsoft.com/office/powerpoint/2010/main" val="198136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Fundamental Concepts </a:t>
            </a:r>
            <a:r>
              <a:rPr lang="en-AU" sz="1800" dirty="0"/>
              <a:t>(</a:t>
            </a:r>
            <a:r>
              <a:rPr lang="en-AU" sz="2000" dirty="0"/>
              <a:t>continued)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024128" y="2084832"/>
            <a:ext cx="513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Units of Measurement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70882953"/>
              </p:ext>
            </p:extLst>
          </p:nvPr>
        </p:nvGraphicFramePr>
        <p:xfrm>
          <a:off x="4594896" y="1335024"/>
          <a:ext cx="7034727" cy="3910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58597" y="3545267"/>
            <a:ext cx="35591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The four basic quantities are </a:t>
            </a:r>
            <a:r>
              <a:rPr lang="en-AU" sz="2800" u="sng" dirty="0"/>
              <a:t>NOT all </a:t>
            </a:r>
            <a:r>
              <a:rPr lang="en-AU" sz="2800" dirty="0"/>
              <a:t>independent from one another. They are related by Newton’s second law; </a:t>
            </a:r>
            <a:r>
              <a:rPr lang="en-AU" sz="2800" b="1" dirty="0"/>
              <a:t>F</a:t>
            </a:r>
            <a:r>
              <a:rPr lang="en-AU" sz="2800" dirty="0"/>
              <a:t>=m</a:t>
            </a:r>
            <a:r>
              <a:rPr lang="en-AU" sz="2800" b="1" dirty="0"/>
              <a:t>a</a:t>
            </a:r>
          </a:p>
        </p:txBody>
      </p:sp>
      <p:sp>
        <p:nvSpPr>
          <p:cNvPr id="9" name="Curved Down Arrow 8"/>
          <p:cNvSpPr/>
          <p:nvPr/>
        </p:nvSpPr>
        <p:spPr>
          <a:xfrm rot="10800000">
            <a:off x="3287041" y="5313984"/>
            <a:ext cx="3423248" cy="1095606"/>
          </a:xfrm>
          <a:prstGeom prst="curvedDownArrow">
            <a:avLst>
              <a:gd name="adj1" fmla="val 9833"/>
              <a:gd name="adj2" fmla="val 46117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8848" y="3725253"/>
            <a:ext cx="3636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Because of this, the </a:t>
            </a:r>
            <a:r>
              <a:rPr lang="en-AU" sz="2400" i="1" dirty="0"/>
              <a:t>units </a:t>
            </a:r>
            <a:r>
              <a:rPr lang="en-AU" sz="2400" dirty="0"/>
              <a:t>used to measure these</a:t>
            </a:r>
          </a:p>
          <a:p>
            <a:r>
              <a:rPr lang="en-AU" sz="2400" dirty="0"/>
              <a:t>quantities cannot </a:t>
            </a:r>
            <a:r>
              <a:rPr lang="en-AU" sz="2400" i="1" u="sng" dirty="0"/>
              <a:t>ALL</a:t>
            </a:r>
            <a:r>
              <a:rPr lang="en-AU" sz="2400" i="1" dirty="0"/>
              <a:t> </a:t>
            </a:r>
            <a:r>
              <a:rPr lang="en-AU" sz="2400" dirty="0"/>
              <a:t>be selected arbitrarily</a:t>
            </a:r>
          </a:p>
        </p:txBody>
      </p:sp>
    </p:spTree>
    <p:extLst>
      <p:ext uri="{BB962C8B-B14F-4D97-AF65-F5344CB8AC3E}">
        <p14:creationId xmlns:p14="http://schemas.microsoft.com/office/powerpoint/2010/main" val="3620983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Fundamental Concepts </a:t>
            </a:r>
            <a:r>
              <a:rPr lang="en-AU" sz="1800" dirty="0"/>
              <a:t>(</a:t>
            </a:r>
            <a:r>
              <a:rPr lang="en-AU" sz="2000" dirty="0"/>
              <a:t>continued)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024128" y="1924171"/>
            <a:ext cx="513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Units of Measurement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5598" y="3043161"/>
            <a:ext cx="7388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In consequence, </a:t>
            </a:r>
            <a:r>
              <a:rPr lang="en-AU" sz="3200" b="1" dirty="0"/>
              <a:t>F</a:t>
            </a:r>
            <a:r>
              <a:rPr lang="en-AU" sz="3200" dirty="0"/>
              <a:t>=m</a:t>
            </a:r>
            <a:r>
              <a:rPr lang="en-AU" sz="3200" b="1" dirty="0"/>
              <a:t>a</a:t>
            </a:r>
            <a:r>
              <a:rPr lang="en-AU" sz="3200" dirty="0"/>
              <a:t> is maintained </a:t>
            </a:r>
          </a:p>
          <a:p>
            <a:pPr algn="ctr"/>
            <a:r>
              <a:rPr lang="en-AU" sz="3200" dirty="0"/>
              <a:t>ONLY IF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0906" y="4383832"/>
            <a:ext cx="3756074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The three of the four units, called based units are DEFINED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80167" y="4629234"/>
            <a:ext cx="3996632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And then the fourth unit is DERIVED from equation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5275385" y="4841240"/>
            <a:ext cx="608779" cy="530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2675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Callout 7"/>
          <p:cNvSpPr/>
          <p:nvPr/>
        </p:nvSpPr>
        <p:spPr>
          <a:xfrm>
            <a:off x="4106202" y="2381946"/>
            <a:ext cx="4726745" cy="4229479"/>
          </a:xfrm>
          <a:prstGeom prst="rightArrowCallout">
            <a:avLst>
              <a:gd name="adj1" fmla="val 30987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Fundamental Concepts </a:t>
            </a:r>
            <a:r>
              <a:rPr lang="en-AU" sz="1800" dirty="0"/>
              <a:t>(</a:t>
            </a:r>
            <a:r>
              <a:rPr lang="en-AU" sz="2000" dirty="0"/>
              <a:t>continued)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024128" y="1637009"/>
            <a:ext cx="513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SI Units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823948"/>
              </p:ext>
            </p:extLst>
          </p:nvPr>
        </p:nvGraphicFramePr>
        <p:xfrm>
          <a:off x="516127" y="2518898"/>
          <a:ext cx="6642765" cy="3896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91910" y="1825450"/>
            <a:ext cx="391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Defined/based units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977141" y="3652623"/>
            <a:ext cx="2377440" cy="16881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tx1"/>
                </a:solidFill>
              </a:rPr>
              <a:t>Force</a:t>
            </a:r>
          </a:p>
          <a:p>
            <a:pPr algn="ctr"/>
            <a:r>
              <a:rPr lang="en-AU" sz="2400" dirty="0">
                <a:solidFill>
                  <a:schemeClr val="tx1"/>
                </a:solidFill>
              </a:rPr>
              <a:t>in Newton (N) derived from </a:t>
            </a:r>
            <a:r>
              <a:rPr lang="en-AU" sz="2400" b="1" dirty="0">
                <a:solidFill>
                  <a:schemeClr val="tx1"/>
                </a:solidFill>
              </a:rPr>
              <a:t>F</a:t>
            </a:r>
            <a:r>
              <a:rPr lang="en-AU" sz="2400" dirty="0">
                <a:solidFill>
                  <a:schemeClr val="tx1"/>
                </a:solidFill>
              </a:rPr>
              <a:t>=m</a:t>
            </a:r>
            <a:r>
              <a:rPr lang="en-AU" sz="24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2947" y="3109791"/>
            <a:ext cx="266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Derived unit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9385" y="5595762"/>
            <a:ext cx="2015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N = </a:t>
            </a:r>
            <a:r>
              <a:rPr lang="en-AU" sz="2000" dirty="0" err="1"/>
              <a:t>kg.m</a:t>
            </a:r>
            <a:r>
              <a:rPr lang="en-AU" sz="2000" dirty="0"/>
              <a:t>/s</a:t>
            </a:r>
            <a:r>
              <a:rPr lang="en-AU" sz="2000" baseline="30000" dirty="0"/>
              <a:t>2</a:t>
            </a:r>
          </a:p>
          <a:p>
            <a:endParaRPr lang="en-AU" sz="2000" dirty="0"/>
          </a:p>
          <a:p>
            <a:r>
              <a:rPr lang="en-AU" sz="2000" dirty="0"/>
              <a:t>g= 9.81 m/s</a:t>
            </a:r>
            <a:r>
              <a:rPr lang="en-AU" sz="2000" baseline="30000" dirty="0"/>
              <a:t>2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20" y="323556"/>
            <a:ext cx="2846761" cy="233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2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Callout 7"/>
          <p:cNvSpPr/>
          <p:nvPr/>
        </p:nvSpPr>
        <p:spPr>
          <a:xfrm>
            <a:off x="4106202" y="2381946"/>
            <a:ext cx="4726745" cy="4229479"/>
          </a:xfrm>
          <a:prstGeom prst="rightArrowCallout">
            <a:avLst>
              <a:gd name="adj1" fmla="val 30987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497" y="157114"/>
            <a:ext cx="9720072" cy="1499616"/>
          </a:xfrm>
        </p:spPr>
        <p:txBody>
          <a:bodyPr/>
          <a:lstStyle/>
          <a:p>
            <a:r>
              <a:rPr lang="en-AU" dirty="0"/>
              <a:t>Fundamental Concepts </a:t>
            </a:r>
            <a:r>
              <a:rPr lang="en-AU" sz="1800" dirty="0"/>
              <a:t>(</a:t>
            </a:r>
            <a:r>
              <a:rPr lang="en-AU" sz="2000" dirty="0"/>
              <a:t>continued)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024128" y="1256009"/>
            <a:ext cx="513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U.S. Customary (FPS)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55525626"/>
              </p:ext>
            </p:extLst>
          </p:nvPr>
        </p:nvGraphicFramePr>
        <p:xfrm>
          <a:off x="516127" y="2518898"/>
          <a:ext cx="6642765" cy="3896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91910" y="1825450"/>
            <a:ext cx="391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Defined/based units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977141" y="3652623"/>
            <a:ext cx="2377440" cy="16881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tx1"/>
                </a:solidFill>
              </a:rPr>
              <a:t>Mass</a:t>
            </a:r>
          </a:p>
          <a:p>
            <a:pPr algn="ctr"/>
            <a:r>
              <a:rPr lang="en-AU" sz="2400" dirty="0">
                <a:solidFill>
                  <a:schemeClr val="tx1"/>
                </a:solidFill>
              </a:rPr>
              <a:t>in slug derived from </a:t>
            </a:r>
            <a:r>
              <a:rPr lang="en-AU" sz="2400" b="1" dirty="0">
                <a:solidFill>
                  <a:schemeClr val="tx1"/>
                </a:solidFill>
              </a:rPr>
              <a:t>F</a:t>
            </a:r>
            <a:r>
              <a:rPr lang="en-AU" sz="2400" dirty="0">
                <a:solidFill>
                  <a:schemeClr val="tx1"/>
                </a:solidFill>
              </a:rPr>
              <a:t>=m</a:t>
            </a:r>
            <a:r>
              <a:rPr lang="en-AU" sz="24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2947" y="3109791"/>
            <a:ext cx="266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Derived unit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9385" y="5851769"/>
            <a:ext cx="1774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slug = lb.s</a:t>
            </a:r>
            <a:r>
              <a:rPr lang="en-AU" sz="2000" baseline="30000" dirty="0"/>
              <a:t>2</a:t>
            </a:r>
            <a:r>
              <a:rPr lang="en-AU" sz="2000" dirty="0"/>
              <a:t>/</a:t>
            </a:r>
            <a:r>
              <a:rPr lang="en-AU" sz="2000" dirty="0" err="1"/>
              <a:t>ft</a:t>
            </a:r>
            <a:endParaRPr lang="en-AU" sz="2000" dirty="0"/>
          </a:p>
          <a:p>
            <a:r>
              <a:rPr lang="en-AU" sz="2000" dirty="0"/>
              <a:t>g= 32.2 </a:t>
            </a:r>
            <a:r>
              <a:rPr lang="en-AU" sz="2000" dirty="0" err="1"/>
              <a:t>ft</a:t>
            </a:r>
            <a:r>
              <a:rPr lang="en-AU" sz="2000" dirty="0"/>
              <a:t>/s</a:t>
            </a:r>
            <a:r>
              <a:rPr lang="en-AU" sz="2000" baseline="30000" dirty="0"/>
              <a:t>2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81" y="650063"/>
            <a:ext cx="2806300" cy="216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64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Fundamental Concepts </a:t>
            </a:r>
            <a:r>
              <a:rPr lang="en-AU" sz="1800" dirty="0"/>
              <a:t>(</a:t>
            </a:r>
            <a:r>
              <a:rPr lang="en-AU" sz="2000" dirty="0"/>
              <a:t>continued)</a:t>
            </a:r>
            <a:endParaRPr lang="en-AU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58" y="1937534"/>
            <a:ext cx="8226812" cy="46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57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Fundamental Concepts </a:t>
            </a:r>
            <a:r>
              <a:rPr lang="en-AU" sz="1800" dirty="0"/>
              <a:t>(</a:t>
            </a:r>
            <a:r>
              <a:rPr lang="en-AU" sz="2000" dirty="0"/>
              <a:t>continued)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024128" y="1792444"/>
            <a:ext cx="513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Prefixes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15" y="2210938"/>
            <a:ext cx="8662313" cy="439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28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Fundamental Concepts </a:t>
            </a:r>
            <a:r>
              <a:rPr lang="en-AU" sz="1800" dirty="0"/>
              <a:t>(</a:t>
            </a:r>
            <a:r>
              <a:rPr lang="en-AU" sz="2000" dirty="0"/>
              <a:t>continued)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024128" y="1792444"/>
            <a:ext cx="513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Conversion of Units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41" y="2567079"/>
            <a:ext cx="9202434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53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Fundamental Concepts </a:t>
            </a:r>
            <a:r>
              <a:rPr lang="en-AU" sz="1800" dirty="0"/>
              <a:t>(</a:t>
            </a:r>
            <a:r>
              <a:rPr lang="en-AU" sz="2000" dirty="0"/>
              <a:t>continued)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024128" y="1792444"/>
            <a:ext cx="513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Dimensional Homogeneity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0032" y="3107393"/>
            <a:ext cx="9172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/>
              <a:t>Each term of any equation used to describe a physical process must be expressed in the same units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6585" y="4487594"/>
            <a:ext cx="481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s = </a:t>
            </a:r>
            <a:r>
              <a:rPr lang="en-AU" sz="3200" dirty="0" err="1"/>
              <a:t>vt</a:t>
            </a:r>
            <a:r>
              <a:rPr lang="en-AU" sz="3200" dirty="0"/>
              <a:t> + ½ at</a:t>
            </a:r>
            <a:r>
              <a:rPr lang="en-AU" sz="3200" baseline="300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4289" y="5287448"/>
            <a:ext cx="285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/>
              <a:t>prove that each term has the same units !</a:t>
            </a:r>
          </a:p>
        </p:txBody>
      </p:sp>
    </p:spTree>
    <p:extLst>
      <p:ext uri="{BB962C8B-B14F-4D97-AF65-F5344CB8AC3E}">
        <p14:creationId xmlns:p14="http://schemas.microsoft.com/office/powerpoint/2010/main" val="1502754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8855" y="2573440"/>
            <a:ext cx="77278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0" i="0" u="none" strike="noStrike" baseline="0" dirty="0">
                <a:latin typeface="TimesTen-Roman"/>
              </a:rPr>
              <a:t>“The most effective way of learning the principles of engineering mechanics</a:t>
            </a:r>
          </a:p>
          <a:p>
            <a:pPr algn="ctr"/>
            <a:r>
              <a:rPr lang="en-AU" sz="3200" b="0" i="0" u="none" strike="noStrike" baseline="0" dirty="0">
                <a:latin typeface="TimesTen-Roman"/>
              </a:rPr>
              <a:t>is to </a:t>
            </a:r>
            <a:r>
              <a:rPr lang="en-AU" sz="3200" b="0" i="1" u="sng" strike="noStrike" baseline="0" dirty="0">
                <a:latin typeface="TimesTen-Italic"/>
              </a:rPr>
              <a:t>solve problems</a:t>
            </a:r>
            <a:r>
              <a:rPr lang="en-AU" sz="3200" b="0" i="1" u="none" strike="noStrike" baseline="0" dirty="0">
                <a:latin typeface="TimesTen-Italic"/>
              </a:rPr>
              <a:t>”</a:t>
            </a:r>
          </a:p>
          <a:p>
            <a:pPr algn="ctr"/>
            <a:r>
              <a:rPr lang="en-AU" sz="3200" i="1" dirty="0">
                <a:latin typeface="TimesTen-Italic"/>
              </a:rPr>
              <a:t>(</a:t>
            </a:r>
            <a:r>
              <a:rPr lang="en-AU" sz="2800" i="1" dirty="0">
                <a:latin typeface="TimesTen-Italic"/>
              </a:rPr>
              <a:t>R.C. </a:t>
            </a:r>
            <a:r>
              <a:rPr lang="en-AU" sz="2800" i="1" dirty="0" err="1">
                <a:latin typeface="TimesTen-Italic"/>
              </a:rPr>
              <a:t>Hibbeler</a:t>
            </a:r>
            <a:r>
              <a:rPr lang="en-AU" sz="3200" i="1" dirty="0">
                <a:latin typeface="TimesTen-Italic"/>
              </a:rPr>
              <a:t>)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830444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345" y="1014180"/>
            <a:ext cx="8888065" cy="54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7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Mechanics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4128" y="2472744"/>
            <a:ext cx="10161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/>
              <a:t>Mechanics </a:t>
            </a:r>
            <a:r>
              <a:rPr lang="en-AU" sz="2400" dirty="0"/>
              <a:t>is a branch of the physical sciences that is concerned with the</a:t>
            </a:r>
          </a:p>
          <a:p>
            <a:r>
              <a:rPr lang="en-AU" sz="2400" dirty="0"/>
              <a:t>state of </a:t>
            </a:r>
            <a:r>
              <a:rPr lang="en-AU" sz="2400" b="1" dirty="0"/>
              <a:t>rest</a:t>
            </a:r>
            <a:r>
              <a:rPr lang="en-AU" sz="2400" dirty="0"/>
              <a:t> or </a:t>
            </a:r>
            <a:r>
              <a:rPr lang="en-AU" sz="2400" b="1" dirty="0"/>
              <a:t>motion</a:t>
            </a:r>
            <a:r>
              <a:rPr lang="en-AU" sz="2400" dirty="0"/>
              <a:t> of bodies that are subjected to the action of forces.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4128" y="3511349"/>
            <a:ext cx="5563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In general, mechanics may be divided into three branches: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27167823"/>
              </p:ext>
            </p:extLst>
          </p:nvPr>
        </p:nvGraphicFramePr>
        <p:xfrm>
          <a:off x="3805965" y="4065140"/>
          <a:ext cx="5235004" cy="2446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7808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92" y="806713"/>
            <a:ext cx="9786827" cy="545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679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36" y="695947"/>
            <a:ext cx="10463384" cy="547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5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6" y="464876"/>
            <a:ext cx="10104305" cy="622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90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Selected Problems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084832"/>
            <a:ext cx="6811326" cy="33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48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Selected Problems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88" y="1850121"/>
            <a:ext cx="6878010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61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Selected Problems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916439"/>
            <a:ext cx="6963747" cy="3334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4867" y="5491121"/>
            <a:ext cx="5628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All materials for these slides were taken after some modifications from “Engineering Mechanics, Statics and Dynamics, twelfth edition, R.C. </a:t>
            </a:r>
            <a:r>
              <a:rPr lang="en-AU" i="1" dirty="0" err="1"/>
              <a:t>Hibbeler</a:t>
            </a:r>
            <a:r>
              <a:rPr lang="en-AU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519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331594" y="2435133"/>
            <a:ext cx="5963177" cy="19615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676399" y="470794"/>
            <a:ext cx="10161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Rigid-body mechanics is </a:t>
            </a:r>
            <a:r>
              <a:rPr lang="en-AU" sz="2400" u="sng" dirty="0"/>
              <a:t>a basic requirement</a:t>
            </a:r>
            <a:r>
              <a:rPr lang="en-AU" sz="2400" dirty="0"/>
              <a:t> for the</a:t>
            </a:r>
          </a:p>
          <a:p>
            <a:r>
              <a:rPr lang="en-AU" sz="2400" dirty="0"/>
              <a:t>study of the mechanics of deformable bodies and the mechanics of fluids.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6398" y="1604136"/>
            <a:ext cx="5041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Furthermore, rigid-body mechanics is subdivided into: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32805181"/>
              </p:ext>
            </p:extLst>
          </p:nvPr>
        </p:nvGraphicFramePr>
        <p:xfrm>
          <a:off x="676398" y="2737478"/>
          <a:ext cx="3542864" cy="2892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>
            <a:off x="3747752" y="3123842"/>
            <a:ext cx="1313645" cy="463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5757114" y="2737478"/>
            <a:ext cx="5396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/>
              <a:t>Statics </a:t>
            </a:r>
            <a:r>
              <a:rPr lang="en-AU" sz="2400" dirty="0"/>
              <a:t>deals with the equilibrium of bodies, that is, those that are either</a:t>
            </a:r>
          </a:p>
          <a:p>
            <a:r>
              <a:rPr lang="en-AU" sz="2400" dirty="0"/>
              <a:t>at rest or move with a constant velocity;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747752" y="4680039"/>
            <a:ext cx="1313645" cy="463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5718219" y="4496360"/>
            <a:ext cx="5396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/>
              <a:t>Dynamics </a:t>
            </a:r>
            <a:r>
              <a:rPr lang="en-AU" sz="2400" dirty="0"/>
              <a:t>is concerned</a:t>
            </a:r>
          </a:p>
          <a:p>
            <a:r>
              <a:rPr lang="en-AU" sz="2400" dirty="0"/>
              <a:t>with the accelerated motion of bodies.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8725694" y="1332253"/>
            <a:ext cx="3058475" cy="936797"/>
          </a:xfrm>
          <a:prstGeom prst="wedgeEllipseCallout">
            <a:avLst>
              <a:gd name="adj1" fmla="val -30097"/>
              <a:gd name="adj2" fmla="val 10924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We will study this guy in this unit!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9324304" y="5625836"/>
            <a:ext cx="2562896" cy="1096936"/>
          </a:xfrm>
          <a:prstGeom prst="wedgeRoundRectCallout">
            <a:avLst>
              <a:gd name="adj1" fmla="val -119922"/>
              <a:gd name="adj2" fmla="val -8783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We will discuss this in the other units (Kinematics and Dynamics)</a:t>
            </a:r>
          </a:p>
        </p:txBody>
      </p:sp>
    </p:spTree>
    <p:extLst>
      <p:ext uri="{BB962C8B-B14F-4D97-AF65-F5344CB8AC3E}">
        <p14:creationId xmlns:p14="http://schemas.microsoft.com/office/powerpoint/2010/main" val="155970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Fundamental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Before we start our study in engineering mechanics, it is critical to understand the meaning of several </a:t>
            </a:r>
            <a:r>
              <a:rPr lang="en-AU" sz="2400" u="sng" dirty="0"/>
              <a:t>fundamental concepts and principles.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13651831"/>
              </p:ext>
            </p:extLst>
          </p:nvPr>
        </p:nvGraphicFramePr>
        <p:xfrm>
          <a:off x="1114280" y="3322750"/>
          <a:ext cx="3715297" cy="2884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>
            <a:off x="4833960" y="3499032"/>
            <a:ext cx="605308" cy="3495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5504111" y="3294897"/>
            <a:ext cx="6486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dirty="0"/>
              <a:t>Length </a:t>
            </a:r>
            <a:r>
              <a:rPr lang="en-AU" sz="2000" dirty="0"/>
              <a:t>is used to locate the position of a point in space and</a:t>
            </a:r>
          </a:p>
          <a:p>
            <a:r>
              <a:rPr lang="en-AU" sz="2000" dirty="0"/>
              <a:t>thereby describe the size of a physical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0701" y="4138357"/>
            <a:ext cx="6022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i="1" dirty="0"/>
              <a:t>Time </a:t>
            </a:r>
            <a:r>
              <a:rPr lang="en-AU" sz="2000" dirty="0"/>
              <a:t>is conceived as a succession of events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785306" y="4163654"/>
            <a:ext cx="605308" cy="3495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ight Arrow 10"/>
          <p:cNvSpPr/>
          <p:nvPr/>
        </p:nvSpPr>
        <p:spPr>
          <a:xfrm>
            <a:off x="4807442" y="4904724"/>
            <a:ext cx="605308" cy="3495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5439268" y="4793004"/>
            <a:ext cx="62156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Mass is a measure of a quantity of matter that is used to compare the action of one body with that of another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4110" y="5601474"/>
            <a:ext cx="630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In general, </a:t>
            </a:r>
            <a:r>
              <a:rPr lang="en-AU" sz="2000" i="1" dirty="0"/>
              <a:t>force </a:t>
            </a:r>
            <a:r>
              <a:rPr lang="en-AU" sz="2000" dirty="0"/>
              <a:t>is considered as a “push” or “pull” exerted by one body on another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757132" y="5726202"/>
            <a:ext cx="605308" cy="34951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277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Fundamental Concepts </a:t>
            </a:r>
            <a:r>
              <a:rPr lang="en-AU" sz="1800" dirty="0"/>
              <a:t>(</a:t>
            </a:r>
            <a:r>
              <a:rPr lang="en-AU" sz="2000" dirty="0"/>
              <a:t>continued)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75038669"/>
              </p:ext>
            </p:extLst>
          </p:nvPr>
        </p:nvGraphicFramePr>
        <p:xfrm>
          <a:off x="1181995" y="2084832"/>
          <a:ext cx="5051380" cy="353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02032" y="2052739"/>
            <a:ext cx="3773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 </a:t>
            </a:r>
            <a:r>
              <a:rPr lang="en-AU" sz="2400" i="1" dirty="0"/>
              <a:t>particle </a:t>
            </a:r>
            <a:r>
              <a:rPr lang="en-AU" sz="2400" dirty="0"/>
              <a:t>has a mass, but a size that can be neglected. </a:t>
            </a:r>
          </a:p>
          <a:p>
            <a:r>
              <a:rPr lang="en-AU" sz="2400" dirty="0"/>
              <a:t>Examples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2032" y="3243263"/>
            <a:ext cx="53238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 </a:t>
            </a:r>
            <a:r>
              <a:rPr lang="en-AU" sz="2400" i="1" dirty="0"/>
              <a:t>rigid body </a:t>
            </a:r>
            <a:r>
              <a:rPr lang="en-AU" sz="2400" dirty="0"/>
              <a:t>can be considered as a combination of a large number of particles in which all the particles remain at a fixed distance from one another, both before and after applying a load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02032" y="5182255"/>
            <a:ext cx="4803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A </a:t>
            </a:r>
            <a:r>
              <a:rPr lang="en-AU" sz="2400" i="1" dirty="0"/>
              <a:t>concentrated force </a:t>
            </a:r>
            <a:r>
              <a:rPr lang="en-AU" sz="2400" dirty="0"/>
              <a:t>represents the effect of a</a:t>
            </a:r>
          </a:p>
          <a:p>
            <a:r>
              <a:rPr lang="en-AU" sz="2400" dirty="0"/>
              <a:t>loading which is assumed to act at a point on a body</a:t>
            </a:r>
          </a:p>
        </p:txBody>
      </p:sp>
    </p:spTree>
    <p:extLst>
      <p:ext uri="{BB962C8B-B14F-4D97-AF65-F5344CB8AC3E}">
        <p14:creationId xmlns:p14="http://schemas.microsoft.com/office/powerpoint/2010/main" val="263607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6" y="506545"/>
            <a:ext cx="3182364" cy="4846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543" y="891811"/>
            <a:ext cx="5354468" cy="407572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171977" y="1609859"/>
            <a:ext cx="978795" cy="33485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7853966" y="3591060"/>
            <a:ext cx="27904" cy="1277154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2966" y="5666704"/>
            <a:ext cx="277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For any force analysis, we can assume the hook as a particle.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6134" y="5236892"/>
            <a:ext cx="5161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We may consider the steel railroad wheel as a rigid body since it does not deform very much under load and the force acting on it can be considered as a concentrated load.</a:t>
            </a:r>
          </a:p>
        </p:txBody>
      </p:sp>
    </p:spTree>
    <p:extLst>
      <p:ext uri="{BB962C8B-B14F-4D97-AF65-F5344CB8AC3E}">
        <p14:creationId xmlns:p14="http://schemas.microsoft.com/office/powerpoint/2010/main" val="407396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45" y="585216"/>
            <a:ext cx="9720072" cy="1499616"/>
          </a:xfrm>
        </p:spPr>
        <p:txBody>
          <a:bodyPr/>
          <a:lstStyle/>
          <a:p>
            <a:r>
              <a:rPr lang="en-AU" dirty="0"/>
              <a:t>Fundamental Concepts </a:t>
            </a:r>
            <a:r>
              <a:rPr lang="en-AU" sz="1800" dirty="0"/>
              <a:t>(</a:t>
            </a:r>
            <a:r>
              <a:rPr lang="en-AU" sz="2000" dirty="0"/>
              <a:t>continued)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830945" y="1761667"/>
            <a:ext cx="623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Newton’s Three Laws of Motion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21138659"/>
              </p:ext>
            </p:extLst>
          </p:nvPr>
        </p:nvGraphicFramePr>
        <p:xfrm>
          <a:off x="1104722" y="2749721"/>
          <a:ext cx="6558208" cy="3110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88" y="3128773"/>
            <a:ext cx="2917561" cy="21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45" y="585216"/>
            <a:ext cx="9720072" cy="1499616"/>
          </a:xfrm>
        </p:spPr>
        <p:txBody>
          <a:bodyPr/>
          <a:lstStyle/>
          <a:p>
            <a:r>
              <a:rPr lang="en-AU" dirty="0"/>
              <a:t>Fundamental Concepts </a:t>
            </a:r>
            <a:r>
              <a:rPr lang="en-AU" sz="1800" dirty="0"/>
              <a:t>(</a:t>
            </a:r>
            <a:r>
              <a:rPr lang="en-AU" sz="2000" dirty="0"/>
              <a:t>continued)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830945" y="1761667"/>
            <a:ext cx="623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Newton’s Three Laws of Motion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12838021"/>
              </p:ext>
            </p:extLst>
          </p:nvPr>
        </p:nvGraphicFramePr>
        <p:xfrm>
          <a:off x="1104722" y="2749721"/>
          <a:ext cx="6558208" cy="3110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231" y="3257563"/>
            <a:ext cx="3196299" cy="201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20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45" y="585216"/>
            <a:ext cx="9720072" cy="1499616"/>
          </a:xfrm>
        </p:spPr>
        <p:txBody>
          <a:bodyPr/>
          <a:lstStyle/>
          <a:p>
            <a:r>
              <a:rPr lang="en-AU" dirty="0"/>
              <a:t>Fundamental Concepts </a:t>
            </a:r>
            <a:r>
              <a:rPr lang="en-AU" sz="1800" dirty="0"/>
              <a:t>(</a:t>
            </a:r>
            <a:r>
              <a:rPr lang="en-AU" sz="2000" dirty="0"/>
              <a:t>continued)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830945" y="1761667"/>
            <a:ext cx="6239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Newton’s Three Laws of Motion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88428410"/>
              </p:ext>
            </p:extLst>
          </p:nvPr>
        </p:nvGraphicFramePr>
        <p:xfrm>
          <a:off x="1104722" y="2749721"/>
          <a:ext cx="6558208" cy="3110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71" y="3670479"/>
            <a:ext cx="3962792" cy="1705668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7946932" y="434704"/>
            <a:ext cx="3553902" cy="2346441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will use Newton’s first and third law extensively in statics!</a:t>
            </a:r>
          </a:p>
        </p:txBody>
      </p:sp>
    </p:spTree>
    <p:extLst>
      <p:ext uri="{BB962C8B-B14F-4D97-AF65-F5344CB8AC3E}">
        <p14:creationId xmlns:p14="http://schemas.microsoft.com/office/powerpoint/2010/main" val="1533411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593</TotalTime>
  <Words>814</Words>
  <Application>Microsoft Office PowerPoint</Application>
  <PresentationFormat>Widescreen</PresentationFormat>
  <Paragraphs>122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TimesTen-Italic</vt:lpstr>
      <vt:lpstr>TimesTen-Roman</vt:lpstr>
      <vt:lpstr>Tw Cen MT</vt:lpstr>
      <vt:lpstr>Tw Cen MT Condensed</vt:lpstr>
      <vt:lpstr>Wingdings 3</vt:lpstr>
      <vt:lpstr>Integral</vt:lpstr>
      <vt:lpstr>Statika STRUKTUR |MEU 2303 P (Statics)</vt:lpstr>
      <vt:lpstr>Mechanics</vt:lpstr>
      <vt:lpstr>PowerPoint Presentation</vt:lpstr>
      <vt:lpstr>Fundamental Concepts</vt:lpstr>
      <vt:lpstr>Fundamental Concepts (continued)</vt:lpstr>
      <vt:lpstr>PowerPoint Presentation</vt:lpstr>
      <vt:lpstr>Fundamental Concepts (continued)</vt:lpstr>
      <vt:lpstr>Fundamental Concepts (continued)</vt:lpstr>
      <vt:lpstr>Fundamental Concepts (continued)</vt:lpstr>
      <vt:lpstr>Fundamental Concepts (continued)</vt:lpstr>
      <vt:lpstr>Fundamental Concepts (continued)</vt:lpstr>
      <vt:lpstr>Fundamental Concepts (continued)</vt:lpstr>
      <vt:lpstr>Fundamental Concepts (continued)</vt:lpstr>
      <vt:lpstr>Fundamental Concepts (continued)</vt:lpstr>
      <vt:lpstr>Fundamental Concepts (continued)</vt:lpstr>
      <vt:lpstr>Fundamental Concepts (continued)</vt:lpstr>
      <vt:lpstr>Fundamental Concepts (continued)</vt:lpstr>
      <vt:lpstr>PowerPoint Presentation</vt:lpstr>
      <vt:lpstr>Examples</vt:lpstr>
      <vt:lpstr>PowerPoint Presentation</vt:lpstr>
      <vt:lpstr>PowerPoint Presentation</vt:lpstr>
      <vt:lpstr>PowerPoint Presentation</vt:lpstr>
      <vt:lpstr>Selected Problems</vt:lpstr>
      <vt:lpstr>Selected Problems</vt:lpstr>
      <vt:lpstr>Selected Problems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Berli Kamiel</dc:creator>
  <cp:lastModifiedBy>Berli Kamiel</cp:lastModifiedBy>
  <cp:revision>45</cp:revision>
  <dcterms:created xsi:type="dcterms:W3CDTF">2016-02-08T00:42:19Z</dcterms:created>
  <dcterms:modified xsi:type="dcterms:W3CDTF">2017-02-06T01:43:04Z</dcterms:modified>
</cp:coreProperties>
</file>