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0" r:id="rId7"/>
    <p:sldId id="261" r:id="rId8"/>
    <p:sldId id="265" r:id="rId9"/>
    <p:sldId id="270" r:id="rId10"/>
    <p:sldId id="262" r:id="rId11"/>
    <p:sldId id="263" r:id="rId12"/>
    <p:sldId id="264" r:id="rId13"/>
    <p:sldId id="269" r:id="rId14"/>
    <p:sldId id="271" r:id="rId15"/>
    <p:sldId id="272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itchFamily="49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itchFamily="49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itchFamily="49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itchFamily="49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itchFamily="49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itchFamily="49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itchFamily="49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itchFamily="49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itchFamily="49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4C07"/>
    <a:srgbClr val="7D5F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2"/>
    <p:restoredTop sz="91244"/>
  </p:normalViewPr>
  <p:slideViewPr>
    <p:cSldViewPr snapToGrid="0" showGuides="1">
      <p:cViewPr varScale="1">
        <p:scale>
          <a:sx n="75" d="100"/>
          <a:sy n="75" d="100"/>
        </p:scale>
        <p:origin x="1242" y="60"/>
      </p:cViewPr>
      <p:guideLst>
        <p:guide orient="horz" pos="2159"/>
        <p:guide pos="28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模板来自于 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http://docer.mysoeasy.com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0BC12C2-8BCA-4047-93AC-6FC8FE89EE3C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400" kern="1200">
        <a:solidFill>
          <a:srgbClr val="FF0000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7937" y="0"/>
            <a:ext cx="9151938" cy="5091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9" name="KSO_BT1"/>
          <p:cNvSpPr>
            <a:spLocks noGrp="1"/>
          </p:cNvSpPr>
          <p:nvPr>
            <p:ph type="ctrTitle" hasCustomPrompt="1"/>
          </p:nvPr>
        </p:nvSpPr>
        <p:spPr>
          <a:xfrm>
            <a:off x="952500" y="739775"/>
            <a:ext cx="7239000" cy="1395413"/>
          </a:xfrm>
        </p:spPr>
        <p:txBody>
          <a:bodyPr/>
          <a:lstStyle>
            <a:lvl1pPr algn="ctr">
              <a:defRPr sz="4400" smtClean="0">
                <a:ln>
                  <a:noFill/>
                </a:ln>
                <a:solidFill>
                  <a:srgbClr val="654C07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</a:t>
            </a:r>
            <a:br>
              <a:rPr lang="zh-CN" altLang="en-US" noProof="0" smtClean="0"/>
            </a:br>
            <a:r>
              <a:rPr lang="zh-CN" altLang="en-US" noProof="0" smtClean="0"/>
              <a:t>编辑母版标题样式</a:t>
            </a:r>
            <a:endParaRPr lang="zh-CN" altLang="en-US" noProof="0" smtClean="0"/>
          </a:p>
        </p:txBody>
      </p:sp>
      <p:sp>
        <p:nvSpPr>
          <p:cNvPr id="18440" name="KSO_BC1"/>
          <p:cNvSpPr>
            <a:spLocks noGrp="1"/>
          </p:cNvSpPr>
          <p:nvPr>
            <p:ph type="subTitle" idx="1"/>
          </p:nvPr>
        </p:nvSpPr>
        <p:spPr>
          <a:xfrm>
            <a:off x="950913" y="2124075"/>
            <a:ext cx="7240587" cy="539750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grpSp>
        <p:nvGrpSpPr>
          <p:cNvPr id="10" name="组合 9"/>
          <p:cNvGrpSpPr/>
          <p:nvPr/>
        </p:nvGrpSpPr>
        <p:grpSpPr>
          <a:xfrm>
            <a:off x="1" y="3176946"/>
            <a:ext cx="9143997" cy="2116468"/>
            <a:chOff x="1" y="3116621"/>
            <a:chExt cx="9143998" cy="2116468"/>
          </a:xfrm>
          <a:solidFill>
            <a:schemeClr val="bg1"/>
          </a:solidFill>
        </p:grpSpPr>
        <p:sp>
          <p:nvSpPr>
            <p:cNvPr id="11" name="任意多边形 10"/>
            <p:cNvSpPr/>
            <p:nvPr/>
          </p:nvSpPr>
          <p:spPr>
            <a:xfrm>
              <a:off x="3894992" y="3518589"/>
              <a:ext cx="1714500" cy="1714500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4352192" y="3975789"/>
              <a:ext cx="800100" cy="800100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" y="3116621"/>
              <a:ext cx="4039201" cy="1830371"/>
              <a:chOff x="1" y="3116621"/>
              <a:chExt cx="4039201" cy="1830371"/>
            </a:xfrm>
            <a:grpFill/>
          </p:grpSpPr>
          <p:sp>
            <p:nvSpPr>
              <p:cNvPr id="41" name="任意多边形 40"/>
              <p:cNvSpPr/>
              <p:nvPr/>
            </p:nvSpPr>
            <p:spPr>
              <a:xfrm>
                <a:off x="2802463" y="3725989"/>
                <a:ext cx="667916" cy="667916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2" name="任意多边形 41"/>
              <p:cNvSpPr/>
              <p:nvPr/>
            </p:nvSpPr>
            <p:spPr>
              <a:xfrm>
                <a:off x="2545570" y="4573729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 flipV="1">
                <a:off x="2670346" y="4327847"/>
                <a:ext cx="293590" cy="267900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flipH="1" flipV="1">
                <a:off x="2677686" y="3483777"/>
                <a:ext cx="293590" cy="293589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任意多边形 44"/>
              <p:cNvSpPr/>
              <p:nvPr/>
            </p:nvSpPr>
            <p:spPr>
              <a:xfrm>
                <a:off x="2574928" y="3373680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 flipH="1" flipV="1">
                <a:off x="3448362" y="4168208"/>
                <a:ext cx="491760" cy="112849"/>
              </a:xfrm>
              <a:prstGeom prst="line">
                <a:avLst/>
              </a:prstGeom>
              <a:grpFill/>
              <a:ln w="57150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 flipH="1">
                <a:off x="1896007" y="4043432"/>
                <a:ext cx="928474" cy="219733"/>
              </a:xfrm>
              <a:prstGeom prst="line">
                <a:avLst/>
              </a:prstGeom>
              <a:grpFill/>
              <a:ln w="57150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任意多边形 47"/>
              <p:cNvSpPr/>
              <p:nvPr/>
            </p:nvSpPr>
            <p:spPr>
              <a:xfrm>
                <a:off x="1602417" y="4117517"/>
                <a:ext cx="355977" cy="355977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 flipV="1">
                <a:off x="3415329" y="3819571"/>
                <a:ext cx="491759" cy="146795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任意多边形 49"/>
              <p:cNvSpPr/>
              <p:nvPr/>
            </p:nvSpPr>
            <p:spPr>
              <a:xfrm>
                <a:off x="3892407" y="3725989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任意多边形 50"/>
              <p:cNvSpPr/>
              <p:nvPr/>
            </p:nvSpPr>
            <p:spPr>
              <a:xfrm>
                <a:off x="1609759" y="3703969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52" name="直接连接符 51"/>
              <p:cNvCxnSpPr>
                <a:endCxn id="45" idx="2"/>
              </p:cNvCxnSpPr>
              <p:nvPr/>
            </p:nvCxnSpPr>
            <p:spPr>
              <a:xfrm flipH="1" flipV="1">
                <a:off x="1683157" y="3830438"/>
                <a:ext cx="69722" cy="303596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任意多边形 52"/>
              <p:cNvSpPr/>
              <p:nvPr/>
            </p:nvSpPr>
            <p:spPr>
              <a:xfrm>
                <a:off x="1228092" y="4239770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54" name="直接连接符 53"/>
              <p:cNvCxnSpPr>
                <a:stCxn id="42" idx="1"/>
                <a:endCxn id="47" idx="6"/>
              </p:cNvCxnSpPr>
              <p:nvPr/>
            </p:nvCxnSpPr>
            <p:spPr>
              <a:xfrm flipH="1">
                <a:off x="1374887" y="4295506"/>
                <a:ext cx="276819" cy="17662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 flipH="1">
                <a:off x="1718018" y="4422202"/>
                <a:ext cx="42993" cy="394167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任意多边形 55"/>
              <p:cNvSpPr/>
              <p:nvPr/>
            </p:nvSpPr>
            <p:spPr>
              <a:xfrm>
                <a:off x="1631775" y="4800197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57" name="直接连接符 56"/>
              <p:cNvCxnSpPr/>
              <p:nvPr/>
            </p:nvCxnSpPr>
            <p:spPr>
              <a:xfrm flipH="1" flipV="1">
                <a:off x="844085" y="3615303"/>
                <a:ext cx="807621" cy="573608"/>
              </a:xfrm>
              <a:prstGeom prst="line">
                <a:avLst/>
              </a:prstGeom>
              <a:grpFill/>
              <a:ln w="57150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任意多边形 57"/>
              <p:cNvSpPr/>
              <p:nvPr/>
            </p:nvSpPr>
            <p:spPr>
              <a:xfrm>
                <a:off x="511270" y="3419896"/>
                <a:ext cx="355977" cy="355977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870920" y="3126298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 flipV="1">
                <a:off x="803029" y="3247934"/>
                <a:ext cx="119269" cy="211167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/>
              <p:nvPr/>
            </p:nvCxnSpPr>
            <p:spPr>
              <a:xfrm flipH="1">
                <a:off x="1" y="3691153"/>
                <a:ext cx="569210" cy="369136"/>
              </a:xfrm>
              <a:prstGeom prst="line">
                <a:avLst/>
              </a:prstGeom>
              <a:grpFill/>
              <a:ln w="57150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任意多边形 61"/>
              <p:cNvSpPr/>
              <p:nvPr/>
            </p:nvSpPr>
            <p:spPr>
              <a:xfrm>
                <a:off x="172740" y="3116621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63" name="直接连接符 62"/>
              <p:cNvCxnSpPr/>
              <p:nvPr/>
            </p:nvCxnSpPr>
            <p:spPr>
              <a:xfrm flipH="1" flipV="1">
                <a:off x="276372" y="3220840"/>
                <a:ext cx="284187" cy="324790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>
              <a:xfrm flipH="1" flipV="1">
                <a:off x="669938" y="3755200"/>
                <a:ext cx="15453" cy="304747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任意多边形 64"/>
              <p:cNvSpPr/>
              <p:nvPr/>
            </p:nvSpPr>
            <p:spPr>
              <a:xfrm>
                <a:off x="618338" y="4052141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6" name="任意多边形 65"/>
              <p:cNvSpPr/>
              <p:nvPr/>
            </p:nvSpPr>
            <p:spPr>
              <a:xfrm>
                <a:off x="2157166" y="4353702"/>
                <a:ext cx="146795" cy="146795"/>
              </a:xfrm>
              <a:custGeom>
                <a:avLst/>
                <a:gdLst>
                  <a:gd name="connsiteX0" fmla="*/ 857249 w 1714500"/>
                  <a:gd name="connsiteY0" fmla="*/ 237391 h 1714500"/>
                  <a:gd name="connsiteX1" fmla="*/ 237391 w 1714500"/>
                  <a:gd name="connsiteY1" fmla="*/ 857249 h 1714500"/>
                  <a:gd name="connsiteX2" fmla="*/ 857249 w 1714500"/>
                  <a:gd name="connsiteY2" fmla="*/ 1477107 h 1714500"/>
                  <a:gd name="connsiteX3" fmla="*/ 1477107 w 1714500"/>
                  <a:gd name="connsiteY3" fmla="*/ 857249 h 1714500"/>
                  <a:gd name="connsiteX4" fmla="*/ 857249 w 1714500"/>
                  <a:gd name="connsiteY4" fmla="*/ 237391 h 1714500"/>
                  <a:gd name="connsiteX5" fmla="*/ 857250 w 1714500"/>
                  <a:gd name="connsiteY5" fmla="*/ 0 h 1714500"/>
                  <a:gd name="connsiteX6" fmla="*/ 1714500 w 1714500"/>
                  <a:gd name="connsiteY6" fmla="*/ 857250 h 1714500"/>
                  <a:gd name="connsiteX7" fmla="*/ 857250 w 1714500"/>
                  <a:gd name="connsiteY7" fmla="*/ 1714500 h 1714500"/>
                  <a:gd name="connsiteX8" fmla="*/ 0 w 1714500"/>
                  <a:gd name="connsiteY8" fmla="*/ 857250 h 1714500"/>
                  <a:gd name="connsiteX9" fmla="*/ 857250 w 1714500"/>
                  <a:gd name="connsiteY9" fmla="*/ 0 h 171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4500" h="1714500">
                    <a:moveTo>
                      <a:pt x="857249" y="237391"/>
                    </a:moveTo>
                    <a:cubicBezTo>
                      <a:pt x="514911" y="237391"/>
                      <a:pt x="237391" y="514911"/>
                      <a:pt x="237391" y="857249"/>
                    </a:cubicBezTo>
                    <a:cubicBezTo>
                      <a:pt x="237391" y="1199587"/>
                      <a:pt x="514911" y="1477107"/>
                      <a:pt x="857249" y="1477107"/>
                    </a:cubicBezTo>
                    <a:cubicBezTo>
                      <a:pt x="1199587" y="1477107"/>
                      <a:pt x="1477107" y="1199587"/>
                      <a:pt x="1477107" y="857249"/>
                    </a:cubicBezTo>
                    <a:cubicBezTo>
                      <a:pt x="1477107" y="514911"/>
                      <a:pt x="1199587" y="237391"/>
                      <a:pt x="857249" y="237391"/>
                    </a:cubicBezTo>
                    <a:close/>
                    <a:moveTo>
                      <a:pt x="857250" y="0"/>
                    </a:moveTo>
                    <a:cubicBezTo>
                      <a:pt x="1330696" y="0"/>
                      <a:pt x="1714500" y="383804"/>
                      <a:pt x="1714500" y="857250"/>
                    </a:cubicBezTo>
                    <a:cubicBezTo>
                      <a:pt x="1714500" y="1330696"/>
                      <a:pt x="1330696" y="1714500"/>
                      <a:pt x="857250" y="1714500"/>
                    </a:cubicBezTo>
                    <a:cubicBezTo>
                      <a:pt x="383804" y="1714500"/>
                      <a:pt x="0" y="1330696"/>
                      <a:pt x="0" y="857250"/>
                    </a:cubicBezTo>
                    <a:cubicBezTo>
                      <a:pt x="0" y="383804"/>
                      <a:pt x="383804" y="0"/>
                      <a:pt x="857250" y="0"/>
                    </a:cubicBezTo>
                    <a:close/>
                  </a:path>
                </a:pathLst>
              </a:custGeom>
              <a:grpFill/>
              <a:ln>
                <a:solidFill>
                  <a:srgbClr val="FFFFFF">
                    <a:alpha val="69804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 flipH="1" flipV="1">
                <a:off x="1895711" y="4311264"/>
                <a:ext cx="281796" cy="93791"/>
              </a:xfrm>
              <a:prstGeom prst="line">
                <a:avLst/>
              </a:prstGeom>
              <a:grpFill/>
              <a:ln w="28575">
                <a:solidFill>
                  <a:srgbClr val="FFFFFF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任意多边形 13"/>
            <p:cNvSpPr/>
            <p:nvPr/>
          </p:nvSpPr>
          <p:spPr>
            <a:xfrm flipH="1">
              <a:off x="6002650" y="3918983"/>
              <a:ext cx="604590" cy="604590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 flipH="1">
              <a:off x="6706900" y="4686348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 flipH="1" flipV="1">
              <a:off x="6461077" y="4463779"/>
              <a:ext cx="265754" cy="242500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6454433" y="3699736"/>
              <a:ext cx="265754" cy="265754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任意多边形 17"/>
            <p:cNvSpPr/>
            <p:nvPr/>
          </p:nvSpPr>
          <p:spPr>
            <a:xfrm flipH="1">
              <a:off x="6680326" y="3600077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 flipV="1">
              <a:off x="5577444" y="4319275"/>
              <a:ext cx="445136" cy="102150"/>
            </a:xfrm>
            <a:prstGeom prst="line">
              <a:avLst/>
            </a:prstGeom>
            <a:grpFill/>
            <a:ln w="57150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6552474" y="4188911"/>
              <a:ext cx="840445" cy="198900"/>
            </a:xfrm>
            <a:prstGeom prst="line">
              <a:avLst/>
            </a:prstGeom>
            <a:grpFill/>
            <a:ln w="57150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任意多边形 20"/>
            <p:cNvSpPr/>
            <p:nvPr/>
          </p:nvSpPr>
          <p:spPr>
            <a:xfrm flipH="1">
              <a:off x="7371283" y="4273390"/>
              <a:ext cx="322227" cy="32222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 flipH="1" flipV="1">
              <a:off x="5739050" y="3876890"/>
              <a:ext cx="313432" cy="259681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任意多边形 22"/>
            <p:cNvSpPr/>
            <p:nvPr/>
          </p:nvSpPr>
          <p:spPr>
            <a:xfrm flipH="1">
              <a:off x="5645265" y="3779816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 flipH="1">
              <a:off x="7553986" y="3899051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 flipV="1">
              <a:off x="7557313" y="4013529"/>
              <a:ext cx="63112" cy="274812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任意多边形 25"/>
            <p:cNvSpPr/>
            <p:nvPr/>
          </p:nvSpPr>
          <p:spPr>
            <a:xfrm flipH="1">
              <a:off x="7899467" y="4384052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7648894" y="4434504"/>
              <a:ext cx="250574" cy="15987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7549952" y="4549188"/>
              <a:ext cx="38917" cy="356796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任意多边形 28"/>
            <p:cNvSpPr/>
            <p:nvPr/>
          </p:nvSpPr>
          <p:spPr>
            <a:xfrm flipH="1">
              <a:off x="7534058" y="4891345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 flipV="1">
              <a:off x="7613386" y="3818791"/>
              <a:ext cx="766558" cy="529540"/>
            </a:xfrm>
            <a:prstGeom prst="line">
              <a:avLst/>
            </a:prstGeom>
            <a:grpFill/>
            <a:ln w="57150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任意多边形 30"/>
            <p:cNvSpPr/>
            <p:nvPr/>
          </p:nvSpPr>
          <p:spPr>
            <a:xfrm flipH="1">
              <a:off x="8358977" y="3641911"/>
              <a:ext cx="322227" cy="32222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任意多边形 31"/>
            <p:cNvSpPr/>
            <p:nvPr/>
          </p:nvSpPr>
          <p:spPr>
            <a:xfrm flipH="1">
              <a:off x="8222775" y="3376150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 flipV="1">
              <a:off x="8309146" y="3486253"/>
              <a:ext cx="107961" cy="191146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8628756" y="3887450"/>
              <a:ext cx="515243" cy="334138"/>
            </a:xfrm>
            <a:prstGeom prst="line">
              <a:avLst/>
            </a:prstGeom>
            <a:grpFill/>
            <a:ln w="57150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任意多边形 34"/>
            <p:cNvSpPr/>
            <p:nvPr/>
          </p:nvSpPr>
          <p:spPr>
            <a:xfrm flipH="1">
              <a:off x="8854760" y="3367390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 flipV="1">
              <a:off x="8636588" y="3461728"/>
              <a:ext cx="257243" cy="293996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8523591" y="3945425"/>
              <a:ext cx="13988" cy="275854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任意多边形 37"/>
            <p:cNvSpPr/>
            <p:nvPr/>
          </p:nvSpPr>
          <p:spPr>
            <a:xfrm flipH="1">
              <a:off x="8451410" y="4214213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任意多边形 38"/>
            <p:cNvSpPr/>
            <p:nvPr/>
          </p:nvSpPr>
          <p:spPr>
            <a:xfrm flipH="1">
              <a:off x="7041061" y="4556854"/>
              <a:ext cx="132877" cy="132877"/>
            </a:xfrm>
            <a:custGeom>
              <a:avLst/>
              <a:gdLst>
                <a:gd name="connsiteX0" fmla="*/ 857249 w 1714500"/>
                <a:gd name="connsiteY0" fmla="*/ 237391 h 1714500"/>
                <a:gd name="connsiteX1" fmla="*/ 237391 w 1714500"/>
                <a:gd name="connsiteY1" fmla="*/ 857249 h 1714500"/>
                <a:gd name="connsiteX2" fmla="*/ 857249 w 1714500"/>
                <a:gd name="connsiteY2" fmla="*/ 1477107 h 1714500"/>
                <a:gd name="connsiteX3" fmla="*/ 1477107 w 1714500"/>
                <a:gd name="connsiteY3" fmla="*/ 857249 h 1714500"/>
                <a:gd name="connsiteX4" fmla="*/ 857249 w 1714500"/>
                <a:gd name="connsiteY4" fmla="*/ 237391 h 1714500"/>
                <a:gd name="connsiteX5" fmla="*/ 857250 w 1714500"/>
                <a:gd name="connsiteY5" fmla="*/ 0 h 1714500"/>
                <a:gd name="connsiteX6" fmla="*/ 1714500 w 1714500"/>
                <a:gd name="connsiteY6" fmla="*/ 857250 h 1714500"/>
                <a:gd name="connsiteX7" fmla="*/ 857250 w 1714500"/>
                <a:gd name="connsiteY7" fmla="*/ 1714500 h 1714500"/>
                <a:gd name="connsiteX8" fmla="*/ 0 w 1714500"/>
                <a:gd name="connsiteY8" fmla="*/ 857250 h 1714500"/>
                <a:gd name="connsiteX9" fmla="*/ 857250 w 1714500"/>
                <a:gd name="connsiteY9" fmla="*/ 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4500" h="1714500">
                  <a:moveTo>
                    <a:pt x="857249" y="237391"/>
                  </a:moveTo>
                  <a:cubicBezTo>
                    <a:pt x="514911" y="237391"/>
                    <a:pt x="237391" y="514911"/>
                    <a:pt x="237391" y="857249"/>
                  </a:cubicBezTo>
                  <a:cubicBezTo>
                    <a:pt x="237391" y="1199587"/>
                    <a:pt x="514911" y="1477107"/>
                    <a:pt x="857249" y="1477107"/>
                  </a:cubicBezTo>
                  <a:cubicBezTo>
                    <a:pt x="1199587" y="1477107"/>
                    <a:pt x="1477107" y="1199587"/>
                    <a:pt x="1477107" y="857249"/>
                  </a:cubicBezTo>
                  <a:cubicBezTo>
                    <a:pt x="1477107" y="514911"/>
                    <a:pt x="1199587" y="237391"/>
                    <a:pt x="857249" y="237391"/>
                  </a:cubicBezTo>
                  <a:close/>
                  <a:moveTo>
                    <a:pt x="857250" y="0"/>
                  </a:moveTo>
                  <a:cubicBezTo>
                    <a:pt x="1330696" y="0"/>
                    <a:pt x="1714500" y="383804"/>
                    <a:pt x="1714500" y="857250"/>
                  </a:cubicBezTo>
                  <a:cubicBezTo>
                    <a:pt x="1714500" y="1330696"/>
                    <a:pt x="1330696" y="1714500"/>
                    <a:pt x="857250" y="1714500"/>
                  </a:cubicBezTo>
                  <a:cubicBezTo>
                    <a:pt x="383804" y="1714500"/>
                    <a:pt x="0" y="1330696"/>
                    <a:pt x="0" y="857250"/>
                  </a:cubicBezTo>
                  <a:cubicBezTo>
                    <a:pt x="0" y="383804"/>
                    <a:pt x="383804" y="0"/>
                    <a:pt x="857250" y="0"/>
                  </a:cubicBezTo>
                  <a:close/>
                </a:path>
              </a:pathLst>
            </a:custGeom>
            <a:grpFill/>
            <a:ln>
              <a:solidFill>
                <a:srgbClr val="FFFFFF">
                  <a:alpha val="69804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 flipV="1">
              <a:off x="7146817" y="4518440"/>
              <a:ext cx="255079" cy="84899"/>
            </a:xfrm>
            <a:prstGeom prst="line">
              <a:avLst/>
            </a:prstGeom>
            <a:grpFill/>
            <a:ln w="28575">
              <a:solidFill>
                <a:srgbClr val="FFFFFF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fld id="{E240BA66-2045-4C88-8F30-9792B441A974}" type="datetime1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69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70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fld id="{047390A9-13F1-4721-A09C-BE294FD69F79}" type="slidenum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9E3A2F-A234-4F48-A4E7-D7947B060D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008C97-A123-48F4-B7CF-7DFFDF4D7F9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 hasCustomPrompt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sz="half" idx="2" hasCustomPrompt="1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9E3A2F-A234-4F48-A4E7-D7947B060D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008C97-A123-48F4-B7CF-7DFFDF4D7F9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 hasCustomPrompt="1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 hasCustomPrompt="1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9E3A2F-A234-4F48-A4E7-D7947B060D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008C97-A123-48F4-B7CF-7DFFDF4D7F9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9E3A2F-A234-4F48-A4E7-D7947B060D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008C97-A123-48F4-B7CF-7DFFDF4D7F9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9E3A2F-A234-4F48-A4E7-D7947B060D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008C97-A123-48F4-B7CF-7DFFDF4D7F9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3471" y="371559"/>
            <a:ext cx="7820300" cy="699594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9" name="目录条目"/>
          <p:cNvSpPr>
            <a:spLocks noGrp="1"/>
          </p:cNvSpPr>
          <p:nvPr>
            <p:ph type="body" sz="quarter" idx="13" hasCustomPrompt="1"/>
          </p:nvPr>
        </p:nvSpPr>
        <p:spPr>
          <a:xfrm>
            <a:off x="583471" y="1323703"/>
            <a:ext cx="7820300" cy="4902926"/>
          </a:xfrm>
          <a:effectLst/>
        </p:spPr>
        <p:txBody>
          <a:bodyPr>
            <a:normAutofit/>
          </a:bodyPr>
          <a:lstStyle>
            <a:lvl1pPr marL="514350" indent="-514350"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  <a:defRPr sz="2800" b="0" cap="none" spc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ea typeface="+mn-ea"/>
              </a:defRPr>
            </a:lvl1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9E3A2F-A234-4F48-A4E7-D7947B060D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008C97-A123-48F4-B7CF-7DFFDF4D7F9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pic>
        <p:nvPicPr>
          <p:cNvPr id="1026" name="图片 6"/>
          <p:cNvPicPr>
            <a:picLocks noChangeAspect="1"/>
          </p:cNvPicPr>
          <p:nvPr/>
        </p:nvPicPr>
        <p:blipFill>
          <a:blip r:embed="rId8"/>
          <a:srcRect t="43143"/>
          <a:stretch>
            <a:fillRect/>
          </a:stretch>
        </p:blipFill>
        <p:spPr>
          <a:xfrm>
            <a:off x="63500" y="0"/>
            <a:ext cx="9099550" cy="1201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40163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9E3A2F-A234-4F48-A4E7-D7947B060D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5643563" y="64039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4329113" y="6367463"/>
            <a:ext cx="401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008C97-A123-48F4-B7CF-7DFFDF4D7F9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31445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1" name="KSO_BT1"/>
          <p:cNvSpPr>
            <a:spLocks noGrp="1"/>
          </p:cNvSpPr>
          <p:nvPr>
            <p:ph type="title"/>
          </p:nvPr>
        </p:nvSpPr>
        <p:spPr>
          <a:xfrm>
            <a:off x="339725" y="280988"/>
            <a:ext cx="8396288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32" name="KSO_BC1"/>
          <p:cNvSpPr>
            <a:spLocks noGrp="1"/>
          </p:cNvSpPr>
          <p:nvPr>
            <p:ph type="body" idx="1"/>
          </p:nvPr>
        </p:nvSpPr>
        <p:spPr>
          <a:xfrm>
            <a:off x="401638" y="1201738"/>
            <a:ext cx="8299450" cy="5248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</a:t>
            </a:r>
            <a:endParaRPr lang="zh-CN" altLang="en-US" dirty="0"/>
          </a:p>
          <a:p>
            <a:pPr lvl="1"/>
            <a:r>
              <a:rPr lang="en-US" altLang="zh-CN" dirty="0"/>
              <a:t>Second level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 kern="1200">
          <a:ln w="3175">
            <a:noFill/>
          </a:ln>
          <a:solidFill>
            <a:srgbClr val="8E6C0B"/>
          </a:solidFill>
          <a:latin typeface="华文新魏" pitchFamily="2" charset="-122"/>
          <a:ea typeface="华文新魏" pitchFamily="2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8E6C0B"/>
          </a:solidFill>
          <a:latin typeface="华文新魏" pitchFamily="2" charset="-122"/>
          <a:ea typeface="华文新魏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8E6C0B"/>
          </a:solidFill>
          <a:latin typeface="华文新魏" pitchFamily="2" charset="-122"/>
          <a:ea typeface="华文新魏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8E6C0B"/>
          </a:solidFill>
          <a:latin typeface="华文新魏" pitchFamily="2" charset="-122"/>
          <a:ea typeface="华文新魏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8E6C0B"/>
          </a:solidFill>
          <a:latin typeface="华文新魏" pitchFamily="2" charset="-122"/>
          <a:ea typeface="华文新魏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8E6C0B"/>
          </a:solidFill>
          <a:latin typeface="华文新魏" pitchFamily="2" charset="-122"/>
          <a:ea typeface="华文新魏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8E6C0B"/>
          </a:solidFill>
          <a:latin typeface="华文新魏" pitchFamily="2" charset="-122"/>
          <a:ea typeface="华文新魏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8E6C0B"/>
          </a:solidFill>
          <a:latin typeface="华文新魏" pitchFamily="2" charset="-122"/>
          <a:ea typeface="华文新魏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8E6C0B"/>
          </a:solidFill>
          <a:latin typeface="华文新魏" pitchFamily="2" charset="-122"/>
          <a:ea typeface="华文新魏" pitchFamily="2" charset="-122"/>
        </a:defRPr>
      </a:lvl9pPr>
    </p:titleStyle>
    <p:bodyStyle>
      <a:lvl1pPr marL="357505" indent="-357505" algn="just" rtl="0" fontAlgn="base">
        <a:lnSpc>
          <a:spcPct val="110000"/>
        </a:lnSpc>
        <a:spcBef>
          <a:spcPts val="1600"/>
        </a:spcBef>
        <a:spcAft>
          <a:spcPct val="0"/>
        </a:spcAft>
        <a:buClr>
          <a:srgbClr val="963B22"/>
        </a:buClr>
        <a:buSzPct val="80000"/>
        <a:buBlip>
          <a:blip r:embed="rId9"/>
        </a:buBlip>
        <a:defRPr sz="2400" kern="1200">
          <a:solidFill>
            <a:srgbClr val="8E6C0B"/>
          </a:solidFill>
          <a:latin typeface="华文新魏" pitchFamily="2" charset="-122"/>
          <a:ea typeface="华文新魏" pitchFamily="2" charset="-122"/>
          <a:cs typeface="+mn-cs"/>
        </a:defRPr>
      </a:lvl1pPr>
      <a:lvl2pPr marL="357505" indent="-357505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DFDC9A"/>
        </a:buClr>
        <a:buFont typeface="幼圆" pitchFamily="49" charset="-122"/>
        <a:buChar char=" "/>
        <a:defRPr sz="1600" kern="1200">
          <a:solidFill>
            <a:srgbClr val="7D7D7D"/>
          </a:solidFill>
          <a:latin typeface="幼圆" pitchFamily="49" charset="-122"/>
          <a:ea typeface="幼圆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7"/>
          <p:cNvSpPr>
            <a:spLocks noGrp="1"/>
          </p:cNvSpPr>
          <p:nvPr>
            <p:ph type="ctrTitle" hasCustomPrompt="1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en-US" altLang="zh-CN" sz="4800" kern="1200" dirty="0" smtClean="0">
                <a:solidFill>
                  <a:srgbClr val="654C07"/>
                </a:solidFill>
                <a:latin typeface="Times New Roman" panose="02020603050405020304" charset="0"/>
                <a:ea typeface="华文新魏" pitchFamily="2" charset="-122"/>
                <a:cs typeface="+mj-cs"/>
              </a:rPr>
              <a:t>Thread</a:t>
            </a:r>
            <a:endParaRPr lang="en-US" altLang="zh-CN" sz="4800" kern="1200" dirty="0" smtClean="0">
              <a:solidFill>
                <a:srgbClr val="654C07"/>
              </a:solidFill>
              <a:latin typeface="Times New Roman" panose="02020603050405020304" charset="0"/>
              <a:ea typeface="华文新魏" pitchFamily="2" charset="-122"/>
              <a:cs typeface="+mj-cs"/>
            </a:endParaRPr>
          </a:p>
        </p:txBody>
      </p:sp>
      <p:sp>
        <p:nvSpPr>
          <p:cNvPr id="4099" name="Rectangle 8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buSzPct val="80000"/>
              <a:buFontTx/>
              <a:buNone/>
            </a:pPr>
            <a:r>
              <a:rPr lang="en-US" altLang="zh-CN" kern="1200" dirty="0" smtClean="0">
                <a:latin typeface="Times New Roman" panose="02020603050405020304" charset="0"/>
                <a:ea typeface="华文新魏" pitchFamily="2" charset="-122"/>
                <a:cs typeface="+mn-cs"/>
              </a:rPr>
              <a:t>Team Teaching</a:t>
            </a:r>
            <a:endParaRPr lang="en-US" altLang="zh-CN" kern="1200" dirty="0" smtClean="0">
              <a:latin typeface="Times New Roman" panose="02020603050405020304" charset="0"/>
              <a:ea typeface="华文新魏" pitchFamily="2" charset="-122"/>
              <a:cs typeface="+mn-cs"/>
            </a:endParaRPr>
          </a:p>
          <a:p>
            <a:pPr eaLnBrk="1" hangingPunct="1">
              <a:buSzPct val="80000"/>
              <a:buFontTx/>
              <a:buNone/>
            </a:pPr>
            <a:r>
              <a:rPr lang="en-US" altLang="zh-CN" kern="1200" dirty="0" smtClean="0">
                <a:latin typeface="Times New Roman" panose="02020603050405020304" charset="0"/>
                <a:ea typeface="华文新魏" pitchFamily="2" charset="-122"/>
                <a:cs typeface="+mn-cs"/>
              </a:rPr>
              <a:t>2017</a:t>
            </a:r>
            <a:endParaRPr lang="en-US" altLang="zh-CN" kern="1200" dirty="0" smtClean="0">
              <a:latin typeface="Times New Roman" panose="02020603050405020304" charset="0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POSIX Pthread</a:t>
            </a:r>
            <a:endParaRPr lang="en-US"/>
          </a:p>
        </p:txBody>
      </p:sp>
      <p:sp>
        <p:nvSpPr>
          <p:cNvPr id="7" name="Content Placeholder 6"/>
          <p:cNvSpPr/>
          <p:nvPr>
            <p:ph idx="1"/>
          </p:nvPr>
        </p:nvSpPr>
        <p:spPr/>
        <p:txBody>
          <a:bodyPr/>
          <a:p>
            <a:r>
              <a:rPr lang="en-US" sz="2000"/>
              <a:t>POSIX adalah singkatan dari Portable Operating System Interface</a:t>
            </a:r>
            <a:endParaRPr lang="en-US" sz="2000"/>
          </a:p>
          <a:p>
            <a:r>
              <a:rPr lang="en-US" sz="2000"/>
              <a:t>POSIX adalah standar IEEE std 1003.n</a:t>
            </a:r>
            <a:endParaRPr lang="en-US" sz="2000"/>
          </a:p>
          <a:p>
            <a:r>
              <a:rPr lang="en-US" sz="2000"/>
              <a:t>Pertama kali dipublikasikan pada tahun 1988</a:t>
            </a:r>
            <a:endParaRPr lang="en-US" sz="2000"/>
          </a:p>
          <a:p>
            <a:r>
              <a:rPr lang="en-US" sz="2000"/>
              <a:t>Versi terakhir POSIX yaitu IEEE std 1003.1, 2016</a:t>
            </a:r>
            <a:endParaRPr lang="en-US" sz="2000"/>
          </a:p>
          <a:p>
            <a:r>
              <a:rPr lang="en-US" sz="2000"/>
              <a:t>Implementasi POSIX untuk thread yaitu IEEE POSIX 1003.1c standard (1995)</a:t>
            </a:r>
            <a:endParaRPr lang="en-US" sz="2000"/>
          </a:p>
          <a:p>
            <a:r>
              <a:rPr lang="en-US" sz="2000"/>
              <a:t>POSIX membuat pembuatan dan pengelolaan proses lebih mudah</a:t>
            </a:r>
            <a:endParaRPr lang="en-US" sz="2000"/>
          </a:p>
          <a:p>
            <a:r>
              <a:rPr lang="en-US" sz="2000"/>
              <a:t>Sebuah thread dengan POSIX membutuhkan sedikit overhead pada OS dan pengelolaanya membutuhkan resources yang sedikit</a:t>
            </a:r>
            <a:endParaRPr 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POSIX Pthread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244600"/>
            <a:ext cx="7917815" cy="4932680"/>
          </a:xfrm>
        </p:spPr>
        <p:txBody>
          <a:bodyPr/>
          <a:p>
            <a:r>
              <a:rPr lang="en-US"/>
              <a:t>Perbandingan pembuatan proses biasa (menggunakan system call fork()) dengan penggunaan phtread (system call pthread_create()) :</a:t>
            </a:r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rcRect l="3440" t="33333" r="11102" b="17671"/>
          <a:stretch>
            <a:fillRect/>
          </a:stretch>
        </p:blipFill>
        <p:spPr>
          <a:xfrm>
            <a:off x="605790" y="2739390"/>
            <a:ext cx="8130540" cy="37249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Kernel Thread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1638" y="1128713"/>
            <a:ext cx="8299450" cy="5248275"/>
          </a:xfrm>
        </p:spPr>
        <p:txBody>
          <a:bodyPr/>
          <a:p>
            <a:r>
              <a:rPr lang="en-US"/>
              <a:t>Didukung oleh Kernel</a:t>
            </a:r>
            <a:endParaRPr lang="en-US"/>
          </a:p>
          <a:p>
            <a:r>
              <a:rPr lang="en-US"/>
              <a:t>Kernel dapat menjadwalkan sejumlah thread yang berasal dari proses yang sama secara simultan pada sejumlah prosesor</a:t>
            </a:r>
            <a:endParaRPr lang="en-US"/>
          </a:p>
          <a:p>
            <a:r>
              <a:rPr lang="en-US"/>
              <a:t>Kernel dapat menjadwalkan thread lainnya yang terdapat pada proses yang sama apabila proses diblokir</a:t>
            </a:r>
            <a:endParaRPr lang="en-US"/>
          </a:p>
          <a:p>
            <a:r>
              <a:rPr lang="en-US"/>
              <a:t>Contoh :</a:t>
            </a:r>
            <a:endParaRPr lang="en-US"/>
          </a:p>
          <a:p>
            <a:pPr lvl="2">
              <a:buAutoNum type="arabicPeriod"/>
            </a:pPr>
            <a:r>
              <a:rPr lang="en-US"/>
              <a:t> Windows 95/98/NT/2000	</a:t>
            </a:r>
            <a:endParaRPr lang="en-US"/>
          </a:p>
          <a:p>
            <a:pPr lvl="2">
              <a:buAutoNum type="arabicPeriod"/>
            </a:pPr>
            <a:r>
              <a:rPr lang="en-US"/>
              <a:t> Solaris</a:t>
            </a:r>
            <a:endParaRPr lang="en-US"/>
          </a:p>
          <a:p>
            <a:pPr lvl="2">
              <a:buAutoNum type="arabicPeriod"/>
            </a:pPr>
            <a:r>
              <a:rPr lang="en-US"/>
              <a:t> Tru64 Linux</a:t>
            </a:r>
            <a:endParaRPr lang="en-US"/>
          </a:p>
          <a:p>
            <a:pPr lvl="2">
              <a:buAutoNum type="arabicPeriod"/>
            </a:pPr>
            <a:r>
              <a:rPr lang="en-US"/>
              <a:t> BeOS</a:t>
            </a:r>
            <a:endParaRPr lang="en-US"/>
          </a:p>
          <a:p>
            <a:pPr lvl="2">
              <a:buAutoNum type="arabicPeriod"/>
            </a:pPr>
            <a:r>
              <a:rPr lang="en-US"/>
              <a:t> Dan varian Linux lainnya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Proses Linux dan Manajemen thread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Sebuah proses baru dibentuk oleh Linux dengan mengkopi atribut dari proses saat ini</a:t>
            </a:r>
            <a:endParaRPr lang="en-US"/>
          </a:p>
          <a:p>
            <a:r>
              <a:rPr lang="en-US"/>
              <a:t>Sebuah proses baru dapat diclone sedemikian sehingga menshare sumber seperti files, penanganan signal, dan memori virtual</a:t>
            </a:r>
            <a:endParaRPr lang="en-US"/>
          </a:p>
          <a:p>
            <a:r>
              <a:rPr lang="en-US"/>
              <a:t>Ketika dua proses mengshare memomri virtual, mereka berfungsi sebagai threads di dalam sebuah proses tunggal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Implementasi thread di Java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655" y="1244600"/>
            <a:ext cx="7392035" cy="4932680"/>
          </a:xfrm>
        </p:spPr>
        <p:txBody>
          <a:bodyPr/>
          <a:p>
            <a:r>
              <a:rPr lang="en-US" sz="3200"/>
              <a:t>Thread di java bisa dibuat melalui dua cara :</a:t>
            </a:r>
            <a:endParaRPr lang="en-US" sz="3200"/>
          </a:p>
          <a:p>
            <a:pPr lvl="2">
              <a:buAutoNum type="arabicPeriod"/>
            </a:pPr>
            <a:r>
              <a:rPr lang="en-US" sz="2800"/>
              <a:t> Extend Thread Class</a:t>
            </a:r>
            <a:endParaRPr lang="en-US" sz="2800"/>
          </a:p>
          <a:p>
            <a:pPr lvl="2">
              <a:buAutoNum type="arabicPeriod"/>
            </a:pPr>
            <a:r>
              <a:rPr lang="en-US" sz="2800"/>
              <a:t> Implement Runnable Interface</a:t>
            </a:r>
            <a:endParaRPr 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Implementasi thread di Java 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/>
              <a:t>Extend thread class</a:t>
            </a:r>
            <a:endParaRPr lang="en-US"/>
          </a:p>
        </p:txBody>
      </p:sp>
      <p:pic>
        <p:nvPicPr>
          <p:cNvPr id="11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rcRect l="17223" t="32320" r="55493" b="32613"/>
          <a:stretch>
            <a:fillRect/>
          </a:stretch>
        </p:blipFill>
        <p:spPr>
          <a:xfrm>
            <a:off x="659765" y="1776730"/>
            <a:ext cx="7824470" cy="4400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Implementasi thread di Java (3)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735" y="1244600"/>
            <a:ext cx="7363460" cy="4932680"/>
          </a:xfrm>
        </p:spPr>
        <p:txBody>
          <a:bodyPr/>
          <a:p>
            <a:r>
              <a:rPr lang="en-US"/>
              <a:t>Implement Runnable Interface</a:t>
            </a:r>
            <a:endParaRPr lang="en-US"/>
          </a:p>
        </p:txBody>
      </p:sp>
      <p:pic>
        <p:nvPicPr>
          <p:cNvPr id="11" name="Content Placeholder 4"/>
          <p:cNvPicPr>
            <a:picLocks noChangeAspect="1"/>
          </p:cNvPicPr>
          <p:nvPr>
            <p:ph sz="half" idx="2"/>
          </p:nvPr>
        </p:nvPicPr>
        <p:blipFill>
          <a:blip r:embed="rId1"/>
          <a:srcRect l="17214" t="40160" r="59694" b="17393"/>
          <a:stretch>
            <a:fillRect/>
          </a:stretch>
        </p:blipFill>
        <p:spPr>
          <a:xfrm>
            <a:off x="800735" y="1963420"/>
            <a:ext cx="7096125" cy="3990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>
            <a:spLocks noGrp="1"/>
          </p:cNvSpPr>
          <p:nvPr>
            <p:ph type="title"/>
          </p:nvPr>
        </p:nvSpPr>
        <p:spPr>
          <a:xfrm>
            <a:off x="339725" y="280988"/>
            <a:ext cx="8396288" cy="676275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Pokok Bahasan</a:t>
            </a:r>
            <a:endParaRPr lang="en-US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p>
            <a:pPr lvl="0" eaLnBrk="1" hangingPunct="1"/>
            <a:r>
              <a:rPr lang="en-US" altLang="zh-CN" dirty="0"/>
              <a:t>Proses dan Thread</a:t>
            </a:r>
            <a:endParaRPr lang="en-US" altLang="zh-CN" dirty="0"/>
          </a:p>
          <a:p>
            <a:pPr lvl="0" eaLnBrk="1" hangingPunct="1"/>
            <a:r>
              <a:rPr lang="en-US" altLang="zh-CN" dirty="0"/>
              <a:t>Keuntungan Thread</a:t>
            </a:r>
            <a:endParaRPr lang="en-US" altLang="zh-CN" dirty="0"/>
          </a:p>
          <a:p>
            <a:pPr lvl="0" eaLnBrk="1" hangingPunct="1"/>
            <a:r>
              <a:rPr lang="en-US" altLang="zh-CN" dirty="0"/>
              <a:t>User Thread</a:t>
            </a:r>
            <a:endParaRPr lang="en-US" altLang="zh-CN" dirty="0"/>
          </a:p>
          <a:p>
            <a:pPr lvl="0" eaLnBrk="1" hangingPunct="1"/>
            <a:r>
              <a:rPr lang="en-US" altLang="zh-CN" dirty="0"/>
              <a:t>Kernel Thread</a:t>
            </a:r>
            <a:endParaRPr lang="en-US" altLang="zh-CN" dirty="0"/>
          </a:p>
          <a:p>
            <a:pPr lvl="0" eaLnBrk="1" hangingPunct="1"/>
            <a:r>
              <a:rPr lang="en-US" altLang="zh-CN" dirty="0"/>
              <a:t>Proses Linux dan Manajemen Thread</a:t>
            </a:r>
            <a:endParaRPr lang="en-US" altLang="zh-CN" dirty="0"/>
          </a:p>
          <a:p>
            <a:pPr lvl="0" eaLnBrk="1" hangingPunct="1"/>
            <a:r>
              <a:rPr lang="en-US" altLang="zh-CN" dirty="0"/>
              <a:t>Implementasi threads di Java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>
            <a:spLocks noGrp="1"/>
          </p:cNvSpPr>
          <p:nvPr>
            <p:ph type="title"/>
          </p:nvPr>
        </p:nvSpPr>
        <p:spPr>
          <a:xfrm>
            <a:off x="339725" y="280988"/>
            <a:ext cx="8396288" cy="676275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dirty="0"/>
              <a:t>Proses dan Thread</a:t>
            </a:r>
            <a:endParaRPr lang="en-US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p>
            <a:pPr lvl="0" eaLnBrk="1" hangingPunct="1"/>
            <a:r>
              <a:rPr lang="en-US" altLang="zh-CN" dirty="0"/>
              <a:t>Proses disebut juga sebagai unit kepemilikan sumber daya, dimana suatu proses dialokasi ruang alamat virtual untuk menampung process image</a:t>
            </a:r>
            <a:endParaRPr lang="en-US" altLang="zh-CN" dirty="0"/>
          </a:p>
          <a:p>
            <a:pPr lvl="0" eaLnBrk="1" hangingPunct="1"/>
            <a:r>
              <a:rPr lang="en-US" altLang="zh-CN" dirty="0"/>
              <a:t>Thread biasa disebut sebagai lightweight process yaitu unit pengiriman (dispatching)dimana proses merupakan lintasan eksekusi (trace) melalui sebuah program atau lebih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Process dan Thread (2)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0000" lnSpcReduction="20000"/>
          </a:bodyPr>
          <a:p>
            <a:pPr marL="0" indent="0">
              <a:buNone/>
            </a:pPr>
            <a:r>
              <a:rPr lang="en-US"/>
              <a:t>Di dalam suatu proses mungkin terdapat satu atau lebih thread yang masing-masing dengan hal-hal berikut :</a:t>
            </a:r>
            <a:endParaRPr lang="en-US"/>
          </a:p>
          <a:p>
            <a:r>
              <a:rPr lang="en-US"/>
              <a:t>Keadaan eksekusi thread (Running,Ready, dan lain-lain)</a:t>
            </a:r>
            <a:endParaRPr lang="en-US"/>
          </a:p>
          <a:p>
            <a:r>
              <a:rPr lang="en-US"/>
              <a:t>Konteks thread yang tersimpan pada saat tidak berjalan</a:t>
            </a:r>
            <a:endParaRPr lang="en-US"/>
          </a:p>
          <a:p>
            <a:r>
              <a:rPr lang="en-US"/>
              <a:t>Sebuah stack eksekusi</a:t>
            </a:r>
            <a:endParaRPr lang="en-US"/>
          </a:p>
          <a:p>
            <a:r>
              <a:rPr lang="en-US"/>
              <a:t>Beberapa penyimpanan statis per thread bagi variabel lokal</a:t>
            </a:r>
            <a:endParaRPr lang="en-US"/>
          </a:p>
          <a:p>
            <a:r>
              <a:rPr lang="en-US"/>
              <a:t>Akses ke memori dan sunmber daya prosesnya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Proses dan Thread (3)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48970" y="1244600"/>
            <a:ext cx="8061325" cy="4932680"/>
          </a:xfrm>
        </p:spPr>
        <p:txBody>
          <a:bodyPr/>
          <a:p>
            <a:pPr marL="0" indent="0">
              <a:buNone/>
            </a:pPr>
            <a:r>
              <a:rPr lang="en-US"/>
              <a:t>Thread dapat melakukan lebih dari satu pekerjaan pada waktu yang sama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10" name="Content Placeholder 5"/>
          <p:cNvPicPr>
            <a:picLocks noChangeAspect="1"/>
          </p:cNvPicPr>
          <p:nvPr>
            <p:ph sz="half" idx="1"/>
          </p:nvPr>
        </p:nvPicPr>
        <p:blipFill>
          <a:blip r:embed="rId1"/>
          <a:srcRect l="26677" t="27481" r="25789" b="22391"/>
          <a:stretch>
            <a:fillRect/>
          </a:stretch>
        </p:blipFill>
        <p:spPr>
          <a:xfrm>
            <a:off x="962025" y="2290445"/>
            <a:ext cx="6909435" cy="388683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Proses dan Thread (4)</a:t>
            </a:r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>
            <p:ph sz="half" idx="1"/>
          </p:nvPr>
        </p:nvPicPr>
        <p:blipFill>
          <a:blip r:embed="rId1"/>
          <a:srcRect l="2999" t="26931" r="24491" b="11902"/>
          <a:stretch>
            <a:fillRect/>
          </a:stretch>
        </p:blipFill>
        <p:spPr>
          <a:xfrm>
            <a:off x="125095" y="957580"/>
            <a:ext cx="8825230" cy="55772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Proses dan Thread (5)</a:t>
            </a:r>
            <a:endParaRPr lang="en-US"/>
          </a:p>
        </p:txBody>
      </p:sp>
      <p:pic>
        <p:nvPicPr>
          <p:cNvPr id="7" name="Content Placeholder 4"/>
          <p:cNvPicPr>
            <a:picLocks noChangeAspect="1"/>
          </p:cNvPicPr>
          <p:nvPr>
            <p:ph idx="1"/>
          </p:nvPr>
        </p:nvPicPr>
        <p:blipFill>
          <a:blip r:embed="rId1"/>
          <a:srcRect l="5991" r="12862" b="6896"/>
          <a:stretch>
            <a:fillRect/>
          </a:stretch>
        </p:blipFill>
        <p:spPr>
          <a:xfrm>
            <a:off x="401955" y="1257935"/>
            <a:ext cx="8299450" cy="5194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Keutungan Thread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Memerlukan waktu singkat untuk pembuatan daripada proses</a:t>
            </a:r>
            <a:endParaRPr lang="en-US"/>
          </a:p>
          <a:p>
            <a:r>
              <a:rPr lang="en-US"/>
              <a:t>Memerlukam waktu lebih singkat untuk menghentikan dua thread dengan proses yang sama</a:t>
            </a:r>
            <a:endParaRPr lang="en-US"/>
          </a:p>
          <a:p>
            <a:r>
              <a:rPr lang="en-US"/>
              <a:t>Pada implementasi di Unix, pembuatan proses lebih cepat menggunakan thread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User Thread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p>
            <a:pPr marL="0" indent="0">
              <a:buNone/>
            </a:pPr>
            <a:r>
              <a:rPr lang="en-US" sz="2400"/>
              <a:t>Pengelolaan thread dilakukan oleh user level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Contoh :</a:t>
            </a: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POSIX Pthread</a:t>
            </a: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Mach C-Threads</a:t>
            </a: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Solaris threads</a:t>
            </a:r>
            <a:endParaRPr lang="en-US" sz="240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400"/>
          </a:p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endParaRPr lang="en-US" sz="5400"/>
          </a:p>
          <a:p>
            <a:pPr marL="0" indent="0">
              <a:buNone/>
            </a:pPr>
            <a:endParaRPr lang="en-US" sz="6000"/>
          </a:p>
          <a:p>
            <a:pPr marL="0" indent="0">
              <a:buNone/>
            </a:pPr>
            <a:endParaRPr lang="en-US" sz="6600"/>
          </a:p>
          <a:p>
            <a:pPr marL="0" indent="0">
              <a:buNone/>
            </a:pPr>
            <a:endParaRPr lang="en-US" sz="7200"/>
          </a:p>
          <a:p>
            <a:pPr marL="0" indent="0">
              <a:buNone/>
            </a:pPr>
            <a:endParaRPr lang="en-US" sz="8000"/>
          </a:p>
          <a:p>
            <a:pPr marL="0" indent="0">
              <a:buNone/>
            </a:pPr>
            <a:endParaRPr lang="en-US" sz="8800"/>
          </a:p>
          <a:p>
            <a:pPr marL="0" indent="0">
              <a:buNone/>
            </a:pPr>
            <a:endParaRPr lang="en-US" sz="9600"/>
          </a:p>
          <a:p>
            <a:pPr marL="0" indent="0">
              <a:buNone/>
            </a:pPr>
            <a:endParaRPr lang="en-US" sz="11500"/>
          </a:p>
          <a:p>
            <a:pPr marL="0" indent="0">
              <a:buNone/>
            </a:pPr>
            <a:endParaRPr lang="en-US" sz="13800"/>
          </a:p>
          <a:p>
            <a:pPr marL="0" indent="0">
              <a:buNone/>
            </a:pPr>
            <a:endParaRPr lang="en-US" sz="16600"/>
          </a:p>
          <a:p>
            <a:pPr marL="0" indent="0">
              <a:buNone/>
            </a:pPr>
            <a:endParaRPr lang="en-US" sz="19900"/>
          </a:p>
          <a:p>
            <a:pPr marL="0" indent="0">
              <a:buNone/>
            </a:pPr>
            <a:r>
              <a:rPr lang="en-US" sz="2400"/>
              <a:t>=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0530A24PPBG">
  <a:themeElements>
    <a:clrScheme name="KSO_YELLOW6">
      <a:dk1>
        <a:srgbClr val="434547"/>
      </a:dk1>
      <a:lt1>
        <a:srgbClr val="FFFFFF"/>
      </a:lt1>
      <a:dk2>
        <a:srgbClr val="414345"/>
      </a:dk2>
      <a:lt2>
        <a:srgbClr val="F4F5F7"/>
      </a:lt2>
      <a:accent1>
        <a:srgbClr val="F1C341"/>
      </a:accent1>
      <a:accent2>
        <a:srgbClr val="C9C457"/>
      </a:accent2>
      <a:accent3>
        <a:srgbClr val="ABC068"/>
      </a:accent3>
      <a:accent4>
        <a:srgbClr val="7DAA54"/>
      </a:accent4>
      <a:accent5>
        <a:srgbClr val="72A4B6"/>
      </a:accent5>
      <a:accent6>
        <a:srgbClr val="C00000"/>
      </a:accent6>
      <a:hlink>
        <a:srgbClr val="00B0F0"/>
      </a:hlink>
      <a:folHlink>
        <a:srgbClr val="AFB2B4"/>
      </a:folHlink>
    </a:clrScheme>
    <a:fontScheme name="自定义 10">
      <a:majorFont>
        <a:latin typeface="Baskerville Old Face"/>
        <a:ea typeface="华文新魏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A000120140530A24PPBG</Template>
  <TotalTime>0</TotalTime>
  <Words>2794</Words>
  <Application>WPS Presentation</Application>
  <PresentationFormat>On-screen Show (4:3)</PresentationFormat>
  <Paragraphs>116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幼圆</vt:lpstr>
      <vt:lpstr>Microsoft YaHei</vt:lpstr>
      <vt:lpstr>华文新魏</vt:lpstr>
      <vt:lpstr>Times New Roman</vt:lpstr>
      <vt:lpstr/>
      <vt:lpstr>Arial Unicode MS</vt:lpstr>
      <vt:lpstr>Segoe Print</vt:lpstr>
      <vt:lpstr>A000120140530A24PPBG</vt:lpstr>
      <vt:lpstr>Thread</vt:lpstr>
      <vt:lpstr>Pokok Bahasan</vt:lpstr>
      <vt:lpstr>Proses dan Thread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fdsa</dc:title>
  <dc:creator>admin</dc:creator>
  <cp:lastModifiedBy>user</cp:lastModifiedBy>
  <cp:revision>118</cp:revision>
  <dcterms:created xsi:type="dcterms:W3CDTF">2014-06-03T02:52:00Z</dcterms:created>
  <dcterms:modified xsi:type="dcterms:W3CDTF">2017-10-03T06:03:32Z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模板文件">
    <vt:lpwstr/>
  </property>
  <property fmtid="{D5CDD505-2E9C-101B-9397-08002B2CF9AE}" pid="3" name="标题">
    <vt:lpwstr>¶àÔ²Á¬½Ó_A000120140530A24PPBG</vt:lpwstr>
  </property>
  <property fmtid="{D5CDD505-2E9C-101B-9397-08002B2CF9AE}" pid="4" name="关键字">
    <vt:lpwstr>ÉÌÒµ¿Æ¼¼ ±âÆ½»¯ 4:3 »Æ »ÆÉ« ¿Æ¼¼ ³éÏó Ô² Ô²ÐÎ Á¬½Ó ¼ò½à V1</vt:lpwstr>
  </property>
  <property fmtid="{D5CDD505-2E9C-101B-9397-08002B2CF9AE}" pid="5" name="KSOProductBuildVer">
    <vt:lpwstr>1033-10.2.0.5934</vt:lpwstr>
  </property>
</Properties>
</file>