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59" r:id="rId8"/>
    <p:sldId id="260" r:id="rId9"/>
    <p:sldId id="263" r:id="rId10"/>
    <p:sldId id="265" r:id="rId11"/>
    <p:sldId id="266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noProof="0" smtClean="0"/>
              <a:t>10/3/2022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10/3/2022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noProof="0" smtClean="0"/>
              <a:pPr/>
              <a:t>10/3/2022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10/3/2022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10/3/2022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10/3/2022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10/3/2022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10/3/2022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10/3/2022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10/3/2022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 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10/3/2022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noProof="0" smtClean="0"/>
              <a:pPr/>
              <a:t>10/3/2022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Footer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ngall.com/files-png/download/2330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berkas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Mata </a:t>
            </a:r>
            <a:r>
              <a:rPr lang="en-US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kuliah</a:t>
            </a:r>
            <a:r>
              <a:rPr lang="en-US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sistem</a:t>
            </a:r>
            <a:r>
              <a:rPr lang="en-US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operasi</a:t>
            </a:r>
            <a:endParaRPr lang="en-US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Rochmad</a:t>
            </a:r>
            <a:r>
              <a:rPr lang="en-US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m </a:t>
            </a:r>
            <a:r>
              <a:rPr lang="en-US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thohir</a:t>
            </a:r>
            <a:r>
              <a:rPr lang="en-US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yassin</a:t>
            </a:r>
            <a:endParaRPr lang="en-US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E6E3999E-2AD4-E930-462F-FAC5054E6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61180" y="1790595"/>
            <a:ext cx="2153356" cy="166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Masalah</a:t>
            </a:r>
            <a:r>
              <a:rPr lang="en-US" sz="2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pPr lvl="1"/>
            <a:r>
              <a:rPr lang="en-US" sz="24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Dibutuhkan</a:t>
            </a:r>
            <a:r>
              <a:rPr lang="en-US" sz="2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penyimpanan</a:t>
            </a:r>
            <a:r>
              <a:rPr lang="en-US" sz="2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informasi</a:t>
            </a:r>
            <a:r>
              <a:rPr lang="en-US" sz="2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ukuran</a:t>
            </a:r>
            <a:r>
              <a:rPr lang="en-US" sz="2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besar</a:t>
            </a:r>
            <a:endParaRPr lang="en-US" sz="24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4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Informasi</a:t>
            </a:r>
            <a:r>
              <a:rPr lang="en-US" sz="2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harus</a:t>
            </a:r>
            <a:r>
              <a:rPr lang="en-US" sz="2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tetap</a:t>
            </a:r>
            <a:r>
              <a:rPr lang="en-US" sz="2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ketika</a:t>
            </a:r>
            <a:r>
              <a:rPr lang="en-US" sz="2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proses </a:t>
            </a:r>
            <a:r>
              <a:rPr lang="en-US" sz="24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berhenti</a:t>
            </a:r>
            <a:endParaRPr lang="en-US" sz="24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4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Informasi</a:t>
            </a:r>
            <a:r>
              <a:rPr lang="en-US" sz="2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harus</a:t>
            </a:r>
            <a:r>
              <a:rPr lang="en-US" sz="2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2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diakses</a:t>
            </a:r>
            <a:r>
              <a:rPr lang="en-US" sz="2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oleh </a:t>
            </a:r>
            <a:r>
              <a:rPr lang="en-US" sz="24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US" sz="2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2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US" sz="2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proses </a:t>
            </a:r>
            <a:r>
              <a:rPr lang="en-US" sz="24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US" sz="2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bersamaan</a:t>
            </a:r>
            <a:r>
              <a:rPr lang="en-US" sz="2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/>
            <a:r>
              <a:rPr lang="en-US" sz="2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Solusi </a:t>
            </a:r>
            <a:r>
              <a:rPr lang="en-US" sz="28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2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ketiga</a:t>
            </a:r>
            <a:r>
              <a:rPr lang="en-US" sz="2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masalah</a:t>
            </a:r>
            <a:r>
              <a:rPr lang="en-US" sz="2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tersebut</a:t>
            </a:r>
            <a:r>
              <a:rPr lang="en-US" sz="2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2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berkas</a:t>
            </a:r>
            <a:endParaRPr lang="en-US" sz="28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429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berkas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18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Berkas</a:t>
            </a:r>
            <a:r>
              <a:rPr lang="en-US" sz="1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1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sebuahu</a:t>
            </a:r>
            <a:r>
              <a:rPr lang="en-US" sz="1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koleksi</a:t>
            </a:r>
            <a:r>
              <a:rPr lang="en-US" sz="1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informasi</a:t>
            </a:r>
            <a:r>
              <a:rPr lang="en-US" sz="1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berkaitan</a:t>
            </a:r>
            <a:r>
              <a:rPr lang="en-US" sz="1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diberi</a:t>
            </a:r>
            <a:r>
              <a:rPr lang="en-US" sz="1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nama</a:t>
            </a:r>
            <a:r>
              <a:rPr lang="en-US" sz="1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18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disimpan</a:t>
            </a:r>
            <a:r>
              <a:rPr lang="en-US" sz="1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8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1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i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secondary storage</a:t>
            </a:r>
            <a:endParaRPr lang="en-US" sz="18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18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Berkas</a:t>
            </a:r>
            <a:r>
              <a:rPr lang="en-US" sz="1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merepresentasikan</a:t>
            </a:r>
            <a:r>
              <a:rPr lang="en-US" sz="1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18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1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program</a:t>
            </a:r>
          </a:p>
          <a:p>
            <a:pPr lvl="0"/>
            <a:r>
              <a:rPr lang="en-US" sz="18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Beberapa</a:t>
            </a:r>
            <a:r>
              <a:rPr lang="en-US" sz="1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jenis</a:t>
            </a:r>
            <a:r>
              <a:rPr lang="en-US" sz="1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berkas</a:t>
            </a:r>
            <a:r>
              <a:rPr lang="en-US" sz="1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Text file :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Urutan</a:t>
            </a:r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karakter-karakter</a:t>
            </a:r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diatur</a:t>
            </a:r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menjadi</a:t>
            </a:r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barisan</a:t>
            </a:r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mungkin</a:t>
            </a:r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halaman</a:t>
            </a:r>
            <a:endParaRPr lang="en-US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 file : 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Urutan</a:t>
            </a:r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berbagai</a:t>
            </a:r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sub routine dan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fungsi</a:t>
            </a:r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yang masing-masing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kemudian</a:t>
            </a:r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diatur</a:t>
            </a:r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sebagai</a:t>
            </a:r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deklarasi-deklarasi</a:t>
            </a:r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diikuti</a:t>
            </a:r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oleh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pernyataan-pernyataan</a:t>
            </a:r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diexecute</a:t>
            </a:r>
            <a:endParaRPr lang="en-US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Object file :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Urutan</a:t>
            </a:r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byte-byte yang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diatur</a:t>
            </a:r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menjadi</a:t>
            </a:r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blok-blok</a:t>
            </a:r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dipahami</a:t>
            </a:r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oleh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penghubung</a:t>
            </a:r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sistem</a:t>
            </a:r>
            <a:endParaRPr lang="en-US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Executable file : Kumpulan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bagian-bagian</a:t>
            </a:r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kode</a:t>
            </a:r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dibawa</a:t>
            </a:r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memori</a:t>
            </a:r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16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dijalankan</a:t>
            </a:r>
            <a:r>
              <a:rPr lang="en-US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oleh loader</a:t>
            </a:r>
          </a:p>
          <a:p>
            <a:pPr lvl="0"/>
            <a:endParaRPr lang="en-US" sz="18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31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/>
          <a:lstStyle/>
          <a:p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berkas</a:t>
            </a:r>
            <a:endParaRPr lang="en-US" dirty="0"/>
          </a:p>
        </p:txBody>
      </p:sp>
      <p:pic>
        <p:nvPicPr>
          <p:cNvPr id="6" name="Graphic 5" descr="Tools icon">
            <a:extLst>
              <a:ext uri="{FF2B5EF4-FFF2-40B4-BE49-F238E27FC236}">
                <a16:creationId xmlns:a16="http://schemas.microsoft.com/office/drawing/2014/main" id="{A0524D64-7C99-4DD6-A26E-C33BE01EC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84045" y="340011"/>
            <a:ext cx="1044000" cy="104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2015732"/>
            <a:ext cx="10068962" cy="3727843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1800" dirty="0"/>
              <a:t>Nama :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satu-satunya</a:t>
            </a:r>
            <a:r>
              <a:rPr lang="en-US" sz="1800" dirty="0"/>
              <a:t> yang </a:t>
            </a:r>
            <a:r>
              <a:rPr lang="en-US" sz="1800" dirty="0" err="1"/>
              <a:t>disimpan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format yang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dibaca</a:t>
            </a:r>
            <a:r>
              <a:rPr lang="en-US" sz="1800" dirty="0"/>
              <a:t> oleh </a:t>
            </a:r>
            <a:r>
              <a:rPr lang="en-US" sz="1800" dirty="0" err="1"/>
              <a:t>pengguna</a:t>
            </a:r>
            <a:endParaRPr lang="en-US" sz="1800" dirty="0"/>
          </a:p>
          <a:p>
            <a:pPr lvl="0"/>
            <a:r>
              <a:rPr lang="en-US" sz="1800" dirty="0"/>
              <a:t>Identifier : Tanda </a:t>
            </a:r>
            <a:r>
              <a:rPr lang="en-US" sz="1800" dirty="0" err="1"/>
              <a:t>unik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yang </a:t>
            </a:r>
            <a:r>
              <a:rPr lang="en-US" sz="1800" dirty="0" err="1"/>
              <a:t>biasanya</a:t>
            </a:r>
            <a:r>
              <a:rPr lang="en-US" sz="1800" dirty="0"/>
              <a:t>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angka</a:t>
            </a:r>
            <a:endParaRPr lang="en-US" sz="1800" dirty="0"/>
          </a:p>
          <a:p>
            <a:pPr lvl="0"/>
            <a:r>
              <a:rPr lang="en-US" sz="1800" dirty="0" err="1"/>
              <a:t>Jenis</a:t>
            </a:r>
            <a:r>
              <a:rPr lang="en-US" sz="1800" dirty="0"/>
              <a:t> :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diperlukan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sistem-sistem</a:t>
            </a:r>
            <a:r>
              <a:rPr lang="en-US" sz="1800" dirty="0"/>
              <a:t> yang </a:t>
            </a:r>
            <a:r>
              <a:rPr lang="en-US" sz="1800" dirty="0" err="1"/>
              <a:t>mendukung</a:t>
            </a:r>
            <a:r>
              <a:rPr lang="en-US" sz="1800" dirty="0"/>
              <a:t> </a:t>
            </a:r>
            <a:r>
              <a:rPr lang="en-US" sz="1800" dirty="0" err="1"/>
              <a:t>jenis</a:t>
            </a:r>
            <a:r>
              <a:rPr lang="en-US" sz="1800" dirty="0"/>
              <a:t> </a:t>
            </a:r>
            <a:r>
              <a:rPr lang="en-US" sz="1800" dirty="0" err="1"/>
              <a:t>berkas</a:t>
            </a:r>
            <a:r>
              <a:rPr lang="en-US" sz="1800" dirty="0"/>
              <a:t> yang </a:t>
            </a:r>
            <a:r>
              <a:rPr lang="en-US" sz="1800" dirty="0" err="1"/>
              <a:t>berbeda</a:t>
            </a:r>
            <a:endParaRPr lang="en-US" sz="1800" dirty="0"/>
          </a:p>
          <a:p>
            <a:pPr lvl="0"/>
            <a:r>
              <a:rPr lang="en-US" sz="1800" dirty="0"/>
              <a:t>Lokasi :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penunjuk</a:t>
            </a:r>
            <a:r>
              <a:rPr lang="en-US" sz="1800" dirty="0"/>
              <a:t> pada </a:t>
            </a:r>
            <a:r>
              <a:rPr lang="en-US" sz="1800" dirty="0" err="1"/>
              <a:t>sebuah</a:t>
            </a:r>
            <a:r>
              <a:rPr lang="en-US" sz="1800" dirty="0"/>
              <a:t> device dan pada </a:t>
            </a:r>
            <a:r>
              <a:rPr lang="en-US" sz="1800" dirty="0" err="1"/>
              <a:t>lokasi</a:t>
            </a:r>
            <a:r>
              <a:rPr lang="en-US" sz="1800" dirty="0"/>
              <a:t> </a:t>
            </a:r>
            <a:r>
              <a:rPr lang="en-US" sz="1800" dirty="0" err="1"/>
              <a:t>berkas</a:t>
            </a:r>
            <a:r>
              <a:rPr lang="en-US" sz="1800" dirty="0"/>
              <a:t> pada device </a:t>
            </a:r>
            <a:r>
              <a:rPr lang="en-US" sz="1800" dirty="0" err="1"/>
              <a:t>tersebut</a:t>
            </a:r>
            <a:endParaRPr lang="en-US" sz="1800" dirty="0"/>
          </a:p>
          <a:p>
            <a:pPr lvl="0"/>
            <a:r>
              <a:rPr lang="en-US" sz="1800" dirty="0" err="1"/>
              <a:t>Ukuran</a:t>
            </a:r>
            <a:r>
              <a:rPr lang="en-US" sz="1800" dirty="0"/>
              <a:t> : </a:t>
            </a:r>
            <a:r>
              <a:rPr lang="en-US" sz="1800" dirty="0" err="1"/>
              <a:t>Ukuran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berkas</a:t>
            </a:r>
            <a:r>
              <a:rPr lang="en-US" sz="1800" dirty="0"/>
              <a:t> (</a:t>
            </a:r>
            <a:r>
              <a:rPr lang="en-US" sz="1800" dirty="0" err="1"/>
              <a:t>dalam</a:t>
            </a:r>
            <a:r>
              <a:rPr lang="en-US" sz="1800" dirty="0"/>
              <a:t> bytes, words, </a:t>
            </a:r>
            <a:r>
              <a:rPr lang="en-US" sz="1800" dirty="0" err="1"/>
              <a:t>atau</a:t>
            </a:r>
            <a:r>
              <a:rPr lang="en-US" sz="1800" dirty="0"/>
              <a:t> blocks)</a:t>
            </a:r>
          </a:p>
          <a:p>
            <a:pPr lvl="0"/>
            <a:r>
              <a:rPr lang="en-US" sz="1800" dirty="0" err="1"/>
              <a:t>Proteksi</a:t>
            </a:r>
            <a:r>
              <a:rPr lang="en-US" sz="1800" dirty="0"/>
              <a:t> : </a:t>
            </a:r>
            <a:r>
              <a:rPr lang="en-US" sz="1800" dirty="0" err="1"/>
              <a:t>Informasi</a:t>
            </a:r>
            <a:r>
              <a:rPr lang="en-US" sz="1800" dirty="0"/>
              <a:t> yang </a:t>
            </a:r>
            <a:r>
              <a:rPr lang="en-US" sz="1800" dirty="0" err="1"/>
              <a:t>menentukan</a:t>
            </a:r>
            <a:r>
              <a:rPr lang="en-US" sz="1800" dirty="0"/>
              <a:t> </a:t>
            </a:r>
            <a:r>
              <a:rPr lang="en-US" sz="1800" dirty="0" err="1"/>
              <a:t>siapa</a:t>
            </a:r>
            <a:r>
              <a:rPr lang="en-US" sz="1800" dirty="0"/>
              <a:t> yang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melakukan</a:t>
            </a:r>
            <a:r>
              <a:rPr lang="en-US" sz="1800" dirty="0"/>
              <a:t> read, </a:t>
            </a:r>
            <a:r>
              <a:rPr lang="en-US" sz="1800" dirty="0" err="1"/>
              <a:t>write,execute</a:t>
            </a:r>
            <a:r>
              <a:rPr lang="en-US" sz="1800" dirty="0"/>
              <a:t> dan </a:t>
            </a:r>
            <a:r>
              <a:rPr lang="en-US" sz="1800" dirty="0" err="1"/>
              <a:t>lainnya</a:t>
            </a:r>
            <a:endParaRPr lang="en-US" sz="1800" dirty="0"/>
          </a:p>
          <a:p>
            <a:pPr lvl="0"/>
            <a:r>
              <a:rPr lang="en-US" sz="1800" dirty="0"/>
              <a:t>Waktu dan </a:t>
            </a:r>
            <a:r>
              <a:rPr lang="en-US" sz="1800" dirty="0" err="1"/>
              <a:t>identifikasi</a:t>
            </a:r>
            <a:r>
              <a:rPr lang="en-US" sz="1800" dirty="0"/>
              <a:t> </a:t>
            </a:r>
            <a:r>
              <a:rPr lang="en-US" sz="1800" dirty="0" err="1"/>
              <a:t>pengguna</a:t>
            </a:r>
            <a:r>
              <a:rPr lang="en-US" sz="1800" dirty="0"/>
              <a:t> :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disimpan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pembuatan</a:t>
            </a:r>
            <a:r>
              <a:rPr lang="en-US" sz="1800" dirty="0"/>
              <a:t> </a:t>
            </a:r>
            <a:r>
              <a:rPr lang="en-US" sz="1800" dirty="0" err="1"/>
              <a:t>berkas</a:t>
            </a:r>
            <a:r>
              <a:rPr lang="en-US" sz="1800" dirty="0"/>
              <a:t>, </a:t>
            </a:r>
            <a:r>
              <a:rPr lang="en-US" sz="1800" dirty="0" err="1"/>
              <a:t>modifikasi</a:t>
            </a:r>
            <a:r>
              <a:rPr lang="en-US" sz="1800" dirty="0"/>
              <a:t> </a:t>
            </a:r>
            <a:r>
              <a:rPr lang="en-US" sz="1800" dirty="0" err="1"/>
              <a:t>terakhir</a:t>
            </a:r>
            <a:r>
              <a:rPr lang="en-US" sz="1800" dirty="0"/>
              <a:t>, dan </a:t>
            </a:r>
            <a:r>
              <a:rPr lang="en-US" sz="1800" dirty="0" err="1"/>
              <a:t>penggunaan</a:t>
            </a:r>
            <a:r>
              <a:rPr lang="en-US" sz="1800" dirty="0"/>
              <a:t> </a:t>
            </a:r>
            <a:r>
              <a:rPr lang="en-US" sz="1800" dirty="0" err="1"/>
              <a:t>terakhir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1293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9E978-9605-417C-951F-53F4926C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09" y="798974"/>
            <a:ext cx="9610182" cy="601226"/>
          </a:xfrm>
        </p:spPr>
        <p:txBody>
          <a:bodyPr/>
          <a:lstStyle/>
          <a:p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berkas</a:t>
            </a:r>
            <a:endParaRPr lang="en-US" dirty="0"/>
          </a:p>
        </p:txBody>
      </p:sp>
      <p:pic>
        <p:nvPicPr>
          <p:cNvPr id="7" name="Graphic 6" descr="Gears icon">
            <a:extLst>
              <a:ext uri="{FF2B5EF4-FFF2-40B4-BE49-F238E27FC236}">
                <a16:creationId xmlns:a16="http://schemas.microsoft.com/office/drawing/2014/main" id="{DA9595F8-50AF-4C85-9BC5-B52646E11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6904" y="243287"/>
            <a:ext cx="1122450" cy="1122450"/>
          </a:xfrm>
          <a:prstGeom prst="rect">
            <a:avLst/>
          </a:prstGeom>
        </p:spPr>
      </p:pic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001C91A0-84A3-B2F8-2A54-06D299596F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810740"/>
              </p:ext>
            </p:extLst>
          </p:nvPr>
        </p:nvGraphicFramePr>
        <p:xfrm>
          <a:off x="178101" y="1823720"/>
          <a:ext cx="5807073" cy="2870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35691">
                  <a:extLst>
                    <a:ext uri="{9D8B030D-6E8A-4147-A177-3AD203B41FA5}">
                      <a16:colId xmlns:a16="http://schemas.microsoft.com/office/drawing/2014/main" val="3610850974"/>
                    </a:ext>
                  </a:extLst>
                </a:gridCol>
                <a:gridCol w="1935691">
                  <a:extLst>
                    <a:ext uri="{9D8B030D-6E8A-4147-A177-3AD203B41FA5}">
                      <a16:colId xmlns:a16="http://schemas.microsoft.com/office/drawing/2014/main" val="1910096296"/>
                    </a:ext>
                  </a:extLst>
                </a:gridCol>
                <a:gridCol w="1935691">
                  <a:extLst>
                    <a:ext uri="{9D8B030D-6E8A-4147-A177-3AD203B41FA5}">
                      <a16:colId xmlns:a16="http://schemas.microsoft.com/office/drawing/2014/main" val="1002617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Jenis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Berkas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Extension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Fungsi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537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Executable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exe,com,bin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atau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tidak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ada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Siap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menjalankan</a:t>
                      </a:r>
                      <a:r>
                        <a:rPr lang="en-US" sz="1400" dirty="0"/>
                        <a:t> program </a:t>
                      </a:r>
                      <a:r>
                        <a:rPr lang="en-US" sz="1400" dirty="0" err="1"/>
                        <a:t>bahasa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mesin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432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Object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obj,o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Dikompilasi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bahasa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mesin,tidak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terhubung</a:t>
                      </a:r>
                      <a:r>
                        <a:rPr lang="en-US" sz="1400" dirty="0"/>
                        <a:t> (link)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465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Source code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c,cc,java,pas,asm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Kode-</a:t>
                      </a:r>
                      <a:r>
                        <a:rPr lang="en-US" sz="1400" dirty="0" err="1"/>
                        <a:t>kode</a:t>
                      </a:r>
                      <a:r>
                        <a:rPr lang="en-US" sz="1400" dirty="0"/>
                        <a:t> program </a:t>
                      </a:r>
                      <a:r>
                        <a:rPr lang="en-US" sz="1400" dirty="0" err="1"/>
                        <a:t>dalam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berbagai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bahasa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pemrograman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860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Batch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bat,sh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Memerintahkan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ke</a:t>
                      </a:r>
                      <a:r>
                        <a:rPr lang="en-US" sz="1400" dirty="0"/>
                        <a:t> command interpreter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09157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E6546ED-A0F1-08F5-14B5-70A15B2C7B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550643"/>
              </p:ext>
            </p:extLst>
          </p:nvPr>
        </p:nvGraphicFramePr>
        <p:xfrm>
          <a:off x="6096000" y="1823720"/>
          <a:ext cx="5807073" cy="41859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35691">
                  <a:extLst>
                    <a:ext uri="{9D8B030D-6E8A-4147-A177-3AD203B41FA5}">
                      <a16:colId xmlns:a16="http://schemas.microsoft.com/office/drawing/2014/main" val="3610850974"/>
                    </a:ext>
                  </a:extLst>
                </a:gridCol>
                <a:gridCol w="1935691">
                  <a:extLst>
                    <a:ext uri="{9D8B030D-6E8A-4147-A177-3AD203B41FA5}">
                      <a16:colId xmlns:a16="http://schemas.microsoft.com/office/drawing/2014/main" val="1910096296"/>
                    </a:ext>
                  </a:extLst>
                </a:gridCol>
                <a:gridCol w="1935691">
                  <a:extLst>
                    <a:ext uri="{9D8B030D-6E8A-4147-A177-3AD203B41FA5}">
                      <a16:colId xmlns:a16="http://schemas.microsoft.com/office/drawing/2014/main" val="1002617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Jenis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Berkas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Extension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Fungsi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537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Text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txt,doc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Data </a:t>
                      </a:r>
                      <a:r>
                        <a:rPr lang="en-US" sz="1400" dirty="0" err="1"/>
                        <a:t>text,dokumen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432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Word Processor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wp,tex,rtf,doc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Macam-macam</a:t>
                      </a:r>
                      <a:r>
                        <a:rPr lang="en-US" sz="1400" dirty="0"/>
                        <a:t> format </a:t>
                      </a:r>
                      <a:r>
                        <a:rPr lang="en-US" sz="1400" dirty="0" err="1"/>
                        <a:t>dari</a:t>
                      </a:r>
                      <a:r>
                        <a:rPr lang="en-US" sz="1400" dirty="0"/>
                        <a:t> word processor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465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Library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lib,a,so,dll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Libraries </a:t>
                      </a:r>
                      <a:r>
                        <a:rPr lang="en-US" sz="1400" dirty="0" err="1"/>
                        <a:t>dari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rutin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untuk</a:t>
                      </a:r>
                      <a:r>
                        <a:rPr lang="en-US" sz="1400" dirty="0"/>
                        <a:t> programmer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860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Print/view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ps,pdf,jpg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Berkas</a:t>
                      </a:r>
                      <a:r>
                        <a:rPr lang="en-US" sz="1400" dirty="0"/>
                        <a:t> ASCII/binary </a:t>
                      </a:r>
                      <a:r>
                        <a:rPr lang="en-US" sz="1400" dirty="0" err="1"/>
                        <a:t>dalam</a:t>
                      </a:r>
                      <a:r>
                        <a:rPr lang="en-US" sz="1400" dirty="0"/>
                        <a:t> format </a:t>
                      </a:r>
                      <a:r>
                        <a:rPr lang="en-US" sz="1400" dirty="0" err="1"/>
                        <a:t>untuk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mencetak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atau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melihat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091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Archive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arc,zip,tar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Berkas-berkas</a:t>
                      </a:r>
                      <a:r>
                        <a:rPr lang="en-US" sz="1400" dirty="0"/>
                        <a:t> yang </a:t>
                      </a:r>
                      <a:r>
                        <a:rPr lang="en-US" sz="1400" dirty="0" err="1"/>
                        <a:t>berhubungan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dikelompokkan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dalam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satu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berkas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12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Multimedia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mpeg,mov,mp4,avi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Berkas</a:t>
                      </a:r>
                      <a:r>
                        <a:rPr lang="en-US" sz="1400" dirty="0"/>
                        <a:t> binary yang </a:t>
                      </a:r>
                      <a:r>
                        <a:rPr lang="en-US" sz="1400" dirty="0" err="1"/>
                        <a:t>berisi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informasi</a:t>
                      </a:r>
                      <a:r>
                        <a:rPr lang="en-US" sz="1400" dirty="0"/>
                        <a:t> audio </a:t>
                      </a:r>
                      <a:r>
                        <a:rPr lang="en-US" sz="1400" dirty="0" err="1"/>
                        <a:t>atau</a:t>
                      </a:r>
                      <a:r>
                        <a:rPr lang="en-US" sz="1400" dirty="0"/>
                        <a:t> A/V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392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098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F222A-0050-42E6-8C3E-86E3C365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09" y="798974"/>
            <a:ext cx="9610182" cy="601226"/>
          </a:xfrm>
        </p:spPr>
        <p:txBody>
          <a:bodyPr/>
          <a:lstStyle/>
          <a:p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berkas</a:t>
            </a:r>
            <a:endParaRPr lang="en-US" dirty="0"/>
          </a:p>
        </p:txBody>
      </p:sp>
      <p:pic>
        <p:nvPicPr>
          <p:cNvPr id="10" name="Graphic 9" descr="Star icon">
            <a:extLst>
              <a:ext uri="{FF2B5EF4-FFF2-40B4-BE49-F238E27FC236}">
                <a16:creationId xmlns:a16="http://schemas.microsoft.com/office/drawing/2014/main" id="{F76D2371-447B-414B-9273-61F2CA39A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97703" y="280289"/>
            <a:ext cx="1044000" cy="1044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D5DDD4-B30F-43B5-9BA0-190CC29E96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3506428"/>
          </a:xfrm>
        </p:spPr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(create)</a:t>
            </a:r>
          </a:p>
          <a:p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(write)</a:t>
            </a:r>
          </a:p>
          <a:p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(read)</a:t>
            </a:r>
          </a:p>
          <a:p>
            <a:r>
              <a:rPr lang="en-US" dirty="0" err="1"/>
              <a:t>Memposisikan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(reposition)</a:t>
            </a:r>
          </a:p>
          <a:p>
            <a:r>
              <a:rPr lang="en-US" dirty="0" err="1"/>
              <a:t>Menghapus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(delete)</a:t>
            </a:r>
          </a:p>
          <a:p>
            <a:r>
              <a:rPr lang="en-US" dirty="0" err="1"/>
              <a:t>Menghapus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(truncate)</a:t>
            </a:r>
          </a:p>
        </p:txBody>
      </p:sp>
    </p:spTree>
    <p:extLst>
      <p:ext uri="{BB962C8B-B14F-4D97-AF65-F5344CB8AC3E}">
        <p14:creationId xmlns:p14="http://schemas.microsoft.com/office/powerpoint/2010/main" val="2412294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F222A-0050-42E6-8C3E-86E3C365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09" y="798974"/>
            <a:ext cx="9610182" cy="601226"/>
          </a:xfrm>
        </p:spPr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berkas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D5DDD4-B30F-43B5-9BA0-190CC29E96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777141" cy="3135312"/>
          </a:xfrm>
        </p:spPr>
        <p:txBody>
          <a:bodyPr/>
          <a:lstStyle/>
          <a:p>
            <a:pPr marL="914400" lvl="2" indent="0">
              <a:buNone/>
            </a:pPr>
            <a:endParaRPr lang="en-US" dirty="0"/>
          </a:p>
          <a:p>
            <a:r>
              <a:rPr lang="en-US" dirty="0" err="1"/>
              <a:t>Urutan</a:t>
            </a:r>
            <a:r>
              <a:rPr lang="en-US" dirty="0"/>
              <a:t> bytes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terstruktur</a:t>
            </a:r>
            <a:r>
              <a:rPr lang="en-US" dirty="0"/>
              <a:t> : user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menaruh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pun yang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, dan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menghalangi</a:t>
            </a:r>
            <a:endParaRPr lang="en-US" dirty="0"/>
          </a:p>
          <a:p>
            <a:r>
              <a:rPr lang="en-US" dirty="0"/>
              <a:t>Record sequence :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rekaman-rekaman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panjangnya</a:t>
            </a:r>
            <a:r>
              <a:rPr lang="en-US" dirty="0"/>
              <a:t>, masing-masing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internal</a:t>
            </a:r>
          </a:p>
          <a:p>
            <a:r>
              <a:rPr lang="en-US" dirty="0"/>
              <a:t>Tree : </a:t>
            </a:r>
            <a:r>
              <a:rPr lang="en-US" dirty="0" err="1"/>
              <a:t>rekaman-rekaman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masing-masing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field key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rekaman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</p:txBody>
      </p:sp>
      <p:pic>
        <p:nvPicPr>
          <p:cNvPr id="3" name="Graphic 2" descr="Tools icon">
            <a:extLst>
              <a:ext uri="{FF2B5EF4-FFF2-40B4-BE49-F238E27FC236}">
                <a16:creationId xmlns:a16="http://schemas.microsoft.com/office/drawing/2014/main" id="{BDD26C84-0B96-FF23-016C-9B854167A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84045" y="340011"/>
            <a:ext cx="1044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7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F222A-0050-42E6-8C3E-86E3C365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09" y="798974"/>
            <a:ext cx="9610182" cy="601226"/>
          </a:xfrm>
        </p:spPr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akses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D5DDD4-B30F-43B5-9BA0-190CC29E96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380206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berkas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diakses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:</a:t>
            </a:r>
          </a:p>
          <a:p>
            <a:pPr lvl="1"/>
            <a:r>
              <a:rPr lang="en-US" sz="2400" dirty="0" err="1"/>
              <a:t>Akses</a:t>
            </a:r>
            <a:r>
              <a:rPr lang="en-US" sz="2400" dirty="0"/>
              <a:t> </a:t>
            </a:r>
            <a:r>
              <a:rPr lang="en-US" sz="2400" dirty="0" err="1"/>
              <a:t>sekuensial</a:t>
            </a:r>
            <a:r>
              <a:rPr lang="en-US" sz="2400" dirty="0"/>
              <a:t> :  </a:t>
            </a:r>
            <a:r>
              <a:rPr lang="en-US" sz="2400" dirty="0" err="1"/>
              <a:t>Akses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akses</a:t>
            </a:r>
            <a:r>
              <a:rPr lang="en-US" sz="2400" dirty="0"/>
              <a:t> yang paling </a:t>
            </a:r>
            <a:r>
              <a:rPr lang="en-US" sz="2400" dirty="0" err="1"/>
              <a:t>sederhana</a:t>
            </a:r>
            <a:r>
              <a:rPr lang="en-US" sz="2400" dirty="0"/>
              <a:t> dan paling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. </a:t>
            </a:r>
            <a:r>
              <a:rPr lang="en-US" sz="2400" dirty="0" err="1"/>
              <a:t>Informasi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berkas</a:t>
            </a:r>
            <a:r>
              <a:rPr lang="en-US" sz="2400" dirty="0"/>
              <a:t> </a:t>
            </a:r>
            <a:r>
              <a:rPr lang="en-US" sz="2400" dirty="0" err="1"/>
              <a:t>diproses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berurutan</a:t>
            </a:r>
            <a:r>
              <a:rPr lang="en-US" sz="2400" dirty="0"/>
              <a:t>.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, editor dan </a:t>
            </a:r>
            <a:r>
              <a:rPr lang="en-US" sz="2400" dirty="0" err="1"/>
              <a:t>kompilator</a:t>
            </a:r>
            <a:r>
              <a:rPr lang="en-US" sz="2400" dirty="0"/>
              <a:t>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mengakses</a:t>
            </a:r>
            <a:r>
              <a:rPr lang="en-US" sz="2400" dirty="0"/>
              <a:t> </a:t>
            </a:r>
            <a:r>
              <a:rPr lang="en-US" sz="2400" dirty="0" err="1"/>
              <a:t>berkas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endParaRPr lang="en-US" sz="2400" dirty="0"/>
          </a:p>
          <a:p>
            <a:pPr lvl="1"/>
            <a:r>
              <a:rPr lang="en-US" sz="2400" dirty="0" err="1"/>
              <a:t>Akses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:  </a:t>
            </a:r>
            <a:r>
              <a:rPr lang="en-US" sz="2400" dirty="0" err="1"/>
              <a:t>Akses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relative access.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berkas</a:t>
            </a:r>
            <a:r>
              <a:rPr lang="en-US" sz="2400" dirty="0"/>
              <a:t>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rekaman-rekaman</a:t>
            </a:r>
            <a:r>
              <a:rPr lang="en-US" sz="2400" dirty="0"/>
              <a:t> logical yang </a:t>
            </a:r>
            <a:r>
              <a:rPr lang="en-US" sz="2400" dirty="0" err="1"/>
              <a:t>panjangnya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ditentukan</a:t>
            </a:r>
            <a:r>
              <a:rPr lang="en-US" sz="2400" dirty="0"/>
              <a:t>, yang </a:t>
            </a:r>
            <a:r>
              <a:rPr lang="en-US" sz="2400" dirty="0" err="1"/>
              <a:t>mengizinkan</a:t>
            </a:r>
            <a:r>
              <a:rPr lang="en-US" sz="2400" dirty="0"/>
              <a:t> program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membaca</a:t>
            </a:r>
            <a:r>
              <a:rPr lang="en-US" sz="2400" dirty="0"/>
              <a:t> dan </a:t>
            </a:r>
            <a:r>
              <a:rPr lang="en-US" sz="2400" dirty="0" err="1"/>
              <a:t>menulis</a:t>
            </a:r>
            <a:r>
              <a:rPr lang="en-US" sz="2400" dirty="0"/>
              <a:t> </a:t>
            </a:r>
            <a:r>
              <a:rPr lang="en-US" sz="2400" dirty="0" err="1"/>
              <a:t>rekaman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endParaRPr lang="en-US" sz="2400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3" name="Graphic 2" descr="Gears icon">
            <a:extLst>
              <a:ext uri="{FF2B5EF4-FFF2-40B4-BE49-F238E27FC236}">
                <a16:creationId xmlns:a16="http://schemas.microsoft.com/office/drawing/2014/main" id="{7C0542B6-D36A-838B-96DF-80393E0E6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6904" y="243287"/>
            <a:ext cx="1122450" cy="112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92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31FC59-A9AC-0059-D9CA-DC6EAB91C2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Kasih</a:t>
            </a:r>
          </a:p>
          <a:p>
            <a:r>
              <a:rPr lang="en-US" dirty="0"/>
              <a:t>Q&amp;A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1DB373-C1A1-4924-9AF2-F0436820150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</Template>
  <TotalTime>152</TotalTime>
  <Words>584</Words>
  <Application>Microsoft Office PowerPoint</Application>
  <PresentationFormat>Widescreen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Gill Sans MT</vt:lpstr>
      <vt:lpstr>Gallery</vt:lpstr>
      <vt:lpstr>Sistem berkas</vt:lpstr>
      <vt:lpstr>pendahuluan</vt:lpstr>
      <vt:lpstr>Konsep berkas</vt:lpstr>
      <vt:lpstr>Atribut berkas</vt:lpstr>
      <vt:lpstr>jenis-jenis berkas</vt:lpstr>
      <vt:lpstr>Operasi berkas</vt:lpstr>
      <vt:lpstr>Struktur berkas</vt:lpstr>
      <vt:lpstr>Metode akses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berkas</dc:title>
  <dc:creator>Thohir Yassin</dc:creator>
  <cp:lastModifiedBy>Thohir Yassin</cp:lastModifiedBy>
  <cp:revision>25</cp:revision>
  <dcterms:created xsi:type="dcterms:W3CDTF">2022-10-03T11:02:25Z</dcterms:created>
  <dcterms:modified xsi:type="dcterms:W3CDTF">2022-10-03T13:35:18Z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