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4" r:id="rId3"/>
    <p:sldId id="258" r:id="rId4"/>
    <p:sldId id="257" r:id="rId5"/>
    <p:sldId id="259" r:id="rId6"/>
    <p:sldId id="265" r:id="rId7"/>
    <p:sldId id="264" r:id="rId8"/>
    <p:sldId id="263" r:id="rId9"/>
    <p:sldId id="262" r:id="rId10"/>
    <p:sldId id="261" r:id="rId11"/>
    <p:sldId id="260" r:id="rId12"/>
    <p:sldId id="270" r:id="rId13"/>
    <p:sldId id="269" r:id="rId14"/>
    <p:sldId id="268" r:id="rId15"/>
    <p:sldId id="267" r:id="rId16"/>
    <p:sldId id="266" r:id="rId17"/>
    <p:sldId id="271" r:id="rId18"/>
    <p:sldId id="282" r:id="rId19"/>
    <p:sldId id="281" r:id="rId20"/>
    <p:sldId id="280" r:id="rId21"/>
    <p:sldId id="279" r:id="rId22"/>
    <p:sldId id="278" r:id="rId23"/>
    <p:sldId id="277" r:id="rId24"/>
    <p:sldId id="276" r:id="rId25"/>
    <p:sldId id="275" r:id="rId26"/>
    <p:sldId id="274" r:id="rId27"/>
    <p:sldId id="273" r:id="rId28"/>
    <p:sldId id="27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3" r:id="rId45"/>
    <p:sldId id="302" r:id="rId46"/>
    <p:sldId id="301" r:id="rId47"/>
    <p:sldId id="300" r:id="rId48"/>
    <p:sldId id="299" r:id="rId49"/>
    <p:sldId id="29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D377C37-71A0-486D-99E8-D1AD1E1BF0A0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237AE2C-476A-4C35-A6D5-9AF8EAFF29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95400"/>
            <a:ext cx="7406640" cy="1066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Aplikasi</a:t>
            </a:r>
            <a:r>
              <a:rPr lang="en-US" dirty="0" smtClean="0"/>
              <a:t> </a:t>
            </a:r>
            <a:r>
              <a:rPr lang="en-US" dirty="0" err="1" smtClean="0"/>
              <a:t>Persamaan</a:t>
            </a:r>
            <a:r>
              <a:rPr lang="en-US" dirty="0" smtClean="0"/>
              <a:t> Schrodinger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895600"/>
            <a:ext cx="3352800" cy="2817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066800" y="1143000"/>
            <a:ext cx="78486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295400"/>
            <a:ext cx="777297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09800"/>
            <a:ext cx="3686608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990600"/>
            <a:ext cx="76962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1219200" y="4876800"/>
            <a:ext cx="7696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066800" y="990599"/>
            <a:ext cx="7848600" cy="558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1066801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990600"/>
            <a:ext cx="7696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990600"/>
            <a:ext cx="7772400" cy="547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914400"/>
            <a:ext cx="7772400" cy="56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696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85800"/>
            <a:ext cx="8077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36CF-DBBE-4731-87D5-EB9AB408DB37}" type="datetime3">
              <a:rPr lang="en-US" smtClean="0"/>
              <a:pPr/>
              <a:t>23 April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83F5-38ED-4D4C-8EDF-9368C58CBD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990600"/>
            <a:ext cx="76962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990600"/>
            <a:ext cx="78486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6962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228600" y="1295400"/>
            <a:ext cx="8686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219200"/>
            <a:ext cx="77724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6200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143000"/>
            <a:ext cx="777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68667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219200"/>
            <a:ext cx="774382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1143000"/>
            <a:ext cx="746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90613"/>
            <a:ext cx="7848600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7724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772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1066800"/>
            <a:ext cx="76962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219200"/>
            <a:ext cx="77724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7724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066800" y="1143000"/>
            <a:ext cx="7848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7724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82955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1143000" y="4419600"/>
            <a:ext cx="784860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143000"/>
            <a:ext cx="7820025" cy="546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86111" y="1143000"/>
            <a:ext cx="7691189" cy="536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5638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95400"/>
            <a:ext cx="784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066800"/>
            <a:ext cx="7745372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066800" y="1143000"/>
            <a:ext cx="7791450" cy="534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143000"/>
            <a:ext cx="77724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1143000"/>
            <a:ext cx="7391400" cy="515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990600"/>
            <a:ext cx="7629525" cy="557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1143000"/>
            <a:ext cx="76390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143000" y="1295400"/>
            <a:ext cx="767715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066800" y="1143000"/>
            <a:ext cx="7848600" cy="53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1066800"/>
            <a:ext cx="75438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95400" y="972823"/>
            <a:ext cx="7496175" cy="5580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192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90600"/>
            <a:ext cx="76962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19200"/>
            <a:ext cx="7620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143000" y="1143000"/>
            <a:ext cx="762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7866888" cy="6400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Potensial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(</a:t>
            </a:r>
            <a:r>
              <a:rPr lang="en-US" i="1" dirty="0" smtClean="0"/>
              <a:t>Step Potential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87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1219200" y="914400"/>
            <a:ext cx="76961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0" y="5410200"/>
            <a:ext cx="302895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213</TotalTime>
  <Words>287</Words>
  <Application>Microsoft Office PowerPoint</Application>
  <PresentationFormat>On-screen Show (4:3)</PresentationFormat>
  <Paragraphs>50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Solstice</vt:lpstr>
      <vt:lpstr>Aplikasi Persamaan Schrodinger</vt:lpstr>
      <vt:lpstr>PowerPoint Presentation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  <vt:lpstr>Potensial Tangga (Step Potential)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Aplikasi Persamaan Schrodinger</dc:title>
  <dc:creator>Pak Halim</dc:creator>
  <cp:lastModifiedBy>ThinkPad</cp:lastModifiedBy>
  <cp:revision>11</cp:revision>
  <dcterms:created xsi:type="dcterms:W3CDTF">2016-03-02T23:12:35Z</dcterms:created>
  <dcterms:modified xsi:type="dcterms:W3CDTF">2018-04-23T04:54:02Z</dcterms:modified>
</cp:coreProperties>
</file>