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37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210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192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1040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74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8839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6731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57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22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976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67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661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70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85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326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467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F3853-54DF-4F36-9FF5-65322887C0CC}" type="datetimeFigureOut">
              <a:rPr lang="id-ID" smtClean="0"/>
              <a:t>14/09/2022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CB709-3D76-45C0-809B-606C7498089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934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BIOKONSERVASI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5150" y="4452720"/>
            <a:ext cx="7124700" cy="685800"/>
          </a:xfrm>
        </p:spPr>
        <p:txBody>
          <a:bodyPr>
            <a:normAutofit/>
          </a:bodyPr>
          <a:lstStyle/>
          <a:p>
            <a:pPr algn="r"/>
            <a:r>
              <a:rPr lang="id-ID" sz="2400" dirty="0" smtClean="0">
                <a:solidFill>
                  <a:srgbClr val="002060"/>
                </a:solidFill>
              </a:rPr>
              <a:t>Eva Yuliana, M.Pd.</a:t>
            </a:r>
            <a:endParaRPr lang="id-ID" sz="24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2" y="3926134"/>
            <a:ext cx="5365798" cy="30430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751" y="73724"/>
            <a:ext cx="6215250" cy="310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8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5310"/>
            <a:ext cx="10515600" cy="586165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Pendahuluan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Keanekaragaman Hayati (Biodiversitas)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Komponen Biodiversitas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Distribusi, Manfaat Biodiversitas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Biodiversitas di Indonesia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Faktor-faktor Kelangkaan dan Kepunahan Biodiversitas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Permasalahan, Ancaman dan Solusi Melestarikan Biodiversitas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UTS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Strategi Konservasi Biodiversitas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Nilai Keanekaragaman Sumber Daya Alam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Kawasan Konservasi</a:t>
            </a:r>
            <a:endParaRPr lang="id-ID" sz="2000" dirty="0"/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Klasifikasi Makhluk Hidup</a:t>
            </a:r>
            <a:endParaRPr lang="id-ID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Praktikum (Keanekaragaman Hayati dan Konservasi Ekosistem Mangrove)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Praktikum (Keanekaragaman Hayati dan Konservasi Taman Nasional Gunung Ciremai)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Presentasi Laporan Praktikum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UAS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7089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456</TotalTime>
  <Words>71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BIOKONSERVASI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BIOKONSERVASI</dc:title>
  <dc:creator>Vo</dc:creator>
  <cp:keywords>Pendahuluan</cp:keywords>
  <cp:lastModifiedBy>Windows User</cp:lastModifiedBy>
  <cp:revision>12</cp:revision>
  <dcterms:created xsi:type="dcterms:W3CDTF">2022-09-13T16:09:55Z</dcterms:created>
  <dcterms:modified xsi:type="dcterms:W3CDTF">2022-09-14T07:40:47Z</dcterms:modified>
</cp:coreProperties>
</file>