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quickStyle8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Default Extension="png" ContentType="image/png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8" r:id="rId2"/>
    <p:sldId id="259" r:id="rId3"/>
    <p:sldId id="260" r:id="rId4"/>
    <p:sldId id="261" r:id="rId5"/>
    <p:sldId id="262" r:id="rId6"/>
    <p:sldId id="287" r:id="rId7"/>
    <p:sldId id="263" r:id="rId8"/>
    <p:sldId id="277" r:id="rId9"/>
    <p:sldId id="271" r:id="rId10"/>
    <p:sldId id="272" r:id="rId11"/>
    <p:sldId id="273" r:id="rId12"/>
    <p:sldId id="274" r:id="rId13"/>
    <p:sldId id="276" r:id="rId14"/>
    <p:sldId id="278" r:id="rId15"/>
    <p:sldId id="288" r:id="rId16"/>
    <p:sldId id="264" r:id="rId17"/>
    <p:sldId id="265" r:id="rId18"/>
    <p:sldId id="270" r:id="rId19"/>
    <p:sldId id="279" r:id="rId20"/>
    <p:sldId id="280" r:id="rId21"/>
    <p:sldId id="281" r:id="rId22"/>
    <p:sldId id="282" r:id="rId23"/>
    <p:sldId id="266" r:id="rId24"/>
    <p:sldId id="285" r:id="rId25"/>
    <p:sldId id="286" r:id="rId26"/>
    <p:sldId id="284" r:id="rId27"/>
    <p:sldId id="283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7131D1-0584-41EA-A59A-A2DF4C94A5EE}" type="doc">
      <dgm:prSet loTypeId="urn:microsoft.com/office/officeart/2005/8/layout/lProcess3" loCatId="process" qsTypeId="urn:microsoft.com/office/officeart/2005/8/quickstyle/3d3" qsCatId="3D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A25E6172-3EF5-4292-AF78-F86948C716BB}">
      <dgm:prSet phldrT="[Text]" custT="1"/>
      <dgm:spPr/>
      <dgm:t>
        <a:bodyPr/>
        <a:lstStyle/>
        <a:p>
          <a:r>
            <a:rPr lang="id-ID" sz="2400" b="1" dirty="0" smtClean="0">
              <a:latin typeface="Arial" pitchFamily="34" charset="0"/>
              <a:cs typeface="Arial" pitchFamily="34" charset="0"/>
            </a:rPr>
            <a:t>Indeks Harga</a:t>
          </a:r>
          <a:endParaRPr lang="en-US" sz="2400" b="1" dirty="0">
            <a:latin typeface="Arial" pitchFamily="34" charset="0"/>
            <a:cs typeface="Arial" pitchFamily="34" charset="0"/>
          </a:endParaRPr>
        </a:p>
      </dgm:t>
    </dgm:pt>
    <dgm:pt modelId="{D2477AD7-B550-4F8E-85E6-B3E96D372520}" type="parTrans" cxnId="{6FA90809-9C8F-4BCD-BE8F-3A423BE561BD}">
      <dgm:prSet/>
      <dgm:spPr/>
      <dgm:t>
        <a:bodyPr/>
        <a:lstStyle/>
        <a:p>
          <a:endParaRPr lang="en-US"/>
        </a:p>
      </dgm:t>
    </dgm:pt>
    <dgm:pt modelId="{605BFB75-6C0C-4968-A968-FD02482063DC}" type="sibTrans" cxnId="{6FA90809-9C8F-4BCD-BE8F-3A423BE561BD}">
      <dgm:prSet/>
      <dgm:spPr/>
      <dgm:t>
        <a:bodyPr/>
        <a:lstStyle/>
        <a:p>
          <a:endParaRPr lang="en-US"/>
        </a:p>
      </dgm:t>
    </dgm:pt>
    <dgm:pt modelId="{895592D6-46B5-41A2-A2E4-C1DB788E6554}">
      <dgm:prSet phldrT="[Text]" custT="1"/>
      <dgm:spPr/>
      <dgm:t>
        <a:bodyPr/>
        <a:lstStyle/>
        <a:p>
          <a:r>
            <a:rPr lang="id-ID" sz="1600" dirty="0" smtClean="0">
              <a:latin typeface="Arial" pitchFamily="34" charset="0"/>
              <a:cs typeface="Arial" pitchFamily="34" charset="0"/>
            </a:rPr>
            <a:t>Apa itu indeks harga</a:t>
          </a:r>
          <a:endParaRPr lang="en-US" sz="1600" dirty="0">
            <a:latin typeface="Arial" pitchFamily="34" charset="0"/>
            <a:cs typeface="Arial" pitchFamily="34" charset="0"/>
          </a:endParaRPr>
        </a:p>
      </dgm:t>
    </dgm:pt>
    <dgm:pt modelId="{AA4C3E00-658A-47F2-8E49-3F80579610EB}" type="parTrans" cxnId="{B8157A72-32F8-426A-916E-B59932C4730C}">
      <dgm:prSet/>
      <dgm:spPr/>
      <dgm:t>
        <a:bodyPr/>
        <a:lstStyle/>
        <a:p>
          <a:endParaRPr lang="en-US"/>
        </a:p>
      </dgm:t>
    </dgm:pt>
    <dgm:pt modelId="{CDC0056B-566B-4D14-A8F6-9AEB6D863E6E}" type="sibTrans" cxnId="{B8157A72-32F8-426A-916E-B59932C4730C}">
      <dgm:prSet/>
      <dgm:spPr/>
      <dgm:t>
        <a:bodyPr/>
        <a:lstStyle/>
        <a:p>
          <a:endParaRPr lang="en-US"/>
        </a:p>
      </dgm:t>
    </dgm:pt>
    <dgm:pt modelId="{9D55D96C-529C-45DB-B477-4E64E45CD0B4}">
      <dgm:prSet phldrT="[Text]" custT="1"/>
      <dgm:spPr/>
      <dgm:t>
        <a:bodyPr/>
        <a:lstStyle/>
        <a:p>
          <a:r>
            <a:rPr lang="id-ID" sz="1600" dirty="0" smtClean="0">
              <a:latin typeface="Arial" pitchFamily="34" charset="0"/>
              <a:cs typeface="Arial" pitchFamily="34" charset="0"/>
            </a:rPr>
            <a:t>Apa tujuan penghitungan indeks harga?</a:t>
          </a:r>
          <a:endParaRPr lang="en-US" sz="1600" dirty="0">
            <a:latin typeface="Arial" pitchFamily="34" charset="0"/>
            <a:cs typeface="Arial" pitchFamily="34" charset="0"/>
          </a:endParaRPr>
        </a:p>
      </dgm:t>
    </dgm:pt>
    <dgm:pt modelId="{45987ACF-B18D-421A-8075-EFFEFB52B096}" type="parTrans" cxnId="{869452D7-8886-4B3C-B08A-947FBBDF4A74}">
      <dgm:prSet/>
      <dgm:spPr/>
      <dgm:t>
        <a:bodyPr/>
        <a:lstStyle/>
        <a:p>
          <a:endParaRPr lang="en-US"/>
        </a:p>
      </dgm:t>
    </dgm:pt>
    <dgm:pt modelId="{F9697238-74C7-444D-B147-948431F43A56}" type="sibTrans" cxnId="{869452D7-8886-4B3C-B08A-947FBBDF4A74}">
      <dgm:prSet/>
      <dgm:spPr/>
      <dgm:t>
        <a:bodyPr/>
        <a:lstStyle/>
        <a:p>
          <a:endParaRPr lang="en-US"/>
        </a:p>
      </dgm:t>
    </dgm:pt>
    <dgm:pt modelId="{8CA21107-06DC-4276-9336-C6AB17FA60C0}" type="pres">
      <dgm:prSet presAssocID="{267131D1-0584-41EA-A59A-A2DF4C94A5EE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FAE693B3-602A-4D30-9943-B3857B6574D6}" type="pres">
      <dgm:prSet presAssocID="{A25E6172-3EF5-4292-AF78-F86948C716BB}" presName="horFlow" presStyleCnt="0"/>
      <dgm:spPr/>
      <dgm:t>
        <a:bodyPr/>
        <a:lstStyle/>
        <a:p>
          <a:endParaRPr lang="en-US"/>
        </a:p>
      </dgm:t>
    </dgm:pt>
    <dgm:pt modelId="{AD391BE1-9664-410D-B360-832C0AF8DB0D}" type="pres">
      <dgm:prSet presAssocID="{A25E6172-3EF5-4292-AF78-F86948C716BB}" presName="bigChev" presStyleLbl="node1" presStyleIdx="0" presStyleCnt="1"/>
      <dgm:spPr/>
      <dgm:t>
        <a:bodyPr/>
        <a:lstStyle/>
        <a:p>
          <a:endParaRPr lang="en-US"/>
        </a:p>
      </dgm:t>
    </dgm:pt>
    <dgm:pt modelId="{ECC14381-E531-4109-8B47-665BC25DB40E}" type="pres">
      <dgm:prSet presAssocID="{AA4C3E00-658A-47F2-8E49-3F80579610EB}" presName="parTrans" presStyleCnt="0"/>
      <dgm:spPr/>
      <dgm:t>
        <a:bodyPr/>
        <a:lstStyle/>
        <a:p>
          <a:endParaRPr lang="en-US"/>
        </a:p>
      </dgm:t>
    </dgm:pt>
    <dgm:pt modelId="{196211A9-41E7-4A48-9001-1C56E046F706}" type="pres">
      <dgm:prSet presAssocID="{895592D6-46B5-41A2-A2E4-C1DB788E6554}" presName="node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E82F7C-316A-48A8-BC01-24503AED3452}" type="pres">
      <dgm:prSet presAssocID="{CDC0056B-566B-4D14-A8F6-9AEB6D863E6E}" presName="sibTrans" presStyleCnt="0"/>
      <dgm:spPr/>
      <dgm:t>
        <a:bodyPr/>
        <a:lstStyle/>
        <a:p>
          <a:endParaRPr lang="en-US"/>
        </a:p>
      </dgm:t>
    </dgm:pt>
    <dgm:pt modelId="{FD46AB17-76D0-4752-955D-98F8428D045C}" type="pres">
      <dgm:prSet presAssocID="{9D55D96C-529C-45DB-B477-4E64E45CD0B4}" presName="node" presStyleLbl="alignAccFollowNode1" presStyleIdx="1" presStyleCnt="2" custScaleX="14272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8157A72-32F8-426A-916E-B59932C4730C}" srcId="{A25E6172-3EF5-4292-AF78-F86948C716BB}" destId="{895592D6-46B5-41A2-A2E4-C1DB788E6554}" srcOrd="0" destOrd="0" parTransId="{AA4C3E00-658A-47F2-8E49-3F80579610EB}" sibTransId="{CDC0056B-566B-4D14-A8F6-9AEB6D863E6E}"/>
    <dgm:cxn modelId="{E2D1E58E-3624-4016-8C8C-EA58BC36B865}" type="presOf" srcId="{895592D6-46B5-41A2-A2E4-C1DB788E6554}" destId="{196211A9-41E7-4A48-9001-1C56E046F706}" srcOrd="0" destOrd="0" presId="urn:microsoft.com/office/officeart/2005/8/layout/lProcess3"/>
    <dgm:cxn modelId="{869452D7-8886-4B3C-B08A-947FBBDF4A74}" srcId="{A25E6172-3EF5-4292-AF78-F86948C716BB}" destId="{9D55D96C-529C-45DB-B477-4E64E45CD0B4}" srcOrd="1" destOrd="0" parTransId="{45987ACF-B18D-421A-8075-EFFEFB52B096}" sibTransId="{F9697238-74C7-444D-B147-948431F43A56}"/>
    <dgm:cxn modelId="{205EB413-7629-425E-AC97-0952A0055696}" type="presOf" srcId="{267131D1-0584-41EA-A59A-A2DF4C94A5EE}" destId="{8CA21107-06DC-4276-9336-C6AB17FA60C0}" srcOrd="0" destOrd="0" presId="urn:microsoft.com/office/officeart/2005/8/layout/lProcess3"/>
    <dgm:cxn modelId="{DA9EA031-FF97-4297-B5D0-D7155B7B20B9}" type="presOf" srcId="{A25E6172-3EF5-4292-AF78-F86948C716BB}" destId="{AD391BE1-9664-410D-B360-832C0AF8DB0D}" srcOrd="0" destOrd="0" presId="urn:microsoft.com/office/officeart/2005/8/layout/lProcess3"/>
    <dgm:cxn modelId="{6FA90809-9C8F-4BCD-BE8F-3A423BE561BD}" srcId="{267131D1-0584-41EA-A59A-A2DF4C94A5EE}" destId="{A25E6172-3EF5-4292-AF78-F86948C716BB}" srcOrd="0" destOrd="0" parTransId="{D2477AD7-B550-4F8E-85E6-B3E96D372520}" sibTransId="{605BFB75-6C0C-4968-A968-FD02482063DC}"/>
    <dgm:cxn modelId="{FFCDBC2B-E296-4D1D-9972-5131490BEBBB}" type="presOf" srcId="{9D55D96C-529C-45DB-B477-4E64E45CD0B4}" destId="{FD46AB17-76D0-4752-955D-98F8428D045C}" srcOrd="0" destOrd="0" presId="urn:microsoft.com/office/officeart/2005/8/layout/lProcess3"/>
    <dgm:cxn modelId="{FBB177D2-E100-422F-BC84-DCF550985CDA}" type="presParOf" srcId="{8CA21107-06DC-4276-9336-C6AB17FA60C0}" destId="{FAE693B3-602A-4D30-9943-B3857B6574D6}" srcOrd="0" destOrd="0" presId="urn:microsoft.com/office/officeart/2005/8/layout/lProcess3"/>
    <dgm:cxn modelId="{AAE7B0C3-4B85-4005-886E-BBF81CB89A6C}" type="presParOf" srcId="{FAE693B3-602A-4D30-9943-B3857B6574D6}" destId="{AD391BE1-9664-410D-B360-832C0AF8DB0D}" srcOrd="0" destOrd="0" presId="urn:microsoft.com/office/officeart/2005/8/layout/lProcess3"/>
    <dgm:cxn modelId="{E09BD054-0911-49CA-89F7-18B76F447BBF}" type="presParOf" srcId="{FAE693B3-602A-4D30-9943-B3857B6574D6}" destId="{ECC14381-E531-4109-8B47-665BC25DB40E}" srcOrd="1" destOrd="0" presId="urn:microsoft.com/office/officeart/2005/8/layout/lProcess3"/>
    <dgm:cxn modelId="{E574DB4B-BB69-40A3-9D83-E0F41D198579}" type="presParOf" srcId="{FAE693B3-602A-4D30-9943-B3857B6574D6}" destId="{196211A9-41E7-4A48-9001-1C56E046F706}" srcOrd="2" destOrd="0" presId="urn:microsoft.com/office/officeart/2005/8/layout/lProcess3"/>
    <dgm:cxn modelId="{7BA0E80E-4E69-4929-A552-15D9F0A121A6}" type="presParOf" srcId="{FAE693B3-602A-4D30-9943-B3857B6574D6}" destId="{3AE82F7C-316A-48A8-BC01-24503AED3452}" srcOrd="3" destOrd="0" presId="urn:microsoft.com/office/officeart/2005/8/layout/lProcess3"/>
    <dgm:cxn modelId="{1F1F94B5-1D66-4D0F-A646-E53E612AAC27}" type="presParOf" srcId="{FAE693B3-602A-4D30-9943-B3857B6574D6}" destId="{FD46AB17-76D0-4752-955D-98F8428D045C}" srcOrd="4" destOrd="0" presId="urn:microsoft.com/office/officeart/2005/8/layout/lProcess3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6A59F04-1F8A-4959-81AC-19748E494371}" type="doc">
      <dgm:prSet loTypeId="urn:microsoft.com/office/officeart/2005/8/layout/pyramid2" loCatId="pyramid" qsTypeId="urn:microsoft.com/office/officeart/2005/8/quickstyle/3d7" qsCatId="3D" csTypeId="urn:microsoft.com/office/officeart/2005/8/colors/colorful5" csCatId="colorful" phldr="1"/>
      <dgm:spPr/>
    </dgm:pt>
    <dgm:pt modelId="{E6735369-FD58-4389-919F-165E2C2B3396}">
      <dgm:prSet phldrT="[Text]" custT="1"/>
      <dgm:spPr/>
      <dgm:t>
        <a:bodyPr/>
        <a:lstStyle/>
        <a:p>
          <a:r>
            <a:rPr lang="en-US" sz="1600" dirty="0" err="1" smtClean="0">
              <a:latin typeface="Arial" pitchFamily="34" charset="0"/>
              <a:cs typeface="Arial" pitchFamily="34" charset="0"/>
            </a:rPr>
            <a:t>Sebagai</a:t>
          </a:r>
          <a:r>
            <a:rPr lang="en-US" sz="1600" dirty="0" smtClean="0">
              <a:latin typeface="Arial" pitchFamily="34" charset="0"/>
              <a:cs typeface="Arial" pitchFamily="34" charset="0"/>
            </a:rPr>
            <a:t> data </a:t>
          </a:r>
          <a:r>
            <a:rPr lang="en-US" sz="1600" dirty="0" err="1" smtClean="0">
              <a:latin typeface="Arial" pitchFamily="34" charset="0"/>
              <a:cs typeface="Arial" pitchFamily="34" charset="0"/>
            </a:rPr>
            <a:t>dalam</a:t>
          </a:r>
          <a:r>
            <a:rPr lang="en-US" sz="16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600" dirty="0" err="1" smtClean="0">
              <a:latin typeface="Arial" pitchFamily="34" charset="0"/>
              <a:cs typeface="Arial" pitchFamily="34" charset="0"/>
            </a:rPr>
            <a:t>menghitung</a:t>
          </a:r>
          <a:r>
            <a:rPr lang="en-US" sz="16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600" dirty="0" err="1" smtClean="0">
              <a:latin typeface="Arial" pitchFamily="34" charset="0"/>
              <a:cs typeface="Arial" pitchFamily="34" charset="0"/>
            </a:rPr>
            <a:t>inflasi</a:t>
          </a:r>
          <a:endParaRPr lang="en-US" sz="1600" dirty="0"/>
        </a:p>
      </dgm:t>
    </dgm:pt>
    <dgm:pt modelId="{B59C25ED-D884-4086-8ADB-778938A01D4A}" type="parTrans" cxnId="{D7AD86E2-E905-4892-9F76-3E536323676D}">
      <dgm:prSet/>
      <dgm:spPr/>
      <dgm:t>
        <a:bodyPr/>
        <a:lstStyle/>
        <a:p>
          <a:endParaRPr lang="en-US"/>
        </a:p>
      </dgm:t>
    </dgm:pt>
    <dgm:pt modelId="{6B493900-8851-48B5-BC36-1553A11D4123}" type="sibTrans" cxnId="{D7AD86E2-E905-4892-9F76-3E536323676D}">
      <dgm:prSet/>
      <dgm:spPr/>
      <dgm:t>
        <a:bodyPr/>
        <a:lstStyle/>
        <a:p>
          <a:endParaRPr lang="en-US"/>
        </a:p>
      </dgm:t>
    </dgm:pt>
    <dgm:pt modelId="{B313D13F-9882-45CB-9470-33D97BD52D1B}">
      <dgm:prSet custT="1"/>
      <dgm:spPr/>
      <dgm:t>
        <a:bodyPr/>
        <a:lstStyle/>
        <a:p>
          <a:r>
            <a:rPr lang="en-US" sz="1600" dirty="0" err="1" smtClean="0">
              <a:latin typeface="Arial" pitchFamily="34" charset="0"/>
              <a:cs typeface="Arial" pitchFamily="34" charset="0"/>
            </a:rPr>
            <a:t>Pedoman</a:t>
          </a:r>
          <a:r>
            <a:rPr lang="en-US" sz="16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600" dirty="0" err="1" smtClean="0">
              <a:latin typeface="Arial" pitchFamily="34" charset="0"/>
              <a:cs typeface="Arial" pitchFamily="34" charset="0"/>
            </a:rPr>
            <a:t>dalam</a:t>
          </a:r>
          <a:r>
            <a:rPr lang="en-US" sz="16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600" dirty="0" err="1" smtClean="0">
              <a:latin typeface="Arial" pitchFamily="34" charset="0"/>
              <a:cs typeface="Arial" pitchFamily="34" charset="0"/>
            </a:rPr>
            <a:t>menentukan</a:t>
          </a:r>
          <a:r>
            <a:rPr lang="en-US" sz="16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600" dirty="0" err="1" smtClean="0">
              <a:latin typeface="Arial" pitchFamily="34" charset="0"/>
              <a:cs typeface="Arial" pitchFamily="34" charset="0"/>
            </a:rPr>
            <a:t>kebijakan</a:t>
          </a:r>
          <a:r>
            <a:rPr lang="en-US" sz="16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600" dirty="0" err="1" smtClean="0">
              <a:latin typeface="Arial" pitchFamily="34" charset="0"/>
              <a:cs typeface="Arial" pitchFamily="34" charset="0"/>
            </a:rPr>
            <a:t>ekonomi</a:t>
          </a:r>
          <a:r>
            <a:rPr lang="en-US" sz="16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600" dirty="0" err="1" smtClean="0">
              <a:latin typeface="Arial" pitchFamily="34" charset="0"/>
              <a:cs typeface="Arial" pitchFamily="34" charset="0"/>
            </a:rPr>
            <a:t>pada</a:t>
          </a:r>
          <a:r>
            <a:rPr lang="en-US" sz="16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600" dirty="0" err="1" smtClean="0">
              <a:latin typeface="Arial" pitchFamily="34" charset="0"/>
              <a:cs typeface="Arial" pitchFamily="34" charset="0"/>
            </a:rPr>
            <a:t>masa</a:t>
          </a:r>
          <a:r>
            <a:rPr lang="en-US" sz="16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600" dirty="0" err="1" smtClean="0">
              <a:latin typeface="Arial" pitchFamily="34" charset="0"/>
              <a:cs typeface="Arial" pitchFamily="34" charset="0"/>
            </a:rPr>
            <a:t>depan</a:t>
          </a:r>
          <a:endParaRPr lang="en-US" sz="1600" dirty="0" smtClean="0">
            <a:latin typeface="Arial" pitchFamily="34" charset="0"/>
            <a:cs typeface="Arial" pitchFamily="34" charset="0"/>
          </a:endParaRPr>
        </a:p>
      </dgm:t>
    </dgm:pt>
    <dgm:pt modelId="{A28A99E6-CEA4-4D93-8616-3FAC57248702}" type="parTrans" cxnId="{49AF963A-8C1B-42C4-B72C-D4A054DBFA1F}">
      <dgm:prSet/>
      <dgm:spPr/>
      <dgm:t>
        <a:bodyPr/>
        <a:lstStyle/>
        <a:p>
          <a:endParaRPr lang="en-US"/>
        </a:p>
      </dgm:t>
    </dgm:pt>
    <dgm:pt modelId="{F7B3DDD3-0014-43DC-9510-9D82FE45AE48}" type="sibTrans" cxnId="{49AF963A-8C1B-42C4-B72C-D4A054DBFA1F}">
      <dgm:prSet/>
      <dgm:spPr/>
      <dgm:t>
        <a:bodyPr/>
        <a:lstStyle/>
        <a:p>
          <a:endParaRPr lang="en-US"/>
        </a:p>
      </dgm:t>
    </dgm:pt>
    <dgm:pt modelId="{3A2304E4-8FC9-4E1F-BC2F-3304722D3F84}">
      <dgm:prSet custT="1"/>
      <dgm:spPr/>
      <dgm:t>
        <a:bodyPr/>
        <a:lstStyle/>
        <a:p>
          <a:r>
            <a:rPr lang="en-US" sz="1600" dirty="0" smtClean="0">
              <a:latin typeface="Arial" pitchFamily="34" charset="0"/>
              <a:cs typeface="Arial" pitchFamily="34" charset="0"/>
            </a:rPr>
            <a:t>Data </a:t>
          </a:r>
          <a:r>
            <a:rPr lang="en-US" sz="1600" dirty="0" err="1" smtClean="0">
              <a:latin typeface="Arial" pitchFamily="34" charset="0"/>
              <a:cs typeface="Arial" pitchFamily="34" charset="0"/>
            </a:rPr>
            <a:t>acuan</a:t>
          </a:r>
          <a:r>
            <a:rPr lang="en-US" sz="16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600" dirty="0" err="1" smtClean="0">
              <a:latin typeface="Arial" pitchFamily="34" charset="0"/>
              <a:cs typeface="Arial" pitchFamily="34" charset="0"/>
            </a:rPr>
            <a:t>dalam</a:t>
          </a:r>
          <a:r>
            <a:rPr lang="en-US" sz="16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600" dirty="0" err="1" smtClean="0">
              <a:latin typeface="Arial" pitchFamily="34" charset="0"/>
              <a:cs typeface="Arial" pitchFamily="34" charset="0"/>
            </a:rPr>
            <a:t>menentukan</a:t>
          </a:r>
          <a:r>
            <a:rPr lang="en-US" sz="16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600" dirty="0" err="1" smtClean="0">
              <a:latin typeface="Arial" pitchFamily="34" charset="0"/>
              <a:cs typeface="Arial" pitchFamily="34" charset="0"/>
            </a:rPr>
            <a:t>penyesuaian</a:t>
          </a:r>
          <a:r>
            <a:rPr lang="en-US" sz="16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600" dirty="0" err="1" smtClean="0">
              <a:latin typeface="Arial" pitchFamily="34" charset="0"/>
              <a:cs typeface="Arial" pitchFamily="34" charset="0"/>
            </a:rPr>
            <a:t>upah</a:t>
          </a:r>
          <a:r>
            <a:rPr lang="en-US" sz="1600" dirty="0" smtClean="0">
              <a:latin typeface="Arial" pitchFamily="34" charset="0"/>
              <a:cs typeface="Arial" pitchFamily="34" charset="0"/>
            </a:rPr>
            <a:t> minimum</a:t>
          </a:r>
        </a:p>
      </dgm:t>
    </dgm:pt>
    <dgm:pt modelId="{DC280B4B-FA2D-440C-89B8-B53BC18E5648}" type="parTrans" cxnId="{5F4307D6-F43A-4D27-AB75-422A550EF969}">
      <dgm:prSet/>
      <dgm:spPr/>
      <dgm:t>
        <a:bodyPr/>
        <a:lstStyle/>
        <a:p>
          <a:endParaRPr lang="en-US"/>
        </a:p>
      </dgm:t>
    </dgm:pt>
    <dgm:pt modelId="{95E60670-43B3-4101-AF33-17F5004383D3}" type="sibTrans" cxnId="{5F4307D6-F43A-4D27-AB75-422A550EF969}">
      <dgm:prSet/>
      <dgm:spPr/>
      <dgm:t>
        <a:bodyPr/>
        <a:lstStyle/>
        <a:p>
          <a:endParaRPr lang="en-US"/>
        </a:p>
      </dgm:t>
    </dgm:pt>
    <dgm:pt modelId="{77A96762-B0CD-49D1-8E2D-F6828A53284F}">
      <dgm:prSet custT="1"/>
      <dgm:spPr/>
      <dgm:t>
        <a:bodyPr/>
        <a:lstStyle/>
        <a:p>
          <a:r>
            <a:rPr lang="en-US" sz="1600" dirty="0" err="1" smtClean="0">
              <a:latin typeface="Arial" pitchFamily="34" charset="0"/>
              <a:cs typeface="Arial" pitchFamily="34" charset="0"/>
            </a:rPr>
            <a:t>Memudahkan</a:t>
          </a:r>
          <a:r>
            <a:rPr lang="en-US" sz="16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600" dirty="0" err="1" smtClean="0">
              <a:latin typeface="Arial" pitchFamily="34" charset="0"/>
              <a:cs typeface="Arial" pitchFamily="34" charset="0"/>
            </a:rPr>
            <a:t>pemantauan</a:t>
          </a:r>
          <a:r>
            <a:rPr lang="en-US" sz="16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600" dirty="0" err="1" smtClean="0">
              <a:latin typeface="Arial" pitchFamily="34" charset="0"/>
              <a:cs typeface="Arial" pitchFamily="34" charset="0"/>
            </a:rPr>
            <a:t>penawaran</a:t>
          </a:r>
          <a:r>
            <a:rPr lang="en-US" sz="16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600" dirty="0" err="1" smtClean="0">
              <a:latin typeface="Arial" pitchFamily="34" charset="0"/>
              <a:cs typeface="Arial" pitchFamily="34" charset="0"/>
            </a:rPr>
            <a:t>dan</a:t>
          </a:r>
          <a:r>
            <a:rPr lang="en-US" sz="16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600" dirty="0" err="1" smtClean="0">
              <a:latin typeface="Arial" pitchFamily="34" charset="0"/>
              <a:cs typeface="Arial" pitchFamily="34" charset="0"/>
            </a:rPr>
            <a:t>permintaan</a:t>
          </a:r>
          <a:r>
            <a:rPr lang="en-US" sz="16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600" dirty="0" err="1" smtClean="0">
              <a:latin typeface="Arial" pitchFamily="34" charset="0"/>
              <a:cs typeface="Arial" pitchFamily="34" charset="0"/>
            </a:rPr>
            <a:t>barang</a:t>
          </a:r>
          <a:r>
            <a:rPr lang="en-US" sz="16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600" dirty="0" err="1" smtClean="0">
              <a:latin typeface="Arial" pitchFamily="34" charset="0"/>
              <a:cs typeface="Arial" pitchFamily="34" charset="0"/>
            </a:rPr>
            <a:t>kebutuhan</a:t>
          </a:r>
          <a:endParaRPr lang="en-US" sz="1600" dirty="0" smtClean="0">
            <a:latin typeface="Arial" pitchFamily="34" charset="0"/>
            <a:cs typeface="Arial" pitchFamily="34" charset="0"/>
          </a:endParaRPr>
        </a:p>
      </dgm:t>
    </dgm:pt>
    <dgm:pt modelId="{7D3F0C04-15E0-40BF-B897-5C10DDD0DFA6}" type="parTrans" cxnId="{19F5B586-46BC-41B7-B227-33A6EF5C9A21}">
      <dgm:prSet/>
      <dgm:spPr/>
      <dgm:t>
        <a:bodyPr/>
        <a:lstStyle/>
        <a:p>
          <a:endParaRPr lang="en-US"/>
        </a:p>
      </dgm:t>
    </dgm:pt>
    <dgm:pt modelId="{A11813F3-D939-45AE-857F-772A8788B576}" type="sibTrans" cxnId="{19F5B586-46BC-41B7-B227-33A6EF5C9A21}">
      <dgm:prSet/>
      <dgm:spPr/>
      <dgm:t>
        <a:bodyPr/>
        <a:lstStyle/>
        <a:p>
          <a:endParaRPr lang="en-US"/>
        </a:p>
      </dgm:t>
    </dgm:pt>
    <dgm:pt modelId="{8E7C138D-9BAD-41B5-9E53-02A2E7991CC8}">
      <dgm:prSet custT="1"/>
      <dgm:spPr/>
      <dgm:t>
        <a:bodyPr/>
        <a:lstStyle/>
        <a:p>
          <a:r>
            <a:rPr lang="en-US" sz="1600" dirty="0" err="1" smtClean="0">
              <a:latin typeface="Arial" pitchFamily="34" charset="0"/>
              <a:cs typeface="Arial" pitchFamily="34" charset="0"/>
            </a:rPr>
            <a:t>Mengetahui</a:t>
          </a:r>
          <a:r>
            <a:rPr lang="en-US" sz="16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600" dirty="0" err="1" smtClean="0">
              <a:latin typeface="Arial" pitchFamily="34" charset="0"/>
              <a:cs typeface="Arial" pitchFamily="34" charset="0"/>
            </a:rPr>
            <a:t>perkembangan</a:t>
          </a:r>
          <a:r>
            <a:rPr lang="en-US" sz="16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600" dirty="0" err="1" smtClean="0">
              <a:latin typeface="Arial" pitchFamily="34" charset="0"/>
              <a:cs typeface="Arial" pitchFamily="34" charset="0"/>
            </a:rPr>
            <a:t>harga</a:t>
          </a:r>
          <a:r>
            <a:rPr lang="en-US" sz="16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600" dirty="0" err="1" smtClean="0">
              <a:latin typeface="Arial" pitchFamily="34" charset="0"/>
              <a:cs typeface="Arial" pitchFamily="34" charset="0"/>
            </a:rPr>
            <a:t>barang</a:t>
          </a:r>
          <a:r>
            <a:rPr lang="en-US" sz="16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600" dirty="0" err="1" smtClean="0">
              <a:latin typeface="Arial" pitchFamily="34" charset="0"/>
              <a:cs typeface="Arial" pitchFamily="34" charset="0"/>
            </a:rPr>
            <a:t>dan</a:t>
          </a:r>
          <a:r>
            <a:rPr lang="en-US" sz="1600" dirty="0" smtClean="0">
              <a:latin typeface="Arial" pitchFamily="34" charset="0"/>
              <a:cs typeface="Arial" pitchFamily="34" charset="0"/>
            </a:rPr>
            <a:t>/</a:t>
          </a:r>
          <a:r>
            <a:rPr lang="en-US" sz="1600" dirty="0" err="1" smtClean="0">
              <a:latin typeface="Arial" pitchFamily="34" charset="0"/>
              <a:cs typeface="Arial" pitchFamily="34" charset="0"/>
            </a:rPr>
            <a:t>atau</a:t>
          </a:r>
          <a:r>
            <a:rPr lang="en-US" sz="16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600" dirty="0" err="1" smtClean="0">
              <a:latin typeface="Arial" pitchFamily="34" charset="0"/>
              <a:cs typeface="Arial" pitchFamily="34" charset="0"/>
            </a:rPr>
            <a:t>jasa</a:t>
          </a:r>
          <a:endParaRPr lang="en-US" sz="1600" dirty="0"/>
        </a:p>
      </dgm:t>
    </dgm:pt>
    <dgm:pt modelId="{CE75F4F8-26D7-4B8E-87C5-F58C129954BC}" type="parTrans" cxnId="{09AD5CD5-EC38-4C96-A7B7-392D18939DCD}">
      <dgm:prSet/>
      <dgm:spPr/>
      <dgm:t>
        <a:bodyPr/>
        <a:lstStyle/>
        <a:p>
          <a:endParaRPr lang="en-US"/>
        </a:p>
      </dgm:t>
    </dgm:pt>
    <dgm:pt modelId="{D45F77EC-74BE-456A-BC75-BC73911F1B9F}" type="sibTrans" cxnId="{09AD5CD5-EC38-4C96-A7B7-392D18939DCD}">
      <dgm:prSet/>
      <dgm:spPr/>
      <dgm:t>
        <a:bodyPr/>
        <a:lstStyle/>
        <a:p>
          <a:endParaRPr lang="en-US"/>
        </a:p>
      </dgm:t>
    </dgm:pt>
    <dgm:pt modelId="{FE249C6F-AFA4-4948-BDAE-A26BCC38E9A3}" type="pres">
      <dgm:prSet presAssocID="{C6A59F04-1F8A-4959-81AC-19748E494371}" presName="compositeShape" presStyleCnt="0">
        <dgm:presLayoutVars>
          <dgm:dir/>
          <dgm:resizeHandles/>
        </dgm:presLayoutVars>
      </dgm:prSet>
      <dgm:spPr/>
    </dgm:pt>
    <dgm:pt modelId="{32AA987D-667C-4485-A896-0E51EF9BCF33}" type="pres">
      <dgm:prSet presAssocID="{C6A59F04-1F8A-4959-81AC-19748E494371}" presName="pyramid" presStyleLbl="node1" presStyleIdx="0" presStyleCnt="1"/>
      <dgm:spPr/>
    </dgm:pt>
    <dgm:pt modelId="{03EFFB19-4ACA-424D-95E2-558512987F8E}" type="pres">
      <dgm:prSet presAssocID="{C6A59F04-1F8A-4959-81AC-19748E494371}" presName="theList" presStyleCnt="0"/>
      <dgm:spPr/>
    </dgm:pt>
    <dgm:pt modelId="{D6BBA7AA-3FC4-480D-8811-CE352A5FC0FB}" type="pres">
      <dgm:prSet presAssocID="{E6735369-FD58-4389-919F-165E2C2B3396}" presName="aNode" presStyleLbl="fgAcc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A43D40-98D6-48F7-AE5D-A81B76F54BCD}" type="pres">
      <dgm:prSet presAssocID="{E6735369-FD58-4389-919F-165E2C2B3396}" presName="aSpace" presStyleCnt="0"/>
      <dgm:spPr/>
    </dgm:pt>
    <dgm:pt modelId="{97A63A86-7616-4BA8-A6DB-CF82B273829A}" type="pres">
      <dgm:prSet presAssocID="{B313D13F-9882-45CB-9470-33D97BD52D1B}" presName="aNode" presStyleLbl="fgAcc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492679-845E-4D6F-B9F0-5250AF5C0795}" type="pres">
      <dgm:prSet presAssocID="{B313D13F-9882-45CB-9470-33D97BD52D1B}" presName="aSpace" presStyleCnt="0"/>
      <dgm:spPr/>
    </dgm:pt>
    <dgm:pt modelId="{F6650277-914B-4D8B-A8F1-711318AE96D4}" type="pres">
      <dgm:prSet presAssocID="{3A2304E4-8FC9-4E1F-BC2F-3304722D3F84}" presName="aNode" presStyleLbl="fgAcc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5ECA56-C1A7-4B64-8F06-D6BE4D2CFC42}" type="pres">
      <dgm:prSet presAssocID="{3A2304E4-8FC9-4E1F-BC2F-3304722D3F84}" presName="aSpace" presStyleCnt="0"/>
      <dgm:spPr/>
    </dgm:pt>
    <dgm:pt modelId="{B962E494-5F95-4219-906C-9DCC0403BB37}" type="pres">
      <dgm:prSet presAssocID="{77A96762-B0CD-49D1-8E2D-F6828A53284F}" presName="aNode" presStyleLbl="fgAcc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BD0AEF-B127-4E3A-89D1-1A68FF8A11C2}" type="pres">
      <dgm:prSet presAssocID="{77A96762-B0CD-49D1-8E2D-F6828A53284F}" presName="aSpace" presStyleCnt="0"/>
      <dgm:spPr/>
    </dgm:pt>
    <dgm:pt modelId="{8BF75D6E-3E68-4AFD-96F8-F6FF34C72102}" type="pres">
      <dgm:prSet presAssocID="{8E7C138D-9BAD-41B5-9E53-02A2E7991CC8}" presName="aNode" presStyleLbl="fgAcc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95219E-A1E7-44E7-8CFB-37B2B0D8BCD2}" type="pres">
      <dgm:prSet presAssocID="{8E7C138D-9BAD-41B5-9E53-02A2E7991CC8}" presName="aSpace" presStyleCnt="0"/>
      <dgm:spPr/>
    </dgm:pt>
  </dgm:ptLst>
  <dgm:cxnLst>
    <dgm:cxn modelId="{A8832DDF-420B-4124-99E7-D0635B152836}" type="presOf" srcId="{E6735369-FD58-4389-919F-165E2C2B3396}" destId="{D6BBA7AA-3FC4-480D-8811-CE352A5FC0FB}" srcOrd="0" destOrd="0" presId="urn:microsoft.com/office/officeart/2005/8/layout/pyramid2"/>
    <dgm:cxn modelId="{1C947BD7-883E-4D39-82CA-740DFC059F70}" type="presOf" srcId="{77A96762-B0CD-49D1-8E2D-F6828A53284F}" destId="{B962E494-5F95-4219-906C-9DCC0403BB37}" srcOrd="0" destOrd="0" presId="urn:microsoft.com/office/officeart/2005/8/layout/pyramid2"/>
    <dgm:cxn modelId="{49AF963A-8C1B-42C4-B72C-D4A054DBFA1F}" srcId="{C6A59F04-1F8A-4959-81AC-19748E494371}" destId="{B313D13F-9882-45CB-9470-33D97BD52D1B}" srcOrd="1" destOrd="0" parTransId="{A28A99E6-CEA4-4D93-8616-3FAC57248702}" sibTransId="{F7B3DDD3-0014-43DC-9510-9D82FE45AE48}"/>
    <dgm:cxn modelId="{0A7FA7D1-76F3-4C73-9AD8-5D598A0CCCFE}" type="presOf" srcId="{3A2304E4-8FC9-4E1F-BC2F-3304722D3F84}" destId="{F6650277-914B-4D8B-A8F1-711318AE96D4}" srcOrd="0" destOrd="0" presId="urn:microsoft.com/office/officeart/2005/8/layout/pyramid2"/>
    <dgm:cxn modelId="{D1737905-27DA-4D73-9E76-588E627F7BEB}" type="presOf" srcId="{8E7C138D-9BAD-41B5-9E53-02A2E7991CC8}" destId="{8BF75D6E-3E68-4AFD-96F8-F6FF34C72102}" srcOrd="0" destOrd="0" presId="urn:microsoft.com/office/officeart/2005/8/layout/pyramid2"/>
    <dgm:cxn modelId="{42CC8F66-A1C9-4505-9C68-7EA3AED84498}" type="presOf" srcId="{C6A59F04-1F8A-4959-81AC-19748E494371}" destId="{FE249C6F-AFA4-4948-BDAE-A26BCC38E9A3}" srcOrd="0" destOrd="0" presId="urn:microsoft.com/office/officeart/2005/8/layout/pyramid2"/>
    <dgm:cxn modelId="{D7AD86E2-E905-4892-9F76-3E536323676D}" srcId="{C6A59F04-1F8A-4959-81AC-19748E494371}" destId="{E6735369-FD58-4389-919F-165E2C2B3396}" srcOrd="0" destOrd="0" parTransId="{B59C25ED-D884-4086-8ADB-778938A01D4A}" sibTransId="{6B493900-8851-48B5-BC36-1553A11D4123}"/>
    <dgm:cxn modelId="{AA1F3FF3-3831-483D-A037-562751F7D2D7}" type="presOf" srcId="{B313D13F-9882-45CB-9470-33D97BD52D1B}" destId="{97A63A86-7616-4BA8-A6DB-CF82B273829A}" srcOrd="0" destOrd="0" presId="urn:microsoft.com/office/officeart/2005/8/layout/pyramid2"/>
    <dgm:cxn modelId="{09AD5CD5-EC38-4C96-A7B7-392D18939DCD}" srcId="{C6A59F04-1F8A-4959-81AC-19748E494371}" destId="{8E7C138D-9BAD-41B5-9E53-02A2E7991CC8}" srcOrd="4" destOrd="0" parTransId="{CE75F4F8-26D7-4B8E-87C5-F58C129954BC}" sibTransId="{D45F77EC-74BE-456A-BC75-BC73911F1B9F}"/>
    <dgm:cxn modelId="{19F5B586-46BC-41B7-B227-33A6EF5C9A21}" srcId="{C6A59F04-1F8A-4959-81AC-19748E494371}" destId="{77A96762-B0CD-49D1-8E2D-F6828A53284F}" srcOrd="3" destOrd="0" parTransId="{7D3F0C04-15E0-40BF-B897-5C10DDD0DFA6}" sibTransId="{A11813F3-D939-45AE-857F-772A8788B576}"/>
    <dgm:cxn modelId="{5F4307D6-F43A-4D27-AB75-422A550EF969}" srcId="{C6A59F04-1F8A-4959-81AC-19748E494371}" destId="{3A2304E4-8FC9-4E1F-BC2F-3304722D3F84}" srcOrd="2" destOrd="0" parTransId="{DC280B4B-FA2D-440C-89B8-B53BC18E5648}" sibTransId="{95E60670-43B3-4101-AF33-17F5004383D3}"/>
    <dgm:cxn modelId="{10DF90DF-4CB3-44D0-8E54-99F58D15F128}" type="presParOf" srcId="{FE249C6F-AFA4-4948-BDAE-A26BCC38E9A3}" destId="{32AA987D-667C-4485-A896-0E51EF9BCF33}" srcOrd="0" destOrd="0" presId="urn:microsoft.com/office/officeart/2005/8/layout/pyramid2"/>
    <dgm:cxn modelId="{B840389E-364C-49D8-B1C0-60AFDA356240}" type="presParOf" srcId="{FE249C6F-AFA4-4948-BDAE-A26BCC38E9A3}" destId="{03EFFB19-4ACA-424D-95E2-558512987F8E}" srcOrd="1" destOrd="0" presId="urn:microsoft.com/office/officeart/2005/8/layout/pyramid2"/>
    <dgm:cxn modelId="{87AF8B83-A35D-4E9F-8B16-11DFA2461AAF}" type="presParOf" srcId="{03EFFB19-4ACA-424D-95E2-558512987F8E}" destId="{D6BBA7AA-3FC4-480D-8811-CE352A5FC0FB}" srcOrd="0" destOrd="0" presId="urn:microsoft.com/office/officeart/2005/8/layout/pyramid2"/>
    <dgm:cxn modelId="{65DBD206-FD6D-4E54-A93B-91DF82CF2DCA}" type="presParOf" srcId="{03EFFB19-4ACA-424D-95E2-558512987F8E}" destId="{2DA43D40-98D6-48F7-AE5D-A81B76F54BCD}" srcOrd="1" destOrd="0" presId="urn:microsoft.com/office/officeart/2005/8/layout/pyramid2"/>
    <dgm:cxn modelId="{E0A843AC-919B-4788-AFA2-F2E16FD7AA23}" type="presParOf" srcId="{03EFFB19-4ACA-424D-95E2-558512987F8E}" destId="{97A63A86-7616-4BA8-A6DB-CF82B273829A}" srcOrd="2" destOrd="0" presId="urn:microsoft.com/office/officeart/2005/8/layout/pyramid2"/>
    <dgm:cxn modelId="{8581A125-D846-4754-9C57-106C6BDF1413}" type="presParOf" srcId="{03EFFB19-4ACA-424D-95E2-558512987F8E}" destId="{1C492679-845E-4D6F-B9F0-5250AF5C0795}" srcOrd="3" destOrd="0" presId="urn:microsoft.com/office/officeart/2005/8/layout/pyramid2"/>
    <dgm:cxn modelId="{33B4C59E-4889-432F-A53C-82F62FF1378A}" type="presParOf" srcId="{03EFFB19-4ACA-424D-95E2-558512987F8E}" destId="{F6650277-914B-4D8B-A8F1-711318AE96D4}" srcOrd="4" destOrd="0" presId="urn:microsoft.com/office/officeart/2005/8/layout/pyramid2"/>
    <dgm:cxn modelId="{9EC114A1-E01B-4710-B85C-7AC29816DDD9}" type="presParOf" srcId="{03EFFB19-4ACA-424D-95E2-558512987F8E}" destId="{145ECA56-C1A7-4B64-8F06-D6BE4D2CFC42}" srcOrd="5" destOrd="0" presId="urn:microsoft.com/office/officeart/2005/8/layout/pyramid2"/>
    <dgm:cxn modelId="{70E400F0-6AC5-4EB2-B7A9-AB990F6EAC31}" type="presParOf" srcId="{03EFFB19-4ACA-424D-95E2-558512987F8E}" destId="{B962E494-5F95-4219-906C-9DCC0403BB37}" srcOrd="6" destOrd="0" presId="urn:microsoft.com/office/officeart/2005/8/layout/pyramid2"/>
    <dgm:cxn modelId="{0D4E6B67-EB63-467B-B6EB-E729E28B757B}" type="presParOf" srcId="{03EFFB19-4ACA-424D-95E2-558512987F8E}" destId="{D9BD0AEF-B127-4E3A-89D1-1A68FF8A11C2}" srcOrd="7" destOrd="0" presId="urn:microsoft.com/office/officeart/2005/8/layout/pyramid2"/>
    <dgm:cxn modelId="{2DF7E4D2-025E-495B-976E-BE6D1EEC44C3}" type="presParOf" srcId="{03EFFB19-4ACA-424D-95E2-558512987F8E}" destId="{8BF75D6E-3E68-4AFD-96F8-F6FF34C72102}" srcOrd="8" destOrd="0" presId="urn:microsoft.com/office/officeart/2005/8/layout/pyramid2"/>
    <dgm:cxn modelId="{D31AC84F-CB0E-4983-9753-5F89B33FC875}" type="presParOf" srcId="{03EFFB19-4ACA-424D-95E2-558512987F8E}" destId="{8795219E-A1E7-44E7-8CFB-37B2B0D8BCD2}" srcOrd="9" destOrd="0" presId="urn:microsoft.com/office/officeart/2005/8/layout/pyramid2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4E65687-2A95-43A1-8FCD-02A3CFB470CE}" type="doc">
      <dgm:prSet loTypeId="urn:microsoft.com/office/officeart/2005/8/layout/radial5" loCatId="relationship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B1C6FF7-B424-4AF4-B985-423D311B131C}">
      <dgm:prSet phldrT="[Text]" custT="1"/>
      <dgm:spPr/>
      <dgm:t>
        <a:bodyPr/>
        <a:lstStyle/>
        <a:p>
          <a:r>
            <a:rPr lang="en-US" sz="1600" b="1" dirty="0" smtClean="0">
              <a:latin typeface="Arial" pitchFamily="34" charset="0"/>
              <a:cs typeface="Arial" pitchFamily="34" charset="0"/>
            </a:rPr>
            <a:t>Jenis2 </a:t>
          </a:r>
          <a:r>
            <a:rPr lang="id-ID" sz="1600" b="1" dirty="0" smtClean="0">
              <a:latin typeface="Arial" pitchFamily="34" charset="0"/>
              <a:cs typeface="Arial" pitchFamily="34" charset="0"/>
            </a:rPr>
            <a:t>Indeks Harga</a:t>
          </a:r>
          <a:endParaRPr lang="en-US" sz="1600" b="1" dirty="0">
            <a:latin typeface="Arial" pitchFamily="34" charset="0"/>
            <a:cs typeface="Arial" pitchFamily="34" charset="0"/>
          </a:endParaRPr>
        </a:p>
      </dgm:t>
    </dgm:pt>
    <dgm:pt modelId="{A70E4DD3-07FB-4DFB-8832-A2F90CEB8BA8}" type="parTrans" cxnId="{D8644E6C-8889-4CAF-B757-155F58FE1EC8}">
      <dgm:prSet/>
      <dgm:spPr/>
      <dgm:t>
        <a:bodyPr/>
        <a:lstStyle/>
        <a:p>
          <a:endParaRPr lang="en-US"/>
        </a:p>
      </dgm:t>
    </dgm:pt>
    <dgm:pt modelId="{B365991E-8D18-4BA5-A7A2-1E2511DE98F8}" type="sibTrans" cxnId="{D8644E6C-8889-4CAF-B757-155F58FE1EC8}">
      <dgm:prSet/>
      <dgm:spPr/>
      <dgm:t>
        <a:bodyPr/>
        <a:lstStyle/>
        <a:p>
          <a:endParaRPr lang="en-US"/>
        </a:p>
      </dgm:t>
    </dgm:pt>
    <dgm:pt modelId="{E1F642B9-1E76-460C-A441-5F3187F5A91F}">
      <dgm:prSet phldrT="[Text]" custT="1"/>
      <dgm:spPr/>
      <dgm:t>
        <a:bodyPr/>
        <a:lstStyle/>
        <a:p>
          <a:r>
            <a:rPr lang="en-US" sz="1600" baseline="0" dirty="0" smtClean="0">
              <a:latin typeface="Arial" pitchFamily="34" charset="0"/>
              <a:cs typeface="Arial" pitchFamily="34" charset="0"/>
            </a:rPr>
            <a:t>Indeks harga produsen (IHP)</a:t>
          </a:r>
          <a:endParaRPr lang="en-US" sz="1600" dirty="0">
            <a:latin typeface="Arial" pitchFamily="34" charset="0"/>
            <a:cs typeface="Arial" pitchFamily="34" charset="0"/>
          </a:endParaRPr>
        </a:p>
      </dgm:t>
    </dgm:pt>
    <dgm:pt modelId="{2D3ABAC5-E0AA-4924-B4DC-E0A0AF2CA7DB}" type="parTrans" cxnId="{DBCC4699-BC58-4C20-8A3D-499C9D89B8F6}">
      <dgm:prSet custT="1"/>
      <dgm:spPr/>
      <dgm:t>
        <a:bodyPr/>
        <a:lstStyle/>
        <a:p>
          <a:endParaRPr lang="en-US" sz="1600">
            <a:latin typeface="Arial" pitchFamily="34" charset="0"/>
            <a:cs typeface="Arial" pitchFamily="34" charset="0"/>
          </a:endParaRPr>
        </a:p>
      </dgm:t>
    </dgm:pt>
    <dgm:pt modelId="{224C0758-78C5-4168-861E-F5EFB339CD60}" type="sibTrans" cxnId="{DBCC4699-BC58-4C20-8A3D-499C9D89B8F6}">
      <dgm:prSet/>
      <dgm:spPr/>
      <dgm:t>
        <a:bodyPr/>
        <a:lstStyle/>
        <a:p>
          <a:endParaRPr lang="en-US"/>
        </a:p>
      </dgm:t>
    </dgm:pt>
    <dgm:pt modelId="{0D8C9B58-7FF8-4C8A-A941-081641F49029}">
      <dgm:prSet phldrT="[Text]" custT="1"/>
      <dgm:spPr/>
      <dgm:t>
        <a:bodyPr/>
        <a:lstStyle/>
        <a:p>
          <a:r>
            <a:rPr lang="en-US" sz="1600" baseline="0" dirty="0" smtClean="0">
              <a:latin typeface="Arial" pitchFamily="34" charset="0"/>
              <a:cs typeface="Arial" pitchFamily="34" charset="0"/>
            </a:rPr>
            <a:t>Indeks harga implisit </a:t>
          </a:r>
          <a:r>
            <a:rPr lang="id-ID" sz="1600" baseline="0" dirty="0" smtClean="0">
              <a:latin typeface="Arial" pitchFamily="34" charset="0"/>
              <a:cs typeface="Arial" pitchFamily="34" charset="0"/>
            </a:rPr>
            <a:t>      </a:t>
          </a:r>
          <a:r>
            <a:rPr lang="en-US" sz="1600" baseline="0" dirty="0" smtClean="0">
              <a:latin typeface="Arial" pitchFamily="34" charset="0"/>
              <a:cs typeface="Arial" pitchFamily="34" charset="0"/>
            </a:rPr>
            <a:t>(PDB deflator)</a:t>
          </a:r>
          <a:endParaRPr lang="en-US" sz="1600" dirty="0">
            <a:latin typeface="Arial" pitchFamily="34" charset="0"/>
            <a:cs typeface="Arial" pitchFamily="34" charset="0"/>
          </a:endParaRPr>
        </a:p>
      </dgm:t>
    </dgm:pt>
    <dgm:pt modelId="{B476D567-D861-4DC5-B2C1-096FE723B3BC}" type="parTrans" cxnId="{BCAF6515-0BB8-42FC-8E34-1051DAC643C1}">
      <dgm:prSet custT="1"/>
      <dgm:spPr/>
      <dgm:t>
        <a:bodyPr/>
        <a:lstStyle/>
        <a:p>
          <a:endParaRPr lang="en-US" sz="1600">
            <a:latin typeface="Arial" pitchFamily="34" charset="0"/>
            <a:cs typeface="Arial" pitchFamily="34" charset="0"/>
          </a:endParaRPr>
        </a:p>
      </dgm:t>
    </dgm:pt>
    <dgm:pt modelId="{8155EB45-55C6-404A-B25E-951A1EB4E846}" type="sibTrans" cxnId="{BCAF6515-0BB8-42FC-8E34-1051DAC643C1}">
      <dgm:prSet/>
      <dgm:spPr/>
      <dgm:t>
        <a:bodyPr/>
        <a:lstStyle/>
        <a:p>
          <a:endParaRPr lang="en-US"/>
        </a:p>
      </dgm:t>
    </dgm:pt>
    <dgm:pt modelId="{B497B92E-4580-432B-8982-087ED82EFA60}">
      <dgm:prSet phldrT="[Text]" custT="1"/>
      <dgm:spPr/>
      <dgm:t>
        <a:bodyPr/>
        <a:lstStyle/>
        <a:p>
          <a:r>
            <a:rPr lang="en-US" sz="1600" baseline="0" dirty="0" smtClean="0">
              <a:latin typeface="Arial" pitchFamily="34" charset="0"/>
              <a:cs typeface="Arial" pitchFamily="34" charset="0"/>
            </a:rPr>
            <a:t>Indeks harga konsumen (IHK)</a:t>
          </a:r>
          <a:endParaRPr lang="en-US" sz="1600" dirty="0">
            <a:latin typeface="Arial" pitchFamily="34" charset="0"/>
            <a:cs typeface="Arial" pitchFamily="34" charset="0"/>
          </a:endParaRPr>
        </a:p>
      </dgm:t>
    </dgm:pt>
    <dgm:pt modelId="{4500BF31-1B57-4842-AD0D-EA731544803E}" type="parTrans" cxnId="{ADFC6C7F-0555-47C8-A061-D364EFF04D01}">
      <dgm:prSet custT="1"/>
      <dgm:spPr/>
      <dgm:t>
        <a:bodyPr/>
        <a:lstStyle/>
        <a:p>
          <a:endParaRPr lang="en-US" sz="1600">
            <a:latin typeface="Arial" pitchFamily="34" charset="0"/>
            <a:cs typeface="Arial" pitchFamily="34" charset="0"/>
          </a:endParaRPr>
        </a:p>
      </dgm:t>
    </dgm:pt>
    <dgm:pt modelId="{B6893568-A558-481D-B01E-B83B6A289E56}" type="sibTrans" cxnId="{ADFC6C7F-0555-47C8-A061-D364EFF04D01}">
      <dgm:prSet/>
      <dgm:spPr/>
      <dgm:t>
        <a:bodyPr/>
        <a:lstStyle/>
        <a:p>
          <a:endParaRPr lang="en-US"/>
        </a:p>
      </dgm:t>
    </dgm:pt>
    <dgm:pt modelId="{A10FDB8A-D83C-424B-8093-EAD8B04E6C4F}">
      <dgm:prSet custT="1"/>
      <dgm:spPr/>
      <dgm:t>
        <a:bodyPr/>
        <a:lstStyle/>
        <a:p>
          <a:r>
            <a:rPr lang="en-US" sz="1600" baseline="0" dirty="0" smtClean="0">
              <a:latin typeface="Arial" pitchFamily="34" charset="0"/>
              <a:cs typeface="Arial" pitchFamily="34" charset="0"/>
            </a:rPr>
            <a:t>Indeks harga yang </a:t>
          </a:r>
          <a:r>
            <a:rPr lang="id-ID" sz="1600" baseline="0" dirty="0" smtClean="0">
              <a:latin typeface="Arial" pitchFamily="34" charset="0"/>
              <a:cs typeface="Arial" pitchFamily="34" charset="0"/>
            </a:rPr>
            <a:t>h</a:t>
          </a:r>
          <a:r>
            <a:rPr lang="en-US" sz="1600" baseline="0" dirty="0" err="1" smtClean="0">
              <a:latin typeface="Arial" pitchFamily="34" charset="0"/>
              <a:cs typeface="Arial" pitchFamily="34" charset="0"/>
            </a:rPr>
            <a:t>arus</a:t>
          </a:r>
          <a:r>
            <a:rPr lang="en-US" sz="1600" baseline="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600" baseline="0" dirty="0" err="1" smtClean="0">
              <a:latin typeface="Arial" pitchFamily="34" charset="0"/>
              <a:cs typeface="Arial" pitchFamily="34" charset="0"/>
            </a:rPr>
            <a:t>dibayar</a:t>
          </a:r>
          <a:r>
            <a:rPr lang="en-US" sz="1600" baseline="0" dirty="0" smtClean="0">
              <a:latin typeface="Arial" pitchFamily="34" charset="0"/>
              <a:cs typeface="Arial" pitchFamily="34" charset="0"/>
            </a:rPr>
            <a:t> (IB) dan </a:t>
          </a:r>
          <a:r>
            <a:rPr lang="en-US" sz="1600" baseline="0" dirty="0" err="1" smtClean="0">
              <a:latin typeface="Arial" pitchFamily="34" charset="0"/>
              <a:cs typeface="Arial" pitchFamily="34" charset="0"/>
            </a:rPr>
            <a:t>diterima</a:t>
          </a:r>
          <a:r>
            <a:rPr lang="en-US" sz="1600" baseline="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600" baseline="0" dirty="0" err="1" smtClean="0">
              <a:latin typeface="Arial" pitchFamily="34" charset="0"/>
              <a:cs typeface="Arial" pitchFamily="34" charset="0"/>
            </a:rPr>
            <a:t>petani</a:t>
          </a:r>
          <a:r>
            <a:rPr lang="en-US" sz="1600" baseline="0" dirty="0" smtClean="0">
              <a:latin typeface="Arial" pitchFamily="34" charset="0"/>
              <a:cs typeface="Arial" pitchFamily="34" charset="0"/>
            </a:rPr>
            <a:t> (IT)</a:t>
          </a:r>
          <a:endParaRPr lang="en-US" sz="1600" dirty="0">
            <a:latin typeface="Arial" pitchFamily="34" charset="0"/>
            <a:cs typeface="Arial" pitchFamily="34" charset="0"/>
          </a:endParaRPr>
        </a:p>
      </dgm:t>
    </dgm:pt>
    <dgm:pt modelId="{6985FA5F-0FB3-43CF-AF21-FBD44E375622}" type="parTrans" cxnId="{520078DD-946B-4751-9738-C021EC0CF2FD}">
      <dgm:prSet custT="1"/>
      <dgm:spPr/>
      <dgm:t>
        <a:bodyPr/>
        <a:lstStyle/>
        <a:p>
          <a:endParaRPr lang="en-US" sz="1600">
            <a:latin typeface="Arial" pitchFamily="34" charset="0"/>
            <a:cs typeface="Arial" pitchFamily="34" charset="0"/>
          </a:endParaRPr>
        </a:p>
      </dgm:t>
    </dgm:pt>
    <dgm:pt modelId="{7E130903-7BA8-47C3-95F9-13968AA8056E}" type="sibTrans" cxnId="{520078DD-946B-4751-9738-C021EC0CF2FD}">
      <dgm:prSet/>
      <dgm:spPr/>
      <dgm:t>
        <a:bodyPr/>
        <a:lstStyle/>
        <a:p>
          <a:endParaRPr lang="en-US"/>
        </a:p>
      </dgm:t>
    </dgm:pt>
    <dgm:pt modelId="{71F33A7C-CF72-4042-A3DF-3A65534AC490}" type="pres">
      <dgm:prSet presAssocID="{F4E65687-2A95-43A1-8FCD-02A3CFB470CE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76DAF07-D0DF-49C4-A7DE-61DF576DF50A}" type="pres">
      <dgm:prSet presAssocID="{AB1C6FF7-B424-4AF4-B985-423D311B131C}" presName="centerShape" presStyleLbl="node0" presStyleIdx="0" presStyleCnt="1"/>
      <dgm:spPr/>
      <dgm:t>
        <a:bodyPr/>
        <a:lstStyle/>
        <a:p>
          <a:endParaRPr lang="en-US"/>
        </a:p>
      </dgm:t>
    </dgm:pt>
    <dgm:pt modelId="{9E372601-E286-4C7B-B1EA-71137EEE25FF}" type="pres">
      <dgm:prSet presAssocID="{2D3ABAC5-E0AA-4924-B4DC-E0A0AF2CA7DB}" presName="parTrans" presStyleLbl="sibTrans2D1" presStyleIdx="0" presStyleCnt="4" custLinFactNeighborX="-6705" custLinFactNeighborY="568"/>
      <dgm:spPr/>
      <dgm:t>
        <a:bodyPr/>
        <a:lstStyle/>
        <a:p>
          <a:endParaRPr lang="en-US"/>
        </a:p>
      </dgm:t>
    </dgm:pt>
    <dgm:pt modelId="{A883711B-C760-46C9-A820-991238BD99C2}" type="pres">
      <dgm:prSet presAssocID="{2D3ABAC5-E0AA-4924-B4DC-E0A0AF2CA7DB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9F36D262-4D69-4D4E-A28C-CF493E108CF7}" type="pres">
      <dgm:prSet presAssocID="{E1F642B9-1E76-460C-A441-5F3187F5A91F}" presName="node" presStyleLbl="node1" presStyleIdx="0" presStyleCnt="4" custScaleX="139988" custScaleY="10147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1C7D7F-B5A4-494F-A88F-11A71D6C0F2D}" type="pres">
      <dgm:prSet presAssocID="{B476D567-D861-4DC5-B2C1-096FE723B3BC}" presName="parTrans" presStyleLbl="sibTrans2D1" presStyleIdx="1" presStyleCnt="4"/>
      <dgm:spPr/>
      <dgm:t>
        <a:bodyPr/>
        <a:lstStyle/>
        <a:p>
          <a:endParaRPr lang="en-US"/>
        </a:p>
      </dgm:t>
    </dgm:pt>
    <dgm:pt modelId="{D99C5F2B-83C8-4E98-B749-367378C95978}" type="pres">
      <dgm:prSet presAssocID="{B476D567-D861-4DC5-B2C1-096FE723B3BC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A63F6B9F-14BE-4332-91B9-0DECBEEE5E55}" type="pres">
      <dgm:prSet presAssocID="{0D8C9B58-7FF8-4C8A-A941-081641F49029}" presName="node" presStyleLbl="node1" presStyleIdx="1" presStyleCnt="4" custScaleX="149495" custScaleY="1220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700B86-9EFE-45CA-9887-DACB0BC39983}" type="pres">
      <dgm:prSet presAssocID="{6985FA5F-0FB3-43CF-AF21-FBD44E375622}" presName="parTrans" presStyleLbl="sibTrans2D1" presStyleIdx="2" presStyleCnt="4"/>
      <dgm:spPr/>
      <dgm:t>
        <a:bodyPr/>
        <a:lstStyle/>
        <a:p>
          <a:endParaRPr lang="en-US"/>
        </a:p>
      </dgm:t>
    </dgm:pt>
    <dgm:pt modelId="{7DF75D2B-F97D-4383-B73A-D48EE458B5D7}" type="pres">
      <dgm:prSet presAssocID="{6985FA5F-0FB3-43CF-AF21-FBD44E375622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C1BC9CE2-D70F-4D0F-8543-FF0D48BF1C80}" type="pres">
      <dgm:prSet presAssocID="{A10FDB8A-D83C-424B-8093-EAD8B04E6C4F}" presName="node" presStyleLbl="node1" presStyleIdx="2" presStyleCnt="4" custScaleX="152029" custScaleY="11784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0E4365-49A6-4440-B6BC-07485CDD898B}" type="pres">
      <dgm:prSet presAssocID="{4500BF31-1B57-4842-AD0D-EA731544803E}" presName="parTrans" presStyleLbl="sibTrans2D1" presStyleIdx="3" presStyleCnt="4"/>
      <dgm:spPr/>
      <dgm:t>
        <a:bodyPr/>
        <a:lstStyle/>
        <a:p>
          <a:endParaRPr lang="en-US"/>
        </a:p>
      </dgm:t>
    </dgm:pt>
    <dgm:pt modelId="{0BBB1BEC-BF29-4B06-B4F7-6FA0A77285F6}" type="pres">
      <dgm:prSet presAssocID="{4500BF31-1B57-4842-AD0D-EA731544803E}" presName="connectorText" presStyleLbl="sibTrans2D1" presStyleIdx="3" presStyleCnt="4"/>
      <dgm:spPr/>
      <dgm:t>
        <a:bodyPr/>
        <a:lstStyle/>
        <a:p>
          <a:endParaRPr lang="en-US"/>
        </a:p>
      </dgm:t>
    </dgm:pt>
    <dgm:pt modelId="{49E26594-922C-4783-A820-68F95C6B672A}" type="pres">
      <dgm:prSet presAssocID="{B497B92E-4580-432B-8982-087ED82EFA60}" presName="node" presStyleLbl="node1" presStyleIdx="3" presStyleCnt="4" custScaleX="140201" custScaleY="1228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CE8E9E5-9FB7-4378-A365-BB9AD0B3616F}" type="presOf" srcId="{2D3ABAC5-E0AA-4924-B4DC-E0A0AF2CA7DB}" destId="{9E372601-E286-4C7B-B1EA-71137EEE25FF}" srcOrd="0" destOrd="0" presId="urn:microsoft.com/office/officeart/2005/8/layout/radial5"/>
    <dgm:cxn modelId="{17C096B1-676F-46DF-A395-96535B3CBB01}" type="presOf" srcId="{E1F642B9-1E76-460C-A441-5F3187F5A91F}" destId="{9F36D262-4D69-4D4E-A28C-CF493E108CF7}" srcOrd="0" destOrd="0" presId="urn:microsoft.com/office/officeart/2005/8/layout/radial5"/>
    <dgm:cxn modelId="{096322A1-74CA-4095-ABDD-B243042E9321}" type="presOf" srcId="{B497B92E-4580-432B-8982-087ED82EFA60}" destId="{49E26594-922C-4783-A820-68F95C6B672A}" srcOrd="0" destOrd="0" presId="urn:microsoft.com/office/officeart/2005/8/layout/radial5"/>
    <dgm:cxn modelId="{9A566403-AFC8-4284-BEEC-5C706F9F2AB7}" type="presOf" srcId="{4500BF31-1B57-4842-AD0D-EA731544803E}" destId="{0BBB1BEC-BF29-4B06-B4F7-6FA0A77285F6}" srcOrd="1" destOrd="0" presId="urn:microsoft.com/office/officeart/2005/8/layout/radial5"/>
    <dgm:cxn modelId="{FF117F10-DE0F-4804-9B15-B3D88F60E696}" type="presOf" srcId="{4500BF31-1B57-4842-AD0D-EA731544803E}" destId="{6F0E4365-49A6-4440-B6BC-07485CDD898B}" srcOrd="0" destOrd="0" presId="urn:microsoft.com/office/officeart/2005/8/layout/radial5"/>
    <dgm:cxn modelId="{BCAF6515-0BB8-42FC-8E34-1051DAC643C1}" srcId="{AB1C6FF7-B424-4AF4-B985-423D311B131C}" destId="{0D8C9B58-7FF8-4C8A-A941-081641F49029}" srcOrd="1" destOrd="0" parTransId="{B476D567-D861-4DC5-B2C1-096FE723B3BC}" sibTransId="{8155EB45-55C6-404A-B25E-951A1EB4E846}"/>
    <dgm:cxn modelId="{72813844-FE42-4E80-8733-F9B4AC2044F1}" type="presOf" srcId="{B476D567-D861-4DC5-B2C1-096FE723B3BC}" destId="{431C7D7F-B5A4-494F-A88F-11A71D6C0F2D}" srcOrd="0" destOrd="0" presId="urn:microsoft.com/office/officeart/2005/8/layout/radial5"/>
    <dgm:cxn modelId="{03D34F8E-64DC-429C-A1E9-3D2C7C1D0C51}" type="presOf" srcId="{AB1C6FF7-B424-4AF4-B985-423D311B131C}" destId="{B76DAF07-D0DF-49C4-A7DE-61DF576DF50A}" srcOrd="0" destOrd="0" presId="urn:microsoft.com/office/officeart/2005/8/layout/radial5"/>
    <dgm:cxn modelId="{E47F2E43-6512-4931-874A-DBDB2D44F349}" type="presOf" srcId="{B476D567-D861-4DC5-B2C1-096FE723B3BC}" destId="{D99C5F2B-83C8-4E98-B749-367378C95978}" srcOrd="1" destOrd="0" presId="urn:microsoft.com/office/officeart/2005/8/layout/radial5"/>
    <dgm:cxn modelId="{ADFC6C7F-0555-47C8-A061-D364EFF04D01}" srcId="{AB1C6FF7-B424-4AF4-B985-423D311B131C}" destId="{B497B92E-4580-432B-8982-087ED82EFA60}" srcOrd="3" destOrd="0" parTransId="{4500BF31-1B57-4842-AD0D-EA731544803E}" sibTransId="{B6893568-A558-481D-B01E-B83B6A289E56}"/>
    <dgm:cxn modelId="{30D461A9-CDF9-4B81-966C-F8A6175FBBFB}" type="presOf" srcId="{6985FA5F-0FB3-43CF-AF21-FBD44E375622}" destId="{96700B86-9EFE-45CA-9887-DACB0BC39983}" srcOrd="0" destOrd="0" presId="urn:microsoft.com/office/officeart/2005/8/layout/radial5"/>
    <dgm:cxn modelId="{D49D12BB-B922-4513-8D10-D849C8D2676E}" type="presOf" srcId="{2D3ABAC5-E0AA-4924-B4DC-E0A0AF2CA7DB}" destId="{A883711B-C760-46C9-A820-991238BD99C2}" srcOrd="1" destOrd="0" presId="urn:microsoft.com/office/officeart/2005/8/layout/radial5"/>
    <dgm:cxn modelId="{520078DD-946B-4751-9738-C021EC0CF2FD}" srcId="{AB1C6FF7-B424-4AF4-B985-423D311B131C}" destId="{A10FDB8A-D83C-424B-8093-EAD8B04E6C4F}" srcOrd="2" destOrd="0" parTransId="{6985FA5F-0FB3-43CF-AF21-FBD44E375622}" sibTransId="{7E130903-7BA8-47C3-95F9-13968AA8056E}"/>
    <dgm:cxn modelId="{6B6168CF-D809-4015-8A32-4EA130F26566}" type="presOf" srcId="{A10FDB8A-D83C-424B-8093-EAD8B04E6C4F}" destId="{C1BC9CE2-D70F-4D0F-8543-FF0D48BF1C80}" srcOrd="0" destOrd="0" presId="urn:microsoft.com/office/officeart/2005/8/layout/radial5"/>
    <dgm:cxn modelId="{2F59AF45-8949-4214-B837-19A236182D57}" type="presOf" srcId="{0D8C9B58-7FF8-4C8A-A941-081641F49029}" destId="{A63F6B9F-14BE-4332-91B9-0DECBEEE5E55}" srcOrd="0" destOrd="0" presId="urn:microsoft.com/office/officeart/2005/8/layout/radial5"/>
    <dgm:cxn modelId="{DBCC4699-BC58-4C20-8A3D-499C9D89B8F6}" srcId="{AB1C6FF7-B424-4AF4-B985-423D311B131C}" destId="{E1F642B9-1E76-460C-A441-5F3187F5A91F}" srcOrd="0" destOrd="0" parTransId="{2D3ABAC5-E0AA-4924-B4DC-E0A0AF2CA7DB}" sibTransId="{224C0758-78C5-4168-861E-F5EFB339CD60}"/>
    <dgm:cxn modelId="{D8644E6C-8889-4CAF-B757-155F58FE1EC8}" srcId="{F4E65687-2A95-43A1-8FCD-02A3CFB470CE}" destId="{AB1C6FF7-B424-4AF4-B985-423D311B131C}" srcOrd="0" destOrd="0" parTransId="{A70E4DD3-07FB-4DFB-8832-A2F90CEB8BA8}" sibTransId="{B365991E-8D18-4BA5-A7A2-1E2511DE98F8}"/>
    <dgm:cxn modelId="{7994AE0A-B450-439E-AF21-55375DF1A264}" type="presOf" srcId="{6985FA5F-0FB3-43CF-AF21-FBD44E375622}" destId="{7DF75D2B-F97D-4383-B73A-D48EE458B5D7}" srcOrd="1" destOrd="0" presId="urn:microsoft.com/office/officeart/2005/8/layout/radial5"/>
    <dgm:cxn modelId="{3738FC63-3745-4A6E-84D5-89F6FD0CB8AA}" type="presOf" srcId="{F4E65687-2A95-43A1-8FCD-02A3CFB470CE}" destId="{71F33A7C-CF72-4042-A3DF-3A65534AC490}" srcOrd="0" destOrd="0" presId="urn:microsoft.com/office/officeart/2005/8/layout/radial5"/>
    <dgm:cxn modelId="{E2548E01-446B-4BD1-ABD3-2EA53C43C351}" type="presParOf" srcId="{71F33A7C-CF72-4042-A3DF-3A65534AC490}" destId="{B76DAF07-D0DF-49C4-A7DE-61DF576DF50A}" srcOrd="0" destOrd="0" presId="urn:microsoft.com/office/officeart/2005/8/layout/radial5"/>
    <dgm:cxn modelId="{FD252C47-DE2F-4DA7-86BF-89EA8148BA59}" type="presParOf" srcId="{71F33A7C-CF72-4042-A3DF-3A65534AC490}" destId="{9E372601-E286-4C7B-B1EA-71137EEE25FF}" srcOrd="1" destOrd="0" presId="urn:microsoft.com/office/officeart/2005/8/layout/radial5"/>
    <dgm:cxn modelId="{215DC27E-070D-4FBB-931B-485BF5094D97}" type="presParOf" srcId="{9E372601-E286-4C7B-B1EA-71137EEE25FF}" destId="{A883711B-C760-46C9-A820-991238BD99C2}" srcOrd="0" destOrd="0" presId="urn:microsoft.com/office/officeart/2005/8/layout/radial5"/>
    <dgm:cxn modelId="{3B38864F-D5F7-46CB-AD2B-05EDB403A929}" type="presParOf" srcId="{71F33A7C-CF72-4042-A3DF-3A65534AC490}" destId="{9F36D262-4D69-4D4E-A28C-CF493E108CF7}" srcOrd="2" destOrd="0" presId="urn:microsoft.com/office/officeart/2005/8/layout/radial5"/>
    <dgm:cxn modelId="{23050CC4-5190-49BB-85A7-76467BD179E2}" type="presParOf" srcId="{71F33A7C-CF72-4042-A3DF-3A65534AC490}" destId="{431C7D7F-B5A4-494F-A88F-11A71D6C0F2D}" srcOrd="3" destOrd="0" presId="urn:microsoft.com/office/officeart/2005/8/layout/radial5"/>
    <dgm:cxn modelId="{6F4CF328-709B-4231-A9EB-2D89F7AE80FC}" type="presParOf" srcId="{431C7D7F-B5A4-494F-A88F-11A71D6C0F2D}" destId="{D99C5F2B-83C8-4E98-B749-367378C95978}" srcOrd="0" destOrd="0" presId="urn:microsoft.com/office/officeart/2005/8/layout/radial5"/>
    <dgm:cxn modelId="{66E54089-857B-492D-AD29-52BEA5F39342}" type="presParOf" srcId="{71F33A7C-CF72-4042-A3DF-3A65534AC490}" destId="{A63F6B9F-14BE-4332-91B9-0DECBEEE5E55}" srcOrd="4" destOrd="0" presId="urn:microsoft.com/office/officeart/2005/8/layout/radial5"/>
    <dgm:cxn modelId="{466D2958-8F8B-469E-83AD-D0E0EDB63918}" type="presParOf" srcId="{71F33A7C-CF72-4042-A3DF-3A65534AC490}" destId="{96700B86-9EFE-45CA-9887-DACB0BC39983}" srcOrd="5" destOrd="0" presId="urn:microsoft.com/office/officeart/2005/8/layout/radial5"/>
    <dgm:cxn modelId="{504E359B-93E8-481B-80E7-79F838BEEB11}" type="presParOf" srcId="{96700B86-9EFE-45CA-9887-DACB0BC39983}" destId="{7DF75D2B-F97D-4383-B73A-D48EE458B5D7}" srcOrd="0" destOrd="0" presId="urn:microsoft.com/office/officeart/2005/8/layout/radial5"/>
    <dgm:cxn modelId="{775E1B10-21B7-410E-99E2-19049C840002}" type="presParOf" srcId="{71F33A7C-CF72-4042-A3DF-3A65534AC490}" destId="{C1BC9CE2-D70F-4D0F-8543-FF0D48BF1C80}" srcOrd="6" destOrd="0" presId="urn:microsoft.com/office/officeart/2005/8/layout/radial5"/>
    <dgm:cxn modelId="{800BF509-EA28-47D4-A7DB-001299B06851}" type="presParOf" srcId="{71F33A7C-CF72-4042-A3DF-3A65534AC490}" destId="{6F0E4365-49A6-4440-B6BC-07485CDD898B}" srcOrd="7" destOrd="0" presId="urn:microsoft.com/office/officeart/2005/8/layout/radial5"/>
    <dgm:cxn modelId="{6FC72F68-3D99-402A-A6C1-EB27F490D9A5}" type="presParOf" srcId="{6F0E4365-49A6-4440-B6BC-07485CDD898B}" destId="{0BBB1BEC-BF29-4B06-B4F7-6FA0A77285F6}" srcOrd="0" destOrd="0" presId="urn:microsoft.com/office/officeart/2005/8/layout/radial5"/>
    <dgm:cxn modelId="{80019EBB-58FD-41AC-99C2-41A127139B4F}" type="presParOf" srcId="{71F33A7C-CF72-4042-A3DF-3A65534AC490}" destId="{49E26594-922C-4783-A820-68F95C6B672A}" srcOrd="8" destOrd="0" presId="urn:microsoft.com/office/officeart/2005/8/layout/radial5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D770870-B795-4AFD-AE18-3F2C9BC24B90}" type="doc">
      <dgm:prSet loTypeId="urn:microsoft.com/office/officeart/2005/8/layout/hList1" loCatId="list" qsTypeId="urn:microsoft.com/office/officeart/2005/8/quickstyle/3d3" qsCatId="3D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FDC94CA0-9F6D-4B7A-9A44-3E87A455B323}">
      <dgm:prSet/>
      <dgm:spPr/>
      <dgm:t>
        <a:bodyPr/>
        <a:lstStyle/>
        <a:p>
          <a:pPr rtl="0"/>
          <a:r>
            <a:rPr lang="en-US" b="1" dirty="0" err="1" smtClean="0"/>
            <a:t>Metode</a:t>
          </a:r>
          <a:r>
            <a:rPr lang="en-US" b="1" dirty="0" smtClean="0"/>
            <a:t> </a:t>
          </a:r>
          <a:r>
            <a:rPr lang="en-US" b="1" dirty="0" err="1" smtClean="0"/>
            <a:t>indeks</a:t>
          </a:r>
          <a:r>
            <a:rPr lang="en-US" b="1" dirty="0" smtClean="0"/>
            <a:t> </a:t>
          </a:r>
          <a:r>
            <a:rPr lang="en-US" b="1" dirty="0" err="1" smtClean="0"/>
            <a:t>harga</a:t>
          </a:r>
          <a:r>
            <a:rPr lang="en-US" b="1" dirty="0" smtClean="0"/>
            <a:t> </a:t>
          </a:r>
          <a:r>
            <a:rPr lang="en-US" b="1" dirty="0" err="1" smtClean="0"/>
            <a:t>tertimbang</a:t>
          </a:r>
          <a:endParaRPr lang="en-US" b="1" dirty="0"/>
        </a:p>
      </dgm:t>
    </dgm:pt>
    <dgm:pt modelId="{552AC877-D9E6-431D-BC4A-E90A4DFA6000}" type="parTrans" cxnId="{1AA13E9D-F7D7-44C2-9B7B-C609C875C965}">
      <dgm:prSet/>
      <dgm:spPr/>
      <dgm:t>
        <a:bodyPr/>
        <a:lstStyle/>
        <a:p>
          <a:endParaRPr lang="en-US"/>
        </a:p>
      </dgm:t>
    </dgm:pt>
    <dgm:pt modelId="{10B4541E-722B-46D4-8648-7710EF09978F}" type="sibTrans" cxnId="{1AA13E9D-F7D7-44C2-9B7B-C609C875C965}">
      <dgm:prSet/>
      <dgm:spPr/>
      <dgm:t>
        <a:bodyPr/>
        <a:lstStyle/>
        <a:p>
          <a:endParaRPr lang="en-US"/>
        </a:p>
      </dgm:t>
    </dgm:pt>
    <dgm:pt modelId="{8EF1E210-5A91-40CF-BF95-EDD3FE580291}">
      <dgm:prSet custT="1"/>
      <dgm:spPr/>
      <dgm:t>
        <a:bodyPr/>
        <a:lstStyle/>
        <a:p>
          <a:pPr rtl="0"/>
          <a:r>
            <a:rPr lang="en-US" sz="2000" b="1" dirty="0" err="1" smtClean="0"/>
            <a:t>Indeks</a:t>
          </a:r>
          <a:r>
            <a:rPr lang="en-US" sz="2000" b="1" i="1" dirty="0" smtClean="0"/>
            <a:t> </a:t>
          </a:r>
          <a:r>
            <a:rPr lang="en-US" sz="2000" b="1" i="1" dirty="0" err="1" smtClean="0"/>
            <a:t>Laspeyres</a:t>
          </a:r>
          <a:endParaRPr lang="en-US" sz="2000" dirty="0"/>
        </a:p>
      </dgm:t>
    </dgm:pt>
    <dgm:pt modelId="{A3B04B52-8B20-490D-9B2E-E5FB242ECBD7}" type="parTrans" cxnId="{C726BA7F-4E8B-4D74-87EF-8678DA00CC91}">
      <dgm:prSet/>
      <dgm:spPr/>
      <dgm:t>
        <a:bodyPr/>
        <a:lstStyle/>
        <a:p>
          <a:endParaRPr lang="en-US"/>
        </a:p>
      </dgm:t>
    </dgm:pt>
    <dgm:pt modelId="{613085F0-ABE4-4DCD-9865-759E7D9295E0}" type="sibTrans" cxnId="{C726BA7F-4E8B-4D74-87EF-8678DA00CC91}">
      <dgm:prSet/>
      <dgm:spPr/>
      <dgm:t>
        <a:bodyPr/>
        <a:lstStyle/>
        <a:p>
          <a:endParaRPr lang="en-US"/>
        </a:p>
      </dgm:t>
    </dgm:pt>
    <dgm:pt modelId="{63D73432-B77C-4B6B-80ED-3C2529E6DE88}">
      <dgm:prSet custT="1"/>
      <dgm:spPr/>
      <dgm:t>
        <a:bodyPr/>
        <a:lstStyle/>
        <a:p>
          <a:pPr rtl="0"/>
          <a:r>
            <a:rPr lang="en-US" sz="2000" b="1" dirty="0" err="1" smtClean="0"/>
            <a:t>Drobisch</a:t>
          </a:r>
          <a:r>
            <a:rPr lang="en-US" sz="2000" b="1" dirty="0" smtClean="0"/>
            <a:t> and </a:t>
          </a:r>
          <a:r>
            <a:rPr lang="en-US" sz="2000" b="1" dirty="0" err="1" smtClean="0"/>
            <a:t>Bowley</a:t>
          </a:r>
          <a:r>
            <a:rPr lang="en-US" sz="2000" b="1" dirty="0" smtClean="0"/>
            <a:t> (ID)</a:t>
          </a:r>
          <a:endParaRPr lang="en-US" sz="2000" dirty="0"/>
        </a:p>
      </dgm:t>
    </dgm:pt>
    <dgm:pt modelId="{415DE906-5D51-46AE-AE6D-AA9578F79D64}" type="parTrans" cxnId="{BE78B1A5-38E7-4365-81E7-E8B2A5AF9949}">
      <dgm:prSet/>
      <dgm:spPr/>
      <dgm:t>
        <a:bodyPr/>
        <a:lstStyle/>
        <a:p>
          <a:endParaRPr lang="en-US"/>
        </a:p>
      </dgm:t>
    </dgm:pt>
    <dgm:pt modelId="{6348ED84-2B20-4574-A7A7-3788DD1E00AD}" type="sibTrans" cxnId="{BE78B1A5-38E7-4365-81E7-E8B2A5AF9949}">
      <dgm:prSet/>
      <dgm:spPr/>
      <dgm:t>
        <a:bodyPr/>
        <a:lstStyle/>
        <a:p>
          <a:endParaRPr lang="en-US"/>
        </a:p>
      </dgm:t>
    </dgm:pt>
    <dgm:pt modelId="{A9212DCA-47D4-4C23-AF93-CA236E51DF05}">
      <dgm:prSet custT="1"/>
      <dgm:spPr/>
      <dgm:t>
        <a:bodyPr/>
        <a:lstStyle/>
        <a:p>
          <a:pPr rtl="0"/>
          <a:endParaRPr lang="en-US" sz="2200" dirty="0"/>
        </a:p>
      </dgm:t>
    </dgm:pt>
    <dgm:pt modelId="{801AE851-FDD4-42E6-8D94-F4E013207862}" type="parTrans" cxnId="{4381F7DB-D074-4DF7-AAA8-821C43132980}">
      <dgm:prSet/>
      <dgm:spPr/>
      <dgm:t>
        <a:bodyPr/>
        <a:lstStyle/>
        <a:p>
          <a:endParaRPr lang="en-US"/>
        </a:p>
      </dgm:t>
    </dgm:pt>
    <dgm:pt modelId="{485A04CB-3A9C-41A1-8567-CDE42E7916CE}" type="sibTrans" cxnId="{4381F7DB-D074-4DF7-AAA8-821C43132980}">
      <dgm:prSet/>
      <dgm:spPr/>
      <dgm:t>
        <a:bodyPr/>
        <a:lstStyle/>
        <a:p>
          <a:endParaRPr lang="en-US"/>
        </a:p>
      </dgm:t>
    </dgm:pt>
    <dgm:pt modelId="{1FBE339B-5769-441F-AD68-B9F32119A3BA}">
      <dgm:prSet custT="1"/>
      <dgm:spPr/>
      <dgm:t>
        <a:bodyPr/>
        <a:lstStyle/>
        <a:p>
          <a:pPr rtl="0"/>
          <a:endParaRPr lang="en-US" sz="2200" dirty="0"/>
        </a:p>
      </dgm:t>
    </dgm:pt>
    <dgm:pt modelId="{F73779C2-7F66-423F-B594-9CF86DEBE162}" type="parTrans" cxnId="{8B8E26D5-B510-4698-AC09-289419C0F6CF}">
      <dgm:prSet/>
      <dgm:spPr/>
      <dgm:t>
        <a:bodyPr/>
        <a:lstStyle/>
        <a:p>
          <a:endParaRPr lang="en-US"/>
        </a:p>
      </dgm:t>
    </dgm:pt>
    <dgm:pt modelId="{72AC9C69-2CAE-41DE-9369-85FCFFFA3EA5}" type="sibTrans" cxnId="{8B8E26D5-B510-4698-AC09-289419C0F6CF}">
      <dgm:prSet/>
      <dgm:spPr/>
      <dgm:t>
        <a:bodyPr/>
        <a:lstStyle/>
        <a:p>
          <a:endParaRPr lang="en-US"/>
        </a:p>
      </dgm:t>
    </dgm:pt>
    <dgm:pt modelId="{542A4398-90CF-46C2-8C12-530AE7A37023}">
      <dgm:prSet custT="1"/>
      <dgm:spPr/>
      <dgm:t>
        <a:bodyPr/>
        <a:lstStyle/>
        <a:p>
          <a:pPr rtl="0"/>
          <a:r>
            <a:rPr lang="en-US" sz="2000" b="1" dirty="0" err="1" smtClean="0"/>
            <a:t>Indeks</a:t>
          </a:r>
          <a:r>
            <a:rPr lang="en-US" sz="2000" b="1" i="1" dirty="0" smtClean="0"/>
            <a:t> </a:t>
          </a:r>
          <a:r>
            <a:rPr lang="en-US" sz="2000" b="1" i="1" dirty="0" err="1" smtClean="0"/>
            <a:t>Paasche</a:t>
          </a:r>
          <a:endParaRPr lang="en-US" sz="2000" dirty="0"/>
        </a:p>
      </dgm:t>
    </dgm:pt>
    <dgm:pt modelId="{B5643CFA-0E4C-4D74-942B-872AC1BE338A}" type="sibTrans" cxnId="{D7044228-6D42-4EA5-81E0-DA0F5DAA95B1}">
      <dgm:prSet/>
      <dgm:spPr/>
      <dgm:t>
        <a:bodyPr/>
        <a:lstStyle/>
        <a:p>
          <a:endParaRPr lang="en-US"/>
        </a:p>
      </dgm:t>
    </dgm:pt>
    <dgm:pt modelId="{BC0908A6-B0A3-4913-BF06-F39A41A5FFD8}" type="parTrans" cxnId="{D7044228-6D42-4EA5-81E0-DA0F5DAA95B1}">
      <dgm:prSet/>
      <dgm:spPr/>
      <dgm:t>
        <a:bodyPr/>
        <a:lstStyle/>
        <a:p>
          <a:endParaRPr lang="en-US"/>
        </a:p>
      </dgm:t>
    </dgm:pt>
    <dgm:pt modelId="{0EAEA846-F1D5-4094-9E5D-3BC1A67FC799}">
      <dgm:prSet custT="1"/>
      <dgm:spPr/>
      <dgm:t>
        <a:bodyPr/>
        <a:lstStyle/>
        <a:p>
          <a:pPr rtl="0"/>
          <a:endParaRPr lang="en-US" sz="2000" dirty="0"/>
        </a:p>
      </dgm:t>
    </dgm:pt>
    <dgm:pt modelId="{EBCE2AA2-3A22-4587-B8F3-2659852E2778}" type="parTrans" cxnId="{F3243A38-07BB-4569-83BB-271FF39B95B4}">
      <dgm:prSet/>
      <dgm:spPr/>
      <dgm:t>
        <a:bodyPr/>
        <a:lstStyle/>
        <a:p>
          <a:endParaRPr lang="en-US"/>
        </a:p>
      </dgm:t>
    </dgm:pt>
    <dgm:pt modelId="{69D72CAE-34C2-4E4E-AFDD-E0878782744C}" type="sibTrans" cxnId="{F3243A38-07BB-4569-83BB-271FF39B95B4}">
      <dgm:prSet/>
      <dgm:spPr/>
      <dgm:t>
        <a:bodyPr/>
        <a:lstStyle/>
        <a:p>
          <a:endParaRPr lang="en-US"/>
        </a:p>
      </dgm:t>
    </dgm:pt>
    <dgm:pt modelId="{8F310B59-D84F-4236-99E1-61EEF0A6557D}">
      <dgm:prSet custT="1"/>
      <dgm:spPr/>
      <dgm:t>
        <a:bodyPr/>
        <a:lstStyle/>
        <a:p>
          <a:pPr rtl="0"/>
          <a:endParaRPr lang="en-US" sz="2000" dirty="0"/>
        </a:p>
      </dgm:t>
    </dgm:pt>
    <dgm:pt modelId="{CF7FFC71-53F3-4A82-9458-B4D3DF1CDEC1}" type="parTrans" cxnId="{5193B67D-0919-4CBD-864E-27ECE2C6FA9E}">
      <dgm:prSet/>
      <dgm:spPr/>
      <dgm:t>
        <a:bodyPr/>
        <a:lstStyle/>
        <a:p>
          <a:endParaRPr lang="en-US"/>
        </a:p>
      </dgm:t>
    </dgm:pt>
    <dgm:pt modelId="{1C130481-F3F2-4C14-8D05-3202BC2329FC}" type="sibTrans" cxnId="{5193B67D-0919-4CBD-864E-27ECE2C6FA9E}">
      <dgm:prSet/>
      <dgm:spPr/>
      <dgm:t>
        <a:bodyPr/>
        <a:lstStyle/>
        <a:p>
          <a:endParaRPr lang="en-US"/>
        </a:p>
      </dgm:t>
    </dgm:pt>
    <dgm:pt modelId="{B3FFF58D-B341-4A3E-9531-CF03512C6E21}">
      <dgm:prSet custT="1"/>
      <dgm:spPr/>
      <dgm:t>
        <a:bodyPr/>
        <a:lstStyle/>
        <a:p>
          <a:pPr rtl="0"/>
          <a:endParaRPr lang="en-US" sz="2000" dirty="0"/>
        </a:p>
      </dgm:t>
    </dgm:pt>
    <dgm:pt modelId="{27646471-BE73-4F08-BA30-50103975501E}" type="parTrans" cxnId="{72C78700-839B-4044-9207-40B25BA0FB3E}">
      <dgm:prSet/>
      <dgm:spPr/>
      <dgm:t>
        <a:bodyPr/>
        <a:lstStyle/>
        <a:p>
          <a:endParaRPr lang="en-US"/>
        </a:p>
      </dgm:t>
    </dgm:pt>
    <dgm:pt modelId="{36761334-E2B2-4344-9DCC-6F52A8A5A022}" type="sibTrans" cxnId="{72C78700-839B-4044-9207-40B25BA0FB3E}">
      <dgm:prSet/>
      <dgm:spPr/>
      <dgm:t>
        <a:bodyPr/>
        <a:lstStyle/>
        <a:p>
          <a:endParaRPr lang="en-US"/>
        </a:p>
      </dgm:t>
    </dgm:pt>
    <dgm:pt modelId="{DF1B6170-1CD6-4116-AC46-C119352D2914}">
      <dgm:prSet custT="1"/>
      <dgm:spPr/>
      <dgm:t>
        <a:bodyPr/>
        <a:lstStyle/>
        <a:p>
          <a:pPr rtl="0"/>
          <a:endParaRPr lang="en-US" sz="2000" dirty="0"/>
        </a:p>
      </dgm:t>
    </dgm:pt>
    <dgm:pt modelId="{23ADC424-112B-423E-9968-8D2590AF5DCF}" type="parTrans" cxnId="{226BAA64-8831-43C0-9D09-9CE4D92109FF}">
      <dgm:prSet/>
      <dgm:spPr/>
      <dgm:t>
        <a:bodyPr/>
        <a:lstStyle/>
        <a:p>
          <a:endParaRPr lang="en-US"/>
        </a:p>
      </dgm:t>
    </dgm:pt>
    <dgm:pt modelId="{61914595-CBF3-4B8A-A958-B05297209FB7}" type="sibTrans" cxnId="{226BAA64-8831-43C0-9D09-9CE4D92109FF}">
      <dgm:prSet/>
      <dgm:spPr/>
      <dgm:t>
        <a:bodyPr/>
        <a:lstStyle/>
        <a:p>
          <a:endParaRPr lang="en-US"/>
        </a:p>
      </dgm:t>
    </dgm:pt>
    <dgm:pt modelId="{753950A9-A09B-4BAF-8A5A-A7BE29E5DDBB}">
      <dgm:prSet custT="1"/>
      <dgm:spPr/>
      <dgm:t>
        <a:bodyPr/>
        <a:lstStyle/>
        <a:p>
          <a:pPr rtl="0"/>
          <a:r>
            <a:rPr lang="en-US" sz="2000" b="1" dirty="0" err="1" smtClean="0"/>
            <a:t>Metode</a:t>
          </a:r>
          <a:r>
            <a:rPr lang="en-US" sz="2000" b="1" dirty="0" smtClean="0"/>
            <a:t> Irving Fisher (IF)</a:t>
          </a:r>
          <a:endParaRPr lang="en-US" sz="2000" dirty="0"/>
        </a:p>
      </dgm:t>
    </dgm:pt>
    <dgm:pt modelId="{C8C91547-59C1-4243-B6CE-81AB60004E80}" type="parTrans" cxnId="{6942CADD-21BC-496B-A4B5-85D60B5DB35C}">
      <dgm:prSet/>
      <dgm:spPr/>
      <dgm:t>
        <a:bodyPr/>
        <a:lstStyle/>
        <a:p>
          <a:endParaRPr lang="en-US"/>
        </a:p>
      </dgm:t>
    </dgm:pt>
    <dgm:pt modelId="{DF064ACE-A1B7-465D-B3A5-EA2C54AE91A9}" type="sibTrans" cxnId="{6942CADD-21BC-496B-A4B5-85D60B5DB35C}">
      <dgm:prSet/>
      <dgm:spPr/>
      <dgm:t>
        <a:bodyPr/>
        <a:lstStyle/>
        <a:p>
          <a:endParaRPr lang="en-US"/>
        </a:p>
      </dgm:t>
    </dgm:pt>
    <dgm:pt modelId="{01FBD21D-67BE-4753-992F-5D99B927EE25}">
      <dgm:prSet custT="1"/>
      <dgm:spPr/>
      <dgm:t>
        <a:bodyPr/>
        <a:lstStyle/>
        <a:p>
          <a:pPr rtl="0"/>
          <a:endParaRPr lang="en-US" sz="2000" dirty="0"/>
        </a:p>
      </dgm:t>
    </dgm:pt>
    <dgm:pt modelId="{14E9BBC4-0844-44EB-82EA-991BF1E7F191}" type="parTrans" cxnId="{1E07B4DD-69D2-46F0-AAC1-871BCE98BDE7}">
      <dgm:prSet/>
      <dgm:spPr/>
      <dgm:t>
        <a:bodyPr/>
        <a:lstStyle/>
        <a:p>
          <a:endParaRPr lang="en-US"/>
        </a:p>
      </dgm:t>
    </dgm:pt>
    <dgm:pt modelId="{9575C3F3-E6A1-420E-8931-C23E28DC295C}" type="sibTrans" cxnId="{1E07B4DD-69D2-46F0-AAC1-871BCE98BDE7}">
      <dgm:prSet/>
      <dgm:spPr/>
      <dgm:t>
        <a:bodyPr/>
        <a:lstStyle/>
        <a:p>
          <a:endParaRPr lang="en-US"/>
        </a:p>
      </dgm:t>
    </dgm:pt>
    <dgm:pt modelId="{C28C1A38-9E0E-4507-A98A-7E858FA06D90}">
      <dgm:prSet custT="1"/>
      <dgm:spPr/>
      <dgm:t>
        <a:bodyPr/>
        <a:lstStyle/>
        <a:p>
          <a:pPr rtl="0"/>
          <a:endParaRPr lang="en-US" sz="2000" dirty="0"/>
        </a:p>
      </dgm:t>
    </dgm:pt>
    <dgm:pt modelId="{4910E49F-877E-437B-83F1-E66FAFCE19B2}" type="parTrans" cxnId="{5073EB35-AD0D-4469-A538-332EB24996E6}">
      <dgm:prSet/>
      <dgm:spPr/>
      <dgm:t>
        <a:bodyPr/>
        <a:lstStyle/>
        <a:p>
          <a:endParaRPr lang="en-US"/>
        </a:p>
      </dgm:t>
    </dgm:pt>
    <dgm:pt modelId="{953D66D8-A55F-4BEF-8D6A-0EB0D02A7706}" type="sibTrans" cxnId="{5073EB35-AD0D-4469-A538-332EB24996E6}">
      <dgm:prSet/>
      <dgm:spPr/>
      <dgm:t>
        <a:bodyPr/>
        <a:lstStyle/>
        <a:p>
          <a:endParaRPr lang="en-US"/>
        </a:p>
      </dgm:t>
    </dgm:pt>
    <dgm:pt modelId="{C6146FF5-0DC9-4697-AD15-52755B91859F}" type="pres">
      <dgm:prSet presAssocID="{ED770870-B795-4AFD-AE18-3F2C9BC24B9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D3D1620-800E-4C7A-A1D7-43E34650252D}" type="pres">
      <dgm:prSet presAssocID="{FDC94CA0-9F6D-4B7A-9A44-3E87A455B323}" presName="composite" presStyleCnt="0"/>
      <dgm:spPr/>
    </dgm:pt>
    <dgm:pt modelId="{2033FB69-2E99-4DEA-9E4C-7D1D4A550AD2}" type="pres">
      <dgm:prSet presAssocID="{FDC94CA0-9F6D-4B7A-9A44-3E87A455B323}" presName="parTx" presStyleLbl="alignNode1" presStyleIdx="0" presStyleCnt="1" custLinFactY="-68303" custLinFactNeighborX="95918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67C486-BC28-444A-AAC9-B1F1539FA105}" type="pres">
      <dgm:prSet presAssocID="{FDC94CA0-9F6D-4B7A-9A44-3E87A455B323}" presName="desTx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E78B1A5-38E7-4365-81E7-E8B2A5AF9949}" srcId="{FDC94CA0-9F6D-4B7A-9A44-3E87A455B323}" destId="{63D73432-B77C-4B6B-80ED-3C2529E6DE88}" srcOrd="6" destOrd="0" parTransId="{415DE906-5D51-46AE-AE6D-AA9578F79D64}" sibTransId="{6348ED84-2B20-4574-A7A7-3788DD1E00AD}"/>
    <dgm:cxn modelId="{D69DE733-25C5-4C65-80C9-0AE155D68244}" type="presOf" srcId="{753950A9-A09B-4BAF-8A5A-A7BE29E5DDBB}" destId="{5B67C486-BC28-444A-AAC9-B1F1539FA105}" srcOrd="0" destOrd="9" presId="urn:microsoft.com/office/officeart/2005/8/layout/hList1"/>
    <dgm:cxn modelId="{8B8E26D5-B510-4698-AC09-289419C0F6CF}" srcId="{FDC94CA0-9F6D-4B7A-9A44-3E87A455B323}" destId="{1FBE339B-5769-441F-AD68-B9F32119A3BA}" srcOrd="11" destOrd="0" parTransId="{F73779C2-7F66-423F-B594-9CF86DEBE162}" sibTransId="{72AC9C69-2CAE-41DE-9369-85FCFFFA3EA5}"/>
    <dgm:cxn modelId="{1E07B4DD-69D2-46F0-AAC1-871BCE98BDE7}" srcId="{FDC94CA0-9F6D-4B7A-9A44-3E87A455B323}" destId="{01FBD21D-67BE-4753-992F-5D99B927EE25}" srcOrd="8" destOrd="0" parTransId="{14E9BBC4-0844-44EB-82EA-991BF1E7F191}" sibTransId="{9575C3F3-E6A1-420E-8931-C23E28DC295C}"/>
    <dgm:cxn modelId="{226BAA64-8831-43C0-9D09-9CE4D92109FF}" srcId="{FDC94CA0-9F6D-4B7A-9A44-3E87A455B323}" destId="{DF1B6170-1CD6-4116-AC46-C119352D2914}" srcOrd="5" destOrd="0" parTransId="{23ADC424-112B-423E-9968-8D2590AF5DCF}" sibTransId="{61914595-CBF3-4B8A-A958-B05297209FB7}"/>
    <dgm:cxn modelId="{F3243A38-07BB-4569-83BB-271FF39B95B4}" srcId="{FDC94CA0-9F6D-4B7A-9A44-3E87A455B323}" destId="{0EAEA846-F1D5-4094-9E5D-3BC1A67FC799}" srcOrd="2" destOrd="0" parTransId="{EBCE2AA2-3A22-4587-B8F3-2659852E2778}" sibTransId="{69D72CAE-34C2-4E4E-AFDD-E0878782744C}"/>
    <dgm:cxn modelId="{419B3696-BB5E-48E3-AE7E-B62B8325DF33}" type="presOf" srcId="{8EF1E210-5A91-40CF-BF95-EDD3FE580291}" destId="{5B67C486-BC28-444A-AAC9-B1F1539FA105}" srcOrd="0" destOrd="0" presId="urn:microsoft.com/office/officeart/2005/8/layout/hList1"/>
    <dgm:cxn modelId="{281E7082-9F40-41AD-ACA6-BC7A1AD27B98}" type="presOf" srcId="{A9212DCA-47D4-4C23-AF93-CA236E51DF05}" destId="{5B67C486-BC28-444A-AAC9-B1F1539FA105}" srcOrd="0" destOrd="10" presId="urn:microsoft.com/office/officeart/2005/8/layout/hList1"/>
    <dgm:cxn modelId="{5073EB35-AD0D-4469-A538-332EB24996E6}" srcId="{FDC94CA0-9F6D-4B7A-9A44-3E87A455B323}" destId="{C28C1A38-9E0E-4507-A98A-7E858FA06D90}" srcOrd="7" destOrd="0" parTransId="{4910E49F-877E-437B-83F1-E66FAFCE19B2}" sibTransId="{953D66D8-A55F-4BEF-8D6A-0EB0D02A7706}"/>
    <dgm:cxn modelId="{4381F7DB-D074-4DF7-AAA8-821C43132980}" srcId="{FDC94CA0-9F6D-4B7A-9A44-3E87A455B323}" destId="{A9212DCA-47D4-4C23-AF93-CA236E51DF05}" srcOrd="10" destOrd="0" parTransId="{801AE851-FDD4-42E6-8D94-F4E013207862}" sibTransId="{485A04CB-3A9C-41A1-8567-CDE42E7916CE}"/>
    <dgm:cxn modelId="{43B9A7D9-7C1A-4837-9EBF-1F534BA863AE}" type="presOf" srcId="{1FBE339B-5769-441F-AD68-B9F32119A3BA}" destId="{5B67C486-BC28-444A-AAC9-B1F1539FA105}" srcOrd="0" destOrd="11" presId="urn:microsoft.com/office/officeart/2005/8/layout/hList1"/>
    <dgm:cxn modelId="{02E7FED9-E9D2-4275-8B07-E91889B9BFC4}" type="presOf" srcId="{B3FFF58D-B341-4A3E-9531-CF03512C6E21}" destId="{5B67C486-BC28-444A-AAC9-B1F1539FA105}" srcOrd="0" destOrd="1" presId="urn:microsoft.com/office/officeart/2005/8/layout/hList1"/>
    <dgm:cxn modelId="{3617EAAE-08BE-44E3-837B-C200B38BCF87}" type="presOf" srcId="{63D73432-B77C-4B6B-80ED-3C2529E6DE88}" destId="{5B67C486-BC28-444A-AAC9-B1F1539FA105}" srcOrd="0" destOrd="6" presId="urn:microsoft.com/office/officeart/2005/8/layout/hList1"/>
    <dgm:cxn modelId="{1AEA87C1-3797-4C5C-BDFE-4D0E081C8DF3}" type="presOf" srcId="{DF1B6170-1CD6-4116-AC46-C119352D2914}" destId="{5B67C486-BC28-444A-AAC9-B1F1539FA105}" srcOrd="0" destOrd="5" presId="urn:microsoft.com/office/officeart/2005/8/layout/hList1"/>
    <dgm:cxn modelId="{5193B67D-0919-4CBD-864E-27ECE2C6FA9E}" srcId="{FDC94CA0-9F6D-4B7A-9A44-3E87A455B323}" destId="{8F310B59-D84F-4236-99E1-61EEF0A6557D}" srcOrd="4" destOrd="0" parTransId="{CF7FFC71-53F3-4A82-9458-B4D3DF1CDEC1}" sibTransId="{1C130481-F3F2-4C14-8D05-3202BC2329FC}"/>
    <dgm:cxn modelId="{6942CADD-21BC-496B-A4B5-85D60B5DB35C}" srcId="{FDC94CA0-9F6D-4B7A-9A44-3E87A455B323}" destId="{753950A9-A09B-4BAF-8A5A-A7BE29E5DDBB}" srcOrd="9" destOrd="0" parTransId="{C8C91547-59C1-4243-B6CE-81AB60004E80}" sibTransId="{DF064ACE-A1B7-465D-B3A5-EA2C54AE91A9}"/>
    <dgm:cxn modelId="{36A4391B-5996-4F05-AF93-CE325761DF5E}" type="presOf" srcId="{0EAEA846-F1D5-4094-9E5D-3BC1A67FC799}" destId="{5B67C486-BC28-444A-AAC9-B1F1539FA105}" srcOrd="0" destOrd="2" presId="urn:microsoft.com/office/officeart/2005/8/layout/hList1"/>
    <dgm:cxn modelId="{853FBAEA-F2CF-40B9-971F-752356383665}" type="presOf" srcId="{542A4398-90CF-46C2-8C12-530AE7A37023}" destId="{5B67C486-BC28-444A-AAC9-B1F1539FA105}" srcOrd="0" destOrd="3" presId="urn:microsoft.com/office/officeart/2005/8/layout/hList1"/>
    <dgm:cxn modelId="{D7044228-6D42-4EA5-81E0-DA0F5DAA95B1}" srcId="{FDC94CA0-9F6D-4B7A-9A44-3E87A455B323}" destId="{542A4398-90CF-46C2-8C12-530AE7A37023}" srcOrd="3" destOrd="0" parTransId="{BC0908A6-B0A3-4913-BF06-F39A41A5FFD8}" sibTransId="{B5643CFA-0E4C-4D74-942B-872AC1BE338A}"/>
    <dgm:cxn modelId="{839E5F03-8FE9-48B8-AC4F-CAFED20020E2}" type="presOf" srcId="{C28C1A38-9E0E-4507-A98A-7E858FA06D90}" destId="{5B67C486-BC28-444A-AAC9-B1F1539FA105}" srcOrd="0" destOrd="7" presId="urn:microsoft.com/office/officeart/2005/8/layout/hList1"/>
    <dgm:cxn modelId="{72C78700-839B-4044-9207-40B25BA0FB3E}" srcId="{FDC94CA0-9F6D-4B7A-9A44-3E87A455B323}" destId="{B3FFF58D-B341-4A3E-9531-CF03512C6E21}" srcOrd="1" destOrd="0" parTransId="{27646471-BE73-4F08-BA30-50103975501E}" sibTransId="{36761334-E2B2-4344-9DCC-6F52A8A5A022}"/>
    <dgm:cxn modelId="{1AA13E9D-F7D7-44C2-9B7B-C609C875C965}" srcId="{ED770870-B795-4AFD-AE18-3F2C9BC24B90}" destId="{FDC94CA0-9F6D-4B7A-9A44-3E87A455B323}" srcOrd="0" destOrd="0" parTransId="{552AC877-D9E6-431D-BC4A-E90A4DFA6000}" sibTransId="{10B4541E-722B-46D4-8648-7710EF09978F}"/>
    <dgm:cxn modelId="{C66E6E63-376E-4103-82BC-3D7458A54645}" type="presOf" srcId="{ED770870-B795-4AFD-AE18-3F2C9BC24B90}" destId="{C6146FF5-0DC9-4697-AD15-52755B91859F}" srcOrd="0" destOrd="0" presId="urn:microsoft.com/office/officeart/2005/8/layout/hList1"/>
    <dgm:cxn modelId="{C726BA7F-4E8B-4D74-87EF-8678DA00CC91}" srcId="{FDC94CA0-9F6D-4B7A-9A44-3E87A455B323}" destId="{8EF1E210-5A91-40CF-BF95-EDD3FE580291}" srcOrd="0" destOrd="0" parTransId="{A3B04B52-8B20-490D-9B2E-E5FB242ECBD7}" sibTransId="{613085F0-ABE4-4DCD-9865-759E7D9295E0}"/>
    <dgm:cxn modelId="{F7A3E034-AE75-48F1-89CB-C9FEB1124155}" type="presOf" srcId="{FDC94CA0-9F6D-4B7A-9A44-3E87A455B323}" destId="{2033FB69-2E99-4DEA-9E4C-7D1D4A550AD2}" srcOrd="0" destOrd="0" presId="urn:microsoft.com/office/officeart/2005/8/layout/hList1"/>
    <dgm:cxn modelId="{71040ABC-5F5A-4180-8408-3EB55AD01761}" type="presOf" srcId="{01FBD21D-67BE-4753-992F-5D99B927EE25}" destId="{5B67C486-BC28-444A-AAC9-B1F1539FA105}" srcOrd="0" destOrd="8" presId="urn:microsoft.com/office/officeart/2005/8/layout/hList1"/>
    <dgm:cxn modelId="{31512346-3F59-4D37-99E9-CD92873CF176}" type="presOf" srcId="{8F310B59-D84F-4236-99E1-61EEF0A6557D}" destId="{5B67C486-BC28-444A-AAC9-B1F1539FA105}" srcOrd="0" destOrd="4" presId="urn:microsoft.com/office/officeart/2005/8/layout/hList1"/>
    <dgm:cxn modelId="{887A4F71-1858-4667-A77F-239F25A2E4C1}" type="presParOf" srcId="{C6146FF5-0DC9-4697-AD15-52755B91859F}" destId="{FD3D1620-800E-4C7A-A1D7-43E34650252D}" srcOrd="0" destOrd="0" presId="urn:microsoft.com/office/officeart/2005/8/layout/hList1"/>
    <dgm:cxn modelId="{E0144683-0F46-45A5-8E9C-058ED5B23696}" type="presParOf" srcId="{FD3D1620-800E-4C7A-A1D7-43E34650252D}" destId="{2033FB69-2E99-4DEA-9E4C-7D1D4A550AD2}" srcOrd="0" destOrd="0" presId="urn:microsoft.com/office/officeart/2005/8/layout/hList1"/>
    <dgm:cxn modelId="{834C7F1D-64BB-49F9-B4AD-EA880E6D6720}" type="presParOf" srcId="{FD3D1620-800E-4C7A-A1D7-43E34650252D}" destId="{5B67C486-BC28-444A-AAC9-B1F1539FA105}" srcOrd="1" destOrd="0" presId="urn:microsoft.com/office/officeart/2005/8/layout/hList1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DB92873-201E-4F32-A2D4-AE7CC7CB224C}" type="doc">
      <dgm:prSet loTypeId="urn:microsoft.com/office/officeart/2005/8/layout/hList1" loCatId="list" qsTypeId="urn:microsoft.com/office/officeart/2005/8/quickstyle/3d3" qsCatId="3D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1700A549-320B-4509-9224-66FEC2400315}">
      <dgm:prSet custT="1"/>
      <dgm:spPr/>
      <dgm:t>
        <a:bodyPr/>
        <a:lstStyle/>
        <a:p>
          <a:pPr rtl="0"/>
          <a:r>
            <a:rPr lang="en-US" sz="2300" b="1" dirty="0" err="1" smtClean="0"/>
            <a:t>Metode</a:t>
          </a:r>
          <a:r>
            <a:rPr lang="en-US" sz="2300" b="1" dirty="0" smtClean="0"/>
            <a:t> </a:t>
          </a:r>
          <a:r>
            <a:rPr lang="en-US" sz="2300" b="1" dirty="0" err="1" smtClean="0"/>
            <a:t>indeks</a:t>
          </a:r>
          <a:r>
            <a:rPr lang="en-US" sz="2300" b="1" dirty="0" smtClean="0"/>
            <a:t> </a:t>
          </a:r>
          <a:r>
            <a:rPr lang="en-US" sz="2300" b="1" dirty="0" err="1" smtClean="0"/>
            <a:t>harga</a:t>
          </a:r>
          <a:r>
            <a:rPr lang="en-US" sz="2300" b="1" dirty="0" smtClean="0"/>
            <a:t> </a:t>
          </a:r>
          <a:r>
            <a:rPr lang="en-US" sz="2300" b="1" dirty="0" err="1" smtClean="0"/>
            <a:t>tidak</a:t>
          </a:r>
          <a:r>
            <a:rPr lang="en-US" sz="2300" b="1" dirty="0" smtClean="0"/>
            <a:t> </a:t>
          </a:r>
          <a:r>
            <a:rPr lang="en-US" sz="2300" b="1" dirty="0" err="1" smtClean="0"/>
            <a:t>tertimbang</a:t>
          </a:r>
          <a:endParaRPr lang="en-US" sz="2300" b="1" dirty="0"/>
        </a:p>
      </dgm:t>
    </dgm:pt>
    <dgm:pt modelId="{BCD1A907-A806-4FBA-A8CA-4971AB8B2DE6}" type="parTrans" cxnId="{C5CF9DFC-A280-4EEA-B404-CBDC277D3653}">
      <dgm:prSet/>
      <dgm:spPr/>
      <dgm:t>
        <a:bodyPr/>
        <a:lstStyle/>
        <a:p>
          <a:endParaRPr lang="en-US"/>
        </a:p>
      </dgm:t>
    </dgm:pt>
    <dgm:pt modelId="{58DD1A58-35FA-4AE4-8C9C-4C7F4B24D52C}" type="sibTrans" cxnId="{C5CF9DFC-A280-4EEA-B404-CBDC277D3653}">
      <dgm:prSet/>
      <dgm:spPr/>
      <dgm:t>
        <a:bodyPr/>
        <a:lstStyle/>
        <a:p>
          <a:endParaRPr lang="en-US"/>
        </a:p>
      </dgm:t>
    </dgm:pt>
    <dgm:pt modelId="{4324DDB2-B2EB-4392-A871-94F3598B99C1}">
      <dgm:prSet custT="1"/>
      <dgm:spPr/>
      <dgm:t>
        <a:bodyPr/>
        <a:lstStyle/>
        <a:p>
          <a:pPr rtl="0"/>
          <a:r>
            <a:rPr lang="en-US" sz="2200" b="1" dirty="0" err="1" smtClean="0"/>
            <a:t>Indeks</a:t>
          </a:r>
          <a:r>
            <a:rPr lang="en-US" sz="2200" b="1" dirty="0" smtClean="0"/>
            <a:t> </a:t>
          </a:r>
          <a:r>
            <a:rPr lang="en-US" sz="2200" b="1" dirty="0" err="1" smtClean="0"/>
            <a:t>Harga</a:t>
          </a:r>
          <a:endParaRPr lang="en-US" sz="2200" dirty="0"/>
        </a:p>
      </dgm:t>
    </dgm:pt>
    <dgm:pt modelId="{9A3391C7-E85B-4E47-91DC-C6DAD41A09CD}" type="parTrans" cxnId="{5EC1469C-6FB1-4EEE-A3B9-80F59E6F67C1}">
      <dgm:prSet/>
      <dgm:spPr/>
      <dgm:t>
        <a:bodyPr/>
        <a:lstStyle/>
        <a:p>
          <a:endParaRPr lang="en-US"/>
        </a:p>
      </dgm:t>
    </dgm:pt>
    <dgm:pt modelId="{C72986CD-9886-465E-8E97-3DDD558CD06A}" type="sibTrans" cxnId="{5EC1469C-6FB1-4EEE-A3B9-80F59E6F67C1}">
      <dgm:prSet/>
      <dgm:spPr/>
      <dgm:t>
        <a:bodyPr/>
        <a:lstStyle/>
        <a:p>
          <a:endParaRPr lang="en-US"/>
        </a:p>
      </dgm:t>
    </dgm:pt>
    <dgm:pt modelId="{74A40596-83D5-43DD-BDA7-816B377CC090}">
      <dgm:prSet custT="1"/>
      <dgm:spPr/>
      <dgm:t>
        <a:bodyPr/>
        <a:lstStyle/>
        <a:p>
          <a:pPr rtl="0"/>
          <a:endParaRPr lang="en-US" sz="2200" dirty="0"/>
        </a:p>
      </dgm:t>
    </dgm:pt>
    <dgm:pt modelId="{23DE3818-013F-4B50-A344-97029CD7691E}" type="parTrans" cxnId="{034CEC9F-C0C8-4F2F-BDB1-5A14CDBB2DD8}">
      <dgm:prSet/>
      <dgm:spPr/>
      <dgm:t>
        <a:bodyPr/>
        <a:lstStyle/>
        <a:p>
          <a:endParaRPr lang="en-US"/>
        </a:p>
      </dgm:t>
    </dgm:pt>
    <dgm:pt modelId="{DBF7EDBD-35C4-49E5-8D07-91D18F56D764}" type="sibTrans" cxnId="{034CEC9F-C0C8-4F2F-BDB1-5A14CDBB2DD8}">
      <dgm:prSet/>
      <dgm:spPr/>
      <dgm:t>
        <a:bodyPr/>
        <a:lstStyle/>
        <a:p>
          <a:endParaRPr lang="en-US"/>
        </a:p>
      </dgm:t>
    </dgm:pt>
    <dgm:pt modelId="{6F1F44F0-B1BF-4447-A0E5-635941E15F26}">
      <dgm:prSet custT="1"/>
      <dgm:spPr/>
      <dgm:t>
        <a:bodyPr/>
        <a:lstStyle/>
        <a:p>
          <a:pPr rtl="0"/>
          <a:endParaRPr lang="en-US" sz="2200" dirty="0"/>
        </a:p>
      </dgm:t>
    </dgm:pt>
    <dgm:pt modelId="{1D48E31A-22A2-4A58-BB9C-444CDADE3AD3}" type="parTrans" cxnId="{BC4DF0D3-E93D-4E91-8F4A-AFDBB250E0B1}">
      <dgm:prSet/>
      <dgm:spPr/>
      <dgm:t>
        <a:bodyPr/>
        <a:lstStyle/>
        <a:p>
          <a:endParaRPr lang="en-US"/>
        </a:p>
      </dgm:t>
    </dgm:pt>
    <dgm:pt modelId="{8C31BC57-D77D-4FD0-807A-B9559AB34AE4}" type="sibTrans" cxnId="{BC4DF0D3-E93D-4E91-8F4A-AFDBB250E0B1}">
      <dgm:prSet/>
      <dgm:spPr/>
      <dgm:t>
        <a:bodyPr/>
        <a:lstStyle/>
        <a:p>
          <a:endParaRPr lang="en-US"/>
        </a:p>
      </dgm:t>
    </dgm:pt>
    <dgm:pt modelId="{08510565-D9A4-418A-A423-158C2CED6796}">
      <dgm:prSet custT="1"/>
      <dgm:spPr/>
      <dgm:t>
        <a:bodyPr/>
        <a:lstStyle/>
        <a:p>
          <a:pPr rtl="0"/>
          <a:r>
            <a:rPr lang="en-US" sz="2200" b="1" dirty="0" err="1" smtClean="0"/>
            <a:t>Angka</a:t>
          </a:r>
          <a:r>
            <a:rPr lang="en-US" sz="2200" b="1" dirty="0" smtClean="0"/>
            <a:t> </a:t>
          </a:r>
          <a:r>
            <a:rPr lang="en-US" sz="2200" b="1" dirty="0" err="1" smtClean="0"/>
            <a:t>Indeks</a:t>
          </a:r>
          <a:r>
            <a:rPr lang="en-US" sz="2200" b="1" dirty="0" smtClean="0"/>
            <a:t> </a:t>
          </a:r>
          <a:r>
            <a:rPr lang="en-US" sz="2200" b="1" dirty="0" err="1" smtClean="0"/>
            <a:t>Kuantitas</a:t>
          </a:r>
          <a:endParaRPr lang="en-US" sz="2200" dirty="0"/>
        </a:p>
      </dgm:t>
    </dgm:pt>
    <dgm:pt modelId="{B4397D33-261A-4698-8F76-D25096FABE38}" type="parTrans" cxnId="{526D2AC0-F41E-4F87-9601-BF9A212E6A92}">
      <dgm:prSet/>
      <dgm:spPr/>
      <dgm:t>
        <a:bodyPr/>
        <a:lstStyle/>
        <a:p>
          <a:endParaRPr lang="en-US"/>
        </a:p>
      </dgm:t>
    </dgm:pt>
    <dgm:pt modelId="{91046DA9-0F94-4AD7-8EC2-0B11BEA78A9A}" type="sibTrans" cxnId="{526D2AC0-F41E-4F87-9601-BF9A212E6A92}">
      <dgm:prSet/>
      <dgm:spPr/>
      <dgm:t>
        <a:bodyPr/>
        <a:lstStyle/>
        <a:p>
          <a:endParaRPr lang="en-US"/>
        </a:p>
      </dgm:t>
    </dgm:pt>
    <dgm:pt modelId="{F4F392DC-FF6A-48A5-B9D4-BE8730F0F4B4}">
      <dgm:prSet custT="1"/>
      <dgm:spPr/>
      <dgm:t>
        <a:bodyPr/>
        <a:lstStyle/>
        <a:p>
          <a:pPr rtl="0"/>
          <a:endParaRPr lang="en-US" sz="2200" dirty="0"/>
        </a:p>
      </dgm:t>
    </dgm:pt>
    <dgm:pt modelId="{37BAFF5D-ED57-43D4-B867-72AD6B821477}" type="parTrans" cxnId="{586B0872-03F9-4B6E-A470-2FCA58D2C24E}">
      <dgm:prSet/>
      <dgm:spPr/>
      <dgm:t>
        <a:bodyPr/>
        <a:lstStyle/>
        <a:p>
          <a:endParaRPr lang="en-US"/>
        </a:p>
      </dgm:t>
    </dgm:pt>
    <dgm:pt modelId="{BBF36CE3-9069-4334-BCD6-0D66C43FDAA5}" type="sibTrans" cxnId="{586B0872-03F9-4B6E-A470-2FCA58D2C24E}">
      <dgm:prSet/>
      <dgm:spPr/>
      <dgm:t>
        <a:bodyPr/>
        <a:lstStyle/>
        <a:p>
          <a:endParaRPr lang="en-US"/>
        </a:p>
      </dgm:t>
    </dgm:pt>
    <dgm:pt modelId="{09C276CA-6EAF-4CD1-B215-229B05DF041C}">
      <dgm:prSet custT="1"/>
      <dgm:spPr/>
      <dgm:t>
        <a:bodyPr/>
        <a:lstStyle/>
        <a:p>
          <a:pPr rtl="0"/>
          <a:endParaRPr lang="en-US" sz="2200" dirty="0"/>
        </a:p>
      </dgm:t>
    </dgm:pt>
    <dgm:pt modelId="{928516E5-BF48-49EC-9794-1B941822547E}" type="parTrans" cxnId="{08A1611A-EFF6-49E9-A155-17777325E64B}">
      <dgm:prSet/>
      <dgm:spPr/>
      <dgm:t>
        <a:bodyPr/>
        <a:lstStyle/>
        <a:p>
          <a:endParaRPr lang="en-US"/>
        </a:p>
      </dgm:t>
    </dgm:pt>
    <dgm:pt modelId="{1C8FFCA7-9A38-4964-BF63-22BE573CB22D}" type="sibTrans" cxnId="{08A1611A-EFF6-49E9-A155-17777325E64B}">
      <dgm:prSet/>
      <dgm:spPr/>
      <dgm:t>
        <a:bodyPr/>
        <a:lstStyle/>
        <a:p>
          <a:endParaRPr lang="en-US"/>
        </a:p>
      </dgm:t>
    </dgm:pt>
    <dgm:pt modelId="{19379C86-64D3-40F4-B009-935647CFED80}">
      <dgm:prSet custT="1"/>
      <dgm:spPr/>
      <dgm:t>
        <a:bodyPr/>
        <a:lstStyle/>
        <a:p>
          <a:pPr rtl="0"/>
          <a:r>
            <a:rPr lang="en-US" sz="2200" b="1" dirty="0" err="1" smtClean="0"/>
            <a:t>Angka</a:t>
          </a:r>
          <a:r>
            <a:rPr lang="en-US" sz="2200" b="1" dirty="0" smtClean="0"/>
            <a:t> </a:t>
          </a:r>
          <a:r>
            <a:rPr lang="en-US" sz="2200" b="1" dirty="0" err="1" smtClean="0"/>
            <a:t>Indeks</a:t>
          </a:r>
          <a:r>
            <a:rPr lang="en-US" sz="2200" b="1" dirty="0" smtClean="0"/>
            <a:t> </a:t>
          </a:r>
          <a:r>
            <a:rPr lang="en-US" sz="2200" b="1" dirty="0" err="1" smtClean="0"/>
            <a:t>Nilai</a:t>
          </a:r>
          <a:r>
            <a:rPr lang="id-ID" sz="2200" dirty="0" smtClean="0"/>
            <a:t>					</a:t>
          </a:r>
          <a:endParaRPr lang="en-US" sz="2200" dirty="0"/>
        </a:p>
      </dgm:t>
    </dgm:pt>
    <dgm:pt modelId="{90E236BE-6698-474C-8FDC-E4DCAFD9100E}" type="parTrans" cxnId="{84C86AED-EBB7-4C3A-8024-EB4763A080BE}">
      <dgm:prSet/>
      <dgm:spPr/>
      <dgm:t>
        <a:bodyPr/>
        <a:lstStyle/>
        <a:p>
          <a:endParaRPr lang="en-US"/>
        </a:p>
      </dgm:t>
    </dgm:pt>
    <dgm:pt modelId="{94B4A316-A250-4342-AE4D-C55893B75621}" type="sibTrans" cxnId="{84C86AED-EBB7-4C3A-8024-EB4763A080BE}">
      <dgm:prSet/>
      <dgm:spPr/>
      <dgm:t>
        <a:bodyPr/>
        <a:lstStyle/>
        <a:p>
          <a:endParaRPr lang="en-US"/>
        </a:p>
      </dgm:t>
    </dgm:pt>
    <dgm:pt modelId="{14D2594B-7FEB-41C8-A2C2-08BF9CEAFE9B}">
      <dgm:prSet custT="1"/>
      <dgm:spPr/>
      <dgm:t>
        <a:bodyPr/>
        <a:lstStyle/>
        <a:p>
          <a:pPr rtl="0"/>
          <a:r>
            <a:rPr lang="id-ID" sz="2200" dirty="0" smtClean="0"/>
            <a:t>atau</a:t>
          </a:r>
          <a:endParaRPr lang="en-US" sz="2200" dirty="0"/>
        </a:p>
      </dgm:t>
    </dgm:pt>
    <dgm:pt modelId="{50EAD507-D30B-4B33-8795-A2C638A1E54C}" type="parTrans" cxnId="{6421A53A-D33E-477E-AAB1-B169CEEE6A3A}">
      <dgm:prSet/>
      <dgm:spPr/>
      <dgm:t>
        <a:bodyPr/>
        <a:lstStyle/>
        <a:p>
          <a:endParaRPr lang="en-US"/>
        </a:p>
      </dgm:t>
    </dgm:pt>
    <dgm:pt modelId="{40CB0C13-B5FB-42B1-87EA-192459C05740}" type="sibTrans" cxnId="{6421A53A-D33E-477E-AAB1-B169CEEE6A3A}">
      <dgm:prSet/>
      <dgm:spPr/>
      <dgm:t>
        <a:bodyPr/>
        <a:lstStyle/>
        <a:p>
          <a:endParaRPr lang="en-US"/>
        </a:p>
      </dgm:t>
    </dgm:pt>
    <dgm:pt modelId="{B126CE52-F56F-46F6-926E-AD9B6B1208DF}">
      <dgm:prSet custT="1"/>
      <dgm:spPr/>
      <dgm:t>
        <a:bodyPr/>
        <a:lstStyle/>
        <a:p>
          <a:pPr rtl="0"/>
          <a:endParaRPr lang="en-US" sz="2200" dirty="0"/>
        </a:p>
      </dgm:t>
    </dgm:pt>
    <dgm:pt modelId="{06E60C46-7E6B-4476-BD99-CD7500957D59}" type="parTrans" cxnId="{825A4055-DEC0-4CCC-AA42-D3F789E5E18A}">
      <dgm:prSet/>
      <dgm:spPr/>
      <dgm:t>
        <a:bodyPr/>
        <a:lstStyle/>
        <a:p>
          <a:endParaRPr lang="en-US"/>
        </a:p>
      </dgm:t>
    </dgm:pt>
    <dgm:pt modelId="{A98C72FA-C19E-4E50-B647-6D9A4DFDA17B}" type="sibTrans" cxnId="{825A4055-DEC0-4CCC-AA42-D3F789E5E18A}">
      <dgm:prSet/>
      <dgm:spPr/>
      <dgm:t>
        <a:bodyPr/>
        <a:lstStyle/>
        <a:p>
          <a:endParaRPr lang="en-US"/>
        </a:p>
      </dgm:t>
    </dgm:pt>
    <dgm:pt modelId="{09D02522-DF06-475E-9A8E-8ABEC74B3CC6}" type="pres">
      <dgm:prSet presAssocID="{7DB92873-201E-4F32-A2D4-AE7CC7CB224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371F4E7-04B8-43C1-BFF6-8ED4695FDAA3}" type="pres">
      <dgm:prSet presAssocID="{1700A549-320B-4509-9224-66FEC2400315}" presName="composite" presStyleCnt="0"/>
      <dgm:spPr/>
    </dgm:pt>
    <dgm:pt modelId="{22BBF10D-2DCE-432B-94C6-DF15B65D7CBF}" type="pres">
      <dgm:prSet presAssocID="{1700A549-320B-4509-9224-66FEC2400315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70CA67-3033-4EB0-9982-84971AD5C763}" type="pres">
      <dgm:prSet presAssocID="{1700A549-320B-4509-9224-66FEC2400315}" presName="desTx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71DC19F-CB1C-410A-9EDA-176D72F1138B}" type="presOf" srcId="{6F1F44F0-B1BF-4447-A0E5-635941E15F26}" destId="{D070CA67-3033-4EB0-9982-84971AD5C763}" srcOrd="0" destOrd="2" presId="urn:microsoft.com/office/officeart/2005/8/layout/hList1"/>
    <dgm:cxn modelId="{586B0872-03F9-4B6E-A470-2FCA58D2C24E}" srcId="{1700A549-320B-4509-9224-66FEC2400315}" destId="{F4F392DC-FF6A-48A5-B9D4-BE8730F0F4B4}" srcOrd="4" destOrd="0" parTransId="{37BAFF5D-ED57-43D4-B867-72AD6B821477}" sibTransId="{BBF36CE3-9069-4334-BCD6-0D66C43FDAA5}"/>
    <dgm:cxn modelId="{AF63A636-4473-4BD8-AAA1-FCBF761AF3C7}" type="presOf" srcId="{4324DDB2-B2EB-4392-A871-94F3598B99C1}" destId="{D070CA67-3033-4EB0-9982-84971AD5C763}" srcOrd="0" destOrd="0" presId="urn:microsoft.com/office/officeart/2005/8/layout/hList1"/>
    <dgm:cxn modelId="{08A1611A-EFF6-49E9-A155-17777325E64B}" srcId="{1700A549-320B-4509-9224-66FEC2400315}" destId="{09C276CA-6EAF-4CD1-B215-229B05DF041C}" srcOrd="5" destOrd="0" parTransId="{928516E5-BF48-49EC-9794-1B941822547E}" sibTransId="{1C8FFCA7-9A38-4964-BF63-22BE573CB22D}"/>
    <dgm:cxn modelId="{3986324D-3283-4F5B-A86A-A3F2FC02AA29}" type="presOf" srcId="{08510565-D9A4-418A-A423-158C2CED6796}" destId="{D070CA67-3033-4EB0-9982-84971AD5C763}" srcOrd="0" destOrd="3" presId="urn:microsoft.com/office/officeart/2005/8/layout/hList1"/>
    <dgm:cxn modelId="{C687F784-9A63-428F-A904-F3752AF4F195}" type="presOf" srcId="{19379C86-64D3-40F4-B009-935647CFED80}" destId="{D070CA67-3033-4EB0-9982-84971AD5C763}" srcOrd="0" destOrd="6" presId="urn:microsoft.com/office/officeart/2005/8/layout/hList1"/>
    <dgm:cxn modelId="{BC4DF0D3-E93D-4E91-8F4A-AFDBB250E0B1}" srcId="{1700A549-320B-4509-9224-66FEC2400315}" destId="{6F1F44F0-B1BF-4447-A0E5-635941E15F26}" srcOrd="2" destOrd="0" parTransId="{1D48E31A-22A2-4A58-BB9C-444CDADE3AD3}" sibTransId="{8C31BC57-D77D-4FD0-807A-B9559AB34AE4}"/>
    <dgm:cxn modelId="{6421A53A-D33E-477E-AAB1-B169CEEE6A3A}" srcId="{1700A549-320B-4509-9224-66FEC2400315}" destId="{14D2594B-7FEB-41C8-A2C2-08BF9CEAFE9B}" srcOrd="7" destOrd="0" parTransId="{50EAD507-D30B-4B33-8795-A2C638A1E54C}" sibTransId="{40CB0C13-B5FB-42B1-87EA-192459C05740}"/>
    <dgm:cxn modelId="{84C86AED-EBB7-4C3A-8024-EB4763A080BE}" srcId="{1700A549-320B-4509-9224-66FEC2400315}" destId="{19379C86-64D3-40F4-B009-935647CFED80}" srcOrd="6" destOrd="0" parTransId="{90E236BE-6698-474C-8FDC-E4DCAFD9100E}" sibTransId="{94B4A316-A250-4342-AE4D-C55893B75621}"/>
    <dgm:cxn modelId="{FAD955CD-B3A6-4F60-A3EC-AC0139D7CD5B}" type="presOf" srcId="{F4F392DC-FF6A-48A5-B9D4-BE8730F0F4B4}" destId="{D070CA67-3033-4EB0-9982-84971AD5C763}" srcOrd="0" destOrd="4" presId="urn:microsoft.com/office/officeart/2005/8/layout/hList1"/>
    <dgm:cxn modelId="{EC860608-96D8-4266-8E0A-DF64C95437CE}" type="presOf" srcId="{74A40596-83D5-43DD-BDA7-816B377CC090}" destId="{D070CA67-3033-4EB0-9982-84971AD5C763}" srcOrd="0" destOrd="1" presId="urn:microsoft.com/office/officeart/2005/8/layout/hList1"/>
    <dgm:cxn modelId="{401171A4-FCEE-465C-997E-0301A135AEC6}" type="presOf" srcId="{09C276CA-6EAF-4CD1-B215-229B05DF041C}" destId="{D070CA67-3033-4EB0-9982-84971AD5C763}" srcOrd="0" destOrd="5" presId="urn:microsoft.com/office/officeart/2005/8/layout/hList1"/>
    <dgm:cxn modelId="{C5CF9DFC-A280-4EEA-B404-CBDC277D3653}" srcId="{7DB92873-201E-4F32-A2D4-AE7CC7CB224C}" destId="{1700A549-320B-4509-9224-66FEC2400315}" srcOrd="0" destOrd="0" parTransId="{BCD1A907-A806-4FBA-A8CA-4971AB8B2DE6}" sibTransId="{58DD1A58-35FA-4AE4-8C9C-4C7F4B24D52C}"/>
    <dgm:cxn modelId="{526D2AC0-F41E-4F87-9601-BF9A212E6A92}" srcId="{1700A549-320B-4509-9224-66FEC2400315}" destId="{08510565-D9A4-418A-A423-158C2CED6796}" srcOrd="3" destOrd="0" parTransId="{B4397D33-261A-4698-8F76-D25096FABE38}" sibTransId="{91046DA9-0F94-4AD7-8EC2-0B11BEA78A9A}"/>
    <dgm:cxn modelId="{5EC1469C-6FB1-4EEE-A3B9-80F59E6F67C1}" srcId="{1700A549-320B-4509-9224-66FEC2400315}" destId="{4324DDB2-B2EB-4392-A871-94F3598B99C1}" srcOrd="0" destOrd="0" parTransId="{9A3391C7-E85B-4E47-91DC-C6DAD41A09CD}" sibTransId="{C72986CD-9886-465E-8E97-3DDD558CD06A}"/>
    <dgm:cxn modelId="{CA8FAE2E-DB92-4C37-8604-4DEE80DA330F}" type="presOf" srcId="{1700A549-320B-4509-9224-66FEC2400315}" destId="{22BBF10D-2DCE-432B-94C6-DF15B65D7CBF}" srcOrd="0" destOrd="0" presId="urn:microsoft.com/office/officeart/2005/8/layout/hList1"/>
    <dgm:cxn modelId="{30909E0B-44A0-47D8-BB86-FB1C5D671168}" type="presOf" srcId="{14D2594B-7FEB-41C8-A2C2-08BF9CEAFE9B}" destId="{D070CA67-3033-4EB0-9982-84971AD5C763}" srcOrd="0" destOrd="7" presId="urn:microsoft.com/office/officeart/2005/8/layout/hList1"/>
    <dgm:cxn modelId="{533B05DD-6A4C-4177-8F07-EA61A8C96F9D}" type="presOf" srcId="{B126CE52-F56F-46F6-926E-AD9B6B1208DF}" destId="{D070CA67-3033-4EB0-9982-84971AD5C763}" srcOrd="0" destOrd="8" presId="urn:microsoft.com/office/officeart/2005/8/layout/hList1"/>
    <dgm:cxn modelId="{825A4055-DEC0-4CCC-AA42-D3F789E5E18A}" srcId="{1700A549-320B-4509-9224-66FEC2400315}" destId="{B126CE52-F56F-46F6-926E-AD9B6B1208DF}" srcOrd="8" destOrd="0" parTransId="{06E60C46-7E6B-4476-BD99-CD7500957D59}" sibTransId="{A98C72FA-C19E-4E50-B647-6D9A4DFDA17B}"/>
    <dgm:cxn modelId="{9DAFA341-9383-40CD-A925-C6FFF7125647}" type="presOf" srcId="{7DB92873-201E-4F32-A2D4-AE7CC7CB224C}" destId="{09D02522-DF06-475E-9A8E-8ABEC74B3CC6}" srcOrd="0" destOrd="0" presId="urn:microsoft.com/office/officeart/2005/8/layout/hList1"/>
    <dgm:cxn modelId="{034CEC9F-C0C8-4F2F-BDB1-5A14CDBB2DD8}" srcId="{1700A549-320B-4509-9224-66FEC2400315}" destId="{74A40596-83D5-43DD-BDA7-816B377CC090}" srcOrd="1" destOrd="0" parTransId="{23DE3818-013F-4B50-A344-97029CD7691E}" sibTransId="{DBF7EDBD-35C4-49E5-8D07-91D18F56D764}"/>
    <dgm:cxn modelId="{CE515E3F-D40A-4C0C-AAE8-F1691210B3C2}" type="presParOf" srcId="{09D02522-DF06-475E-9A8E-8ABEC74B3CC6}" destId="{0371F4E7-04B8-43C1-BFF6-8ED4695FDAA3}" srcOrd="0" destOrd="0" presId="urn:microsoft.com/office/officeart/2005/8/layout/hList1"/>
    <dgm:cxn modelId="{24788ED4-1461-4D07-B87F-A8EA7EEA7FB7}" type="presParOf" srcId="{0371F4E7-04B8-43C1-BFF6-8ED4695FDAA3}" destId="{22BBF10D-2DCE-432B-94C6-DF15B65D7CBF}" srcOrd="0" destOrd="0" presId="urn:microsoft.com/office/officeart/2005/8/layout/hList1"/>
    <dgm:cxn modelId="{D9754622-4002-465B-9A35-B14916032F7C}" type="presParOf" srcId="{0371F4E7-04B8-43C1-BFF6-8ED4695FDAA3}" destId="{D070CA67-3033-4EB0-9982-84971AD5C763}" srcOrd="1" destOrd="0" presId="urn:microsoft.com/office/officeart/2005/8/layout/hList1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B8145B5-FB48-4AED-A7BF-732EF2E5C967}" type="doc">
      <dgm:prSet loTypeId="urn:microsoft.com/office/officeart/2005/8/layout/lProcess2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DA8C8D27-F6C3-49FD-A07D-086464327D36}">
      <dgm:prSet phldrT="[Text]" custT="1"/>
      <dgm:spPr/>
      <dgm:t>
        <a:bodyPr/>
        <a:lstStyle/>
        <a:p>
          <a:r>
            <a:rPr lang="id-ID" sz="2400" b="1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Apa itu </a:t>
          </a:r>
          <a:r>
            <a:rPr lang="en-US" sz="2400" b="1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I</a:t>
          </a:r>
          <a:r>
            <a:rPr lang="id-ID" sz="2400" b="1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nflasi?</a:t>
          </a:r>
          <a:endParaRPr lang="en-US" sz="2400" b="1" dirty="0">
            <a:solidFill>
              <a:schemeClr val="accent2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EC49FADF-EF4C-47E2-9BAE-F51E1304D463}" type="parTrans" cxnId="{0636CEEB-C5BE-4012-8392-36D63D802C73}">
      <dgm:prSet/>
      <dgm:spPr/>
      <dgm:t>
        <a:bodyPr/>
        <a:lstStyle/>
        <a:p>
          <a:endParaRPr lang="en-US"/>
        </a:p>
      </dgm:t>
    </dgm:pt>
    <dgm:pt modelId="{858A77E6-5171-4560-AA06-FAAA974659E4}" type="sibTrans" cxnId="{0636CEEB-C5BE-4012-8392-36D63D802C73}">
      <dgm:prSet/>
      <dgm:spPr/>
      <dgm:t>
        <a:bodyPr/>
        <a:lstStyle/>
        <a:p>
          <a:endParaRPr lang="en-US"/>
        </a:p>
      </dgm:t>
    </dgm:pt>
    <dgm:pt modelId="{EF9EF1ED-939B-420D-AB01-7051DD8B0A17}">
      <dgm:prSet phldrT="[Text]" custT="1"/>
      <dgm:spPr/>
      <dgm:t>
        <a:bodyPr/>
        <a:lstStyle/>
        <a:p>
          <a:r>
            <a:rPr lang="en-US" sz="2400" b="1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A</a:t>
          </a:r>
          <a:r>
            <a:rPr lang="id-ID" sz="2400" b="1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pa saja </a:t>
          </a:r>
          <a:r>
            <a:rPr lang="en-US" sz="2400" b="1" dirty="0" err="1" smtClean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Faktor</a:t>
          </a:r>
          <a:r>
            <a:rPr lang="en-US" sz="2400" b="1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r>
            <a:rPr lang="id-ID" sz="2400" b="1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Penyebab Inflasi?</a:t>
          </a:r>
          <a:endParaRPr lang="en-US" sz="2400" b="1" dirty="0">
            <a:solidFill>
              <a:schemeClr val="accent2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362B997F-EB39-4504-98AC-A3B028EB2C19}" type="parTrans" cxnId="{0B4F0BF3-5399-452F-9A70-CFC1583FFBD2}">
      <dgm:prSet/>
      <dgm:spPr/>
      <dgm:t>
        <a:bodyPr/>
        <a:lstStyle/>
        <a:p>
          <a:endParaRPr lang="en-US"/>
        </a:p>
      </dgm:t>
    </dgm:pt>
    <dgm:pt modelId="{0B3CFA4F-1B95-4F6C-816A-402BA5CEBDF0}" type="sibTrans" cxnId="{0B4F0BF3-5399-452F-9A70-CFC1583FFBD2}">
      <dgm:prSet/>
      <dgm:spPr/>
      <dgm:t>
        <a:bodyPr/>
        <a:lstStyle/>
        <a:p>
          <a:endParaRPr lang="en-US"/>
        </a:p>
      </dgm:t>
    </dgm:pt>
    <dgm:pt modelId="{37DB9AD1-67A7-417A-8737-3290355023BB}">
      <dgm:prSet phldrT="[Text]" custT="1"/>
      <dgm:spPr/>
      <dgm:t>
        <a:bodyPr/>
        <a:lstStyle/>
        <a:p>
          <a:r>
            <a:rPr lang="id-ID" sz="1600" dirty="0" smtClean="0">
              <a:latin typeface="Arial" pitchFamily="34" charset="0"/>
              <a:cs typeface="Arial" pitchFamily="34" charset="0"/>
            </a:rPr>
            <a:t>P</a:t>
          </a:r>
          <a:r>
            <a:rPr lang="en-US" sz="1600" dirty="0" smtClean="0">
              <a:latin typeface="Arial" pitchFamily="34" charset="0"/>
              <a:cs typeface="Arial" pitchFamily="34" charset="0"/>
            </a:rPr>
            <a:t>eningkatan permintaan agregat</a:t>
          </a:r>
          <a:endParaRPr lang="en-US" sz="1600" dirty="0">
            <a:latin typeface="Arial" pitchFamily="34" charset="0"/>
            <a:cs typeface="Arial" pitchFamily="34" charset="0"/>
          </a:endParaRPr>
        </a:p>
      </dgm:t>
    </dgm:pt>
    <dgm:pt modelId="{9604BE50-755D-4A6A-BBC7-38A71153044C}" type="parTrans" cxnId="{BD51F14E-9044-4513-9F26-A8013E5ED293}">
      <dgm:prSet/>
      <dgm:spPr/>
      <dgm:t>
        <a:bodyPr/>
        <a:lstStyle/>
        <a:p>
          <a:endParaRPr lang="en-US"/>
        </a:p>
      </dgm:t>
    </dgm:pt>
    <dgm:pt modelId="{336CF4FD-856B-444B-B808-35AC9285FE57}" type="sibTrans" cxnId="{BD51F14E-9044-4513-9F26-A8013E5ED293}">
      <dgm:prSet/>
      <dgm:spPr/>
      <dgm:t>
        <a:bodyPr/>
        <a:lstStyle/>
        <a:p>
          <a:endParaRPr lang="en-US"/>
        </a:p>
      </dgm:t>
    </dgm:pt>
    <dgm:pt modelId="{174DF631-2B14-49C2-8BF9-764604CF5093}">
      <dgm:prSet phldrT="[Text]" custT="1"/>
      <dgm:spPr/>
      <dgm:t>
        <a:bodyPr/>
        <a:lstStyle/>
        <a:p>
          <a:r>
            <a:rPr lang="id-ID" sz="1600" dirty="0" smtClean="0">
              <a:latin typeface="Arial" pitchFamily="34" charset="0"/>
              <a:cs typeface="Arial" pitchFamily="34" charset="0"/>
            </a:rPr>
            <a:t>T</a:t>
          </a:r>
          <a:r>
            <a:rPr lang="en-US" sz="1600" dirty="0" smtClean="0">
              <a:latin typeface="Arial" pitchFamily="34" charset="0"/>
              <a:cs typeface="Arial" pitchFamily="34" charset="0"/>
            </a:rPr>
            <a:t>erhambatnya atau rendahnya produksi barang dan jasa</a:t>
          </a:r>
          <a:endParaRPr lang="en-US" sz="1600" dirty="0">
            <a:latin typeface="Arial" pitchFamily="34" charset="0"/>
            <a:cs typeface="Arial" pitchFamily="34" charset="0"/>
          </a:endParaRPr>
        </a:p>
      </dgm:t>
    </dgm:pt>
    <dgm:pt modelId="{59B88C5E-88EA-4E5F-811D-95536C5BE86D}" type="parTrans" cxnId="{28475511-7F48-4C1F-BD50-B2547AFB250D}">
      <dgm:prSet/>
      <dgm:spPr/>
      <dgm:t>
        <a:bodyPr/>
        <a:lstStyle/>
        <a:p>
          <a:endParaRPr lang="en-US"/>
        </a:p>
      </dgm:t>
    </dgm:pt>
    <dgm:pt modelId="{0DA5A04B-750F-40BE-A971-23E255C987C8}" type="sibTrans" cxnId="{28475511-7F48-4C1F-BD50-B2547AFB250D}">
      <dgm:prSet/>
      <dgm:spPr/>
      <dgm:t>
        <a:bodyPr/>
        <a:lstStyle/>
        <a:p>
          <a:endParaRPr lang="en-US"/>
        </a:p>
      </dgm:t>
    </dgm:pt>
    <dgm:pt modelId="{A40F6DBF-7B87-4CEE-BA63-A9628366132F}">
      <dgm:prSet phldrT="[Text]" custT="1"/>
      <dgm:spPr/>
      <dgm:t>
        <a:bodyPr/>
        <a:lstStyle/>
        <a:p>
          <a:r>
            <a:rPr lang="id-ID" sz="1600" dirty="0" smtClean="0">
              <a:latin typeface="Arial" pitchFamily="34" charset="0"/>
              <a:cs typeface="Arial" pitchFamily="34" charset="0"/>
            </a:rPr>
            <a:t>K</a:t>
          </a:r>
          <a:r>
            <a:rPr lang="en-US" sz="1600" dirty="0" smtClean="0">
              <a:latin typeface="Arial" pitchFamily="34" charset="0"/>
              <a:cs typeface="Arial" pitchFamily="34" charset="0"/>
            </a:rPr>
            <a:t>etidakseimbangan jumlah uang beredar dalam masyarakat dan jumlah peredaran barang</a:t>
          </a:r>
          <a:endParaRPr lang="en-US" sz="1600" dirty="0">
            <a:latin typeface="Arial" pitchFamily="34" charset="0"/>
            <a:cs typeface="Arial" pitchFamily="34" charset="0"/>
          </a:endParaRPr>
        </a:p>
      </dgm:t>
    </dgm:pt>
    <dgm:pt modelId="{2D155153-99BB-4B18-AB6A-DB2373EBFE86}" type="parTrans" cxnId="{82EE9BED-FB3E-4E03-AF1B-5E4D68310BF1}">
      <dgm:prSet/>
      <dgm:spPr/>
      <dgm:t>
        <a:bodyPr/>
        <a:lstStyle/>
        <a:p>
          <a:endParaRPr lang="en-US"/>
        </a:p>
      </dgm:t>
    </dgm:pt>
    <dgm:pt modelId="{7D84FB68-B351-42FC-B69D-85DDFB36953D}" type="sibTrans" cxnId="{82EE9BED-FB3E-4E03-AF1B-5E4D68310BF1}">
      <dgm:prSet/>
      <dgm:spPr/>
      <dgm:t>
        <a:bodyPr/>
        <a:lstStyle/>
        <a:p>
          <a:endParaRPr lang="en-US"/>
        </a:p>
      </dgm:t>
    </dgm:pt>
    <dgm:pt modelId="{ED703CB1-99E3-4037-A5E6-DEE221206642}">
      <dgm:prSet phldrT="[Text]" custT="1"/>
      <dgm:spPr/>
      <dgm:t>
        <a:bodyPr/>
        <a:lstStyle/>
        <a:p>
          <a:r>
            <a:rPr lang="id-ID" sz="1600" dirty="0" smtClean="0">
              <a:latin typeface="Arial" pitchFamily="34" charset="0"/>
              <a:cs typeface="Arial" pitchFamily="34" charset="0"/>
            </a:rPr>
            <a:t>N</a:t>
          </a:r>
          <a:r>
            <a:rPr lang="en-US" sz="1600" dirty="0" smtClean="0">
              <a:latin typeface="Arial" pitchFamily="34" charset="0"/>
              <a:cs typeface="Arial" pitchFamily="34" charset="0"/>
            </a:rPr>
            <a:t>aiknya harga bahan bakar minyak dan tarif dasar listrik</a:t>
          </a:r>
          <a:endParaRPr lang="en-US" sz="1600" dirty="0">
            <a:latin typeface="Arial" pitchFamily="34" charset="0"/>
            <a:cs typeface="Arial" pitchFamily="34" charset="0"/>
          </a:endParaRPr>
        </a:p>
      </dgm:t>
    </dgm:pt>
    <dgm:pt modelId="{529BC4B3-4B72-4FC7-BDAA-55BAEA011F02}" type="parTrans" cxnId="{47090B64-2060-4B50-B72A-81A19D7C12B7}">
      <dgm:prSet/>
      <dgm:spPr/>
      <dgm:t>
        <a:bodyPr/>
        <a:lstStyle/>
        <a:p>
          <a:endParaRPr lang="en-US"/>
        </a:p>
      </dgm:t>
    </dgm:pt>
    <dgm:pt modelId="{30DCB8F5-181D-48F3-88F7-3133257BE004}" type="sibTrans" cxnId="{47090B64-2060-4B50-B72A-81A19D7C12B7}">
      <dgm:prSet/>
      <dgm:spPr/>
      <dgm:t>
        <a:bodyPr/>
        <a:lstStyle/>
        <a:p>
          <a:endParaRPr lang="en-US"/>
        </a:p>
      </dgm:t>
    </dgm:pt>
    <dgm:pt modelId="{DB5E15C0-80C5-4757-B91B-C52A0E18411B}">
      <dgm:prSet phldrT="[Text]" custT="1"/>
      <dgm:spPr/>
      <dgm:t>
        <a:bodyPr/>
        <a:lstStyle/>
        <a:p>
          <a:r>
            <a:rPr lang="id-ID" sz="1600" dirty="0" smtClean="0">
              <a:latin typeface="Arial" pitchFamily="34" charset="0"/>
              <a:cs typeface="Arial" pitchFamily="34" charset="0"/>
            </a:rPr>
            <a:t>P</a:t>
          </a:r>
          <a:r>
            <a:rPr lang="en-US" sz="1600" dirty="0" smtClean="0">
              <a:latin typeface="Arial" pitchFamily="34" charset="0"/>
              <a:cs typeface="Arial" pitchFamily="34" charset="0"/>
            </a:rPr>
            <a:t>enerbitan uang baru oleh otoritas moneter</a:t>
          </a:r>
          <a:endParaRPr lang="en-US" sz="1600" dirty="0">
            <a:latin typeface="Arial" pitchFamily="34" charset="0"/>
            <a:cs typeface="Arial" pitchFamily="34" charset="0"/>
          </a:endParaRPr>
        </a:p>
      </dgm:t>
    </dgm:pt>
    <dgm:pt modelId="{C158251A-3AAD-4543-B54C-93477FCBDD21}" type="parTrans" cxnId="{6A0BA030-DD53-4ECC-82C8-06DE9C0A0CD3}">
      <dgm:prSet/>
      <dgm:spPr/>
      <dgm:t>
        <a:bodyPr/>
        <a:lstStyle/>
        <a:p>
          <a:endParaRPr lang="en-US"/>
        </a:p>
      </dgm:t>
    </dgm:pt>
    <dgm:pt modelId="{E83119D8-44F4-49BE-BC85-348E00F3C148}" type="sibTrans" cxnId="{6A0BA030-DD53-4ECC-82C8-06DE9C0A0CD3}">
      <dgm:prSet/>
      <dgm:spPr/>
      <dgm:t>
        <a:bodyPr/>
        <a:lstStyle/>
        <a:p>
          <a:endParaRPr lang="en-US"/>
        </a:p>
      </dgm:t>
    </dgm:pt>
    <dgm:pt modelId="{3BA73772-D248-43DD-AA63-14275DEE06DF}">
      <dgm:prSet phldrT="[Text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1800" dirty="0" smtClean="0">
              <a:latin typeface="Arial" pitchFamily="34" charset="0"/>
              <a:cs typeface="Arial" pitchFamily="34" charset="0"/>
            </a:rPr>
            <a:t>Inflasi menggambarkan kondisi ketika harga barang secara umum mengalami kenaikan terus-menerus atau menurunnya nilai riil uang dalam negeri (rupiah)</a:t>
          </a:r>
          <a:r>
            <a:rPr lang="id-ID" sz="1800" dirty="0" smtClean="0">
              <a:latin typeface="Arial" pitchFamily="34" charset="0"/>
              <a:cs typeface="Arial" pitchFamily="34" charset="0"/>
            </a:rPr>
            <a:t>.</a:t>
          </a:r>
          <a:endParaRPr lang="en-US" sz="1800" dirty="0" smtClean="0">
            <a:latin typeface="Arial" pitchFamily="34" charset="0"/>
            <a:cs typeface="Arial" pitchFamily="34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endParaRPr lang="en-US" sz="1800" dirty="0">
            <a:latin typeface="Arial" pitchFamily="34" charset="0"/>
            <a:cs typeface="Arial" pitchFamily="34" charset="0"/>
          </a:endParaRPr>
        </a:p>
      </dgm:t>
    </dgm:pt>
    <dgm:pt modelId="{1C9262DC-B2B1-4750-8D8B-46989122BB8D}" type="parTrans" cxnId="{8925B6B4-092D-4801-B5BE-2DD247E814FF}">
      <dgm:prSet/>
      <dgm:spPr/>
      <dgm:t>
        <a:bodyPr/>
        <a:lstStyle/>
        <a:p>
          <a:endParaRPr lang="en-US"/>
        </a:p>
      </dgm:t>
    </dgm:pt>
    <dgm:pt modelId="{E35FF675-0B30-4523-922B-0C4B6BDCC26E}" type="sibTrans" cxnId="{8925B6B4-092D-4801-B5BE-2DD247E814FF}">
      <dgm:prSet/>
      <dgm:spPr/>
      <dgm:t>
        <a:bodyPr/>
        <a:lstStyle/>
        <a:p>
          <a:endParaRPr lang="en-US"/>
        </a:p>
      </dgm:t>
    </dgm:pt>
    <dgm:pt modelId="{57DF5034-73B6-4045-938F-24DA25AF4F99}" type="pres">
      <dgm:prSet presAssocID="{EB8145B5-FB48-4AED-A7BF-732EF2E5C967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B3CF1DA-40E4-4595-9138-E9BF22F7D12C}" type="pres">
      <dgm:prSet presAssocID="{DA8C8D27-F6C3-49FD-A07D-086464327D36}" presName="compNode" presStyleCnt="0"/>
      <dgm:spPr/>
      <dgm:t>
        <a:bodyPr/>
        <a:lstStyle/>
        <a:p>
          <a:endParaRPr lang="en-US"/>
        </a:p>
      </dgm:t>
    </dgm:pt>
    <dgm:pt modelId="{3F1E5E39-16A3-4980-8154-5D84CC71DC28}" type="pres">
      <dgm:prSet presAssocID="{DA8C8D27-F6C3-49FD-A07D-086464327D36}" presName="aNode" presStyleLbl="bgShp" presStyleIdx="0" presStyleCnt="2"/>
      <dgm:spPr/>
      <dgm:t>
        <a:bodyPr/>
        <a:lstStyle/>
        <a:p>
          <a:endParaRPr lang="en-US"/>
        </a:p>
      </dgm:t>
    </dgm:pt>
    <dgm:pt modelId="{7B2DE83D-3893-4E8A-8681-A735B68B6345}" type="pres">
      <dgm:prSet presAssocID="{DA8C8D27-F6C3-49FD-A07D-086464327D36}" presName="textNode" presStyleLbl="bgShp" presStyleIdx="0" presStyleCnt="2"/>
      <dgm:spPr/>
      <dgm:t>
        <a:bodyPr/>
        <a:lstStyle/>
        <a:p>
          <a:endParaRPr lang="en-US"/>
        </a:p>
      </dgm:t>
    </dgm:pt>
    <dgm:pt modelId="{AFAB415D-D7DB-48ED-807D-9F9BC08D4142}" type="pres">
      <dgm:prSet presAssocID="{DA8C8D27-F6C3-49FD-A07D-086464327D36}" presName="compChildNode" presStyleCnt="0"/>
      <dgm:spPr/>
      <dgm:t>
        <a:bodyPr/>
        <a:lstStyle/>
        <a:p>
          <a:endParaRPr lang="en-US"/>
        </a:p>
      </dgm:t>
    </dgm:pt>
    <dgm:pt modelId="{864544EB-1FAC-4EA0-96D8-DDDFB8763E2C}" type="pres">
      <dgm:prSet presAssocID="{DA8C8D27-F6C3-49FD-A07D-086464327D36}" presName="theInnerList" presStyleCnt="0"/>
      <dgm:spPr/>
      <dgm:t>
        <a:bodyPr/>
        <a:lstStyle/>
        <a:p>
          <a:endParaRPr lang="en-US"/>
        </a:p>
      </dgm:t>
    </dgm:pt>
    <dgm:pt modelId="{665F730E-0709-4E1B-9B87-941329DD1031}" type="pres">
      <dgm:prSet presAssocID="{3BA73772-D248-43DD-AA63-14275DEE06DF}" presName="childNode" presStyleLbl="node1" presStyleIdx="0" presStyleCnt="6" custScaleX="107058" custScaleY="99129">
        <dgm:presLayoutVars>
          <dgm:bulletEnabled val="1"/>
        </dgm:presLayoutVars>
      </dgm:prSet>
      <dgm:spPr>
        <a:prstGeom prst="teardrop">
          <a:avLst/>
        </a:prstGeom>
      </dgm:spPr>
      <dgm:t>
        <a:bodyPr/>
        <a:lstStyle/>
        <a:p>
          <a:endParaRPr lang="en-US"/>
        </a:p>
      </dgm:t>
    </dgm:pt>
    <dgm:pt modelId="{CD12587B-F203-4AAD-8E91-FE255B2C5F94}" type="pres">
      <dgm:prSet presAssocID="{DA8C8D27-F6C3-49FD-A07D-086464327D36}" presName="aSpace" presStyleCnt="0"/>
      <dgm:spPr/>
      <dgm:t>
        <a:bodyPr/>
        <a:lstStyle/>
        <a:p>
          <a:endParaRPr lang="en-US"/>
        </a:p>
      </dgm:t>
    </dgm:pt>
    <dgm:pt modelId="{D3F28AED-6980-4E47-8F0B-E2891242BD00}" type="pres">
      <dgm:prSet presAssocID="{EF9EF1ED-939B-420D-AB01-7051DD8B0A17}" presName="compNode" presStyleCnt="0"/>
      <dgm:spPr/>
      <dgm:t>
        <a:bodyPr/>
        <a:lstStyle/>
        <a:p>
          <a:endParaRPr lang="en-US"/>
        </a:p>
      </dgm:t>
    </dgm:pt>
    <dgm:pt modelId="{7F180528-F631-406B-8B69-D2164035DC09}" type="pres">
      <dgm:prSet presAssocID="{EF9EF1ED-939B-420D-AB01-7051DD8B0A17}" presName="aNode" presStyleLbl="bgShp" presStyleIdx="1" presStyleCnt="2"/>
      <dgm:spPr/>
      <dgm:t>
        <a:bodyPr/>
        <a:lstStyle/>
        <a:p>
          <a:endParaRPr lang="en-US"/>
        </a:p>
      </dgm:t>
    </dgm:pt>
    <dgm:pt modelId="{3A9CF100-F1F7-48CA-B3FC-A3D735D07701}" type="pres">
      <dgm:prSet presAssocID="{EF9EF1ED-939B-420D-AB01-7051DD8B0A17}" presName="textNode" presStyleLbl="bgShp" presStyleIdx="1" presStyleCnt="2"/>
      <dgm:spPr/>
      <dgm:t>
        <a:bodyPr/>
        <a:lstStyle/>
        <a:p>
          <a:endParaRPr lang="en-US"/>
        </a:p>
      </dgm:t>
    </dgm:pt>
    <dgm:pt modelId="{EB2AD5DB-C14D-4A2C-8A39-86158979FCF2}" type="pres">
      <dgm:prSet presAssocID="{EF9EF1ED-939B-420D-AB01-7051DD8B0A17}" presName="compChildNode" presStyleCnt="0"/>
      <dgm:spPr/>
      <dgm:t>
        <a:bodyPr/>
        <a:lstStyle/>
        <a:p>
          <a:endParaRPr lang="en-US"/>
        </a:p>
      </dgm:t>
    </dgm:pt>
    <dgm:pt modelId="{2CB4F002-2C1C-4B49-8601-1460FFCFDAB3}" type="pres">
      <dgm:prSet presAssocID="{EF9EF1ED-939B-420D-AB01-7051DD8B0A17}" presName="theInnerList" presStyleCnt="0"/>
      <dgm:spPr/>
      <dgm:t>
        <a:bodyPr/>
        <a:lstStyle/>
        <a:p>
          <a:endParaRPr lang="en-US"/>
        </a:p>
      </dgm:t>
    </dgm:pt>
    <dgm:pt modelId="{D1D4A5EE-90F8-4F5A-ACF5-E6BF8EF0DC84}" type="pres">
      <dgm:prSet presAssocID="{37DB9AD1-67A7-417A-8737-3290355023BB}" presName="childNode" presStyleLbl="node1" presStyleIdx="1" presStyleCnt="6" custScaleY="124429" custLinFactY="-53333" custLinFactNeighborX="665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1CB430-661D-461C-BC5E-EAC9DCA2B083}" type="pres">
      <dgm:prSet presAssocID="{37DB9AD1-67A7-417A-8737-3290355023BB}" presName="aSpace2" presStyleCnt="0"/>
      <dgm:spPr/>
      <dgm:t>
        <a:bodyPr/>
        <a:lstStyle/>
        <a:p>
          <a:endParaRPr lang="en-US"/>
        </a:p>
      </dgm:t>
    </dgm:pt>
    <dgm:pt modelId="{0B44FE8E-8B02-474B-A135-B11D99BD8FC7}" type="pres">
      <dgm:prSet presAssocID="{174DF631-2B14-49C2-8BF9-764604CF5093}" presName="childNode" presStyleLbl="node1" presStyleIdx="2" presStyleCnt="6" custScaleY="127862" custLinFactY="-37310" custLinFactNeighborX="665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CBA78C-3A78-4945-BBDD-43107C7E0BD8}" type="pres">
      <dgm:prSet presAssocID="{174DF631-2B14-49C2-8BF9-764604CF5093}" presName="aSpace2" presStyleCnt="0"/>
      <dgm:spPr/>
      <dgm:t>
        <a:bodyPr/>
        <a:lstStyle/>
        <a:p>
          <a:endParaRPr lang="en-US"/>
        </a:p>
      </dgm:t>
    </dgm:pt>
    <dgm:pt modelId="{AA464FC2-C7D2-47B1-B784-77D4E9967EA3}" type="pres">
      <dgm:prSet presAssocID="{A40F6DBF-7B87-4CEE-BA63-A9628366132F}" presName="childNode" presStyleLbl="node1" presStyleIdx="3" presStyleCnt="6" custScaleY="156243" custLinFactY="-24720" custLinFactNeighborX="665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6E48BE-BB96-4A15-A67B-C77AB68869C1}" type="pres">
      <dgm:prSet presAssocID="{A40F6DBF-7B87-4CEE-BA63-A9628366132F}" presName="aSpace2" presStyleCnt="0"/>
      <dgm:spPr/>
      <dgm:t>
        <a:bodyPr/>
        <a:lstStyle/>
        <a:p>
          <a:endParaRPr lang="en-US"/>
        </a:p>
      </dgm:t>
    </dgm:pt>
    <dgm:pt modelId="{7AD7E9BF-7279-462D-B0F3-85BD19EF6CD0}" type="pres">
      <dgm:prSet presAssocID="{ED703CB1-99E3-4037-A5E6-DEE221206642}" presName="childNode" presStyleLbl="node1" presStyleIdx="4" presStyleCnt="6" custScaleY="134885" custLinFactY="-12177" custLinFactNeighborX="665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B670C5-D295-4B93-AE86-7CBB20C5FBBA}" type="pres">
      <dgm:prSet presAssocID="{ED703CB1-99E3-4037-A5E6-DEE221206642}" presName="aSpace2" presStyleCnt="0"/>
      <dgm:spPr/>
      <dgm:t>
        <a:bodyPr/>
        <a:lstStyle/>
        <a:p>
          <a:endParaRPr lang="en-US"/>
        </a:p>
      </dgm:t>
    </dgm:pt>
    <dgm:pt modelId="{4977295C-1F9C-4354-8ED3-BB10AD97DE36}" type="pres">
      <dgm:prSet presAssocID="{DB5E15C0-80C5-4757-B91B-C52A0E18411B}" presName="childNode" presStyleLbl="node1" presStyleIdx="5" presStyleCnt="6" custScaleY="13835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D51F14E-9044-4513-9F26-A8013E5ED293}" srcId="{EF9EF1ED-939B-420D-AB01-7051DD8B0A17}" destId="{37DB9AD1-67A7-417A-8737-3290355023BB}" srcOrd="0" destOrd="0" parTransId="{9604BE50-755D-4A6A-BBC7-38A71153044C}" sibTransId="{336CF4FD-856B-444B-B808-35AC9285FE57}"/>
    <dgm:cxn modelId="{0636CEEB-C5BE-4012-8392-36D63D802C73}" srcId="{EB8145B5-FB48-4AED-A7BF-732EF2E5C967}" destId="{DA8C8D27-F6C3-49FD-A07D-086464327D36}" srcOrd="0" destOrd="0" parTransId="{EC49FADF-EF4C-47E2-9BAE-F51E1304D463}" sibTransId="{858A77E6-5171-4560-AA06-FAAA974659E4}"/>
    <dgm:cxn modelId="{567B237E-B57C-46AE-A38C-DC694B14CADC}" type="presOf" srcId="{174DF631-2B14-49C2-8BF9-764604CF5093}" destId="{0B44FE8E-8B02-474B-A135-B11D99BD8FC7}" srcOrd="0" destOrd="0" presId="urn:microsoft.com/office/officeart/2005/8/layout/lProcess2"/>
    <dgm:cxn modelId="{2FFB5C89-2CAD-46EF-904A-E78707C8EB88}" type="presOf" srcId="{EF9EF1ED-939B-420D-AB01-7051DD8B0A17}" destId="{3A9CF100-F1F7-48CA-B3FC-A3D735D07701}" srcOrd="1" destOrd="0" presId="urn:microsoft.com/office/officeart/2005/8/layout/lProcess2"/>
    <dgm:cxn modelId="{6A0BA030-DD53-4ECC-82C8-06DE9C0A0CD3}" srcId="{EF9EF1ED-939B-420D-AB01-7051DD8B0A17}" destId="{DB5E15C0-80C5-4757-B91B-C52A0E18411B}" srcOrd="4" destOrd="0" parTransId="{C158251A-3AAD-4543-B54C-93477FCBDD21}" sibTransId="{E83119D8-44F4-49BE-BC85-348E00F3C148}"/>
    <dgm:cxn modelId="{5E3A961B-C10C-4089-B1C4-D4FEE20725AE}" type="presOf" srcId="{EF9EF1ED-939B-420D-AB01-7051DD8B0A17}" destId="{7F180528-F631-406B-8B69-D2164035DC09}" srcOrd="0" destOrd="0" presId="urn:microsoft.com/office/officeart/2005/8/layout/lProcess2"/>
    <dgm:cxn modelId="{F34BAE85-3CD6-4DA2-A03A-C4CF2CF1BD81}" type="presOf" srcId="{EB8145B5-FB48-4AED-A7BF-732EF2E5C967}" destId="{57DF5034-73B6-4045-938F-24DA25AF4F99}" srcOrd="0" destOrd="0" presId="urn:microsoft.com/office/officeart/2005/8/layout/lProcess2"/>
    <dgm:cxn modelId="{84CC0158-ABAE-4FD0-938E-EE48DBC20B07}" type="presOf" srcId="{ED703CB1-99E3-4037-A5E6-DEE221206642}" destId="{7AD7E9BF-7279-462D-B0F3-85BD19EF6CD0}" srcOrd="0" destOrd="0" presId="urn:microsoft.com/office/officeart/2005/8/layout/lProcess2"/>
    <dgm:cxn modelId="{8925B6B4-092D-4801-B5BE-2DD247E814FF}" srcId="{DA8C8D27-F6C3-49FD-A07D-086464327D36}" destId="{3BA73772-D248-43DD-AA63-14275DEE06DF}" srcOrd="0" destOrd="0" parTransId="{1C9262DC-B2B1-4750-8D8B-46989122BB8D}" sibTransId="{E35FF675-0B30-4523-922B-0C4B6BDCC26E}"/>
    <dgm:cxn modelId="{0B4F0BF3-5399-452F-9A70-CFC1583FFBD2}" srcId="{EB8145B5-FB48-4AED-A7BF-732EF2E5C967}" destId="{EF9EF1ED-939B-420D-AB01-7051DD8B0A17}" srcOrd="1" destOrd="0" parTransId="{362B997F-EB39-4504-98AC-A3B028EB2C19}" sibTransId="{0B3CFA4F-1B95-4F6C-816A-402BA5CEBDF0}"/>
    <dgm:cxn modelId="{2F07B1F6-0FC0-4F9E-B83F-9DCD550C2465}" type="presOf" srcId="{37DB9AD1-67A7-417A-8737-3290355023BB}" destId="{D1D4A5EE-90F8-4F5A-ACF5-E6BF8EF0DC84}" srcOrd="0" destOrd="0" presId="urn:microsoft.com/office/officeart/2005/8/layout/lProcess2"/>
    <dgm:cxn modelId="{94696158-FC9F-46BC-83B9-1FAFFCA1253D}" type="presOf" srcId="{DB5E15C0-80C5-4757-B91B-C52A0E18411B}" destId="{4977295C-1F9C-4354-8ED3-BB10AD97DE36}" srcOrd="0" destOrd="0" presId="urn:microsoft.com/office/officeart/2005/8/layout/lProcess2"/>
    <dgm:cxn modelId="{917A79CE-1529-4647-A3A8-AAEA0FFC6AAC}" type="presOf" srcId="{3BA73772-D248-43DD-AA63-14275DEE06DF}" destId="{665F730E-0709-4E1B-9B87-941329DD1031}" srcOrd="0" destOrd="0" presId="urn:microsoft.com/office/officeart/2005/8/layout/lProcess2"/>
    <dgm:cxn modelId="{47090B64-2060-4B50-B72A-81A19D7C12B7}" srcId="{EF9EF1ED-939B-420D-AB01-7051DD8B0A17}" destId="{ED703CB1-99E3-4037-A5E6-DEE221206642}" srcOrd="3" destOrd="0" parTransId="{529BC4B3-4B72-4FC7-BDAA-55BAEA011F02}" sibTransId="{30DCB8F5-181D-48F3-88F7-3133257BE004}"/>
    <dgm:cxn modelId="{82EE9BED-FB3E-4E03-AF1B-5E4D68310BF1}" srcId="{EF9EF1ED-939B-420D-AB01-7051DD8B0A17}" destId="{A40F6DBF-7B87-4CEE-BA63-A9628366132F}" srcOrd="2" destOrd="0" parTransId="{2D155153-99BB-4B18-AB6A-DB2373EBFE86}" sibTransId="{7D84FB68-B351-42FC-B69D-85DDFB36953D}"/>
    <dgm:cxn modelId="{B35C80DC-C94C-4676-B840-7B948C890832}" type="presOf" srcId="{DA8C8D27-F6C3-49FD-A07D-086464327D36}" destId="{7B2DE83D-3893-4E8A-8681-A735B68B6345}" srcOrd="1" destOrd="0" presId="urn:microsoft.com/office/officeart/2005/8/layout/lProcess2"/>
    <dgm:cxn modelId="{28475511-7F48-4C1F-BD50-B2547AFB250D}" srcId="{EF9EF1ED-939B-420D-AB01-7051DD8B0A17}" destId="{174DF631-2B14-49C2-8BF9-764604CF5093}" srcOrd="1" destOrd="0" parTransId="{59B88C5E-88EA-4E5F-811D-95536C5BE86D}" sibTransId="{0DA5A04B-750F-40BE-A971-23E255C987C8}"/>
    <dgm:cxn modelId="{7DDE3801-BCD1-42A2-B5E0-0B3460936D3A}" type="presOf" srcId="{DA8C8D27-F6C3-49FD-A07D-086464327D36}" destId="{3F1E5E39-16A3-4980-8154-5D84CC71DC28}" srcOrd="0" destOrd="0" presId="urn:microsoft.com/office/officeart/2005/8/layout/lProcess2"/>
    <dgm:cxn modelId="{081C621B-A794-4AEE-8611-BFC4B0DAB919}" type="presOf" srcId="{A40F6DBF-7B87-4CEE-BA63-A9628366132F}" destId="{AA464FC2-C7D2-47B1-B784-77D4E9967EA3}" srcOrd="0" destOrd="0" presId="urn:microsoft.com/office/officeart/2005/8/layout/lProcess2"/>
    <dgm:cxn modelId="{94260F64-C3EC-4CF8-964E-6B29ABCDD943}" type="presParOf" srcId="{57DF5034-73B6-4045-938F-24DA25AF4F99}" destId="{9B3CF1DA-40E4-4595-9138-E9BF22F7D12C}" srcOrd="0" destOrd="0" presId="urn:microsoft.com/office/officeart/2005/8/layout/lProcess2"/>
    <dgm:cxn modelId="{20AA96BC-B8DA-42C7-8A4A-A4B1053A52C2}" type="presParOf" srcId="{9B3CF1DA-40E4-4595-9138-E9BF22F7D12C}" destId="{3F1E5E39-16A3-4980-8154-5D84CC71DC28}" srcOrd="0" destOrd="0" presId="urn:microsoft.com/office/officeart/2005/8/layout/lProcess2"/>
    <dgm:cxn modelId="{84CF9C4E-1C1C-45CB-9B31-0F769CCAF021}" type="presParOf" srcId="{9B3CF1DA-40E4-4595-9138-E9BF22F7D12C}" destId="{7B2DE83D-3893-4E8A-8681-A735B68B6345}" srcOrd="1" destOrd="0" presId="urn:microsoft.com/office/officeart/2005/8/layout/lProcess2"/>
    <dgm:cxn modelId="{F6B19C77-38A0-479B-A21F-B4A89FEE1A5B}" type="presParOf" srcId="{9B3CF1DA-40E4-4595-9138-E9BF22F7D12C}" destId="{AFAB415D-D7DB-48ED-807D-9F9BC08D4142}" srcOrd="2" destOrd="0" presId="urn:microsoft.com/office/officeart/2005/8/layout/lProcess2"/>
    <dgm:cxn modelId="{F46A506B-2D6A-40E1-84C5-61FB619E1D4A}" type="presParOf" srcId="{AFAB415D-D7DB-48ED-807D-9F9BC08D4142}" destId="{864544EB-1FAC-4EA0-96D8-DDDFB8763E2C}" srcOrd="0" destOrd="0" presId="urn:microsoft.com/office/officeart/2005/8/layout/lProcess2"/>
    <dgm:cxn modelId="{6A83CA8E-5184-4851-B686-E9AFF42FDD0A}" type="presParOf" srcId="{864544EB-1FAC-4EA0-96D8-DDDFB8763E2C}" destId="{665F730E-0709-4E1B-9B87-941329DD1031}" srcOrd="0" destOrd="0" presId="urn:microsoft.com/office/officeart/2005/8/layout/lProcess2"/>
    <dgm:cxn modelId="{665998A1-ACE8-4744-B6F1-DB13ADCD0E5A}" type="presParOf" srcId="{57DF5034-73B6-4045-938F-24DA25AF4F99}" destId="{CD12587B-F203-4AAD-8E91-FE255B2C5F94}" srcOrd="1" destOrd="0" presId="urn:microsoft.com/office/officeart/2005/8/layout/lProcess2"/>
    <dgm:cxn modelId="{E0D8B629-024F-427E-9FCB-7FBAD2A6D8C2}" type="presParOf" srcId="{57DF5034-73B6-4045-938F-24DA25AF4F99}" destId="{D3F28AED-6980-4E47-8F0B-E2891242BD00}" srcOrd="2" destOrd="0" presId="urn:microsoft.com/office/officeart/2005/8/layout/lProcess2"/>
    <dgm:cxn modelId="{E8246E25-7CF0-433C-8935-E2203E931CA5}" type="presParOf" srcId="{D3F28AED-6980-4E47-8F0B-E2891242BD00}" destId="{7F180528-F631-406B-8B69-D2164035DC09}" srcOrd="0" destOrd="0" presId="urn:microsoft.com/office/officeart/2005/8/layout/lProcess2"/>
    <dgm:cxn modelId="{0C37843B-DA7B-4B92-8ADD-E3C412D70E77}" type="presParOf" srcId="{D3F28AED-6980-4E47-8F0B-E2891242BD00}" destId="{3A9CF100-F1F7-48CA-B3FC-A3D735D07701}" srcOrd="1" destOrd="0" presId="urn:microsoft.com/office/officeart/2005/8/layout/lProcess2"/>
    <dgm:cxn modelId="{B097F4EC-B2F0-4FE4-A7FE-011741A70A2C}" type="presParOf" srcId="{D3F28AED-6980-4E47-8F0B-E2891242BD00}" destId="{EB2AD5DB-C14D-4A2C-8A39-86158979FCF2}" srcOrd="2" destOrd="0" presId="urn:microsoft.com/office/officeart/2005/8/layout/lProcess2"/>
    <dgm:cxn modelId="{7CF0453F-193F-4379-8D33-CB9BAD56AEA2}" type="presParOf" srcId="{EB2AD5DB-C14D-4A2C-8A39-86158979FCF2}" destId="{2CB4F002-2C1C-4B49-8601-1460FFCFDAB3}" srcOrd="0" destOrd="0" presId="urn:microsoft.com/office/officeart/2005/8/layout/lProcess2"/>
    <dgm:cxn modelId="{FC7E536C-7E1A-4973-A6A7-3AA3409A0E5D}" type="presParOf" srcId="{2CB4F002-2C1C-4B49-8601-1460FFCFDAB3}" destId="{D1D4A5EE-90F8-4F5A-ACF5-E6BF8EF0DC84}" srcOrd="0" destOrd="0" presId="urn:microsoft.com/office/officeart/2005/8/layout/lProcess2"/>
    <dgm:cxn modelId="{FF6E6576-6B00-405F-A6C9-8855A9E9B529}" type="presParOf" srcId="{2CB4F002-2C1C-4B49-8601-1460FFCFDAB3}" destId="{781CB430-661D-461C-BC5E-EAC9DCA2B083}" srcOrd="1" destOrd="0" presId="urn:microsoft.com/office/officeart/2005/8/layout/lProcess2"/>
    <dgm:cxn modelId="{9F74D998-1566-4209-8546-98352FC2F854}" type="presParOf" srcId="{2CB4F002-2C1C-4B49-8601-1460FFCFDAB3}" destId="{0B44FE8E-8B02-474B-A135-B11D99BD8FC7}" srcOrd="2" destOrd="0" presId="urn:microsoft.com/office/officeart/2005/8/layout/lProcess2"/>
    <dgm:cxn modelId="{0F0C7A5C-E4B4-4D88-9B45-7E498421820C}" type="presParOf" srcId="{2CB4F002-2C1C-4B49-8601-1460FFCFDAB3}" destId="{95CBA78C-3A78-4945-BBDD-43107C7E0BD8}" srcOrd="3" destOrd="0" presId="urn:microsoft.com/office/officeart/2005/8/layout/lProcess2"/>
    <dgm:cxn modelId="{4EB1E404-EAF0-4BDF-8F2A-5E3BB42D8986}" type="presParOf" srcId="{2CB4F002-2C1C-4B49-8601-1460FFCFDAB3}" destId="{AA464FC2-C7D2-47B1-B784-77D4E9967EA3}" srcOrd="4" destOrd="0" presId="urn:microsoft.com/office/officeart/2005/8/layout/lProcess2"/>
    <dgm:cxn modelId="{37825383-3DFE-47E6-8A5D-0A5A7996324D}" type="presParOf" srcId="{2CB4F002-2C1C-4B49-8601-1460FFCFDAB3}" destId="{486E48BE-BB96-4A15-A67B-C77AB68869C1}" srcOrd="5" destOrd="0" presId="urn:microsoft.com/office/officeart/2005/8/layout/lProcess2"/>
    <dgm:cxn modelId="{8C748658-C341-4366-977E-6D39F1FDCBA1}" type="presParOf" srcId="{2CB4F002-2C1C-4B49-8601-1460FFCFDAB3}" destId="{7AD7E9BF-7279-462D-B0F3-85BD19EF6CD0}" srcOrd="6" destOrd="0" presId="urn:microsoft.com/office/officeart/2005/8/layout/lProcess2"/>
    <dgm:cxn modelId="{477FFDB0-1159-48FE-864B-5B5B075EB46D}" type="presParOf" srcId="{2CB4F002-2C1C-4B49-8601-1460FFCFDAB3}" destId="{6EB670C5-D295-4B93-AE86-7CBB20C5FBBA}" srcOrd="7" destOrd="0" presId="urn:microsoft.com/office/officeart/2005/8/layout/lProcess2"/>
    <dgm:cxn modelId="{ACA771B0-F278-44BA-86C7-25C297A236CA}" type="presParOf" srcId="{2CB4F002-2C1C-4B49-8601-1460FFCFDAB3}" destId="{4977295C-1F9C-4354-8ED3-BB10AD97DE36}" srcOrd="8" destOrd="0" presId="urn:microsoft.com/office/officeart/2005/8/layout/lProcess2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8E11778-1055-4EAF-AF19-0B40912B4BF6}" type="doc">
      <dgm:prSet loTypeId="urn:microsoft.com/office/officeart/2005/8/layout/hierarchy3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0B02599B-2DF7-483F-B0B8-CDD9768B6081}">
      <dgm:prSet phldrT="[Text]"/>
      <dgm:spPr/>
      <dgm:t>
        <a:bodyPr/>
        <a:lstStyle/>
        <a:p>
          <a:r>
            <a:rPr lang="en-US" b="1" dirty="0" smtClean="0">
              <a:latin typeface="Arial" pitchFamily="34" charset="0"/>
              <a:cs typeface="Arial" pitchFamily="34" charset="0"/>
            </a:rPr>
            <a:t>Berdasarkan Sumbernya</a:t>
          </a:r>
          <a:endParaRPr lang="en-US" dirty="0">
            <a:latin typeface="Arial" pitchFamily="34" charset="0"/>
            <a:cs typeface="Arial" pitchFamily="34" charset="0"/>
          </a:endParaRPr>
        </a:p>
      </dgm:t>
    </dgm:pt>
    <dgm:pt modelId="{95E2A2C7-8A4E-4615-8E54-3D9805B74355}" type="parTrans" cxnId="{91C4959B-7684-408F-896D-4EEDCFE7E1B2}">
      <dgm:prSet/>
      <dgm:spPr/>
      <dgm:t>
        <a:bodyPr/>
        <a:lstStyle/>
        <a:p>
          <a:endParaRPr lang="en-US"/>
        </a:p>
      </dgm:t>
    </dgm:pt>
    <dgm:pt modelId="{F478740D-A062-4DEF-85E7-4F719DCA9371}" type="sibTrans" cxnId="{91C4959B-7684-408F-896D-4EEDCFE7E1B2}">
      <dgm:prSet/>
      <dgm:spPr/>
      <dgm:t>
        <a:bodyPr/>
        <a:lstStyle/>
        <a:p>
          <a:endParaRPr lang="en-US"/>
        </a:p>
      </dgm:t>
    </dgm:pt>
    <dgm:pt modelId="{48B69A95-3AC3-41D9-9ED1-FD62E8695168}">
      <dgm:prSet phldrT="[Text]"/>
      <dgm:spPr/>
      <dgm:t>
        <a:bodyPr/>
        <a:lstStyle/>
        <a:p>
          <a:r>
            <a:rPr lang="en-US" i="0" dirty="0" smtClean="0">
              <a:latin typeface="Arial" pitchFamily="34" charset="0"/>
              <a:cs typeface="Arial" pitchFamily="34" charset="0"/>
            </a:rPr>
            <a:t>Inflasi dari dalam negeri</a:t>
          </a:r>
          <a:endParaRPr lang="en-US" dirty="0">
            <a:latin typeface="Arial" pitchFamily="34" charset="0"/>
            <a:cs typeface="Arial" pitchFamily="34" charset="0"/>
          </a:endParaRPr>
        </a:p>
      </dgm:t>
    </dgm:pt>
    <dgm:pt modelId="{3E9598B8-B0B2-46DC-8E61-AC6BD1D821EC}" type="parTrans" cxnId="{524ADA72-8CE2-4C5E-A4DE-11BA6013698C}">
      <dgm:prSet/>
      <dgm:spPr/>
      <dgm:t>
        <a:bodyPr/>
        <a:lstStyle/>
        <a:p>
          <a:endParaRPr lang="en-US"/>
        </a:p>
      </dgm:t>
    </dgm:pt>
    <dgm:pt modelId="{901AE13A-7C5E-44AF-B905-823780845AD9}" type="sibTrans" cxnId="{524ADA72-8CE2-4C5E-A4DE-11BA6013698C}">
      <dgm:prSet/>
      <dgm:spPr/>
      <dgm:t>
        <a:bodyPr/>
        <a:lstStyle/>
        <a:p>
          <a:endParaRPr lang="en-US"/>
        </a:p>
      </dgm:t>
    </dgm:pt>
    <dgm:pt modelId="{BF8CC764-AB3D-4A3F-873E-0E20F4058C09}">
      <dgm:prSet phldrT="[Text]"/>
      <dgm:spPr/>
      <dgm:t>
        <a:bodyPr/>
        <a:lstStyle/>
        <a:p>
          <a:r>
            <a:rPr lang="en-US" b="0" i="0" dirty="0" smtClean="0">
              <a:latin typeface="Arial" pitchFamily="34" charset="0"/>
              <a:cs typeface="Arial" pitchFamily="34" charset="0"/>
            </a:rPr>
            <a:t>Inflasi dari luar negeri</a:t>
          </a:r>
          <a:endParaRPr lang="en-US" dirty="0">
            <a:latin typeface="Arial" pitchFamily="34" charset="0"/>
            <a:cs typeface="Arial" pitchFamily="34" charset="0"/>
          </a:endParaRPr>
        </a:p>
      </dgm:t>
    </dgm:pt>
    <dgm:pt modelId="{C3B36E7A-1967-4504-82E2-47F17DDC7682}" type="parTrans" cxnId="{82B24154-F211-48A9-ADB9-FC7B4D41CE6A}">
      <dgm:prSet/>
      <dgm:spPr/>
      <dgm:t>
        <a:bodyPr/>
        <a:lstStyle/>
        <a:p>
          <a:endParaRPr lang="en-US"/>
        </a:p>
      </dgm:t>
    </dgm:pt>
    <dgm:pt modelId="{0BFA1730-5D6C-4719-93F9-88BB04EE1AC7}" type="sibTrans" cxnId="{82B24154-F211-48A9-ADB9-FC7B4D41CE6A}">
      <dgm:prSet/>
      <dgm:spPr/>
      <dgm:t>
        <a:bodyPr/>
        <a:lstStyle/>
        <a:p>
          <a:endParaRPr lang="en-US"/>
        </a:p>
      </dgm:t>
    </dgm:pt>
    <dgm:pt modelId="{BEC7A9A1-BC8F-43F9-9E00-A3DCACEB1CD3}">
      <dgm:prSet phldrT="[Text]"/>
      <dgm:spPr/>
      <dgm:t>
        <a:bodyPr/>
        <a:lstStyle/>
        <a:p>
          <a:r>
            <a:rPr lang="en-US" b="1" dirty="0" smtClean="0">
              <a:latin typeface="Arial" pitchFamily="34" charset="0"/>
              <a:cs typeface="Arial" pitchFamily="34" charset="0"/>
            </a:rPr>
            <a:t>Berdasarkan Cakupan Pengaruh Kenaikan Harga</a:t>
          </a:r>
          <a:endParaRPr lang="en-US" dirty="0">
            <a:latin typeface="Arial" pitchFamily="34" charset="0"/>
            <a:cs typeface="Arial" pitchFamily="34" charset="0"/>
          </a:endParaRPr>
        </a:p>
      </dgm:t>
    </dgm:pt>
    <dgm:pt modelId="{A240FC94-1F17-454F-963E-A660DB5718F0}" type="parTrans" cxnId="{41D4AE79-89A8-46A1-9975-6E243E30B83A}">
      <dgm:prSet/>
      <dgm:spPr/>
      <dgm:t>
        <a:bodyPr/>
        <a:lstStyle/>
        <a:p>
          <a:endParaRPr lang="en-US"/>
        </a:p>
      </dgm:t>
    </dgm:pt>
    <dgm:pt modelId="{FFAB8F69-8AC4-49D5-AEFD-5CC38D164D0B}" type="sibTrans" cxnId="{41D4AE79-89A8-46A1-9975-6E243E30B83A}">
      <dgm:prSet/>
      <dgm:spPr/>
      <dgm:t>
        <a:bodyPr/>
        <a:lstStyle/>
        <a:p>
          <a:endParaRPr lang="en-US"/>
        </a:p>
      </dgm:t>
    </dgm:pt>
    <dgm:pt modelId="{C5BE943A-6C04-4D73-AA5F-06CEC8D91981}">
      <dgm:prSet phldrT="[Text]"/>
      <dgm:spPr/>
      <dgm:t>
        <a:bodyPr/>
        <a:lstStyle/>
        <a:p>
          <a:r>
            <a:rPr lang="en-US" i="0" dirty="0" smtClean="0">
              <a:latin typeface="Arial" pitchFamily="34" charset="0"/>
              <a:cs typeface="Arial" pitchFamily="34" charset="0"/>
            </a:rPr>
            <a:t>Inflasi tertutup </a:t>
          </a:r>
          <a:endParaRPr lang="en-US" dirty="0">
            <a:latin typeface="Arial" pitchFamily="34" charset="0"/>
            <a:cs typeface="Arial" pitchFamily="34" charset="0"/>
          </a:endParaRPr>
        </a:p>
      </dgm:t>
    </dgm:pt>
    <dgm:pt modelId="{4CD8A846-EFBA-4BA1-97AD-33AABEEE5154}" type="parTrans" cxnId="{3833445E-4580-431A-8F9D-0A816923F0B2}">
      <dgm:prSet/>
      <dgm:spPr/>
      <dgm:t>
        <a:bodyPr/>
        <a:lstStyle/>
        <a:p>
          <a:endParaRPr lang="en-US"/>
        </a:p>
      </dgm:t>
    </dgm:pt>
    <dgm:pt modelId="{EB689AE0-AAD2-4BD8-88DA-C1D9773EDB1F}" type="sibTrans" cxnId="{3833445E-4580-431A-8F9D-0A816923F0B2}">
      <dgm:prSet/>
      <dgm:spPr/>
      <dgm:t>
        <a:bodyPr/>
        <a:lstStyle/>
        <a:p>
          <a:endParaRPr lang="en-US"/>
        </a:p>
      </dgm:t>
    </dgm:pt>
    <dgm:pt modelId="{41642776-090B-4CAF-B26A-C24F515BE83F}">
      <dgm:prSet phldrT="[Text]"/>
      <dgm:spPr/>
      <dgm:t>
        <a:bodyPr/>
        <a:lstStyle/>
        <a:p>
          <a:r>
            <a:rPr lang="en-US" i="0" dirty="0" smtClean="0">
              <a:latin typeface="Arial" pitchFamily="34" charset="0"/>
              <a:cs typeface="Arial" pitchFamily="34" charset="0"/>
            </a:rPr>
            <a:t>Inflasi terbuka </a:t>
          </a:r>
          <a:endParaRPr lang="en-US" dirty="0">
            <a:latin typeface="Arial" pitchFamily="34" charset="0"/>
            <a:cs typeface="Arial" pitchFamily="34" charset="0"/>
          </a:endParaRPr>
        </a:p>
      </dgm:t>
    </dgm:pt>
    <dgm:pt modelId="{5C9F2FC8-658F-42F7-AD38-187A5812D06F}" type="parTrans" cxnId="{075D189B-009D-464A-A8B0-FFA00B1B8F96}">
      <dgm:prSet/>
      <dgm:spPr/>
      <dgm:t>
        <a:bodyPr/>
        <a:lstStyle/>
        <a:p>
          <a:endParaRPr lang="en-US"/>
        </a:p>
      </dgm:t>
    </dgm:pt>
    <dgm:pt modelId="{52F64707-99C9-460B-AD79-87FF39282B34}" type="sibTrans" cxnId="{075D189B-009D-464A-A8B0-FFA00B1B8F96}">
      <dgm:prSet/>
      <dgm:spPr/>
      <dgm:t>
        <a:bodyPr/>
        <a:lstStyle/>
        <a:p>
          <a:endParaRPr lang="en-US"/>
        </a:p>
      </dgm:t>
    </dgm:pt>
    <dgm:pt modelId="{8797D42B-8A51-4495-A657-CAAF41C25DB6}">
      <dgm:prSet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b="1" dirty="0" smtClean="0">
              <a:latin typeface="Arial" pitchFamily="34" charset="0"/>
              <a:cs typeface="Arial" pitchFamily="34" charset="0"/>
            </a:rPr>
            <a:t>Berdasarkan </a:t>
          </a:r>
        </a:p>
        <a:p>
          <a:pPr>
            <a:lnSpc>
              <a:spcPct val="90000"/>
            </a:lnSpc>
            <a:spcAft>
              <a:spcPct val="35000"/>
            </a:spcAft>
          </a:pPr>
          <a:r>
            <a:rPr lang="en-US" b="1" dirty="0" smtClean="0">
              <a:latin typeface="Arial" pitchFamily="34" charset="0"/>
              <a:cs typeface="Arial" pitchFamily="34" charset="0"/>
            </a:rPr>
            <a:t>Tingkat Keparahan</a:t>
          </a:r>
          <a:endParaRPr lang="en-US" dirty="0">
            <a:latin typeface="Arial" pitchFamily="34" charset="0"/>
            <a:cs typeface="Arial" pitchFamily="34" charset="0"/>
          </a:endParaRPr>
        </a:p>
      </dgm:t>
    </dgm:pt>
    <dgm:pt modelId="{D2BAF43D-E0B5-41A7-B04B-6922BE180BF6}" type="parTrans" cxnId="{1E3169B2-7998-411B-936B-F671EFC86630}">
      <dgm:prSet/>
      <dgm:spPr/>
      <dgm:t>
        <a:bodyPr/>
        <a:lstStyle/>
        <a:p>
          <a:endParaRPr lang="en-US"/>
        </a:p>
      </dgm:t>
    </dgm:pt>
    <dgm:pt modelId="{E1CA835B-9E5C-44CB-B3E1-CB2DAA67679F}" type="sibTrans" cxnId="{1E3169B2-7998-411B-936B-F671EFC86630}">
      <dgm:prSet/>
      <dgm:spPr/>
      <dgm:t>
        <a:bodyPr/>
        <a:lstStyle/>
        <a:p>
          <a:endParaRPr lang="en-US"/>
        </a:p>
      </dgm:t>
    </dgm:pt>
    <dgm:pt modelId="{AC83423A-99F9-4FE2-96A3-25A5CABF09D4}">
      <dgm:prSet/>
      <dgm:spPr/>
      <dgm:t>
        <a:bodyPr/>
        <a:lstStyle/>
        <a:p>
          <a:r>
            <a:rPr lang="en-US" i="0" dirty="0" smtClean="0">
              <a:latin typeface="Arial" pitchFamily="34" charset="0"/>
              <a:cs typeface="Arial" pitchFamily="34" charset="0"/>
            </a:rPr>
            <a:t>Inflasi ringan</a:t>
          </a:r>
          <a:endParaRPr lang="en-US" dirty="0">
            <a:latin typeface="Arial" pitchFamily="34" charset="0"/>
            <a:cs typeface="Arial" pitchFamily="34" charset="0"/>
          </a:endParaRPr>
        </a:p>
      </dgm:t>
    </dgm:pt>
    <dgm:pt modelId="{32E47C40-0528-4375-852A-2FF259C6B02D}" type="parTrans" cxnId="{B3E74E37-2EDE-4EDB-B1B3-EAEDDC7CED64}">
      <dgm:prSet/>
      <dgm:spPr/>
      <dgm:t>
        <a:bodyPr/>
        <a:lstStyle/>
        <a:p>
          <a:endParaRPr lang="en-US"/>
        </a:p>
      </dgm:t>
    </dgm:pt>
    <dgm:pt modelId="{268A4939-46B4-4B20-9949-99246FB40380}" type="sibTrans" cxnId="{B3E74E37-2EDE-4EDB-B1B3-EAEDDC7CED64}">
      <dgm:prSet/>
      <dgm:spPr/>
      <dgm:t>
        <a:bodyPr/>
        <a:lstStyle/>
        <a:p>
          <a:endParaRPr lang="en-US"/>
        </a:p>
      </dgm:t>
    </dgm:pt>
    <dgm:pt modelId="{88625C72-EAAB-4BAF-BC0A-D755FA30F57A}">
      <dgm:prSet/>
      <dgm:spPr/>
      <dgm:t>
        <a:bodyPr/>
        <a:lstStyle/>
        <a:p>
          <a:r>
            <a:rPr lang="en-US" i="0" dirty="0" smtClean="0">
              <a:latin typeface="Arial" pitchFamily="34" charset="0"/>
              <a:cs typeface="Arial" pitchFamily="34" charset="0"/>
            </a:rPr>
            <a:t>Inflasi sedang</a:t>
          </a:r>
          <a:endParaRPr lang="en-US" dirty="0">
            <a:latin typeface="Arial" pitchFamily="34" charset="0"/>
            <a:cs typeface="Arial" pitchFamily="34" charset="0"/>
          </a:endParaRPr>
        </a:p>
      </dgm:t>
    </dgm:pt>
    <dgm:pt modelId="{E77EF76B-0507-4807-AEFD-1970436C82E7}" type="parTrans" cxnId="{B83A3FF8-E5C3-4FBE-94DA-253152E21630}">
      <dgm:prSet/>
      <dgm:spPr/>
      <dgm:t>
        <a:bodyPr/>
        <a:lstStyle/>
        <a:p>
          <a:endParaRPr lang="en-US"/>
        </a:p>
      </dgm:t>
    </dgm:pt>
    <dgm:pt modelId="{3B8D0D33-F6C4-4B68-945E-CD3AE8BE7577}" type="sibTrans" cxnId="{B83A3FF8-E5C3-4FBE-94DA-253152E21630}">
      <dgm:prSet/>
      <dgm:spPr/>
      <dgm:t>
        <a:bodyPr/>
        <a:lstStyle/>
        <a:p>
          <a:endParaRPr lang="en-US"/>
        </a:p>
      </dgm:t>
    </dgm:pt>
    <dgm:pt modelId="{7A91EC43-785A-41EB-BF3E-796FA59F768F}">
      <dgm:prSet/>
      <dgm:spPr/>
      <dgm:t>
        <a:bodyPr/>
        <a:lstStyle/>
        <a:p>
          <a:r>
            <a:rPr lang="en-US" b="1" dirty="0" smtClean="0">
              <a:latin typeface="Arial" pitchFamily="34" charset="0"/>
              <a:cs typeface="Arial" pitchFamily="34" charset="0"/>
            </a:rPr>
            <a:t>Berdasarkan Penyebabnya</a:t>
          </a:r>
          <a:endParaRPr lang="en-US" dirty="0">
            <a:latin typeface="Arial" pitchFamily="34" charset="0"/>
            <a:cs typeface="Arial" pitchFamily="34" charset="0"/>
          </a:endParaRPr>
        </a:p>
      </dgm:t>
    </dgm:pt>
    <dgm:pt modelId="{B859340F-920B-4450-BB94-60C7DE0F8E2E}" type="parTrans" cxnId="{6F90C0F2-1F00-4566-8BC5-73FBCA7DCBDC}">
      <dgm:prSet/>
      <dgm:spPr/>
      <dgm:t>
        <a:bodyPr/>
        <a:lstStyle/>
        <a:p>
          <a:endParaRPr lang="en-US"/>
        </a:p>
      </dgm:t>
    </dgm:pt>
    <dgm:pt modelId="{FF5EF66C-03BF-421D-97F1-E5AFAE0C2B66}" type="sibTrans" cxnId="{6F90C0F2-1F00-4566-8BC5-73FBCA7DCBDC}">
      <dgm:prSet/>
      <dgm:spPr/>
      <dgm:t>
        <a:bodyPr/>
        <a:lstStyle/>
        <a:p>
          <a:endParaRPr lang="en-US"/>
        </a:p>
      </dgm:t>
    </dgm:pt>
    <dgm:pt modelId="{73016865-AA32-4E72-8D87-90171A244BC0}">
      <dgm:prSet/>
      <dgm:spPr/>
      <dgm:t>
        <a:bodyPr/>
        <a:lstStyle/>
        <a:p>
          <a:r>
            <a:rPr lang="en-US" b="0" i="0" dirty="0" smtClean="0">
              <a:latin typeface="Arial" pitchFamily="34" charset="0"/>
              <a:cs typeface="Arial" pitchFamily="34" charset="0"/>
            </a:rPr>
            <a:t>Inflasi tarikan permintaan </a:t>
          </a:r>
          <a:r>
            <a:rPr lang="id-ID" b="0" i="0" dirty="0" smtClean="0">
              <a:latin typeface="Arial" pitchFamily="34" charset="0"/>
              <a:cs typeface="Arial" pitchFamily="34" charset="0"/>
            </a:rPr>
            <a:t> </a:t>
          </a:r>
          <a:r>
            <a:rPr lang="en-US" b="0" i="0" dirty="0" smtClean="0">
              <a:latin typeface="Arial" pitchFamily="34" charset="0"/>
              <a:cs typeface="Arial" pitchFamily="34" charset="0"/>
            </a:rPr>
            <a:t>(</a:t>
          </a:r>
          <a:r>
            <a:rPr lang="en-US" b="0" i="1" dirty="0" smtClean="0">
              <a:latin typeface="Arial" pitchFamily="34" charset="0"/>
              <a:cs typeface="Arial" pitchFamily="34" charset="0"/>
            </a:rPr>
            <a:t>demand pull inflation</a:t>
          </a:r>
          <a:r>
            <a:rPr lang="id-ID" b="0" i="0" dirty="0" smtClean="0">
              <a:latin typeface="Arial" pitchFamily="34" charset="0"/>
              <a:cs typeface="Arial" pitchFamily="34" charset="0"/>
            </a:rPr>
            <a:t>)</a:t>
          </a:r>
          <a:endParaRPr lang="en-US" dirty="0">
            <a:latin typeface="Arial" pitchFamily="34" charset="0"/>
            <a:cs typeface="Arial" pitchFamily="34" charset="0"/>
          </a:endParaRPr>
        </a:p>
      </dgm:t>
    </dgm:pt>
    <dgm:pt modelId="{FE328C8F-13F9-47AA-B8E6-3D28359BF643}" type="parTrans" cxnId="{5109A781-9E5D-4321-AA79-D04772339C71}">
      <dgm:prSet/>
      <dgm:spPr/>
      <dgm:t>
        <a:bodyPr/>
        <a:lstStyle/>
        <a:p>
          <a:endParaRPr lang="en-US"/>
        </a:p>
      </dgm:t>
    </dgm:pt>
    <dgm:pt modelId="{A925EA4C-4748-4C08-BB97-61E29562855E}" type="sibTrans" cxnId="{5109A781-9E5D-4321-AA79-D04772339C71}">
      <dgm:prSet/>
      <dgm:spPr/>
      <dgm:t>
        <a:bodyPr/>
        <a:lstStyle/>
        <a:p>
          <a:endParaRPr lang="en-US"/>
        </a:p>
      </dgm:t>
    </dgm:pt>
    <dgm:pt modelId="{4BE05DC9-34CE-4217-9F31-7960EFC3BEAF}">
      <dgm:prSet/>
      <dgm:spPr/>
      <dgm:t>
        <a:bodyPr/>
        <a:lstStyle/>
        <a:p>
          <a:r>
            <a:rPr lang="en-US" dirty="0" smtClean="0">
              <a:latin typeface="Arial" pitchFamily="34" charset="0"/>
              <a:cs typeface="Arial" pitchFamily="34" charset="0"/>
            </a:rPr>
            <a:t>Inflasi dorongan biaya</a:t>
          </a:r>
          <a:r>
            <a:rPr lang="id-ID" dirty="0" smtClean="0">
              <a:latin typeface="Arial" pitchFamily="34" charset="0"/>
              <a:cs typeface="Arial" pitchFamily="34" charset="0"/>
            </a:rPr>
            <a:t> </a:t>
          </a:r>
          <a:r>
            <a:rPr lang="en-US" dirty="0" smtClean="0">
              <a:latin typeface="Arial" pitchFamily="34" charset="0"/>
              <a:cs typeface="Arial" pitchFamily="34" charset="0"/>
            </a:rPr>
            <a:t>(</a:t>
          </a:r>
          <a:r>
            <a:rPr lang="en-US" i="1" dirty="0" smtClean="0">
              <a:latin typeface="Arial" pitchFamily="34" charset="0"/>
              <a:cs typeface="Arial" pitchFamily="34" charset="0"/>
            </a:rPr>
            <a:t>cost push inflation</a:t>
          </a:r>
          <a:r>
            <a:rPr lang="en-US" dirty="0" smtClean="0">
              <a:latin typeface="Arial" pitchFamily="34" charset="0"/>
              <a:cs typeface="Arial" pitchFamily="34" charset="0"/>
            </a:rPr>
            <a:t>)</a:t>
          </a:r>
          <a:endParaRPr lang="en-US" dirty="0">
            <a:latin typeface="Arial" pitchFamily="34" charset="0"/>
            <a:cs typeface="Arial" pitchFamily="34" charset="0"/>
          </a:endParaRPr>
        </a:p>
      </dgm:t>
    </dgm:pt>
    <dgm:pt modelId="{F3715E11-5763-45D9-87D8-8AB03D0A4503}" type="parTrans" cxnId="{E0DA54D5-928E-4B67-83A4-FB64C9D70F5D}">
      <dgm:prSet/>
      <dgm:spPr/>
      <dgm:t>
        <a:bodyPr/>
        <a:lstStyle/>
        <a:p>
          <a:endParaRPr lang="en-US"/>
        </a:p>
      </dgm:t>
    </dgm:pt>
    <dgm:pt modelId="{EAD2E032-2966-4A07-992D-F8484623EA0F}" type="sibTrans" cxnId="{E0DA54D5-928E-4B67-83A4-FB64C9D70F5D}">
      <dgm:prSet/>
      <dgm:spPr/>
      <dgm:t>
        <a:bodyPr/>
        <a:lstStyle/>
        <a:p>
          <a:endParaRPr lang="en-US"/>
        </a:p>
      </dgm:t>
    </dgm:pt>
    <dgm:pt modelId="{E3627A24-3B44-4460-B341-7D806251EBBB}">
      <dgm:prSet/>
      <dgm:spPr/>
      <dgm:t>
        <a:bodyPr/>
        <a:lstStyle/>
        <a:p>
          <a:r>
            <a:rPr lang="en-US" i="0" dirty="0" smtClean="0">
              <a:latin typeface="Arial" pitchFamily="34" charset="0"/>
              <a:cs typeface="Arial" pitchFamily="34" charset="0"/>
            </a:rPr>
            <a:t>Inflasi tidak terkendali</a:t>
          </a:r>
          <a:endParaRPr lang="en-US" dirty="0">
            <a:latin typeface="Arial" pitchFamily="34" charset="0"/>
            <a:cs typeface="Arial" pitchFamily="34" charset="0"/>
          </a:endParaRPr>
        </a:p>
      </dgm:t>
    </dgm:pt>
    <dgm:pt modelId="{D76E91EE-863C-4A6A-8D68-5112A704D443}" type="parTrans" cxnId="{24C4E2B2-7809-49C2-823C-DEDA57747982}">
      <dgm:prSet/>
      <dgm:spPr/>
      <dgm:t>
        <a:bodyPr/>
        <a:lstStyle/>
        <a:p>
          <a:endParaRPr lang="en-US"/>
        </a:p>
      </dgm:t>
    </dgm:pt>
    <dgm:pt modelId="{5A9FA1D0-EE63-4578-9D68-F463BAE12C13}" type="sibTrans" cxnId="{24C4E2B2-7809-49C2-823C-DEDA57747982}">
      <dgm:prSet/>
      <dgm:spPr/>
      <dgm:t>
        <a:bodyPr/>
        <a:lstStyle/>
        <a:p>
          <a:endParaRPr lang="en-US"/>
        </a:p>
      </dgm:t>
    </dgm:pt>
    <dgm:pt modelId="{3439056C-A0D1-4A69-8E98-74CE44AE39D2}">
      <dgm:prSet/>
      <dgm:spPr/>
      <dgm:t>
        <a:bodyPr/>
        <a:lstStyle/>
        <a:p>
          <a:r>
            <a:rPr lang="en-US" i="0" dirty="0" smtClean="0">
              <a:latin typeface="Arial" pitchFamily="34" charset="0"/>
              <a:cs typeface="Arial" pitchFamily="34" charset="0"/>
            </a:rPr>
            <a:t>Inflasi berat</a:t>
          </a:r>
          <a:endParaRPr lang="en-US" dirty="0">
            <a:latin typeface="Arial" pitchFamily="34" charset="0"/>
            <a:cs typeface="Arial" pitchFamily="34" charset="0"/>
          </a:endParaRPr>
        </a:p>
      </dgm:t>
    </dgm:pt>
    <dgm:pt modelId="{FF09F06D-4FA1-47E4-84E2-77B05B6EB6F4}" type="parTrans" cxnId="{A5EDF52A-D107-49DF-8CD5-921B35A1889E}">
      <dgm:prSet/>
      <dgm:spPr/>
      <dgm:t>
        <a:bodyPr/>
        <a:lstStyle/>
        <a:p>
          <a:endParaRPr lang="en-US"/>
        </a:p>
      </dgm:t>
    </dgm:pt>
    <dgm:pt modelId="{ABB10B4B-8526-4113-B495-17B3A743DA01}" type="sibTrans" cxnId="{A5EDF52A-D107-49DF-8CD5-921B35A1889E}">
      <dgm:prSet/>
      <dgm:spPr/>
      <dgm:t>
        <a:bodyPr/>
        <a:lstStyle/>
        <a:p>
          <a:endParaRPr lang="en-US"/>
        </a:p>
      </dgm:t>
    </dgm:pt>
    <dgm:pt modelId="{07ED85C4-FDEA-41D5-9E6E-7CC99BECEE62}">
      <dgm:prSet/>
      <dgm:spPr/>
      <dgm:t>
        <a:bodyPr/>
        <a:lstStyle/>
        <a:p>
          <a:r>
            <a:rPr lang="en-US" i="0" dirty="0" smtClean="0">
              <a:latin typeface="Arial" pitchFamily="34" charset="0"/>
              <a:cs typeface="Arial" pitchFamily="34" charset="0"/>
            </a:rPr>
            <a:t>Inflasi tidak terkendali (hiperinflasi)</a:t>
          </a:r>
          <a:endParaRPr lang="en-US" dirty="0">
            <a:latin typeface="Arial" pitchFamily="34" charset="0"/>
            <a:cs typeface="Arial" pitchFamily="34" charset="0"/>
          </a:endParaRPr>
        </a:p>
      </dgm:t>
    </dgm:pt>
    <dgm:pt modelId="{4921A2DF-5D24-47B0-AF4C-9528967BAF68}" type="parTrans" cxnId="{F9014386-E933-4B35-988C-B10B1C1D8A1C}">
      <dgm:prSet/>
      <dgm:spPr/>
      <dgm:t>
        <a:bodyPr/>
        <a:lstStyle/>
        <a:p>
          <a:endParaRPr lang="en-US"/>
        </a:p>
      </dgm:t>
    </dgm:pt>
    <dgm:pt modelId="{D39BE514-0BEC-4AB4-9683-6B0CAC07468E}" type="sibTrans" cxnId="{F9014386-E933-4B35-988C-B10B1C1D8A1C}">
      <dgm:prSet/>
      <dgm:spPr/>
      <dgm:t>
        <a:bodyPr/>
        <a:lstStyle/>
        <a:p>
          <a:endParaRPr lang="en-US"/>
        </a:p>
      </dgm:t>
    </dgm:pt>
    <dgm:pt modelId="{394244E0-8CF9-4B92-A18A-2209DE50FE6C}" type="pres">
      <dgm:prSet presAssocID="{E8E11778-1055-4EAF-AF19-0B40912B4BF6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3BD7CD8-A786-4708-B33A-65DF90CD3DFA}" type="pres">
      <dgm:prSet presAssocID="{0B02599B-2DF7-483F-B0B8-CDD9768B6081}" presName="root" presStyleCnt="0"/>
      <dgm:spPr/>
    </dgm:pt>
    <dgm:pt modelId="{3053A3FB-4DA6-42B8-8F51-2671B2F07001}" type="pres">
      <dgm:prSet presAssocID="{0B02599B-2DF7-483F-B0B8-CDD9768B6081}" presName="rootComposite" presStyleCnt="0"/>
      <dgm:spPr/>
    </dgm:pt>
    <dgm:pt modelId="{665E3852-CA1F-42F6-90E8-A881B118BAA9}" type="pres">
      <dgm:prSet presAssocID="{0B02599B-2DF7-483F-B0B8-CDD9768B6081}" presName="rootText" presStyleLbl="node1" presStyleIdx="0" presStyleCnt="4"/>
      <dgm:spPr/>
      <dgm:t>
        <a:bodyPr/>
        <a:lstStyle/>
        <a:p>
          <a:endParaRPr lang="en-US"/>
        </a:p>
      </dgm:t>
    </dgm:pt>
    <dgm:pt modelId="{ED7F058B-223E-48D3-80AF-4673272E7FA9}" type="pres">
      <dgm:prSet presAssocID="{0B02599B-2DF7-483F-B0B8-CDD9768B6081}" presName="rootConnector" presStyleLbl="node1" presStyleIdx="0" presStyleCnt="4"/>
      <dgm:spPr/>
      <dgm:t>
        <a:bodyPr/>
        <a:lstStyle/>
        <a:p>
          <a:endParaRPr lang="en-US"/>
        </a:p>
      </dgm:t>
    </dgm:pt>
    <dgm:pt modelId="{692F3203-499F-4285-ACB3-7314E04E7070}" type="pres">
      <dgm:prSet presAssocID="{0B02599B-2DF7-483F-B0B8-CDD9768B6081}" presName="childShape" presStyleCnt="0"/>
      <dgm:spPr/>
    </dgm:pt>
    <dgm:pt modelId="{54338B93-F944-4B41-B774-641BE1B09306}" type="pres">
      <dgm:prSet presAssocID="{3E9598B8-B0B2-46DC-8E61-AC6BD1D821EC}" presName="Name13" presStyleLbl="parChTrans1D2" presStyleIdx="0" presStyleCnt="11"/>
      <dgm:spPr/>
      <dgm:t>
        <a:bodyPr/>
        <a:lstStyle/>
        <a:p>
          <a:endParaRPr lang="en-US"/>
        </a:p>
      </dgm:t>
    </dgm:pt>
    <dgm:pt modelId="{2869AE3C-9D45-4EE4-A621-E0D6AEAE1DE9}" type="pres">
      <dgm:prSet presAssocID="{48B69A95-3AC3-41D9-9ED1-FD62E8695168}" presName="childText" presStyleLbl="bgAcc1" presStyleIdx="0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EDBED0-D9C5-41D1-A6A2-4B9D85B42C1B}" type="pres">
      <dgm:prSet presAssocID="{C3B36E7A-1967-4504-82E2-47F17DDC7682}" presName="Name13" presStyleLbl="parChTrans1D2" presStyleIdx="1" presStyleCnt="11"/>
      <dgm:spPr/>
      <dgm:t>
        <a:bodyPr/>
        <a:lstStyle/>
        <a:p>
          <a:endParaRPr lang="en-US"/>
        </a:p>
      </dgm:t>
    </dgm:pt>
    <dgm:pt modelId="{EC43F036-DB72-4C2C-9573-BF5840759788}" type="pres">
      <dgm:prSet presAssocID="{BF8CC764-AB3D-4A3F-873E-0E20F4058C09}" presName="childText" presStyleLbl="bgAcc1" presStyleIdx="1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A3DEDB-2DB9-481E-93C4-8191D7222810}" type="pres">
      <dgm:prSet presAssocID="{BEC7A9A1-BC8F-43F9-9E00-A3DCACEB1CD3}" presName="root" presStyleCnt="0"/>
      <dgm:spPr/>
    </dgm:pt>
    <dgm:pt modelId="{DBF64E3A-B902-4B01-BC03-3F61862728C5}" type="pres">
      <dgm:prSet presAssocID="{BEC7A9A1-BC8F-43F9-9E00-A3DCACEB1CD3}" presName="rootComposite" presStyleCnt="0"/>
      <dgm:spPr/>
    </dgm:pt>
    <dgm:pt modelId="{83F02B3A-EBAF-4490-AB67-3D347C9B050C}" type="pres">
      <dgm:prSet presAssocID="{BEC7A9A1-BC8F-43F9-9E00-A3DCACEB1CD3}" presName="rootText" presStyleLbl="node1" presStyleIdx="1" presStyleCnt="4"/>
      <dgm:spPr/>
      <dgm:t>
        <a:bodyPr/>
        <a:lstStyle/>
        <a:p>
          <a:endParaRPr lang="en-US"/>
        </a:p>
      </dgm:t>
    </dgm:pt>
    <dgm:pt modelId="{56082820-E2AC-4DD2-8A00-98D27B65395B}" type="pres">
      <dgm:prSet presAssocID="{BEC7A9A1-BC8F-43F9-9E00-A3DCACEB1CD3}" presName="rootConnector" presStyleLbl="node1" presStyleIdx="1" presStyleCnt="4"/>
      <dgm:spPr/>
      <dgm:t>
        <a:bodyPr/>
        <a:lstStyle/>
        <a:p>
          <a:endParaRPr lang="en-US"/>
        </a:p>
      </dgm:t>
    </dgm:pt>
    <dgm:pt modelId="{B35857A2-05CE-43FD-B69E-258DCE9F609D}" type="pres">
      <dgm:prSet presAssocID="{BEC7A9A1-BC8F-43F9-9E00-A3DCACEB1CD3}" presName="childShape" presStyleCnt="0"/>
      <dgm:spPr/>
    </dgm:pt>
    <dgm:pt modelId="{3D77F074-D526-4F62-960D-8492CEA15820}" type="pres">
      <dgm:prSet presAssocID="{4CD8A846-EFBA-4BA1-97AD-33AABEEE5154}" presName="Name13" presStyleLbl="parChTrans1D2" presStyleIdx="2" presStyleCnt="11"/>
      <dgm:spPr/>
      <dgm:t>
        <a:bodyPr/>
        <a:lstStyle/>
        <a:p>
          <a:endParaRPr lang="en-US"/>
        </a:p>
      </dgm:t>
    </dgm:pt>
    <dgm:pt modelId="{8E1AFF33-CAC0-4A6A-BBA5-84969F755E9E}" type="pres">
      <dgm:prSet presAssocID="{C5BE943A-6C04-4D73-AA5F-06CEC8D91981}" presName="childText" presStyleLbl="bgAcc1" presStyleIdx="2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D7F983-F04D-4C88-BEAA-64B6A00D7D94}" type="pres">
      <dgm:prSet presAssocID="{5C9F2FC8-658F-42F7-AD38-187A5812D06F}" presName="Name13" presStyleLbl="parChTrans1D2" presStyleIdx="3" presStyleCnt="11"/>
      <dgm:spPr/>
      <dgm:t>
        <a:bodyPr/>
        <a:lstStyle/>
        <a:p>
          <a:endParaRPr lang="en-US"/>
        </a:p>
      </dgm:t>
    </dgm:pt>
    <dgm:pt modelId="{14DFF106-B376-47AD-BFFA-1319B7C5F4E6}" type="pres">
      <dgm:prSet presAssocID="{41642776-090B-4CAF-B26A-C24F515BE83F}" presName="childText" presStyleLbl="bgAcc1" presStyleIdx="3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20D8E2-01F9-41F1-9E11-188755C0DDF0}" type="pres">
      <dgm:prSet presAssocID="{D76E91EE-863C-4A6A-8D68-5112A704D443}" presName="Name13" presStyleLbl="parChTrans1D2" presStyleIdx="4" presStyleCnt="11"/>
      <dgm:spPr/>
      <dgm:t>
        <a:bodyPr/>
        <a:lstStyle/>
        <a:p>
          <a:endParaRPr lang="en-US"/>
        </a:p>
      </dgm:t>
    </dgm:pt>
    <dgm:pt modelId="{251F1E20-A11E-498B-9F63-7A17882F5891}" type="pres">
      <dgm:prSet presAssocID="{E3627A24-3B44-4460-B341-7D806251EBBB}" presName="childText" presStyleLbl="bgAcc1" presStyleIdx="4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1ED592-03A1-475F-8530-66155A0764DE}" type="pres">
      <dgm:prSet presAssocID="{8797D42B-8A51-4495-A657-CAAF41C25DB6}" presName="root" presStyleCnt="0"/>
      <dgm:spPr/>
    </dgm:pt>
    <dgm:pt modelId="{8CB69C5E-E45C-4129-AAF3-809037882264}" type="pres">
      <dgm:prSet presAssocID="{8797D42B-8A51-4495-A657-CAAF41C25DB6}" presName="rootComposite" presStyleCnt="0"/>
      <dgm:spPr/>
    </dgm:pt>
    <dgm:pt modelId="{28A3736D-2C4E-41BC-BB9F-0C26D78F3A28}" type="pres">
      <dgm:prSet presAssocID="{8797D42B-8A51-4495-A657-CAAF41C25DB6}" presName="rootText" presStyleLbl="node1" presStyleIdx="2" presStyleCnt="4"/>
      <dgm:spPr/>
      <dgm:t>
        <a:bodyPr/>
        <a:lstStyle/>
        <a:p>
          <a:endParaRPr lang="en-US"/>
        </a:p>
      </dgm:t>
    </dgm:pt>
    <dgm:pt modelId="{65FFC560-1575-4D04-9839-11FDDE97E88B}" type="pres">
      <dgm:prSet presAssocID="{8797D42B-8A51-4495-A657-CAAF41C25DB6}" presName="rootConnector" presStyleLbl="node1" presStyleIdx="2" presStyleCnt="4"/>
      <dgm:spPr/>
      <dgm:t>
        <a:bodyPr/>
        <a:lstStyle/>
        <a:p>
          <a:endParaRPr lang="en-US"/>
        </a:p>
      </dgm:t>
    </dgm:pt>
    <dgm:pt modelId="{B36802B7-F719-436B-9CC7-FDB3766455F8}" type="pres">
      <dgm:prSet presAssocID="{8797D42B-8A51-4495-A657-CAAF41C25DB6}" presName="childShape" presStyleCnt="0"/>
      <dgm:spPr/>
    </dgm:pt>
    <dgm:pt modelId="{566E4635-3558-407A-B894-05B7904453C9}" type="pres">
      <dgm:prSet presAssocID="{32E47C40-0528-4375-852A-2FF259C6B02D}" presName="Name13" presStyleLbl="parChTrans1D2" presStyleIdx="5" presStyleCnt="11"/>
      <dgm:spPr/>
      <dgm:t>
        <a:bodyPr/>
        <a:lstStyle/>
        <a:p>
          <a:endParaRPr lang="en-US"/>
        </a:p>
      </dgm:t>
    </dgm:pt>
    <dgm:pt modelId="{EB402780-7293-42E3-9EE0-22261D94DA6A}" type="pres">
      <dgm:prSet presAssocID="{AC83423A-99F9-4FE2-96A3-25A5CABF09D4}" presName="childText" presStyleLbl="bgAcc1" presStyleIdx="5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F05780-CA83-49CF-8705-171800F1ECB2}" type="pres">
      <dgm:prSet presAssocID="{E77EF76B-0507-4807-AEFD-1970436C82E7}" presName="Name13" presStyleLbl="parChTrans1D2" presStyleIdx="6" presStyleCnt="11"/>
      <dgm:spPr/>
      <dgm:t>
        <a:bodyPr/>
        <a:lstStyle/>
        <a:p>
          <a:endParaRPr lang="en-US"/>
        </a:p>
      </dgm:t>
    </dgm:pt>
    <dgm:pt modelId="{FF1387D3-1600-4151-AA23-761D50D5CFFF}" type="pres">
      <dgm:prSet presAssocID="{88625C72-EAAB-4BAF-BC0A-D755FA30F57A}" presName="childText" presStyleLbl="bgAcc1" presStyleIdx="6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4C7959-B26F-4A76-B7EE-3E134729F784}" type="pres">
      <dgm:prSet presAssocID="{FF09F06D-4FA1-47E4-84E2-77B05B6EB6F4}" presName="Name13" presStyleLbl="parChTrans1D2" presStyleIdx="7" presStyleCnt="11"/>
      <dgm:spPr/>
      <dgm:t>
        <a:bodyPr/>
        <a:lstStyle/>
        <a:p>
          <a:endParaRPr lang="en-US"/>
        </a:p>
      </dgm:t>
    </dgm:pt>
    <dgm:pt modelId="{7478E956-732C-4C46-8CB7-773E8E8455EB}" type="pres">
      <dgm:prSet presAssocID="{3439056C-A0D1-4A69-8E98-74CE44AE39D2}" presName="childText" presStyleLbl="bgAcc1" presStyleIdx="7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1EC56B-5BF9-418D-B4CE-1CDFE5842817}" type="pres">
      <dgm:prSet presAssocID="{4921A2DF-5D24-47B0-AF4C-9528967BAF68}" presName="Name13" presStyleLbl="parChTrans1D2" presStyleIdx="8" presStyleCnt="11"/>
      <dgm:spPr/>
      <dgm:t>
        <a:bodyPr/>
        <a:lstStyle/>
        <a:p>
          <a:endParaRPr lang="en-US"/>
        </a:p>
      </dgm:t>
    </dgm:pt>
    <dgm:pt modelId="{6F3C51FD-5985-4C74-9BFA-014AC6A36887}" type="pres">
      <dgm:prSet presAssocID="{07ED85C4-FDEA-41D5-9E6E-7CC99BECEE62}" presName="childText" presStyleLbl="bgAcc1" presStyleIdx="8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D102D1-6BD8-49A3-B838-8B22BB131094}" type="pres">
      <dgm:prSet presAssocID="{7A91EC43-785A-41EB-BF3E-796FA59F768F}" presName="root" presStyleCnt="0"/>
      <dgm:spPr/>
    </dgm:pt>
    <dgm:pt modelId="{0070B6A6-4CBF-4791-8B0F-F863F6A3BB11}" type="pres">
      <dgm:prSet presAssocID="{7A91EC43-785A-41EB-BF3E-796FA59F768F}" presName="rootComposite" presStyleCnt="0"/>
      <dgm:spPr/>
    </dgm:pt>
    <dgm:pt modelId="{4CE3C996-3D42-43DB-BC0D-CF1767DDDADD}" type="pres">
      <dgm:prSet presAssocID="{7A91EC43-785A-41EB-BF3E-796FA59F768F}" presName="rootText" presStyleLbl="node1" presStyleIdx="3" presStyleCnt="4" custLinFactNeighborX="426" custLinFactNeighborY="-48"/>
      <dgm:spPr/>
      <dgm:t>
        <a:bodyPr/>
        <a:lstStyle/>
        <a:p>
          <a:endParaRPr lang="en-US"/>
        </a:p>
      </dgm:t>
    </dgm:pt>
    <dgm:pt modelId="{D1DCCB00-1D00-4F9C-87CA-F86655690BBB}" type="pres">
      <dgm:prSet presAssocID="{7A91EC43-785A-41EB-BF3E-796FA59F768F}" presName="rootConnector" presStyleLbl="node1" presStyleIdx="3" presStyleCnt="4"/>
      <dgm:spPr/>
      <dgm:t>
        <a:bodyPr/>
        <a:lstStyle/>
        <a:p>
          <a:endParaRPr lang="en-US"/>
        </a:p>
      </dgm:t>
    </dgm:pt>
    <dgm:pt modelId="{65C917B9-444D-4BAA-804C-1EB7D7F58F6A}" type="pres">
      <dgm:prSet presAssocID="{7A91EC43-785A-41EB-BF3E-796FA59F768F}" presName="childShape" presStyleCnt="0"/>
      <dgm:spPr/>
    </dgm:pt>
    <dgm:pt modelId="{00911EED-D675-4E88-9392-23228F7E1CBF}" type="pres">
      <dgm:prSet presAssocID="{FE328C8F-13F9-47AA-B8E6-3D28359BF643}" presName="Name13" presStyleLbl="parChTrans1D2" presStyleIdx="9" presStyleCnt="11"/>
      <dgm:spPr/>
      <dgm:t>
        <a:bodyPr/>
        <a:lstStyle/>
        <a:p>
          <a:endParaRPr lang="en-US"/>
        </a:p>
      </dgm:t>
    </dgm:pt>
    <dgm:pt modelId="{C2F1E9C9-4A8F-45D7-BBAD-5241149E81F0}" type="pres">
      <dgm:prSet presAssocID="{73016865-AA32-4E72-8D87-90171A244BC0}" presName="childText" presStyleLbl="bgAcc1" presStyleIdx="9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FA3999-9793-4057-A3B6-E8BD874E313A}" type="pres">
      <dgm:prSet presAssocID="{F3715E11-5763-45D9-87D8-8AB03D0A4503}" presName="Name13" presStyleLbl="parChTrans1D2" presStyleIdx="10" presStyleCnt="11"/>
      <dgm:spPr/>
      <dgm:t>
        <a:bodyPr/>
        <a:lstStyle/>
        <a:p>
          <a:endParaRPr lang="en-US"/>
        </a:p>
      </dgm:t>
    </dgm:pt>
    <dgm:pt modelId="{C6B75186-D311-4B20-AD26-52BCC1C8BDFE}" type="pres">
      <dgm:prSet presAssocID="{4BE05DC9-34CE-4217-9F31-7960EFC3BEAF}" presName="childText" presStyleLbl="bgAcc1" presStyleIdx="10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F7351F3-7164-4728-826E-57785D1998EA}" type="presOf" srcId="{4CD8A846-EFBA-4BA1-97AD-33AABEEE5154}" destId="{3D77F074-D526-4F62-960D-8492CEA15820}" srcOrd="0" destOrd="0" presId="urn:microsoft.com/office/officeart/2005/8/layout/hierarchy3"/>
    <dgm:cxn modelId="{82B24154-F211-48A9-ADB9-FC7B4D41CE6A}" srcId="{0B02599B-2DF7-483F-B0B8-CDD9768B6081}" destId="{BF8CC764-AB3D-4A3F-873E-0E20F4058C09}" srcOrd="1" destOrd="0" parTransId="{C3B36E7A-1967-4504-82E2-47F17DDC7682}" sibTransId="{0BFA1730-5D6C-4719-93F9-88BB04EE1AC7}"/>
    <dgm:cxn modelId="{EAB10F5A-97C8-4693-8C88-9C8B75E2F0E9}" type="presOf" srcId="{C5BE943A-6C04-4D73-AA5F-06CEC8D91981}" destId="{8E1AFF33-CAC0-4A6A-BBA5-84969F755E9E}" srcOrd="0" destOrd="0" presId="urn:microsoft.com/office/officeart/2005/8/layout/hierarchy3"/>
    <dgm:cxn modelId="{1E3169B2-7998-411B-936B-F671EFC86630}" srcId="{E8E11778-1055-4EAF-AF19-0B40912B4BF6}" destId="{8797D42B-8A51-4495-A657-CAAF41C25DB6}" srcOrd="2" destOrd="0" parTransId="{D2BAF43D-E0B5-41A7-B04B-6922BE180BF6}" sibTransId="{E1CA835B-9E5C-44CB-B3E1-CB2DAA67679F}"/>
    <dgm:cxn modelId="{B8709EE9-B81A-411C-A407-DA20D38BE1F3}" type="presOf" srcId="{32E47C40-0528-4375-852A-2FF259C6B02D}" destId="{566E4635-3558-407A-B894-05B7904453C9}" srcOrd="0" destOrd="0" presId="urn:microsoft.com/office/officeart/2005/8/layout/hierarchy3"/>
    <dgm:cxn modelId="{39A4EFBB-54BF-43C6-A218-5CA45635F667}" type="presOf" srcId="{7A91EC43-785A-41EB-BF3E-796FA59F768F}" destId="{D1DCCB00-1D00-4F9C-87CA-F86655690BBB}" srcOrd="1" destOrd="0" presId="urn:microsoft.com/office/officeart/2005/8/layout/hierarchy3"/>
    <dgm:cxn modelId="{81B99455-95D1-4123-98F8-016A7D9E5EA9}" type="presOf" srcId="{4921A2DF-5D24-47B0-AF4C-9528967BAF68}" destId="{301EC56B-5BF9-418D-B4CE-1CDFE5842817}" srcOrd="0" destOrd="0" presId="urn:microsoft.com/office/officeart/2005/8/layout/hierarchy3"/>
    <dgm:cxn modelId="{34A31CE0-D376-4079-8E56-D83E609848D0}" type="presOf" srcId="{41642776-090B-4CAF-B26A-C24F515BE83F}" destId="{14DFF106-B376-47AD-BFFA-1319B7C5F4E6}" srcOrd="0" destOrd="0" presId="urn:microsoft.com/office/officeart/2005/8/layout/hierarchy3"/>
    <dgm:cxn modelId="{A5EDF52A-D107-49DF-8CD5-921B35A1889E}" srcId="{8797D42B-8A51-4495-A657-CAAF41C25DB6}" destId="{3439056C-A0D1-4A69-8E98-74CE44AE39D2}" srcOrd="2" destOrd="0" parTransId="{FF09F06D-4FA1-47E4-84E2-77B05B6EB6F4}" sibTransId="{ABB10B4B-8526-4113-B495-17B3A743DA01}"/>
    <dgm:cxn modelId="{AB473C82-AF0F-4768-BB96-B9C23EFF3671}" type="presOf" srcId="{88625C72-EAAB-4BAF-BC0A-D755FA30F57A}" destId="{FF1387D3-1600-4151-AA23-761D50D5CFFF}" srcOrd="0" destOrd="0" presId="urn:microsoft.com/office/officeart/2005/8/layout/hierarchy3"/>
    <dgm:cxn modelId="{02EB8802-3C8D-4615-88EE-7D2BFB58BFC1}" type="presOf" srcId="{0B02599B-2DF7-483F-B0B8-CDD9768B6081}" destId="{ED7F058B-223E-48D3-80AF-4673272E7FA9}" srcOrd="1" destOrd="0" presId="urn:microsoft.com/office/officeart/2005/8/layout/hierarchy3"/>
    <dgm:cxn modelId="{F9014386-E933-4B35-988C-B10B1C1D8A1C}" srcId="{8797D42B-8A51-4495-A657-CAAF41C25DB6}" destId="{07ED85C4-FDEA-41D5-9E6E-7CC99BECEE62}" srcOrd="3" destOrd="0" parTransId="{4921A2DF-5D24-47B0-AF4C-9528967BAF68}" sibTransId="{D39BE514-0BEC-4AB4-9683-6B0CAC07468E}"/>
    <dgm:cxn modelId="{28EA2B8A-D5A9-490C-9108-161FD66F6D95}" type="presOf" srcId="{7A91EC43-785A-41EB-BF3E-796FA59F768F}" destId="{4CE3C996-3D42-43DB-BC0D-CF1767DDDADD}" srcOrd="0" destOrd="0" presId="urn:microsoft.com/office/officeart/2005/8/layout/hierarchy3"/>
    <dgm:cxn modelId="{F855A332-06FB-44A0-B606-B41D0FA0D2DD}" type="presOf" srcId="{3E9598B8-B0B2-46DC-8E61-AC6BD1D821EC}" destId="{54338B93-F944-4B41-B774-641BE1B09306}" srcOrd="0" destOrd="0" presId="urn:microsoft.com/office/officeart/2005/8/layout/hierarchy3"/>
    <dgm:cxn modelId="{B3E74E37-2EDE-4EDB-B1B3-EAEDDC7CED64}" srcId="{8797D42B-8A51-4495-A657-CAAF41C25DB6}" destId="{AC83423A-99F9-4FE2-96A3-25A5CABF09D4}" srcOrd="0" destOrd="0" parTransId="{32E47C40-0528-4375-852A-2FF259C6B02D}" sibTransId="{268A4939-46B4-4B20-9949-99246FB40380}"/>
    <dgm:cxn modelId="{10B97C4D-2048-42A7-B031-F2AE51F746D5}" type="presOf" srcId="{D76E91EE-863C-4A6A-8D68-5112A704D443}" destId="{B320D8E2-01F9-41F1-9E11-188755C0DDF0}" srcOrd="0" destOrd="0" presId="urn:microsoft.com/office/officeart/2005/8/layout/hierarchy3"/>
    <dgm:cxn modelId="{CA93C418-8872-4456-BEF3-97A231D5BF99}" type="presOf" srcId="{E8E11778-1055-4EAF-AF19-0B40912B4BF6}" destId="{394244E0-8CF9-4B92-A18A-2209DE50FE6C}" srcOrd="0" destOrd="0" presId="urn:microsoft.com/office/officeart/2005/8/layout/hierarchy3"/>
    <dgm:cxn modelId="{E0DA54D5-928E-4B67-83A4-FB64C9D70F5D}" srcId="{7A91EC43-785A-41EB-BF3E-796FA59F768F}" destId="{4BE05DC9-34CE-4217-9F31-7960EFC3BEAF}" srcOrd="1" destOrd="0" parTransId="{F3715E11-5763-45D9-87D8-8AB03D0A4503}" sibTransId="{EAD2E032-2966-4A07-992D-F8484623EA0F}"/>
    <dgm:cxn modelId="{514E27E8-E451-4F1C-96FC-809D4429D244}" type="presOf" srcId="{07ED85C4-FDEA-41D5-9E6E-7CC99BECEE62}" destId="{6F3C51FD-5985-4C74-9BFA-014AC6A36887}" srcOrd="0" destOrd="0" presId="urn:microsoft.com/office/officeart/2005/8/layout/hierarchy3"/>
    <dgm:cxn modelId="{85B328BD-3127-42D5-8051-0A690643EF29}" type="presOf" srcId="{73016865-AA32-4E72-8D87-90171A244BC0}" destId="{C2F1E9C9-4A8F-45D7-BBAD-5241149E81F0}" srcOrd="0" destOrd="0" presId="urn:microsoft.com/office/officeart/2005/8/layout/hierarchy3"/>
    <dgm:cxn modelId="{4C62A3E3-D7C3-42F1-BF1F-3E575520E544}" type="presOf" srcId="{5C9F2FC8-658F-42F7-AD38-187A5812D06F}" destId="{C0D7F983-F04D-4C88-BEAA-64B6A00D7D94}" srcOrd="0" destOrd="0" presId="urn:microsoft.com/office/officeart/2005/8/layout/hierarchy3"/>
    <dgm:cxn modelId="{075D189B-009D-464A-A8B0-FFA00B1B8F96}" srcId="{BEC7A9A1-BC8F-43F9-9E00-A3DCACEB1CD3}" destId="{41642776-090B-4CAF-B26A-C24F515BE83F}" srcOrd="1" destOrd="0" parTransId="{5C9F2FC8-658F-42F7-AD38-187A5812D06F}" sibTransId="{52F64707-99C9-460B-AD79-87FF39282B34}"/>
    <dgm:cxn modelId="{2AAC6AC1-33C1-4128-9D39-A6600F573CA3}" type="presOf" srcId="{E77EF76B-0507-4807-AEFD-1970436C82E7}" destId="{F7F05780-CA83-49CF-8705-171800F1ECB2}" srcOrd="0" destOrd="0" presId="urn:microsoft.com/office/officeart/2005/8/layout/hierarchy3"/>
    <dgm:cxn modelId="{524ADA72-8CE2-4C5E-A4DE-11BA6013698C}" srcId="{0B02599B-2DF7-483F-B0B8-CDD9768B6081}" destId="{48B69A95-3AC3-41D9-9ED1-FD62E8695168}" srcOrd="0" destOrd="0" parTransId="{3E9598B8-B0B2-46DC-8E61-AC6BD1D821EC}" sibTransId="{901AE13A-7C5E-44AF-B905-823780845AD9}"/>
    <dgm:cxn modelId="{06480881-11B6-415F-8E8B-4326ABC884F3}" type="presOf" srcId="{F3715E11-5763-45D9-87D8-8AB03D0A4503}" destId="{10FA3999-9793-4057-A3B6-E8BD874E313A}" srcOrd="0" destOrd="0" presId="urn:microsoft.com/office/officeart/2005/8/layout/hierarchy3"/>
    <dgm:cxn modelId="{94731E02-903E-490A-8CDB-22675D2869F0}" type="presOf" srcId="{FF09F06D-4FA1-47E4-84E2-77B05B6EB6F4}" destId="{E74C7959-B26F-4A76-B7EE-3E134729F784}" srcOrd="0" destOrd="0" presId="urn:microsoft.com/office/officeart/2005/8/layout/hierarchy3"/>
    <dgm:cxn modelId="{F19C97A2-F87D-4E2B-8630-C51D385AA5CF}" type="presOf" srcId="{3439056C-A0D1-4A69-8E98-74CE44AE39D2}" destId="{7478E956-732C-4C46-8CB7-773E8E8455EB}" srcOrd="0" destOrd="0" presId="urn:microsoft.com/office/officeart/2005/8/layout/hierarchy3"/>
    <dgm:cxn modelId="{00BCEE60-AE67-414D-8A31-A6F9380C12A4}" type="presOf" srcId="{BEC7A9A1-BC8F-43F9-9E00-A3DCACEB1CD3}" destId="{56082820-E2AC-4DD2-8A00-98D27B65395B}" srcOrd="1" destOrd="0" presId="urn:microsoft.com/office/officeart/2005/8/layout/hierarchy3"/>
    <dgm:cxn modelId="{5109A781-9E5D-4321-AA79-D04772339C71}" srcId="{7A91EC43-785A-41EB-BF3E-796FA59F768F}" destId="{73016865-AA32-4E72-8D87-90171A244BC0}" srcOrd="0" destOrd="0" parTransId="{FE328C8F-13F9-47AA-B8E6-3D28359BF643}" sibTransId="{A925EA4C-4748-4C08-BB97-61E29562855E}"/>
    <dgm:cxn modelId="{14C69A18-F20C-4A05-A1D6-4D54E96D2098}" type="presOf" srcId="{0B02599B-2DF7-483F-B0B8-CDD9768B6081}" destId="{665E3852-CA1F-42F6-90E8-A881B118BAA9}" srcOrd="0" destOrd="0" presId="urn:microsoft.com/office/officeart/2005/8/layout/hierarchy3"/>
    <dgm:cxn modelId="{6F90C0F2-1F00-4566-8BC5-73FBCA7DCBDC}" srcId="{E8E11778-1055-4EAF-AF19-0B40912B4BF6}" destId="{7A91EC43-785A-41EB-BF3E-796FA59F768F}" srcOrd="3" destOrd="0" parTransId="{B859340F-920B-4450-BB94-60C7DE0F8E2E}" sibTransId="{FF5EF66C-03BF-421D-97F1-E5AFAE0C2B66}"/>
    <dgm:cxn modelId="{0C3B618E-C11B-44D1-AA90-E2E7315D71F6}" type="presOf" srcId="{FE328C8F-13F9-47AA-B8E6-3D28359BF643}" destId="{00911EED-D675-4E88-9392-23228F7E1CBF}" srcOrd="0" destOrd="0" presId="urn:microsoft.com/office/officeart/2005/8/layout/hierarchy3"/>
    <dgm:cxn modelId="{5190AC2E-5B90-46E9-A8B6-B8A73DEF1183}" type="presOf" srcId="{48B69A95-3AC3-41D9-9ED1-FD62E8695168}" destId="{2869AE3C-9D45-4EE4-A621-E0D6AEAE1DE9}" srcOrd="0" destOrd="0" presId="urn:microsoft.com/office/officeart/2005/8/layout/hierarchy3"/>
    <dgm:cxn modelId="{41D4AE79-89A8-46A1-9975-6E243E30B83A}" srcId="{E8E11778-1055-4EAF-AF19-0B40912B4BF6}" destId="{BEC7A9A1-BC8F-43F9-9E00-A3DCACEB1CD3}" srcOrd="1" destOrd="0" parTransId="{A240FC94-1F17-454F-963E-A660DB5718F0}" sibTransId="{FFAB8F69-8AC4-49D5-AEFD-5CC38D164D0B}"/>
    <dgm:cxn modelId="{3833445E-4580-431A-8F9D-0A816923F0B2}" srcId="{BEC7A9A1-BC8F-43F9-9E00-A3DCACEB1CD3}" destId="{C5BE943A-6C04-4D73-AA5F-06CEC8D91981}" srcOrd="0" destOrd="0" parTransId="{4CD8A846-EFBA-4BA1-97AD-33AABEEE5154}" sibTransId="{EB689AE0-AAD2-4BD8-88DA-C1D9773EDB1F}"/>
    <dgm:cxn modelId="{B83A3FF8-E5C3-4FBE-94DA-253152E21630}" srcId="{8797D42B-8A51-4495-A657-CAAF41C25DB6}" destId="{88625C72-EAAB-4BAF-BC0A-D755FA30F57A}" srcOrd="1" destOrd="0" parTransId="{E77EF76B-0507-4807-AEFD-1970436C82E7}" sibTransId="{3B8D0D33-F6C4-4B68-945E-CD3AE8BE7577}"/>
    <dgm:cxn modelId="{707B55A4-AAC1-4359-93EA-8AA1F392EC10}" type="presOf" srcId="{8797D42B-8A51-4495-A657-CAAF41C25DB6}" destId="{65FFC560-1575-4D04-9839-11FDDE97E88B}" srcOrd="1" destOrd="0" presId="urn:microsoft.com/office/officeart/2005/8/layout/hierarchy3"/>
    <dgm:cxn modelId="{4765B917-9C7F-45AD-A4AF-FEF75879D69B}" type="presOf" srcId="{BF8CC764-AB3D-4A3F-873E-0E20F4058C09}" destId="{EC43F036-DB72-4C2C-9573-BF5840759788}" srcOrd="0" destOrd="0" presId="urn:microsoft.com/office/officeart/2005/8/layout/hierarchy3"/>
    <dgm:cxn modelId="{91C4959B-7684-408F-896D-4EEDCFE7E1B2}" srcId="{E8E11778-1055-4EAF-AF19-0B40912B4BF6}" destId="{0B02599B-2DF7-483F-B0B8-CDD9768B6081}" srcOrd="0" destOrd="0" parTransId="{95E2A2C7-8A4E-4615-8E54-3D9805B74355}" sibTransId="{F478740D-A062-4DEF-85E7-4F719DCA9371}"/>
    <dgm:cxn modelId="{6A26447A-CB6B-434A-8A14-E2C23007C134}" type="presOf" srcId="{BEC7A9A1-BC8F-43F9-9E00-A3DCACEB1CD3}" destId="{83F02B3A-EBAF-4490-AB67-3D347C9B050C}" srcOrd="0" destOrd="0" presId="urn:microsoft.com/office/officeart/2005/8/layout/hierarchy3"/>
    <dgm:cxn modelId="{077FCAF9-5093-49F2-A962-02A4761B2C45}" type="presOf" srcId="{4BE05DC9-34CE-4217-9F31-7960EFC3BEAF}" destId="{C6B75186-D311-4B20-AD26-52BCC1C8BDFE}" srcOrd="0" destOrd="0" presId="urn:microsoft.com/office/officeart/2005/8/layout/hierarchy3"/>
    <dgm:cxn modelId="{AC5A6679-CD1B-4B79-9C7F-D074E75CB4E4}" type="presOf" srcId="{C3B36E7A-1967-4504-82E2-47F17DDC7682}" destId="{FAEDBED0-D9C5-41D1-A6A2-4B9D85B42C1B}" srcOrd="0" destOrd="0" presId="urn:microsoft.com/office/officeart/2005/8/layout/hierarchy3"/>
    <dgm:cxn modelId="{24C4E2B2-7809-49C2-823C-DEDA57747982}" srcId="{BEC7A9A1-BC8F-43F9-9E00-A3DCACEB1CD3}" destId="{E3627A24-3B44-4460-B341-7D806251EBBB}" srcOrd="2" destOrd="0" parTransId="{D76E91EE-863C-4A6A-8D68-5112A704D443}" sibTransId="{5A9FA1D0-EE63-4578-9D68-F463BAE12C13}"/>
    <dgm:cxn modelId="{3A4BF175-CB9C-4548-9F72-A094A2743622}" type="presOf" srcId="{8797D42B-8A51-4495-A657-CAAF41C25DB6}" destId="{28A3736D-2C4E-41BC-BB9F-0C26D78F3A28}" srcOrd="0" destOrd="0" presId="urn:microsoft.com/office/officeart/2005/8/layout/hierarchy3"/>
    <dgm:cxn modelId="{2B6448B0-DB19-4CB6-969A-B219C9CB92D0}" type="presOf" srcId="{E3627A24-3B44-4460-B341-7D806251EBBB}" destId="{251F1E20-A11E-498B-9F63-7A17882F5891}" srcOrd="0" destOrd="0" presId="urn:microsoft.com/office/officeart/2005/8/layout/hierarchy3"/>
    <dgm:cxn modelId="{23E2729B-4086-41C5-9E1D-18C8329D5D28}" type="presOf" srcId="{AC83423A-99F9-4FE2-96A3-25A5CABF09D4}" destId="{EB402780-7293-42E3-9EE0-22261D94DA6A}" srcOrd="0" destOrd="0" presId="urn:microsoft.com/office/officeart/2005/8/layout/hierarchy3"/>
    <dgm:cxn modelId="{5F717135-26A4-46D4-841C-C5E2D3B6F487}" type="presParOf" srcId="{394244E0-8CF9-4B92-A18A-2209DE50FE6C}" destId="{93BD7CD8-A786-4708-B33A-65DF90CD3DFA}" srcOrd="0" destOrd="0" presId="urn:microsoft.com/office/officeart/2005/8/layout/hierarchy3"/>
    <dgm:cxn modelId="{CB37A603-2959-42A9-A0DA-375F36D704A0}" type="presParOf" srcId="{93BD7CD8-A786-4708-B33A-65DF90CD3DFA}" destId="{3053A3FB-4DA6-42B8-8F51-2671B2F07001}" srcOrd="0" destOrd="0" presId="urn:microsoft.com/office/officeart/2005/8/layout/hierarchy3"/>
    <dgm:cxn modelId="{F18B558B-175C-45B2-B38B-A5CB08EAC01A}" type="presParOf" srcId="{3053A3FB-4DA6-42B8-8F51-2671B2F07001}" destId="{665E3852-CA1F-42F6-90E8-A881B118BAA9}" srcOrd="0" destOrd="0" presId="urn:microsoft.com/office/officeart/2005/8/layout/hierarchy3"/>
    <dgm:cxn modelId="{6371DE49-AFB7-47D0-94B5-D9AB0812781B}" type="presParOf" srcId="{3053A3FB-4DA6-42B8-8F51-2671B2F07001}" destId="{ED7F058B-223E-48D3-80AF-4673272E7FA9}" srcOrd="1" destOrd="0" presId="urn:microsoft.com/office/officeart/2005/8/layout/hierarchy3"/>
    <dgm:cxn modelId="{A493EAA4-69F1-42EA-8EBA-081E10841824}" type="presParOf" srcId="{93BD7CD8-A786-4708-B33A-65DF90CD3DFA}" destId="{692F3203-499F-4285-ACB3-7314E04E7070}" srcOrd="1" destOrd="0" presId="urn:microsoft.com/office/officeart/2005/8/layout/hierarchy3"/>
    <dgm:cxn modelId="{A2B05504-9F34-43C0-894B-7F84FCC02BC6}" type="presParOf" srcId="{692F3203-499F-4285-ACB3-7314E04E7070}" destId="{54338B93-F944-4B41-B774-641BE1B09306}" srcOrd="0" destOrd="0" presId="urn:microsoft.com/office/officeart/2005/8/layout/hierarchy3"/>
    <dgm:cxn modelId="{DDAC4642-DD6B-47BD-8E5B-20D132B065D0}" type="presParOf" srcId="{692F3203-499F-4285-ACB3-7314E04E7070}" destId="{2869AE3C-9D45-4EE4-A621-E0D6AEAE1DE9}" srcOrd="1" destOrd="0" presId="urn:microsoft.com/office/officeart/2005/8/layout/hierarchy3"/>
    <dgm:cxn modelId="{9AD8A815-C704-41D2-8DC2-C2C2856C6F79}" type="presParOf" srcId="{692F3203-499F-4285-ACB3-7314E04E7070}" destId="{FAEDBED0-D9C5-41D1-A6A2-4B9D85B42C1B}" srcOrd="2" destOrd="0" presId="urn:microsoft.com/office/officeart/2005/8/layout/hierarchy3"/>
    <dgm:cxn modelId="{ED869A84-383E-4E15-832F-8D00EF69CAB8}" type="presParOf" srcId="{692F3203-499F-4285-ACB3-7314E04E7070}" destId="{EC43F036-DB72-4C2C-9573-BF5840759788}" srcOrd="3" destOrd="0" presId="urn:microsoft.com/office/officeart/2005/8/layout/hierarchy3"/>
    <dgm:cxn modelId="{DAE6AB79-ABCD-4334-9599-8ED1BEDEE8B8}" type="presParOf" srcId="{394244E0-8CF9-4B92-A18A-2209DE50FE6C}" destId="{EFA3DEDB-2DB9-481E-93C4-8191D7222810}" srcOrd="1" destOrd="0" presId="urn:microsoft.com/office/officeart/2005/8/layout/hierarchy3"/>
    <dgm:cxn modelId="{82AE35DE-04A3-4F0A-A77A-A9BA8DC5F81D}" type="presParOf" srcId="{EFA3DEDB-2DB9-481E-93C4-8191D7222810}" destId="{DBF64E3A-B902-4B01-BC03-3F61862728C5}" srcOrd="0" destOrd="0" presId="urn:microsoft.com/office/officeart/2005/8/layout/hierarchy3"/>
    <dgm:cxn modelId="{16D6AA8C-CF26-40A1-B9EA-F3637FD965F3}" type="presParOf" srcId="{DBF64E3A-B902-4B01-BC03-3F61862728C5}" destId="{83F02B3A-EBAF-4490-AB67-3D347C9B050C}" srcOrd="0" destOrd="0" presId="urn:microsoft.com/office/officeart/2005/8/layout/hierarchy3"/>
    <dgm:cxn modelId="{547D9512-4A48-48D7-9A3F-A9A129FAB97E}" type="presParOf" srcId="{DBF64E3A-B902-4B01-BC03-3F61862728C5}" destId="{56082820-E2AC-4DD2-8A00-98D27B65395B}" srcOrd="1" destOrd="0" presId="urn:microsoft.com/office/officeart/2005/8/layout/hierarchy3"/>
    <dgm:cxn modelId="{DA713DB6-5CA7-47BA-8EAD-734E02C8F270}" type="presParOf" srcId="{EFA3DEDB-2DB9-481E-93C4-8191D7222810}" destId="{B35857A2-05CE-43FD-B69E-258DCE9F609D}" srcOrd="1" destOrd="0" presId="urn:microsoft.com/office/officeart/2005/8/layout/hierarchy3"/>
    <dgm:cxn modelId="{928A0867-9E8F-490C-95CB-4BE486DD31C5}" type="presParOf" srcId="{B35857A2-05CE-43FD-B69E-258DCE9F609D}" destId="{3D77F074-D526-4F62-960D-8492CEA15820}" srcOrd="0" destOrd="0" presId="urn:microsoft.com/office/officeart/2005/8/layout/hierarchy3"/>
    <dgm:cxn modelId="{56C3B802-CAEF-4469-A06F-3C463CDE519A}" type="presParOf" srcId="{B35857A2-05CE-43FD-B69E-258DCE9F609D}" destId="{8E1AFF33-CAC0-4A6A-BBA5-84969F755E9E}" srcOrd="1" destOrd="0" presId="urn:microsoft.com/office/officeart/2005/8/layout/hierarchy3"/>
    <dgm:cxn modelId="{E0DED3E2-EC64-44BA-806D-578BABF5D78B}" type="presParOf" srcId="{B35857A2-05CE-43FD-B69E-258DCE9F609D}" destId="{C0D7F983-F04D-4C88-BEAA-64B6A00D7D94}" srcOrd="2" destOrd="0" presId="urn:microsoft.com/office/officeart/2005/8/layout/hierarchy3"/>
    <dgm:cxn modelId="{B891D5D8-482A-4A79-A9E8-658622B2E057}" type="presParOf" srcId="{B35857A2-05CE-43FD-B69E-258DCE9F609D}" destId="{14DFF106-B376-47AD-BFFA-1319B7C5F4E6}" srcOrd="3" destOrd="0" presId="urn:microsoft.com/office/officeart/2005/8/layout/hierarchy3"/>
    <dgm:cxn modelId="{204EB567-7E88-44E9-ACB7-B448F5BA0165}" type="presParOf" srcId="{B35857A2-05CE-43FD-B69E-258DCE9F609D}" destId="{B320D8E2-01F9-41F1-9E11-188755C0DDF0}" srcOrd="4" destOrd="0" presId="urn:microsoft.com/office/officeart/2005/8/layout/hierarchy3"/>
    <dgm:cxn modelId="{55B38922-9065-45BA-AEB0-F316C72AF2D8}" type="presParOf" srcId="{B35857A2-05CE-43FD-B69E-258DCE9F609D}" destId="{251F1E20-A11E-498B-9F63-7A17882F5891}" srcOrd="5" destOrd="0" presId="urn:microsoft.com/office/officeart/2005/8/layout/hierarchy3"/>
    <dgm:cxn modelId="{6FB41234-DC49-4828-B638-7C242E67A72A}" type="presParOf" srcId="{394244E0-8CF9-4B92-A18A-2209DE50FE6C}" destId="{5C1ED592-03A1-475F-8530-66155A0764DE}" srcOrd="2" destOrd="0" presId="urn:microsoft.com/office/officeart/2005/8/layout/hierarchy3"/>
    <dgm:cxn modelId="{D46299BE-7311-4D2A-B4DE-86D13517AA84}" type="presParOf" srcId="{5C1ED592-03A1-475F-8530-66155A0764DE}" destId="{8CB69C5E-E45C-4129-AAF3-809037882264}" srcOrd="0" destOrd="0" presId="urn:microsoft.com/office/officeart/2005/8/layout/hierarchy3"/>
    <dgm:cxn modelId="{FB7B7306-CB3A-41B2-8840-2A50AAC15AB0}" type="presParOf" srcId="{8CB69C5E-E45C-4129-AAF3-809037882264}" destId="{28A3736D-2C4E-41BC-BB9F-0C26D78F3A28}" srcOrd="0" destOrd="0" presId="urn:microsoft.com/office/officeart/2005/8/layout/hierarchy3"/>
    <dgm:cxn modelId="{9ADEA7BF-D4DF-47D5-9C5A-C60047ED5F15}" type="presParOf" srcId="{8CB69C5E-E45C-4129-AAF3-809037882264}" destId="{65FFC560-1575-4D04-9839-11FDDE97E88B}" srcOrd="1" destOrd="0" presId="urn:microsoft.com/office/officeart/2005/8/layout/hierarchy3"/>
    <dgm:cxn modelId="{FA17BB2A-986C-4BF8-A032-8C497B261BE0}" type="presParOf" srcId="{5C1ED592-03A1-475F-8530-66155A0764DE}" destId="{B36802B7-F719-436B-9CC7-FDB3766455F8}" srcOrd="1" destOrd="0" presId="urn:microsoft.com/office/officeart/2005/8/layout/hierarchy3"/>
    <dgm:cxn modelId="{531F099A-16D7-4DC4-97FB-23965E7C6712}" type="presParOf" srcId="{B36802B7-F719-436B-9CC7-FDB3766455F8}" destId="{566E4635-3558-407A-B894-05B7904453C9}" srcOrd="0" destOrd="0" presId="urn:microsoft.com/office/officeart/2005/8/layout/hierarchy3"/>
    <dgm:cxn modelId="{2C9BF891-9219-40E1-9474-9578AA4A8020}" type="presParOf" srcId="{B36802B7-F719-436B-9CC7-FDB3766455F8}" destId="{EB402780-7293-42E3-9EE0-22261D94DA6A}" srcOrd="1" destOrd="0" presId="urn:microsoft.com/office/officeart/2005/8/layout/hierarchy3"/>
    <dgm:cxn modelId="{7158D909-8B5C-458B-B3FA-F4872D54E474}" type="presParOf" srcId="{B36802B7-F719-436B-9CC7-FDB3766455F8}" destId="{F7F05780-CA83-49CF-8705-171800F1ECB2}" srcOrd="2" destOrd="0" presId="urn:microsoft.com/office/officeart/2005/8/layout/hierarchy3"/>
    <dgm:cxn modelId="{67E548C6-871C-43C3-A26E-99A56BDE225B}" type="presParOf" srcId="{B36802B7-F719-436B-9CC7-FDB3766455F8}" destId="{FF1387D3-1600-4151-AA23-761D50D5CFFF}" srcOrd="3" destOrd="0" presId="urn:microsoft.com/office/officeart/2005/8/layout/hierarchy3"/>
    <dgm:cxn modelId="{305A25DD-BBBD-4007-902F-CB1B847DE582}" type="presParOf" srcId="{B36802B7-F719-436B-9CC7-FDB3766455F8}" destId="{E74C7959-B26F-4A76-B7EE-3E134729F784}" srcOrd="4" destOrd="0" presId="urn:microsoft.com/office/officeart/2005/8/layout/hierarchy3"/>
    <dgm:cxn modelId="{5F4A56A2-9F3E-4423-B3B3-8744B64B2A24}" type="presParOf" srcId="{B36802B7-F719-436B-9CC7-FDB3766455F8}" destId="{7478E956-732C-4C46-8CB7-773E8E8455EB}" srcOrd="5" destOrd="0" presId="urn:microsoft.com/office/officeart/2005/8/layout/hierarchy3"/>
    <dgm:cxn modelId="{D7384A2C-F7B6-4E1C-B0D6-2F0B6D2E77D7}" type="presParOf" srcId="{B36802B7-F719-436B-9CC7-FDB3766455F8}" destId="{301EC56B-5BF9-418D-B4CE-1CDFE5842817}" srcOrd="6" destOrd="0" presId="urn:microsoft.com/office/officeart/2005/8/layout/hierarchy3"/>
    <dgm:cxn modelId="{D2E9CEE2-E594-4768-9F51-A8A654C38D81}" type="presParOf" srcId="{B36802B7-F719-436B-9CC7-FDB3766455F8}" destId="{6F3C51FD-5985-4C74-9BFA-014AC6A36887}" srcOrd="7" destOrd="0" presId="urn:microsoft.com/office/officeart/2005/8/layout/hierarchy3"/>
    <dgm:cxn modelId="{B7432EF0-48ED-4CD7-B831-2A5C034841D7}" type="presParOf" srcId="{394244E0-8CF9-4B92-A18A-2209DE50FE6C}" destId="{19D102D1-6BD8-49A3-B838-8B22BB131094}" srcOrd="3" destOrd="0" presId="urn:microsoft.com/office/officeart/2005/8/layout/hierarchy3"/>
    <dgm:cxn modelId="{96972AEB-E3EC-4BB1-8925-5AA8ADA3E7A1}" type="presParOf" srcId="{19D102D1-6BD8-49A3-B838-8B22BB131094}" destId="{0070B6A6-4CBF-4791-8B0F-F863F6A3BB11}" srcOrd="0" destOrd="0" presId="urn:microsoft.com/office/officeart/2005/8/layout/hierarchy3"/>
    <dgm:cxn modelId="{49B894C4-D529-4847-B45E-8C26B24DFEF4}" type="presParOf" srcId="{0070B6A6-4CBF-4791-8B0F-F863F6A3BB11}" destId="{4CE3C996-3D42-43DB-BC0D-CF1767DDDADD}" srcOrd="0" destOrd="0" presId="urn:microsoft.com/office/officeart/2005/8/layout/hierarchy3"/>
    <dgm:cxn modelId="{384387C6-2F75-4CC7-9C05-BB178D9E40DB}" type="presParOf" srcId="{0070B6A6-4CBF-4791-8B0F-F863F6A3BB11}" destId="{D1DCCB00-1D00-4F9C-87CA-F86655690BBB}" srcOrd="1" destOrd="0" presId="urn:microsoft.com/office/officeart/2005/8/layout/hierarchy3"/>
    <dgm:cxn modelId="{FC857490-89E2-4613-810B-80266DFBBBC4}" type="presParOf" srcId="{19D102D1-6BD8-49A3-B838-8B22BB131094}" destId="{65C917B9-444D-4BAA-804C-1EB7D7F58F6A}" srcOrd="1" destOrd="0" presId="urn:microsoft.com/office/officeart/2005/8/layout/hierarchy3"/>
    <dgm:cxn modelId="{597A8C15-F1AE-467E-AA0A-C8ED057AA7EB}" type="presParOf" srcId="{65C917B9-444D-4BAA-804C-1EB7D7F58F6A}" destId="{00911EED-D675-4E88-9392-23228F7E1CBF}" srcOrd="0" destOrd="0" presId="urn:microsoft.com/office/officeart/2005/8/layout/hierarchy3"/>
    <dgm:cxn modelId="{04F93666-4269-4F13-8D59-D88DDAF45DAB}" type="presParOf" srcId="{65C917B9-444D-4BAA-804C-1EB7D7F58F6A}" destId="{C2F1E9C9-4A8F-45D7-BBAD-5241149E81F0}" srcOrd="1" destOrd="0" presId="urn:microsoft.com/office/officeart/2005/8/layout/hierarchy3"/>
    <dgm:cxn modelId="{D22D72C0-A900-4C66-B778-51C86CD2F9FF}" type="presParOf" srcId="{65C917B9-444D-4BAA-804C-1EB7D7F58F6A}" destId="{10FA3999-9793-4057-A3B6-E8BD874E313A}" srcOrd="2" destOrd="0" presId="urn:microsoft.com/office/officeart/2005/8/layout/hierarchy3"/>
    <dgm:cxn modelId="{92B4CB7E-B780-4662-963F-2EF1E64694D7}" type="presParOf" srcId="{65C917B9-444D-4BAA-804C-1EB7D7F58F6A}" destId="{C6B75186-D311-4B20-AD26-52BCC1C8BDFE}" srcOrd="3" destOrd="0" presId="urn:microsoft.com/office/officeart/2005/8/layout/hierarchy3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9E9FC65-08C6-4B94-9893-1CD68F0F8128}" type="doc">
      <dgm:prSet loTypeId="urn:microsoft.com/office/officeart/2005/8/layout/hierarchy2" loCatId="hierarchy" qsTypeId="urn:microsoft.com/office/officeart/2005/8/quickstyle/3d2" qsCatId="3D" csTypeId="urn:microsoft.com/office/officeart/2005/8/colors/colorful1#1" csCatId="colorful" phldr="1"/>
      <dgm:spPr/>
      <dgm:t>
        <a:bodyPr/>
        <a:lstStyle/>
        <a:p>
          <a:endParaRPr lang="en-US"/>
        </a:p>
      </dgm:t>
    </dgm:pt>
    <dgm:pt modelId="{988A312E-21BE-41CD-9DFB-D814C2C1D9F2}">
      <dgm:prSet phldrT="[Text]" custT="1"/>
      <dgm:spPr/>
      <dgm:t>
        <a:bodyPr/>
        <a:lstStyle/>
        <a:p>
          <a:r>
            <a:rPr lang="en-US" sz="2000" b="1" dirty="0" smtClean="0">
              <a:solidFill>
                <a:schemeClr val="bg1"/>
              </a:solidFill>
            </a:rPr>
            <a:t>Solution</a:t>
          </a:r>
          <a:endParaRPr lang="en-US" sz="2000" b="1" dirty="0">
            <a:solidFill>
              <a:schemeClr val="bg1"/>
            </a:solidFill>
          </a:endParaRPr>
        </a:p>
      </dgm:t>
    </dgm:pt>
    <dgm:pt modelId="{FE0F91D2-4CE5-4C10-84EA-DFCD438754BC}" type="parTrans" cxnId="{698427F8-6FB5-4237-964F-C4DA0924D58A}">
      <dgm:prSet/>
      <dgm:spPr/>
      <dgm:t>
        <a:bodyPr/>
        <a:lstStyle/>
        <a:p>
          <a:endParaRPr lang="en-US" b="1">
            <a:solidFill>
              <a:schemeClr val="bg1"/>
            </a:solidFill>
          </a:endParaRPr>
        </a:p>
      </dgm:t>
    </dgm:pt>
    <dgm:pt modelId="{238E8951-12A5-4652-B35D-00706240E2B5}" type="sibTrans" cxnId="{698427F8-6FB5-4237-964F-C4DA0924D58A}">
      <dgm:prSet/>
      <dgm:spPr/>
      <dgm:t>
        <a:bodyPr/>
        <a:lstStyle/>
        <a:p>
          <a:endParaRPr lang="en-US" b="1">
            <a:solidFill>
              <a:schemeClr val="bg1"/>
            </a:solidFill>
          </a:endParaRPr>
        </a:p>
      </dgm:t>
    </dgm:pt>
    <dgm:pt modelId="{70FCF4D3-DCD4-4BCA-8560-D81835F34D09}">
      <dgm:prSet phldrT="[Text]" custT="1"/>
      <dgm:spPr/>
      <dgm:t>
        <a:bodyPr/>
        <a:lstStyle/>
        <a:p>
          <a:r>
            <a:rPr lang="en-US" sz="1600" b="1" dirty="0" err="1" smtClean="0">
              <a:solidFill>
                <a:schemeClr val="bg1"/>
              </a:solidFill>
            </a:rPr>
            <a:t>Kebijakan</a:t>
          </a:r>
          <a:r>
            <a:rPr lang="en-US" sz="1600" b="1" dirty="0" smtClean="0">
              <a:solidFill>
                <a:schemeClr val="bg1"/>
              </a:solidFill>
            </a:rPr>
            <a:t> </a:t>
          </a:r>
          <a:r>
            <a:rPr lang="en-US" sz="1600" b="1" dirty="0" err="1" smtClean="0">
              <a:solidFill>
                <a:schemeClr val="bg1"/>
              </a:solidFill>
            </a:rPr>
            <a:t>Moneter</a:t>
          </a:r>
          <a:endParaRPr lang="en-US" sz="1600" b="1" dirty="0">
            <a:solidFill>
              <a:schemeClr val="bg1"/>
            </a:solidFill>
          </a:endParaRPr>
        </a:p>
      </dgm:t>
    </dgm:pt>
    <dgm:pt modelId="{17772E8A-BFE8-42F3-8D2B-29716A753C64}" type="parTrans" cxnId="{1C230D2A-63A6-4385-BE42-4B1A7B64D323}">
      <dgm:prSet/>
      <dgm:spPr/>
      <dgm:t>
        <a:bodyPr/>
        <a:lstStyle/>
        <a:p>
          <a:endParaRPr lang="en-US" b="1">
            <a:solidFill>
              <a:schemeClr val="bg1"/>
            </a:solidFill>
          </a:endParaRPr>
        </a:p>
      </dgm:t>
    </dgm:pt>
    <dgm:pt modelId="{DACBD5C8-076E-43E6-9CBE-87DB3311D947}" type="sibTrans" cxnId="{1C230D2A-63A6-4385-BE42-4B1A7B64D323}">
      <dgm:prSet/>
      <dgm:spPr/>
      <dgm:t>
        <a:bodyPr/>
        <a:lstStyle/>
        <a:p>
          <a:endParaRPr lang="en-US" b="1">
            <a:solidFill>
              <a:schemeClr val="bg1"/>
            </a:solidFill>
          </a:endParaRPr>
        </a:p>
      </dgm:t>
    </dgm:pt>
    <dgm:pt modelId="{50529D5C-D572-46E1-9116-6CEF50FEB35D}">
      <dgm:prSet phldrT="[Text]" custT="1"/>
      <dgm:spPr/>
      <dgm:t>
        <a:bodyPr/>
        <a:lstStyle/>
        <a:p>
          <a:r>
            <a:rPr lang="en-US" sz="1200" b="1" dirty="0" err="1" smtClean="0">
              <a:solidFill>
                <a:schemeClr val="bg1"/>
              </a:solidFill>
            </a:rPr>
            <a:t>Politik</a:t>
          </a:r>
          <a:r>
            <a:rPr lang="en-US" sz="1200" b="1" dirty="0" smtClean="0">
              <a:solidFill>
                <a:schemeClr val="bg1"/>
              </a:solidFill>
            </a:rPr>
            <a:t> </a:t>
          </a:r>
          <a:r>
            <a:rPr lang="en-US" sz="1200" b="1" dirty="0" err="1" smtClean="0">
              <a:solidFill>
                <a:schemeClr val="bg1"/>
              </a:solidFill>
            </a:rPr>
            <a:t>Diskonto</a:t>
          </a:r>
          <a:r>
            <a:rPr lang="en-US" sz="1200" b="1" dirty="0" smtClean="0">
              <a:solidFill>
                <a:schemeClr val="bg1"/>
              </a:solidFill>
            </a:rPr>
            <a:t> (discount policy)</a:t>
          </a:r>
          <a:endParaRPr lang="en-US" sz="1200" b="1" dirty="0">
            <a:solidFill>
              <a:schemeClr val="bg1"/>
            </a:solidFill>
          </a:endParaRPr>
        </a:p>
      </dgm:t>
    </dgm:pt>
    <dgm:pt modelId="{A886C940-6282-49E6-AF42-FD13EFC6D738}" type="parTrans" cxnId="{1E279826-4DE7-44D1-9619-E525674B25AC}">
      <dgm:prSet/>
      <dgm:spPr/>
      <dgm:t>
        <a:bodyPr/>
        <a:lstStyle/>
        <a:p>
          <a:endParaRPr lang="en-US" b="1">
            <a:solidFill>
              <a:schemeClr val="bg1"/>
            </a:solidFill>
          </a:endParaRPr>
        </a:p>
      </dgm:t>
    </dgm:pt>
    <dgm:pt modelId="{A3CD9D41-0D97-4A52-BF54-543A17709F72}" type="sibTrans" cxnId="{1E279826-4DE7-44D1-9619-E525674B25AC}">
      <dgm:prSet/>
      <dgm:spPr/>
      <dgm:t>
        <a:bodyPr/>
        <a:lstStyle/>
        <a:p>
          <a:endParaRPr lang="en-US" b="1">
            <a:solidFill>
              <a:schemeClr val="bg1"/>
            </a:solidFill>
          </a:endParaRPr>
        </a:p>
      </dgm:t>
    </dgm:pt>
    <dgm:pt modelId="{333908E9-1860-4F5A-9AED-3EBF9A8C5761}">
      <dgm:prSet phldrT="[Text]" custT="1"/>
      <dgm:spPr/>
      <dgm:t>
        <a:bodyPr/>
        <a:lstStyle/>
        <a:p>
          <a:r>
            <a:rPr lang="en-US" sz="1200" b="1" dirty="0" err="1" smtClean="0">
              <a:solidFill>
                <a:schemeClr val="bg1"/>
              </a:solidFill>
            </a:rPr>
            <a:t>Politik</a:t>
          </a:r>
          <a:r>
            <a:rPr lang="en-US" sz="1200" b="1" dirty="0" smtClean="0">
              <a:solidFill>
                <a:schemeClr val="bg1"/>
              </a:solidFill>
            </a:rPr>
            <a:t> </a:t>
          </a:r>
          <a:r>
            <a:rPr lang="en-US" sz="1200" b="1" dirty="0" err="1" smtClean="0">
              <a:solidFill>
                <a:schemeClr val="bg1"/>
              </a:solidFill>
            </a:rPr>
            <a:t>Pasar</a:t>
          </a:r>
          <a:r>
            <a:rPr lang="en-US" sz="1200" b="1" dirty="0" smtClean="0">
              <a:solidFill>
                <a:schemeClr val="bg1"/>
              </a:solidFill>
            </a:rPr>
            <a:t> Terbuka (open market policy)</a:t>
          </a:r>
          <a:endParaRPr lang="en-US" sz="1200" b="1" dirty="0">
            <a:solidFill>
              <a:schemeClr val="bg1"/>
            </a:solidFill>
          </a:endParaRPr>
        </a:p>
      </dgm:t>
    </dgm:pt>
    <dgm:pt modelId="{3A4FA4B3-AF9D-47FE-AF00-7A5686410000}" type="parTrans" cxnId="{E8451993-49EA-458C-B00B-4011C02B2CF6}">
      <dgm:prSet/>
      <dgm:spPr/>
      <dgm:t>
        <a:bodyPr/>
        <a:lstStyle/>
        <a:p>
          <a:endParaRPr lang="en-US" b="1">
            <a:solidFill>
              <a:schemeClr val="bg1"/>
            </a:solidFill>
          </a:endParaRPr>
        </a:p>
      </dgm:t>
    </dgm:pt>
    <dgm:pt modelId="{906B24CB-C87B-4BBA-963E-EACDF0505D49}" type="sibTrans" cxnId="{E8451993-49EA-458C-B00B-4011C02B2CF6}">
      <dgm:prSet/>
      <dgm:spPr/>
      <dgm:t>
        <a:bodyPr/>
        <a:lstStyle/>
        <a:p>
          <a:endParaRPr lang="en-US" b="1">
            <a:solidFill>
              <a:schemeClr val="bg1"/>
            </a:solidFill>
          </a:endParaRPr>
        </a:p>
      </dgm:t>
    </dgm:pt>
    <dgm:pt modelId="{566E141A-C358-464E-ACAA-D1CCD88AABCB}">
      <dgm:prSet phldrT="[Text]" custT="1"/>
      <dgm:spPr/>
      <dgm:t>
        <a:bodyPr/>
        <a:lstStyle/>
        <a:p>
          <a:r>
            <a:rPr lang="en-US" sz="1600" b="1" dirty="0" err="1" smtClean="0">
              <a:solidFill>
                <a:schemeClr val="bg1"/>
              </a:solidFill>
            </a:rPr>
            <a:t>Kebijakan</a:t>
          </a:r>
          <a:r>
            <a:rPr lang="en-US" sz="1600" b="1" dirty="0" smtClean="0">
              <a:solidFill>
                <a:schemeClr val="bg1"/>
              </a:solidFill>
            </a:rPr>
            <a:t> </a:t>
          </a:r>
          <a:r>
            <a:rPr lang="en-US" sz="1600" b="1" dirty="0" err="1" smtClean="0">
              <a:solidFill>
                <a:schemeClr val="bg1"/>
              </a:solidFill>
            </a:rPr>
            <a:t>Fiskal</a:t>
          </a:r>
          <a:endParaRPr lang="en-US" sz="1600" b="1" dirty="0">
            <a:solidFill>
              <a:schemeClr val="bg1"/>
            </a:solidFill>
          </a:endParaRPr>
        </a:p>
      </dgm:t>
    </dgm:pt>
    <dgm:pt modelId="{FB4EB86D-51E0-4B80-8095-6EC66CC54469}" type="parTrans" cxnId="{DAD89C03-0D7F-4D5D-8A64-69D3C76DD5F8}">
      <dgm:prSet/>
      <dgm:spPr/>
      <dgm:t>
        <a:bodyPr/>
        <a:lstStyle/>
        <a:p>
          <a:endParaRPr lang="en-US" b="1">
            <a:solidFill>
              <a:schemeClr val="bg1"/>
            </a:solidFill>
          </a:endParaRPr>
        </a:p>
      </dgm:t>
    </dgm:pt>
    <dgm:pt modelId="{27277BE9-4231-400D-B16F-A363C57CD662}" type="sibTrans" cxnId="{DAD89C03-0D7F-4D5D-8A64-69D3C76DD5F8}">
      <dgm:prSet/>
      <dgm:spPr/>
      <dgm:t>
        <a:bodyPr/>
        <a:lstStyle/>
        <a:p>
          <a:endParaRPr lang="en-US" b="1">
            <a:solidFill>
              <a:schemeClr val="bg1"/>
            </a:solidFill>
          </a:endParaRPr>
        </a:p>
      </dgm:t>
    </dgm:pt>
    <dgm:pt modelId="{0CC0CC0D-BA34-492E-8462-1179D193FC0F}">
      <dgm:prSet phldrT="[Text]" custT="1"/>
      <dgm:spPr/>
      <dgm:t>
        <a:bodyPr/>
        <a:lstStyle/>
        <a:p>
          <a:r>
            <a:rPr lang="en-US" sz="1400" b="1" dirty="0" err="1" smtClean="0">
              <a:solidFill>
                <a:schemeClr val="bg1"/>
              </a:solidFill>
            </a:rPr>
            <a:t>pengaturan</a:t>
          </a:r>
          <a:r>
            <a:rPr lang="en-US" sz="1400" b="1" dirty="0" smtClean="0">
              <a:solidFill>
                <a:schemeClr val="bg1"/>
              </a:solidFill>
            </a:rPr>
            <a:t> </a:t>
          </a:r>
          <a:r>
            <a:rPr lang="en-US" sz="1400" b="1" dirty="0" err="1" smtClean="0">
              <a:solidFill>
                <a:schemeClr val="bg1"/>
              </a:solidFill>
            </a:rPr>
            <a:t>pengeluaran</a:t>
          </a:r>
          <a:r>
            <a:rPr lang="en-US" sz="1400" b="1" dirty="0" smtClean="0">
              <a:solidFill>
                <a:schemeClr val="bg1"/>
              </a:solidFill>
            </a:rPr>
            <a:t> </a:t>
          </a:r>
          <a:r>
            <a:rPr lang="en-US" sz="1400" b="1" dirty="0" err="1" smtClean="0">
              <a:solidFill>
                <a:schemeClr val="bg1"/>
              </a:solidFill>
            </a:rPr>
            <a:t>pemerintah</a:t>
          </a:r>
          <a:r>
            <a:rPr lang="en-US" sz="1400" b="1" dirty="0" smtClean="0">
              <a:solidFill>
                <a:schemeClr val="bg1"/>
              </a:solidFill>
            </a:rPr>
            <a:t> (APBN)</a:t>
          </a:r>
          <a:endParaRPr lang="en-US" sz="1400" b="1" dirty="0">
            <a:solidFill>
              <a:schemeClr val="bg1"/>
            </a:solidFill>
          </a:endParaRPr>
        </a:p>
      </dgm:t>
    </dgm:pt>
    <dgm:pt modelId="{58E660F8-0F0B-4847-BE23-A9201BFC63E0}" type="parTrans" cxnId="{AD3FDFF1-CC78-41F0-85DB-F4550946EF88}">
      <dgm:prSet/>
      <dgm:spPr/>
      <dgm:t>
        <a:bodyPr/>
        <a:lstStyle/>
        <a:p>
          <a:endParaRPr lang="en-US" b="1">
            <a:solidFill>
              <a:schemeClr val="bg1"/>
            </a:solidFill>
          </a:endParaRPr>
        </a:p>
      </dgm:t>
    </dgm:pt>
    <dgm:pt modelId="{3C5DF28A-5D0E-48A2-B807-4ED23759A1C7}" type="sibTrans" cxnId="{AD3FDFF1-CC78-41F0-85DB-F4550946EF88}">
      <dgm:prSet/>
      <dgm:spPr/>
      <dgm:t>
        <a:bodyPr/>
        <a:lstStyle/>
        <a:p>
          <a:endParaRPr lang="en-US" b="1">
            <a:solidFill>
              <a:schemeClr val="bg1"/>
            </a:solidFill>
          </a:endParaRPr>
        </a:p>
      </dgm:t>
    </dgm:pt>
    <dgm:pt modelId="{48F06A1C-2680-4C04-A269-938F425A4AE0}">
      <dgm:prSet custT="1"/>
      <dgm:spPr/>
      <dgm:t>
        <a:bodyPr/>
        <a:lstStyle/>
        <a:p>
          <a:r>
            <a:rPr lang="en-US" sz="1600" b="1" dirty="0" err="1" smtClean="0">
              <a:solidFill>
                <a:schemeClr val="bg1"/>
              </a:solidFill>
            </a:rPr>
            <a:t>Kebijakan</a:t>
          </a:r>
          <a:r>
            <a:rPr lang="en-US" sz="1600" b="1" dirty="0" smtClean="0">
              <a:solidFill>
                <a:schemeClr val="bg1"/>
              </a:solidFill>
            </a:rPr>
            <a:t> Non </a:t>
          </a:r>
          <a:r>
            <a:rPr lang="en-US" sz="1600" b="1" dirty="0" err="1" smtClean="0">
              <a:solidFill>
                <a:schemeClr val="bg1"/>
              </a:solidFill>
            </a:rPr>
            <a:t>Moneter</a:t>
          </a:r>
          <a:endParaRPr lang="en-US" sz="1600" b="1" dirty="0">
            <a:solidFill>
              <a:schemeClr val="bg1"/>
            </a:solidFill>
          </a:endParaRPr>
        </a:p>
      </dgm:t>
    </dgm:pt>
    <dgm:pt modelId="{A5E8B90F-5535-4C39-B7D0-62BD530D2B62}" type="parTrans" cxnId="{895BF7DD-ED29-417F-A980-D27794DB0EA2}">
      <dgm:prSet/>
      <dgm:spPr/>
      <dgm:t>
        <a:bodyPr/>
        <a:lstStyle/>
        <a:p>
          <a:endParaRPr lang="en-US" b="1">
            <a:solidFill>
              <a:schemeClr val="bg1"/>
            </a:solidFill>
          </a:endParaRPr>
        </a:p>
      </dgm:t>
    </dgm:pt>
    <dgm:pt modelId="{7009DC44-C99A-4D86-89AE-5F193914C08C}" type="sibTrans" cxnId="{895BF7DD-ED29-417F-A980-D27794DB0EA2}">
      <dgm:prSet/>
      <dgm:spPr/>
      <dgm:t>
        <a:bodyPr/>
        <a:lstStyle/>
        <a:p>
          <a:endParaRPr lang="en-US" b="1">
            <a:solidFill>
              <a:schemeClr val="bg1"/>
            </a:solidFill>
          </a:endParaRPr>
        </a:p>
      </dgm:t>
    </dgm:pt>
    <dgm:pt modelId="{DE055455-0E8B-4F2B-AE7E-9743522859E0}">
      <dgm:prSet custT="1"/>
      <dgm:spPr/>
      <dgm:t>
        <a:bodyPr/>
        <a:lstStyle/>
        <a:p>
          <a:r>
            <a:rPr lang="en-US" sz="1200" b="1" dirty="0" err="1" smtClean="0">
              <a:solidFill>
                <a:schemeClr val="bg1"/>
              </a:solidFill>
            </a:rPr>
            <a:t>Politik</a:t>
          </a:r>
          <a:r>
            <a:rPr lang="en-US" sz="1200" b="1" dirty="0" smtClean="0">
              <a:solidFill>
                <a:schemeClr val="bg1"/>
              </a:solidFill>
            </a:rPr>
            <a:t> </a:t>
          </a:r>
          <a:r>
            <a:rPr lang="en-US" sz="1200" b="1" dirty="0" err="1" smtClean="0">
              <a:solidFill>
                <a:schemeClr val="bg1"/>
              </a:solidFill>
            </a:rPr>
            <a:t>Persediaan</a:t>
          </a:r>
          <a:r>
            <a:rPr lang="en-US" sz="1200" b="1" dirty="0" smtClean="0">
              <a:solidFill>
                <a:schemeClr val="bg1"/>
              </a:solidFill>
            </a:rPr>
            <a:t> </a:t>
          </a:r>
          <a:r>
            <a:rPr lang="en-US" sz="1200" b="1" dirty="0" err="1" smtClean="0">
              <a:solidFill>
                <a:schemeClr val="bg1"/>
              </a:solidFill>
            </a:rPr>
            <a:t>Kas</a:t>
          </a:r>
          <a:r>
            <a:rPr lang="en-US" sz="1200" b="1" dirty="0" smtClean="0">
              <a:solidFill>
                <a:schemeClr val="bg1"/>
              </a:solidFill>
            </a:rPr>
            <a:t> (cash ratio policy)</a:t>
          </a:r>
          <a:endParaRPr lang="en-US" sz="1200" b="1" dirty="0">
            <a:solidFill>
              <a:schemeClr val="bg1"/>
            </a:solidFill>
          </a:endParaRPr>
        </a:p>
      </dgm:t>
    </dgm:pt>
    <dgm:pt modelId="{12850B8F-6275-4C08-859B-2F746547144C}" type="parTrans" cxnId="{F8162844-C38D-4F5C-B100-8E69DE5E3A1D}">
      <dgm:prSet/>
      <dgm:spPr/>
      <dgm:t>
        <a:bodyPr/>
        <a:lstStyle/>
        <a:p>
          <a:endParaRPr lang="en-US" b="1">
            <a:solidFill>
              <a:schemeClr val="bg1"/>
            </a:solidFill>
          </a:endParaRPr>
        </a:p>
      </dgm:t>
    </dgm:pt>
    <dgm:pt modelId="{4CCCE5C5-A2C7-4FC3-B3D4-A3E3BF0B9B61}" type="sibTrans" cxnId="{F8162844-C38D-4F5C-B100-8E69DE5E3A1D}">
      <dgm:prSet/>
      <dgm:spPr/>
      <dgm:t>
        <a:bodyPr/>
        <a:lstStyle/>
        <a:p>
          <a:endParaRPr lang="en-US" b="1">
            <a:solidFill>
              <a:schemeClr val="bg1"/>
            </a:solidFill>
          </a:endParaRPr>
        </a:p>
      </dgm:t>
    </dgm:pt>
    <dgm:pt modelId="{9B3D39C4-3CCD-44F4-8DAE-7807B17493D2}">
      <dgm:prSet custT="1"/>
      <dgm:spPr/>
      <dgm:t>
        <a:bodyPr/>
        <a:lstStyle/>
        <a:p>
          <a:r>
            <a:rPr lang="en-US" sz="1200" b="1" dirty="0" err="1" smtClean="0">
              <a:solidFill>
                <a:schemeClr val="bg1"/>
              </a:solidFill>
            </a:rPr>
            <a:t>Pengawasan</a:t>
          </a:r>
          <a:r>
            <a:rPr lang="en-US" sz="1200" b="1" dirty="0" smtClean="0">
              <a:solidFill>
                <a:schemeClr val="bg1"/>
              </a:solidFill>
            </a:rPr>
            <a:t> </a:t>
          </a:r>
          <a:r>
            <a:rPr lang="en-US" sz="1200" b="1" dirty="0" err="1" smtClean="0">
              <a:solidFill>
                <a:schemeClr val="bg1"/>
              </a:solidFill>
            </a:rPr>
            <a:t>kredit</a:t>
          </a:r>
          <a:r>
            <a:rPr lang="en-US" sz="1200" b="1" dirty="0" smtClean="0">
              <a:solidFill>
                <a:schemeClr val="bg1"/>
              </a:solidFill>
            </a:rPr>
            <a:t> </a:t>
          </a:r>
          <a:r>
            <a:rPr lang="en-US" sz="1200" b="1" dirty="0" err="1" smtClean="0">
              <a:solidFill>
                <a:schemeClr val="bg1"/>
              </a:solidFill>
            </a:rPr>
            <a:t>secara</a:t>
          </a:r>
          <a:r>
            <a:rPr lang="en-US" sz="1200" b="1" dirty="0" smtClean="0">
              <a:solidFill>
                <a:schemeClr val="bg1"/>
              </a:solidFill>
            </a:rPr>
            <a:t> </a:t>
          </a:r>
          <a:r>
            <a:rPr lang="en-US" sz="1200" b="1" dirty="0" err="1" smtClean="0">
              <a:solidFill>
                <a:schemeClr val="bg1"/>
              </a:solidFill>
            </a:rPr>
            <a:t>selektif</a:t>
          </a:r>
          <a:r>
            <a:rPr lang="en-US" sz="1200" b="1" dirty="0" smtClean="0">
              <a:solidFill>
                <a:schemeClr val="bg1"/>
              </a:solidFill>
            </a:rPr>
            <a:t>.</a:t>
          </a:r>
          <a:endParaRPr lang="en-US" sz="1200" b="1" dirty="0">
            <a:solidFill>
              <a:schemeClr val="bg1"/>
            </a:solidFill>
          </a:endParaRPr>
        </a:p>
      </dgm:t>
    </dgm:pt>
    <dgm:pt modelId="{C3B80A9A-A4AD-4925-9630-E4D6CCC57D31}" type="parTrans" cxnId="{D0AC6103-4A57-4FBC-BE18-DF7B8226236D}">
      <dgm:prSet/>
      <dgm:spPr/>
      <dgm:t>
        <a:bodyPr/>
        <a:lstStyle/>
        <a:p>
          <a:endParaRPr lang="en-US" b="1">
            <a:solidFill>
              <a:schemeClr val="bg1"/>
            </a:solidFill>
          </a:endParaRPr>
        </a:p>
      </dgm:t>
    </dgm:pt>
    <dgm:pt modelId="{F0FDD0DD-7991-49E8-BB61-E73A0D54A92D}" type="sibTrans" cxnId="{D0AC6103-4A57-4FBC-BE18-DF7B8226236D}">
      <dgm:prSet/>
      <dgm:spPr/>
      <dgm:t>
        <a:bodyPr/>
        <a:lstStyle/>
        <a:p>
          <a:endParaRPr lang="en-US" b="1">
            <a:solidFill>
              <a:schemeClr val="bg1"/>
            </a:solidFill>
          </a:endParaRPr>
        </a:p>
      </dgm:t>
    </dgm:pt>
    <dgm:pt modelId="{2392AF7F-AF93-4673-9CEE-E3AF934F8D83}">
      <dgm:prSet custT="1"/>
      <dgm:spPr/>
      <dgm:t>
        <a:bodyPr/>
        <a:lstStyle/>
        <a:p>
          <a:r>
            <a:rPr lang="en-US" sz="1400" b="1" dirty="0" err="1" smtClean="0">
              <a:solidFill>
                <a:schemeClr val="bg1"/>
              </a:solidFill>
            </a:rPr>
            <a:t>peningkatan</a:t>
          </a:r>
          <a:r>
            <a:rPr lang="en-US" sz="1400" b="1" dirty="0" smtClean="0">
              <a:solidFill>
                <a:schemeClr val="bg1"/>
              </a:solidFill>
            </a:rPr>
            <a:t> </a:t>
          </a:r>
          <a:r>
            <a:rPr lang="en-US" sz="1400" b="1" dirty="0" err="1" smtClean="0">
              <a:solidFill>
                <a:schemeClr val="bg1"/>
              </a:solidFill>
            </a:rPr>
            <a:t>tarif</a:t>
          </a:r>
          <a:r>
            <a:rPr lang="en-US" sz="1400" b="1" dirty="0" smtClean="0">
              <a:solidFill>
                <a:schemeClr val="bg1"/>
              </a:solidFill>
            </a:rPr>
            <a:t>/</a:t>
          </a:r>
          <a:r>
            <a:rPr lang="en-US" sz="1400" b="1" dirty="0" err="1" smtClean="0">
              <a:solidFill>
                <a:schemeClr val="bg1"/>
              </a:solidFill>
            </a:rPr>
            <a:t>pajak</a:t>
          </a:r>
          <a:r>
            <a:rPr lang="en-US" sz="1400" b="1" dirty="0" smtClean="0">
              <a:solidFill>
                <a:schemeClr val="bg1"/>
              </a:solidFill>
            </a:rPr>
            <a:t>.</a:t>
          </a:r>
          <a:endParaRPr lang="en-US" sz="1400" b="1" dirty="0">
            <a:solidFill>
              <a:schemeClr val="bg1"/>
            </a:solidFill>
          </a:endParaRPr>
        </a:p>
      </dgm:t>
    </dgm:pt>
    <dgm:pt modelId="{17197AAC-B3CB-4FB0-A311-10B6F69D8643}" type="parTrans" cxnId="{AF286FBC-9C5E-4C8F-8C7C-7D4A69634ECA}">
      <dgm:prSet/>
      <dgm:spPr/>
      <dgm:t>
        <a:bodyPr/>
        <a:lstStyle/>
        <a:p>
          <a:endParaRPr lang="en-US" b="1">
            <a:solidFill>
              <a:schemeClr val="bg1"/>
            </a:solidFill>
          </a:endParaRPr>
        </a:p>
      </dgm:t>
    </dgm:pt>
    <dgm:pt modelId="{3BD0AE23-3214-40F8-98BC-46257D253F90}" type="sibTrans" cxnId="{AF286FBC-9C5E-4C8F-8C7C-7D4A69634ECA}">
      <dgm:prSet/>
      <dgm:spPr/>
      <dgm:t>
        <a:bodyPr/>
        <a:lstStyle/>
        <a:p>
          <a:endParaRPr lang="en-US" b="1">
            <a:solidFill>
              <a:schemeClr val="bg1"/>
            </a:solidFill>
          </a:endParaRPr>
        </a:p>
      </dgm:t>
    </dgm:pt>
    <dgm:pt modelId="{F83AECA5-096D-452E-A71F-229DFF98087F}">
      <dgm:prSet custT="1"/>
      <dgm:spPr/>
      <dgm:t>
        <a:bodyPr/>
        <a:lstStyle/>
        <a:p>
          <a:r>
            <a:rPr lang="en-US" sz="1400" b="1" dirty="0" smtClean="0">
              <a:solidFill>
                <a:schemeClr val="bg1"/>
              </a:solidFill>
            </a:rPr>
            <a:t>1. </a:t>
          </a:r>
          <a:r>
            <a:rPr lang="en-US" sz="1400" b="1" dirty="0" err="1" smtClean="0">
              <a:solidFill>
                <a:schemeClr val="bg1"/>
              </a:solidFill>
            </a:rPr>
            <a:t>Peningkatan</a:t>
          </a:r>
          <a:r>
            <a:rPr lang="en-US" sz="1400" b="1" dirty="0" smtClean="0">
              <a:solidFill>
                <a:schemeClr val="bg1"/>
              </a:solidFill>
            </a:rPr>
            <a:t> </a:t>
          </a:r>
          <a:r>
            <a:rPr lang="en-US" sz="1400" b="1" dirty="0" err="1" smtClean="0">
              <a:solidFill>
                <a:schemeClr val="bg1"/>
              </a:solidFill>
            </a:rPr>
            <a:t>produksi</a:t>
          </a:r>
          <a:r>
            <a:rPr lang="en-US" sz="1400" b="1" dirty="0" smtClean="0">
              <a:solidFill>
                <a:schemeClr val="bg1"/>
              </a:solidFill>
            </a:rPr>
            <a:t>.</a:t>
          </a:r>
          <a:endParaRPr lang="en-US" sz="1400" b="1" dirty="0">
            <a:solidFill>
              <a:schemeClr val="bg1"/>
            </a:solidFill>
          </a:endParaRPr>
        </a:p>
      </dgm:t>
    </dgm:pt>
    <dgm:pt modelId="{AF9A46B8-E440-487D-81D3-3A65228EF0D3}" type="parTrans" cxnId="{1C22EF34-773B-483C-B0C6-09E955C822EF}">
      <dgm:prSet/>
      <dgm:spPr/>
      <dgm:t>
        <a:bodyPr/>
        <a:lstStyle/>
        <a:p>
          <a:endParaRPr lang="en-US" b="1">
            <a:solidFill>
              <a:schemeClr val="bg1"/>
            </a:solidFill>
          </a:endParaRPr>
        </a:p>
      </dgm:t>
    </dgm:pt>
    <dgm:pt modelId="{E8EA0191-D6AA-4606-B419-F2C4EDFE4F97}" type="sibTrans" cxnId="{1C22EF34-773B-483C-B0C6-09E955C822EF}">
      <dgm:prSet/>
      <dgm:spPr/>
      <dgm:t>
        <a:bodyPr/>
        <a:lstStyle/>
        <a:p>
          <a:endParaRPr lang="en-US" b="1">
            <a:solidFill>
              <a:schemeClr val="bg1"/>
            </a:solidFill>
          </a:endParaRPr>
        </a:p>
      </dgm:t>
    </dgm:pt>
    <dgm:pt modelId="{0DE0D5F2-8158-4898-BFCD-F1A94FE0A1AC}">
      <dgm:prSet custT="1"/>
      <dgm:spPr/>
      <dgm:t>
        <a:bodyPr/>
        <a:lstStyle/>
        <a:p>
          <a:r>
            <a:rPr lang="en-US" sz="1400" b="1" dirty="0" smtClean="0">
              <a:solidFill>
                <a:schemeClr val="bg1"/>
              </a:solidFill>
            </a:rPr>
            <a:t>2. </a:t>
          </a:r>
          <a:r>
            <a:rPr lang="en-US" sz="1400" b="1" dirty="0" err="1" smtClean="0">
              <a:solidFill>
                <a:schemeClr val="bg1"/>
              </a:solidFill>
            </a:rPr>
            <a:t>Kebijakan</a:t>
          </a:r>
          <a:r>
            <a:rPr lang="en-US" sz="1400" b="1" dirty="0" smtClean="0">
              <a:solidFill>
                <a:schemeClr val="bg1"/>
              </a:solidFill>
            </a:rPr>
            <a:t> </a:t>
          </a:r>
          <a:r>
            <a:rPr lang="en-US" sz="1400" b="1" dirty="0" err="1" smtClean="0">
              <a:solidFill>
                <a:schemeClr val="bg1"/>
              </a:solidFill>
            </a:rPr>
            <a:t>upah</a:t>
          </a:r>
          <a:r>
            <a:rPr lang="en-US" sz="1400" b="1" dirty="0" smtClean="0">
              <a:solidFill>
                <a:schemeClr val="bg1"/>
              </a:solidFill>
            </a:rPr>
            <a:t>.</a:t>
          </a:r>
          <a:endParaRPr lang="en-US" sz="1400" b="1" dirty="0">
            <a:solidFill>
              <a:schemeClr val="bg1"/>
            </a:solidFill>
          </a:endParaRPr>
        </a:p>
      </dgm:t>
    </dgm:pt>
    <dgm:pt modelId="{8465066D-12AD-4F67-A399-DFE14791CCC7}" type="parTrans" cxnId="{B9A3F544-4DCA-4923-B157-EF74EF0A8B44}">
      <dgm:prSet/>
      <dgm:spPr/>
      <dgm:t>
        <a:bodyPr/>
        <a:lstStyle/>
        <a:p>
          <a:endParaRPr lang="en-US" b="1">
            <a:solidFill>
              <a:schemeClr val="bg1"/>
            </a:solidFill>
          </a:endParaRPr>
        </a:p>
      </dgm:t>
    </dgm:pt>
    <dgm:pt modelId="{6C22A51C-E69A-4F8D-AD83-9A450C5AD1B0}" type="sibTrans" cxnId="{B9A3F544-4DCA-4923-B157-EF74EF0A8B44}">
      <dgm:prSet/>
      <dgm:spPr/>
      <dgm:t>
        <a:bodyPr/>
        <a:lstStyle/>
        <a:p>
          <a:endParaRPr lang="en-US" b="1">
            <a:solidFill>
              <a:schemeClr val="bg1"/>
            </a:solidFill>
          </a:endParaRPr>
        </a:p>
      </dgm:t>
    </dgm:pt>
    <dgm:pt modelId="{B4B8BCA6-A6A5-47B9-ADB7-DAAC2212CC46}">
      <dgm:prSet custT="1"/>
      <dgm:spPr/>
      <dgm:t>
        <a:bodyPr/>
        <a:lstStyle/>
        <a:p>
          <a:r>
            <a:rPr lang="en-US" sz="1400" b="1" dirty="0" smtClean="0">
              <a:solidFill>
                <a:schemeClr val="bg1"/>
              </a:solidFill>
            </a:rPr>
            <a:t>3. </a:t>
          </a:r>
          <a:r>
            <a:rPr lang="en-US" sz="1400" b="1" dirty="0" err="1" smtClean="0">
              <a:solidFill>
                <a:schemeClr val="bg1"/>
              </a:solidFill>
            </a:rPr>
            <a:t>Pengawasan</a:t>
          </a:r>
          <a:r>
            <a:rPr lang="en-US" sz="1400" b="1" dirty="0" smtClean="0">
              <a:solidFill>
                <a:schemeClr val="bg1"/>
              </a:solidFill>
            </a:rPr>
            <a:t> </a:t>
          </a:r>
          <a:r>
            <a:rPr lang="en-US" sz="1400" b="1" dirty="0" err="1" smtClean="0">
              <a:solidFill>
                <a:schemeClr val="bg1"/>
              </a:solidFill>
            </a:rPr>
            <a:t>harga</a:t>
          </a:r>
          <a:r>
            <a:rPr lang="en-US" sz="1400" b="1" dirty="0" smtClean="0">
              <a:solidFill>
                <a:schemeClr val="bg1"/>
              </a:solidFill>
            </a:rPr>
            <a:t>.</a:t>
          </a:r>
          <a:endParaRPr lang="en-US" sz="1400" b="1" dirty="0">
            <a:solidFill>
              <a:schemeClr val="bg1"/>
            </a:solidFill>
          </a:endParaRPr>
        </a:p>
      </dgm:t>
    </dgm:pt>
    <dgm:pt modelId="{445092E8-9790-4D97-B1EC-05B7E0B8DB21}" type="parTrans" cxnId="{893F47B7-E30D-402E-918D-9B46C82CDE72}">
      <dgm:prSet/>
      <dgm:spPr/>
      <dgm:t>
        <a:bodyPr/>
        <a:lstStyle/>
        <a:p>
          <a:endParaRPr lang="en-US" b="1">
            <a:solidFill>
              <a:schemeClr val="bg1"/>
            </a:solidFill>
          </a:endParaRPr>
        </a:p>
      </dgm:t>
    </dgm:pt>
    <dgm:pt modelId="{6AE31D97-F7E7-4C5A-8564-BDE6BF8627C4}" type="sibTrans" cxnId="{893F47B7-E30D-402E-918D-9B46C82CDE72}">
      <dgm:prSet/>
      <dgm:spPr/>
      <dgm:t>
        <a:bodyPr/>
        <a:lstStyle/>
        <a:p>
          <a:endParaRPr lang="en-US" b="1">
            <a:solidFill>
              <a:schemeClr val="bg1"/>
            </a:solidFill>
          </a:endParaRPr>
        </a:p>
      </dgm:t>
    </dgm:pt>
    <dgm:pt modelId="{1E5918C0-9CF2-405E-B27D-FE24BBD062A5}">
      <dgm:prSet custT="1"/>
      <dgm:spPr/>
      <dgm:t>
        <a:bodyPr/>
        <a:lstStyle/>
        <a:p>
          <a:r>
            <a:rPr lang="en-US" sz="1800" dirty="0" err="1" smtClean="0">
              <a:solidFill>
                <a:schemeClr val="bg1"/>
              </a:solidFill>
            </a:rPr>
            <a:t>Kebijakan</a:t>
          </a:r>
          <a:r>
            <a:rPr lang="en-US" sz="1800" dirty="0" smtClean="0">
              <a:solidFill>
                <a:schemeClr val="bg1"/>
              </a:solidFill>
            </a:rPr>
            <a:t> Bank </a:t>
          </a:r>
          <a:r>
            <a:rPr lang="en-US" sz="1800" dirty="0" err="1" smtClean="0">
              <a:solidFill>
                <a:schemeClr val="bg1"/>
              </a:solidFill>
            </a:rPr>
            <a:t>Sentral</a:t>
          </a:r>
          <a:r>
            <a:rPr lang="en-US" sz="1800" dirty="0" smtClean="0">
              <a:solidFill>
                <a:schemeClr val="bg1"/>
              </a:solidFill>
            </a:rPr>
            <a:t> </a:t>
          </a:r>
          <a:r>
            <a:rPr lang="en-US" sz="1800" dirty="0" err="1" smtClean="0">
              <a:solidFill>
                <a:schemeClr val="bg1"/>
              </a:solidFill>
            </a:rPr>
            <a:t>untuk</a:t>
          </a:r>
          <a:r>
            <a:rPr lang="en-US" sz="1800" b="1" i="1" dirty="0" smtClean="0">
              <a:solidFill>
                <a:schemeClr val="bg1"/>
              </a:solidFill>
            </a:rPr>
            <a:t> </a:t>
          </a:r>
          <a:r>
            <a:rPr lang="en-US" sz="2000" b="1" i="1" dirty="0" err="1" smtClean="0">
              <a:solidFill>
                <a:schemeClr val="bg1"/>
              </a:solidFill>
            </a:rPr>
            <a:t>Menaikan</a:t>
          </a:r>
          <a:r>
            <a:rPr lang="en-US" sz="2000" b="1" i="1" dirty="0" smtClean="0">
              <a:solidFill>
                <a:schemeClr val="bg1"/>
              </a:solidFill>
            </a:rPr>
            <a:t> </a:t>
          </a:r>
          <a:r>
            <a:rPr lang="en-US" sz="1800" b="0" i="0" dirty="0" err="1" smtClean="0">
              <a:solidFill>
                <a:schemeClr val="bg1"/>
              </a:solidFill>
            </a:rPr>
            <a:t>at</a:t>
          </a:r>
          <a:r>
            <a:rPr lang="en-US" sz="1800" dirty="0" err="1" smtClean="0">
              <a:solidFill>
                <a:schemeClr val="bg1"/>
              </a:solidFill>
            </a:rPr>
            <a:t>au</a:t>
          </a:r>
          <a:r>
            <a:rPr lang="en-US" sz="1800" dirty="0" smtClean="0">
              <a:solidFill>
                <a:schemeClr val="bg1"/>
              </a:solidFill>
            </a:rPr>
            <a:t> </a:t>
          </a:r>
          <a:r>
            <a:rPr lang="en-US" sz="1800" dirty="0" err="1" smtClean="0">
              <a:solidFill>
                <a:schemeClr val="bg1"/>
              </a:solidFill>
            </a:rPr>
            <a:t>menurunkan</a:t>
          </a:r>
          <a:r>
            <a:rPr lang="en-US" sz="1800" dirty="0" smtClean="0">
              <a:solidFill>
                <a:schemeClr val="bg1"/>
              </a:solidFill>
            </a:rPr>
            <a:t> </a:t>
          </a:r>
          <a:r>
            <a:rPr lang="en-US" sz="1800" dirty="0" err="1" smtClean="0">
              <a:solidFill>
                <a:schemeClr val="bg1"/>
              </a:solidFill>
            </a:rPr>
            <a:t>suku</a:t>
          </a:r>
          <a:r>
            <a:rPr lang="en-US" sz="1800" dirty="0" smtClean="0">
              <a:solidFill>
                <a:schemeClr val="bg1"/>
              </a:solidFill>
            </a:rPr>
            <a:t> </a:t>
          </a:r>
          <a:r>
            <a:rPr lang="en-US" sz="1800" dirty="0" err="1" smtClean="0">
              <a:solidFill>
                <a:schemeClr val="bg1"/>
              </a:solidFill>
            </a:rPr>
            <a:t>Bunga</a:t>
          </a:r>
          <a:endParaRPr lang="en-US" sz="1800" dirty="0">
            <a:solidFill>
              <a:schemeClr val="bg1"/>
            </a:solidFill>
          </a:endParaRPr>
        </a:p>
      </dgm:t>
    </dgm:pt>
    <dgm:pt modelId="{905488F3-2DC8-4E69-AED4-66913B641D94}" type="parTrans" cxnId="{3D6DE033-E6D2-4BE5-8EBF-95CAC8BABBA8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F77996CB-F17E-42D2-9E5F-91A62B74D09A}" type="sibTrans" cxnId="{3D6DE033-E6D2-4BE5-8EBF-95CAC8BABBA8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8A87C37E-B525-4B0B-A98D-74AAE108E7ED}">
      <dgm:prSet custT="1"/>
      <dgm:spPr/>
      <dgm:t>
        <a:bodyPr/>
        <a:lstStyle/>
        <a:p>
          <a:r>
            <a:rPr lang="en-US" sz="1800" dirty="0" err="1" smtClean="0">
              <a:solidFill>
                <a:schemeClr val="bg1"/>
              </a:solidFill>
            </a:rPr>
            <a:t>Kebijakan</a:t>
          </a:r>
          <a:r>
            <a:rPr lang="en-US" sz="1800" dirty="0" smtClean="0">
              <a:solidFill>
                <a:schemeClr val="bg1"/>
              </a:solidFill>
            </a:rPr>
            <a:t> </a:t>
          </a:r>
          <a:r>
            <a:rPr lang="en-US" sz="1800" dirty="0" err="1" smtClean="0">
              <a:solidFill>
                <a:schemeClr val="bg1"/>
              </a:solidFill>
            </a:rPr>
            <a:t>untuk</a:t>
          </a:r>
          <a:r>
            <a:rPr lang="en-US" sz="1800" dirty="0" smtClean="0">
              <a:solidFill>
                <a:schemeClr val="bg1"/>
              </a:solidFill>
            </a:rPr>
            <a:t> </a:t>
          </a:r>
          <a:r>
            <a:rPr lang="en-US" sz="1800" dirty="0" err="1" smtClean="0">
              <a:solidFill>
                <a:schemeClr val="bg1"/>
              </a:solidFill>
            </a:rPr>
            <a:t>membeli</a:t>
          </a:r>
          <a:r>
            <a:rPr lang="en-US" sz="1800" dirty="0" smtClean="0">
              <a:solidFill>
                <a:schemeClr val="bg1"/>
              </a:solidFill>
            </a:rPr>
            <a:t> </a:t>
          </a:r>
          <a:r>
            <a:rPr lang="en-US" sz="1800" dirty="0" err="1" smtClean="0">
              <a:solidFill>
                <a:schemeClr val="bg1"/>
              </a:solidFill>
            </a:rPr>
            <a:t>atau</a:t>
          </a:r>
          <a:r>
            <a:rPr lang="en-US" sz="1800" dirty="0" smtClean="0">
              <a:solidFill>
                <a:schemeClr val="bg1"/>
              </a:solidFill>
            </a:rPr>
            <a:t> </a:t>
          </a:r>
          <a:r>
            <a:rPr lang="en-US" sz="2000" b="1" i="1" dirty="0" err="1" smtClean="0">
              <a:solidFill>
                <a:schemeClr val="bg1"/>
              </a:solidFill>
            </a:rPr>
            <a:t>Menjual</a:t>
          </a:r>
          <a:r>
            <a:rPr lang="en-US" sz="2000" dirty="0" smtClean="0">
              <a:solidFill>
                <a:schemeClr val="bg1"/>
              </a:solidFill>
            </a:rPr>
            <a:t> </a:t>
          </a:r>
          <a:r>
            <a:rPr lang="en-US" sz="1800" dirty="0" err="1" smtClean="0">
              <a:solidFill>
                <a:schemeClr val="bg1"/>
              </a:solidFill>
            </a:rPr>
            <a:t>surat</a:t>
          </a:r>
          <a:r>
            <a:rPr lang="en-US" sz="1800" dirty="0" smtClean="0">
              <a:solidFill>
                <a:schemeClr val="bg1"/>
              </a:solidFill>
            </a:rPr>
            <a:t> </a:t>
          </a:r>
          <a:r>
            <a:rPr lang="en-US" sz="1800" dirty="0" err="1" smtClean="0">
              <a:solidFill>
                <a:schemeClr val="bg1"/>
              </a:solidFill>
            </a:rPr>
            <a:t>berharga</a:t>
          </a:r>
          <a:endParaRPr lang="en-US" sz="1800" dirty="0">
            <a:solidFill>
              <a:schemeClr val="bg1"/>
            </a:solidFill>
          </a:endParaRPr>
        </a:p>
      </dgm:t>
    </dgm:pt>
    <dgm:pt modelId="{BB8985FD-39C9-4FD0-AEC6-52694D5CF087}" type="parTrans" cxnId="{917F2233-7192-4F8B-A628-CBE789F203D0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0E2E7B36-9FE4-4F45-BE59-EC8549037D60}" type="sibTrans" cxnId="{917F2233-7192-4F8B-A628-CBE789F203D0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65C8CB60-B73E-4DD6-9508-844623BB8DD6}">
      <dgm:prSet custT="1"/>
      <dgm:spPr/>
      <dgm:t>
        <a:bodyPr/>
        <a:lstStyle/>
        <a:p>
          <a:r>
            <a:rPr lang="en-US" sz="1800" dirty="0" err="1" smtClean="0">
              <a:solidFill>
                <a:schemeClr val="bg1"/>
              </a:solidFill>
            </a:rPr>
            <a:t>Seleksi</a:t>
          </a:r>
          <a:r>
            <a:rPr lang="en-US" sz="1800" dirty="0" smtClean="0">
              <a:solidFill>
                <a:schemeClr val="bg1"/>
              </a:solidFill>
            </a:rPr>
            <a:t> </a:t>
          </a:r>
          <a:r>
            <a:rPr lang="en-US" sz="1800" dirty="0" err="1" smtClean="0">
              <a:solidFill>
                <a:schemeClr val="bg1"/>
              </a:solidFill>
            </a:rPr>
            <a:t>pemberian</a:t>
          </a:r>
          <a:r>
            <a:rPr lang="en-US" sz="1800" dirty="0" smtClean="0">
              <a:solidFill>
                <a:schemeClr val="bg1"/>
              </a:solidFill>
            </a:rPr>
            <a:t> </a:t>
          </a:r>
          <a:r>
            <a:rPr lang="en-US" sz="2000" b="1" i="1" dirty="0" err="1" smtClean="0">
              <a:solidFill>
                <a:schemeClr val="bg1"/>
              </a:solidFill>
            </a:rPr>
            <a:t>kredit</a:t>
          </a:r>
          <a:r>
            <a:rPr lang="en-US" sz="2000" b="1" i="1" dirty="0" smtClean="0">
              <a:solidFill>
                <a:schemeClr val="bg1"/>
              </a:solidFill>
            </a:rPr>
            <a:t> </a:t>
          </a:r>
          <a:r>
            <a:rPr lang="en-US" sz="2000" b="1" i="1" dirty="0" err="1" smtClean="0">
              <a:solidFill>
                <a:schemeClr val="bg1"/>
              </a:solidFill>
            </a:rPr>
            <a:t>secara</a:t>
          </a:r>
          <a:r>
            <a:rPr lang="en-US" sz="2000" b="1" i="1" dirty="0" smtClean="0">
              <a:solidFill>
                <a:schemeClr val="bg1"/>
              </a:solidFill>
            </a:rPr>
            <a:t> </a:t>
          </a:r>
          <a:r>
            <a:rPr lang="en-US" sz="2000" b="1" i="1" dirty="0" err="1" smtClean="0">
              <a:solidFill>
                <a:schemeClr val="bg1"/>
              </a:solidFill>
            </a:rPr>
            <a:t>ketat</a:t>
          </a:r>
          <a:r>
            <a:rPr lang="en-US" sz="2000" dirty="0" smtClean="0">
              <a:solidFill>
                <a:schemeClr val="bg1"/>
              </a:solidFill>
            </a:rPr>
            <a:t> </a:t>
          </a:r>
          <a:endParaRPr lang="en-US" sz="2000" dirty="0">
            <a:solidFill>
              <a:schemeClr val="bg1"/>
            </a:solidFill>
          </a:endParaRPr>
        </a:p>
      </dgm:t>
    </dgm:pt>
    <dgm:pt modelId="{2C60D4B2-C72B-4EF6-A3E9-6F30194BD40F}" type="parTrans" cxnId="{086F1160-46A4-412D-823F-063AD26947F4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DCEFB6FA-DB58-45A7-8A72-5390EDDA16CA}" type="sibTrans" cxnId="{086F1160-46A4-412D-823F-063AD26947F4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BD7BC5B9-E7B1-4DC0-9E8D-43CD22123E7B}">
      <dgm:prSet custT="1"/>
      <dgm:spPr/>
      <dgm:t>
        <a:bodyPr/>
        <a:lstStyle/>
        <a:p>
          <a:r>
            <a:rPr lang="en-US" sz="1800" dirty="0" err="1" smtClean="0">
              <a:solidFill>
                <a:schemeClr val="bg1"/>
              </a:solidFill>
            </a:rPr>
            <a:t>Politik</a:t>
          </a:r>
          <a:r>
            <a:rPr lang="en-US" sz="1800" dirty="0" smtClean="0">
              <a:solidFill>
                <a:schemeClr val="bg1"/>
              </a:solidFill>
            </a:rPr>
            <a:t> </a:t>
          </a:r>
          <a:r>
            <a:rPr lang="en-US" sz="2000" b="1" i="1" dirty="0" err="1" smtClean="0">
              <a:solidFill>
                <a:schemeClr val="bg1"/>
              </a:solidFill>
            </a:rPr>
            <a:t>Menaikkan</a:t>
          </a:r>
          <a:r>
            <a:rPr lang="en-US" sz="2000" dirty="0" smtClean="0">
              <a:solidFill>
                <a:schemeClr val="bg1"/>
              </a:solidFill>
            </a:rPr>
            <a:t> </a:t>
          </a:r>
          <a:r>
            <a:rPr lang="en-US" sz="1800" dirty="0" err="1" smtClean="0">
              <a:solidFill>
                <a:schemeClr val="bg1"/>
              </a:solidFill>
            </a:rPr>
            <a:t>atau</a:t>
          </a:r>
          <a:r>
            <a:rPr lang="en-US" sz="1800" dirty="0" smtClean="0">
              <a:solidFill>
                <a:schemeClr val="bg1"/>
              </a:solidFill>
            </a:rPr>
            <a:t> </a:t>
          </a:r>
          <a:r>
            <a:rPr lang="en-US" sz="1800" dirty="0" err="1" smtClean="0">
              <a:solidFill>
                <a:schemeClr val="bg1"/>
              </a:solidFill>
            </a:rPr>
            <a:t>menurunkan</a:t>
          </a:r>
          <a:r>
            <a:rPr lang="en-US" sz="1800" dirty="0" smtClean="0">
              <a:solidFill>
                <a:schemeClr val="bg1"/>
              </a:solidFill>
            </a:rPr>
            <a:t> </a:t>
          </a:r>
          <a:r>
            <a:rPr lang="en-US" sz="1800" dirty="0" err="1" smtClean="0">
              <a:solidFill>
                <a:schemeClr val="bg1"/>
              </a:solidFill>
            </a:rPr>
            <a:t>cadangan</a:t>
          </a:r>
          <a:r>
            <a:rPr lang="en-US" sz="1800" dirty="0" smtClean="0">
              <a:solidFill>
                <a:schemeClr val="bg1"/>
              </a:solidFill>
            </a:rPr>
            <a:t> </a:t>
          </a:r>
          <a:r>
            <a:rPr lang="en-US" sz="1800" dirty="0" err="1" smtClean="0">
              <a:solidFill>
                <a:schemeClr val="bg1"/>
              </a:solidFill>
            </a:rPr>
            <a:t>kas</a:t>
          </a:r>
          <a:r>
            <a:rPr lang="en-US" sz="1800" dirty="0" smtClean="0">
              <a:solidFill>
                <a:schemeClr val="bg1"/>
              </a:solidFill>
            </a:rPr>
            <a:t> </a:t>
          </a:r>
          <a:r>
            <a:rPr lang="en-US" sz="1800" dirty="0" err="1" smtClean="0">
              <a:solidFill>
                <a:schemeClr val="bg1"/>
              </a:solidFill>
            </a:rPr>
            <a:t>dari</a:t>
          </a:r>
          <a:r>
            <a:rPr lang="en-US" sz="1800" dirty="0" smtClean="0">
              <a:solidFill>
                <a:schemeClr val="bg1"/>
              </a:solidFill>
            </a:rPr>
            <a:t> Bank</a:t>
          </a:r>
          <a:endParaRPr lang="en-US" sz="1800" dirty="0">
            <a:solidFill>
              <a:schemeClr val="bg1"/>
            </a:solidFill>
          </a:endParaRPr>
        </a:p>
      </dgm:t>
    </dgm:pt>
    <dgm:pt modelId="{7224335B-CE8D-4565-8C8D-A9EC69DEC963}" type="parTrans" cxnId="{41FCFF3B-5073-4FA1-86E2-7F04BC4DF079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C021103D-4E98-4D38-9005-152908798286}" type="sibTrans" cxnId="{41FCFF3B-5073-4FA1-86E2-7F04BC4DF079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51373A2C-07F7-4F63-9747-FF5F27F9F74A}" type="pres">
      <dgm:prSet presAssocID="{79E9FC65-08C6-4B94-9893-1CD68F0F812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DD2FF31-32A0-4E3B-B913-ACFD5C127521}" type="pres">
      <dgm:prSet presAssocID="{988A312E-21BE-41CD-9DFB-D814C2C1D9F2}" presName="root1" presStyleCnt="0"/>
      <dgm:spPr/>
    </dgm:pt>
    <dgm:pt modelId="{615CF9E4-2C01-49F6-9DF3-7E8CF090192D}" type="pres">
      <dgm:prSet presAssocID="{988A312E-21BE-41CD-9DFB-D814C2C1D9F2}" presName="LevelOneTextNode" presStyleLbl="node0" presStyleIdx="0" presStyleCnt="1" custScaleX="123300" custScaleY="30142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7FD001D-9878-41AC-8071-988C332FA761}" type="pres">
      <dgm:prSet presAssocID="{988A312E-21BE-41CD-9DFB-D814C2C1D9F2}" presName="level2hierChild" presStyleCnt="0"/>
      <dgm:spPr/>
    </dgm:pt>
    <dgm:pt modelId="{5714188A-F791-47DC-85F0-18B81BADED87}" type="pres">
      <dgm:prSet presAssocID="{17772E8A-BFE8-42F3-8D2B-29716A753C64}" presName="conn2-1" presStyleLbl="parChTrans1D2" presStyleIdx="0" presStyleCnt="3"/>
      <dgm:spPr/>
      <dgm:t>
        <a:bodyPr/>
        <a:lstStyle/>
        <a:p>
          <a:endParaRPr lang="en-US"/>
        </a:p>
      </dgm:t>
    </dgm:pt>
    <dgm:pt modelId="{8F9EF698-B2D3-481B-AD2F-4850752918B8}" type="pres">
      <dgm:prSet presAssocID="{17772E8A-BFE8-42F3-8D2B-29716A753C64}" presName="connTx" presStyleLbl="parChTrans1D2" presStyleIdx="0" presStyleCnt="3"/>
      <dgm:spPr/>
      <dgm:t>
        <a:bodyPr/>
        <a:lstStyle/>
        <a:p>
          <a:endParaRPr lang="en-US"/>
        </a:p>
      </dgm:t>
    </dgm:pt>
    <dgm:pt modelId="{CFBDDF95-8AB6-408D-8292-44B6BB2A424D}" type="pres">
      <dgm:prSet presAssocID="{70FCF4D3-DCD4-4BCA-8560-D81835F34D09}" presName="root2" presStyleCnt="0"/>
      <dgm:spPr/>
    </dgm:pt>
    <dgm:pt modelId="{C1EE2DDE-68CC-4266-991F-90CEA9977386}" type="pres">
      <dgm:prSet presAssocID="{70FCF4D3-DCD4-4BCA-8560-D81835F34D09}" presName="LevelTwoTextNode" presStyleLbl="node2" presStyleIdx="0" presStyleCnt="3" custScaleX="125741" custScaleY="25297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4E87670-FA63-4A32-ACE8-103BC4528B7C}" type="pres">
      <dgm:prSet presAssocID="{70FCF4D3-DCD4-4BCA-8560-D81835F34D09}" presName="level3hierChild" presStyleCnt="0"/>
      <dgm:spPr/>
    </dgm:pt>
    <dgm:pt modelId="{7B984B17-1885-4318-9AAB-EFE53C95E900}" type="pres">
      <dgm:prSet presAssocID="{A886C940-6282-49E6-AF42-FD13EFC6D738}" presName="conn2-1" presStyleLbl="parChTrans1D3" presStyleIdx="0" presStyleCnt="9"/>
      <dgm:spPr/>
      <dgm:t>
        <a:bodyPr/>
        <a:lstStyle/>
        <a:p>
          <a:endParaRPr lang="en-US"/>
        </a:p>
      </dgm:t>
    </dgm:pt>
    <dgm:pt modelId="{A13717F9-F1ED-4033-9B8C-170ED575482E}" type="pres">
      <dgm:prSet presAssocID="{A886C940-6282-49E6-AF42-FD13EFC6D738}" presName="connTx" presStyleLbl="parChTrans1D3" presStyleIdx="0" presStyleCnt="9"/>
      <dgm:spPr/>
      <dgm:t>
        <a:bodyPr/>
        <a:lstStyle/>
        <a:p>
          <a:endParaRPr lang="en-US"/>
        </a:p>
      </dgm:t>
    </dgm:pt>
    <dgm:pt modelId="{99A6B6D7-2E09-41BF-BD36-B7CFD5503332}" type="pres">
      <dgm:prSet presAssocID="{50529D5C-D572-46E1-9116-6CEF50FEB35D}" presName="root2" presStyleCnt="0"/>
      <dgm:spPr/>
    </dgm:pt>
    <dgm:pt modelId="{175DCEDC-FC27-43CC-8BEE-FB4BF570C329}" type="pres">
      <dgm:prSet presAssocID="{50529D5C-D572-46E1-9116-6CEF50FEB35D}" presName="LevelTwoTextNode" presStyleLbl="node3" presStyleIdx="0" presStyleCnt="9" custScaleX="157611" custScaleY="16662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B9DAFDD-4CDC-437A-80D9-74F5FE642F69}" type="pres">
      <dgm:prSet presAssocID="{50529D5C-D572-46E1-9116-6CEF50FEB35D}" presName="level3hierChild" presStyleCnt="0"/>
      <dgm:spPr/>
    </dgm:pt>
    <dgm:pt modelId="{DD76B27A-E212-4A98-B4BB-C2DF34060179}" type="pres">
      <dgm:prSet presAssocID="{905488F3-2DC8-4E69-AED4-66913B641D94}" presName="conn2-1" presStyleLbl="parChTrans1D4" presStyleIdx="0" presStyleCnt="4"/>
      <dgm:spPr/>
      <dgm:t>
        <a:bodyPr/>
        <a:lstStyle/>
        <a:p>
          <a:endParaRPr lang="en-US"/>
        </a:p>
      </dgm:t>
    </dgm:pt>
    <dgm:pt modelId="{0F31A084-5966-49CD-886F-515B45C8A238}" type="pres">
      <dgm:prSet presAssocID="{905488F3-2DC8-4E69-AED4-66913B641D94}" presName="connTx" presStyleLbl="parChTrans1D4" presStyleIdx="0" presStyleCnt="4"/>
      <dgm:spPr/>
      <dgm:t>
        <a:bodyPr/>
        <a:lstStyle/>
        <a:p>
          <a:endParaRPr lang="en-US"/>
        </a:p>
      </dgm:t>
    </dgm:pt>
    <dgm:pt modelId="{A287BA10-9E2C-48E2-ACFA-19EAA1298805}" type="pres">
      <dgm:prSet presAssocID="{1E5918C0-9CF2-405E-B27D-FE24BBD062A5}" presName="root2" presStyleCnt="0"/>
      <dgm:spPr/>
    </dgm:pt>
    <dgm:pt modelId="{4813E003-A4CB-4DFC-8222-36762E8FE554}" type="pres">
      <dgm:prSet presAssocID="{1E5918C0-9CF2-405E-B27D-FE24BBD062A5}" presName="LevelTwoTextNode" presStyleLbl="node4" presStyleIdx="0" presStyleCnt="4" custScaleX="392137" custScaleY="16881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D467794-887B-4243-A47A-BB6045A39975}" type="pres">
      <dgm:prSet presAssocID="{1E5918C0-9CF2-405E-B27D-FE24BBD062A5}" presName="level3hierChild" presStyleCnt="0"/>
      <dgm:spPr/>
    </dgm:pt>
    <dgm:pt modelId="{C625D017-CF74-43C5-8358-BAA02049166E}" type="pres">
      <dgm:prSet presAssocID="{3A4FA4B3-AF9D-47FE-AF00-7A5686410000}" presName="conn2-1" presStyleLbl="parChTrans1D3" presStyleIdx="1" presStyleCnt="9"/>
      <dgm:spPr/>
      <dgm:t>
        <a:bodyPr/>
        <a:lstStyle/>
        <a:p>
          <a:endParaRPr lang="en-US"/>
        </a:p>
      </dgm:t>
    </dgm:pt>
    <dgm:pt modelId="{FCC51995-CAEE-42F4-9CB3-E07A36483240}" type="pres">
      <dgm:prSet presAssocID="{3A4FA4B3-AF9D-47FE-AF00-7A5686410000}" presName="connTx" presStyleLbl="parChTrans1D3" presStyleIdx="1" presStyleCnt="9"/>
      <dgm:spPr/>
      <dgm:t>
        <a:bodyPr/>
        <a:lstStyle/>
        <a:p>
          <a:endParaRPr lang="en-US"/>
        </a:p>
      </dgm:t>
    </dgm:pt>
    <dgm:pt modelId="{8D55F57F-F4F0-4369-A00A-B15F0327349F}" type="pres">
      <dgm:prSet presAssocID="{333908E9-1860-4F5A-9AED-3EBF9A8C5761}" presName="root2" presStyleCnt="0"/>
      <dgm:spPr/>
    </dgm:pt>
    <dgm:pt modelId="{7C60A315-25CF-4818-BB03-4ABFDB82BF28}" type="pres">
      <dgm:prSet presAssocID="{333908E9-1860-4F5A-9AED-3EBF9A8C5761}" presName="LevelTwoTextNode" presStyleLbl="node3" presStyleIdx="1" presStyleCnt="9" custScaleX="173926" custScaleY="13050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4C6D3CA-DBC0-4A94-9F10-CF226B5DED9E}" type="pres">
      <dgm:prSet presAssocID="{333908E9-1860-4F5A-9AED-3EBF9A8C5761}" presName="level3hierChild" presStyleCnt="0"/>
      <dgm:spPr/>
    </dgm:pt>
    <dgm:pt modelId="{58241E46-E6EF-4EB9-88A5-CE56BFF89DEA}" type="pres">
      <dgm:prSet presAssocID="{BB8985FD-39C9-4FD0-AEC6-52694D5CF087}" presName="conn2-1" presStyleLbl="parChTrans1D4" presStyleIdx="1" presStyleCnt="4"/>
      <dgm:spPr/>
      <dgm:t>
        <a:bodyPr/>
        <a:lstStyle/>
        <a:p>
          <a:endParaRPr lang="en-US"/>
        </a:p>
      </dgm:t>
    </dgm:pt>
    <dgm:pt modelId="{78AD529F-5D66-4257-9B31-550D3902013B}" type="pres">
      <dgm:prSet presAssocID="{BB8985FD-39C9-4FD0-AEC6-52694D5CF087}" presName="connTx" presStyleLbl="parChTrans1D4" presStyleIdx="1" presStyleCnt="4"/>
      <dgm:spPr/>
      <dgm:t>
        <a:bodyPr/>
        <a:lstStyle/>
        <a:p>
          <a:endParaRPr lang="en-US"/>
        </a:p>
      </dgm:t>
    </dgm:pt>
    <dgm:pt modelId="{7E85BD43-5899-43C1-8BE2-250D554C5D8B}" type="pres">
      <dgm:prSet presAssocID="{8A87C37E-B525-4B0B-A98D-74AAE108E7ED}" presName="root2" presStyleCnt="0"/>
      <dgm:spPr/>
    </dgm:pt>
    <dgm:pt modelId="{DF0BD2EC-1227-4DE0-A44D-7D4C838ECC0D}" type="pres">
      <dgm:prSet presAssocID="{8A87C37E-B525-4B0B-A98D-74AAE108E7ED}" presName="LevelTwoTextNode" presStyleLbl="node4" presStyleIdx="1" presStyleCnt="4" custScaleX="38846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8F5B329-3BC1-4ABA-B448-07B87A6DCF1C}" type="pres">
      <dgm:prSet presAssocID="{8A87C37E-B525-4B0B-A98D-74AAE108E7ED}" presName="level3hierChild" presStyleCnt="0"/>
      <dgm:spPr/>
    </dgm:pt>
    <dgm:pt modelId="{AA664173-076C-4809-A079-E591A3987A87}" type="pres">
      <dgm:prSet presAssocID="{C3B80A9A-A4AD-4925-9630-E4D6CCC57D31}" presName="conn2-1" presStyleLbl="parChTrans1D3" presStyleIdx="2" presStyleCnt="9"/>
      <dgm:spPr/>
      <dgm:t>
        <a:bodyPr/>
        <a:lstStyle/>
        <a:p>
          <a:endParaRPr lang="en-US"/>
        </a:p>
      </dgm:t>
    </dgm:pt>
    <dgm:pt modelId="{993C8C1C-8531-460D-B0E4-BA0A1CC35C51}" type="pres">
      <dgm:prSet presAssocID="{C3B80A9A-A4AD-4925-9630-E4D6CCC57D31}" presName="connTx" presStyleLbl="parChTrans1D3" presStyleIdx="2" presStyleCnt="9"/>
      <dgm:spPr/>
      <dgm:t>
        <a:bodyPr/>
        <a:lstStyle/>
        <a:p>
          <a:endParaRPr lang="en-US"/>
        </a:p>
      </dgm:t>
    </dgm:pt>
    <dgm:pt modelId="{D5446652-CFB8-4B0D-A83D-050B6595ED1F}" type="pres">
      <dgm:prSet presAssocID="{9B3D39C4-3CCD-44F4-8DAE-7807B17493D2}" presName="root2" presStyleCnt="0"/>
      <dgm:spPr/>
    </dgm:pt>
    <dgm:pt modelId="{9EC46B09-9DA4-4ABD-8F7C-96BC6A681BD1}" type="pres">
      <dgm:prSet presAssocID="{9B3D39C4-3CCD-44F4-8DAE-7807B17493D2}" presName="LevelTwoTextNode" presStyleLbl="node3" presStyleIdx="2" presStyleCnt="9" custScaleX="166294" custScaleY="15039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4FBABA8-3096-4737-B36F-C7EE4D22D8D8}" type="pres">
      <dgm:prSet presAssocID="{9B3D39C4-3CCD-44F4-8DAE-7807B17493D2}" presName="level3hierChild" presStyleCnt="0"/>
      <dgm:spPr/>
    </dgm:pt>
    <dgm:pt modelId="{22B127B1-D15A-43B4-AB32-3FDFE2943548}" type="pres">
      <dgm:prSet presAssocID="{2C60D4B2-C72B-4EF6-A3E9-6F30194BD40F}" presName="conn2-1" presStyleLbl="parChTrans1D4" presStyleIdx="2" presStyleCnt="4"/>
      <dgm:spPr/>
      <dgm:t>
        <a:bodyPr/>
        <a:lstStyle/>
        <a:p>
          <a:endParaRPr lang="en-US"/>
        </a:p>
      </dgm:t>
    </dgm:pt>
    <dgm:pt modelId="{2A739536-564D-4268-A7FA-3BEB9345A109}" type="pres">
      <dgm:prSet presAssocID="{2C60D4B2-C72B-4EF6-A3E9-6F30194BD40F}" presName="connTx" presStyleLbl="parChTrans1D4" presStyleIdx="2" presStyleCnt="4"/>
      <dgm:spPr/>
      <dgm:t>
        <a:bodyPr/>
        <a:lstStyle/>
        <a:p>
          <a:endParaRPr lang="en-US"/>
        </a:p>
      </dgm:t>
    </dgm:pt>
    <dgm:pt modelId="{40CC602F-C9C9-4597-8B34-B1A05D6D3CCA}" type="pres">
      <dgm:prSet presAssocID="{65C8CB60-B73E-4DD6-9508-844623BB8DD6}" presName="root2" presStyleCnt="0"/>
      <dgm:spPr/>
    </dgm:pt>
    <dgm:pt modelId="{08D3C1D4-C66E-46E0-A493-400DC570DC9F}" type="pres">
      <dgm:prSet presAssocID="{65C8CB60-B73E-4DD6-9508-844623BB8DD6}" presName="LevelTwoTextNode" presStyleLbl="node4" presStyleIdx="2" presStyleCnt="4" custScaleX="39432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9E06D7B-1ED0-4F1D-9586-300356E5CEAD}" type="pres">
      <dgm:prSet presAssocID="{65C8CB60-B73E-4DD6-9508-844623BB8DD6}" presName="level3hierChild" presStyleCnt="0"/>
      <dgm:spPr/>
    </dgm:pt>
    <dgm:pt modelId="{99039034-9D69-4F95-B052-ED153484B441}" type="pres">
      <dgm:prSet presAssocID="{12850B8F-6275-4C08-859B-2F746547144C}" presName="conn2-1" presStyleLbl="parChTrans1D3" presStyleIdx="3" presStyleCnt="9"/>
      <dgm:spPr/>
      <dgm:t>
        <a:bodyPr/>
        <a:lstStyle/>
        <a:p>
          <a:endParaRPr lang="en-US"/>
        </a:p>
      </dgm:t>
    </dgm:pt>
    <dgm:pt modelId="{1B7CD4DE-EEB4-4209-B830-1C0E6B335B00}" type="pres">
      <dgm:prSet presAssocID="{12850B8F-6275-4C08-859B-2F746547144C}" presName="connTx" presStyleLbl="parChTrans1D3" presStyleIdx="3" presStyleCnt="9"/>
      <dgm:spPr/>
      <dgm:t>
        <a:bodyPr/>
        <a:lstStyle/>
        <a:p>
          <a:endParaRPr lang="en-US"/>
        </a:p>
      </dgm:t>
    </dgm:pt>
    <dgm:pt modelId="{3BC3546A-6529-4BC1-8BFC-E90F9C5297C9}" type="pres">
      <dgm:prSet presAssocID="{DE055455-0E8B-4F2B-AE7E-9743522859E0}" presName="root2" presStyleCnt="0"/>
      <dgm:spPr/>
    </dgm:pt>
    <dgm:pt modelId="{BD9EC47A-5D18-4DD6-BAA5-632C90639431}" type="pres">
      <dgm:prSet presAssocID="{DE055455-0E8B-4F2B-AE7E-9743522859E0}" presName="LevelTwoTextNode" presStyleLbl="node3" presStyleIdx="3" presStyleCnt="9" custScaleX="188575" custScaleY="12234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2B13CD2-0BA7-4285-8A6E-D49BFC274F6E}" type="pres">
      <dgm:prSet presAssocID="{DE055455-0E8B-4F2B-AE7E-9743522859E0}" presName="level3hierChild" presStyleCnt="0"/>
      <dgm:spPr/>
    </dgm:pt>
    <dgm:pt modelId="{88325120-E376-4D68-AC2B-54AECCE7D0AB}" type="pres">
      <dgm:prSet presAssocID="{7224335B-CE8D-4565-8C8D-A9EC69DEC963}" presName="conn2-1" presStyleLbl="parChTrans1D4" presStyleIdx="3" presStyleCnt="4"/>
      <dgm:spPr/>
      <dgm:t>
        <a:bodyPr/>
        <a:lstStyle/>
        <a:p>
          <a:endParaRPr lang="en-US"/>
        </a:p>
      </dgm:t>
    </dgm:pt>
    <dgm:pt modelId="{A311C53A-B993-4B6D-9FE7-6708D691CAD1}" type="pres">
      <dgm:prSet presAssocID="{7224335B-CE8D-4565-8C8D-A9EC69DEC963}" presName="connTx" presStyleLbl="parChTrans1D4" presStyleIdx="3" presStyleCnt="4"/>
      <dgm:spPr/>
      <dgm:t>
        <a:bodyPr/>
        <a:lstStyle/>
        <a:p>
          <a:endParaRPr lang="en-US"/>
        </a:p>
      </dgm:t>
    </dgm:pt>
    <dgm:pt modelId="{C178A069-1A67-4578-9E88-30BDC1A753C9}" type="pres">
      <dgm:prSet presAssocID="{BD7BC5B9-E7B1-4DC0-9E8D-43CD22123E7B}" presName="root2" presStyleCnt="0"/>
      <dgm:spPr/>
    </dgm:pt>
    <dgm:pt modelId="{0EC39586-9F3B-4A59-8432-D4252417A33F}" type="pres">
      <dgm:prSet presAssocID="{BD7BC5B9-E7B1-4DC0-9E8D-43CD22123E7B}" presName="LevelTwoTextNode" presStyleLbl="node4" presStyleIdx="3" presStyleCnt="4" custScaleX="394322" custScaleY="15703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EFDD707-46B6-4DE5-95A9-1D407EF6B58C}" type="pres">
      <dgm:prSet presAssocID="{BD7BC5B9-E7B1-4DC0-9E8D-43CD22123E7B}" presName="level3hierChild" presStyleCnt="0"/>
      <dgm:spPr/>
    </dgm:pt>
    <dgm:pt modelId="{1CC18D3B-CBE5-45FD-B6A4-8FBA7A6FD679}" type="pres">
      <dgm:prSet presAssocID="{FB4EB86D-51E0-4B80-8095-6EC66CC54469}" presName="conn2-1" presStyleLbl="parChTrans1D2" presStyleIdx="1" presStyleCnt="3"/>
      <dgm:spPr/>
      <dgm:t>
        <a:bodyPr/>
        <a:lstStyle/>
        <a:p>
          <a:endParaRPr lang="en-US"/>
        </a:p>
      </dgm:t>
    </dgm:pt>
    <dgm:pt modelId="{AFC26697-8FB8-4B97-A157-3EADFF54AC60}" type="pres">
      <dgm:prSet presAssocID="{FB4EB86D-51E0-4B80-8095-6EC66CC54469}" presName="connTx" presStyleLbl="parChTrans1D2" presStyleIdx="1" presStyleCnt="3"/>
      <dgm:spPr/>
      <dgm:t>
        <a:bodyPr/>
        <a:lstStyle/>
        <a:p>
          <a:endParaRPr lang="en-US"/>
        </a:p>
      </dgm:t>
    </dgm:pt>
    <dgm:pt modelId="{66619406-5EC7-4A6B-8157-C0A325269808}" type="pres">
      <dgm:prSet presAssocID="{566E141A-C358-464E-ACAA-D1CCD88AABCB}" presName="root2" presStyleCnt="0"/>
      <dgm:spPr/>
    </dgm:pt>
    <dgm:pt modelId="{CD6887C1-C030-4454-88A0-D6D01A0E04D5}" type="pres">
      <dgm:prSet presAssocID="{566E141A-C358-464E-ACAA-D1CCD88AABCB}" presName="LevelTwoTextNode" presStyleLbl="node2" presStyleIdx="1" presStyleCnt="3" custScaleX="130920" custScaleY="21868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AA94418-0E61-4EBB-98B5-5B627B44CCED}" type="pres">
      <dgm:prSet presAssocID="{566E141A-C358-464E-ACAA-D1CCD88AABCB}" presName="level3hierChild" presStyleCnt="0"/>
      <dgm:spPr/>
    </dgm:pt>
    <dgm:pt modelId="{0DE74175-C510-4ED5-A9BF-CA7B0FD6A96E}" type="pres">
      <dgm:prSet presAssocID="{58E660F8-0F0B-4847-BE23-A9201BFC63E0}" presName="conn2-1" presStyleLbl="parChTrans1D3" presStyleIdx="4" presStyleCnt="9"/>
      <dgm:spPr/>
      <dgm:t>
        <a:bodyPr/>
        <a:lstStyle/>
        <a:p>
          <a:endParaRPr lang="en-US"/>
        </a:p>
      </dgm:t>
    </dgm:pt>
    <dgm:pt modelId="{D9B58AA0-6669-4B66-8DDD-CF2CFBF1DF76}" type="pres">
      <dgm:prSet presAssocID="{58E660F8-0F0B-4847-BE23-A9201BFC63E0}" presName="connTx" presStyleLbl="parChTrans1D3" presStyleIdx="4" presStyleCnt="9"/>
      <dgm:spPr/>
      <dgm:t>
        <a:bodyPr/>
        <a:lstStyle/>
        <a:p>
          <a:endParaRPr lang="en-US"/>
        </a:p>
      </dgm:t>
    </dgm:pt>
    <dgm:pt modelId="{06D20588-AA05-4BBC-992F-23D00C48A283}" type="pres">
      <dgm:prSet presAssocID="{0CC0CC0D-BA34-492E-8462-1179D193FC0F}" presName="root2" presStyleCnt="0"/>
      <dgm:spPr/>
    </dgm:pt>
    <dgm:pt modelId="{9DC65D11-3192-4598-9C29-25DA4B60F7E4}" type="pres">
      <dgm:prSet presAssocID="{0CC0CC0D-BA34-492E-8462-1179D193FC0F}" presName="LevelTwoTextNode" presStyleLbl="node3" presStyleIdx="4" presStyleCnt="9" custScaleX="23692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F3976C9-CA69-41BE-9343-A0F2D4A90E11}" type="pres">
      <dgm:prSet presAssocID="{0CC0CC0D-BA34-492E-8462-1179D193FC0F}" presName="level3hierChild" presStyleCnt="0"/>
      <dgm:spPr/>
    </dgm:pt>
    <dgm:pt modelId="{99DB5B80-1A7F-4CF5-9EA8-8D132987E5A6}" type="pres">
      <dgm:prSet presAssocID="{17197AAC-B3CB-4FB0-A311-10B6F69D8643}" presName="conn2-1" presStyleLbl="parChTrans1D3" presStyleIdx="5" presStyleCnt="9"/>
      <dgm:spPr/>
      <dgm:t>
        <a:bodyPr/>
        <a:lstStyle/>
        <a:p>
          <a:endParaRPr lang="en-US"/>
        </a:p>
      </dgm:t>
    </dgm:pt>
    <dgm:pt modelId="{212B13C9-FC77-4CF0-AED7-1427DDA1BF27}" type="pres">
      <dgm:prSet presAssocID="{17197AAC-B3CB-4FB0-A311-10B6F69D8643}" presName="connTx" presStyleLbl="parChTrans1D3" presStyleIdx="5" presStyleCnt="9"/>
      <dgm:spPr/>
      <dgm:t>
        <a:bodyPr/>
        <a:lstStyle/>
        <a:p>
          <a:endParaRPr lang="en-US"/>
        </a:p>
      </dgm:t>
    </dgm:pt>
    <dgm:pt modelId="{918ACD65-9E42-4D90-9116-912CE98B6560}" type="pres">
      <dgm:prSet presAssocID="{2392AF7F-AF93-4673-9CEE-E3AF934F8D83}" presName="root2" presStyleCnt="0"/>
      <dgm:spPr/>
    </dgm:pt>
    <dgm:pt modelId="{C9143859-E409-492E-B323-A71ABB8CEA4D}" type="pres">
      <dgm:prSet presAssocID="{2392AF7F-AF93-4673-9CEE-E3AF934F8D83}" presName="LevelTwoTextNode" presStyleLbl="node3" presStyleIdx="5" presStyleCnt="9" custScaleX="25124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F8A9C16-CE8B-43A3-BE51-EE553A9937A8}" type="pres">
      <dgm:prSet presAssocID="{2392AF7F-AF93-4673-9CEE-E3AF934F8D83}" presName="level3hierChild" presStyleCnt="0"/>
      <dgm:spPr/>
    </dgm:pt>
    <dgm:pt modelId="{375E31AC-723E-48B9-807B-4EF547908812}" type="pres">
      <dgm:prSet presAssocID="{A5E8B90F-5535-4C39-B7D0-62BD530D2B62}" presName="conn2-1" presStyleLbl="parChTrans1D2" presStyleIdx="2" presStyleCnt="3"/>
      <dgm:spPr/>
      <dgm:t>
        <a:bodyPr/>
        <a:lstStyle/>
        <a:p>
          <a:endParaRPr lang="en-US"/>
        </a:p>
      </dgm:t>
    </dgm:pt>
    <dgm:pt modelId="{49787313-6004-457D-98F9-FE3F44FA6243}" type="pres">
      <dgm:prSet presAssocID="{A5E8B90F-5535-4C39-B7D0-62BD530D2B62}" presName="connTx" presStyleLbl="parChTrans1D2" presStyleIdx="2" presStyleCnt="3"/>
      <dgm:spPr/>
      <dgm:t>
        <a:bodyPr/>
        <a:lstStyle/>
        <a:p>
          <a:endParaRPr lang="en-US"/>
        </a:p>
      </dgm:t>
    </dgm:pt>
    <dgm:pt modelId="{59DAB0EF-A51C-415C-9D72-33C6533278EE}" type="pres">
      <dgm:prSet presAssocID="{48F06A1C-2680-4C04-A269-938F425A4AE0}" presName="root2" presStyleCnt="0"/>
      <dgm:spPr/>
    </dgm:pt>
    <dgm:pt modelId="{FEB78CC3-C8CE-4824-A1AB-EC0DE6C683EC}" type="pres">
      <dgm:prSet presAssocID="{48F06A1C-2680-4C04-A269-938F425A4AE0}" presName="LevelTwoTextNode" presStyleLbl="node2" presStyleIdx="2" presStyleCnt="3" custScaleX="116428" custScaleY="19486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DBD3276-61D9-4BC4-A47A-2D8159DA675B}" type="pres">
      <dgm:prSet presAssocID="{48F06A1C-2680-4C04-A269-938F425A4AE0}" presName="level3hierChild" presStyleCnt="0"/>
      <dgm:spPr/>
    </dgm:pt>
    <dgm:pt modelId="{2C9A29E0-3423-4B54-8713-0A580B30A6AB}" type="pres">
      <dgm:prSet presAssocID="{AF9A46B8-E440-487D-81D3-3A65228EF0D3}" presName="conn2-1" presStyleLbl="parChTrans1D3" presStyleIdx="6" presStyleCnt="9"/>
      <dgm:spPr/>
      <dgm:t>
        <a:bodyPr/>
        <a:lstStyle/>
        <a:p>
          <a:endParaRPr lang="en-US"/>
        </a:p>
      </dgm:t>
    </dgm:pt>
    <dgm:pt modelId="{4870A664-9B6C-418D-A773-E32B16C0F624}" type="pres">
      <dgm:prSet presAssocID="{AF9A46B8-E440-487D-81D3-3A65228EF0D3}" presName="connTx" presStyleLbl="parChTrans1D3" presStyleIdx="6" presStyleCnt="9"/>
      <dgm:spPr/>
      <dgm:t>
        <a:bodyPr/>
        <a:lstStyle/>
        <a:p>
          <a:endParaRPr lang="en-US"/>
        </a:p>
      </dgm:t>
    </dgm:pt>
    <dgm:pt modelId="{7FC82F68-3819-438F-BD23-2F335839AF47}" type="pres">
      <dgm:prSet presAssocID="{F83AECA5-096D-452E-A71F-229DFF98087F}" presName="root2" presStyleCnt="0"/>
      <dgm:spPr/>
    </dgm:pt>
    <dgm:pt modelId="{D6FE0969-3F00-4CEC-8AFA-E7EB1BE62C86}" type="pres">
      <dgm:prSet presAssocID="{F83AECA5-096D-452E-A71F-229DFF98087F}" presName="LevelTwoTextNode" presStyleLbl="node3" presStyleIdx="6" presStyleCnt="9" custScaleX="26473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EE56E3C-47D4-45A7-933B-B0809A361462}" type="pres">
      <dgm:prSet presAssocID="{F83AECA5-096D-452E-A71F-229DFF98087F}" presName="level3hierChild" presStyleCnt="0"/>
      <dgm:spPr/>
    </dgm:pt>
    <dgm:pt modelId="{1C946B97-5F2F-4BD3-89CE-5D96B6271D5C}" type="pres">
      <dgm:prSet presAssocID="{8465066D-12AD-4F67-A399-DFE14791CCC7}" presName="conn2-1" presStyleLbl="parChTrans1D3" presStyleIdx="7" presStyleCnt="9"/>
      <dgm:spPr/>
      <dgm:t>
        <a:bodyPr/>
        <a:lstStyle/>
        <a:p>
          <a:endParaRPr lang="en-US"/>
        </a:p>
      </dgm:t>
    </dgm:pt>
    <dgm:pt modelId="{9FEC08BF-52C9-4089-AC5C-C513A75170A2}" type="pres">
      <dgm:prSet presAssocID="{8465066D-12AD-4F67-A399-DFE14791CCC7}" presName="connTx" presStyleLbl="parChTrans1D3" presStyleIdx="7" presStyleCnt="9"/>
      <dgm:spPr/>
      <dgm:t>
        <a:bodyPr/>
        <a:lstStyle/>
        <a:p>
          <a:endParaRPr lang="en-US"/>
        </a:p>
      </dgm:t>
    </dgm:pt>
    <dgm:pt modelId="{F981E84D-DF8D-468F-B80E-1DF2DCAC3C9D}" type="pres">
      <dgm:prSet presAssocID="{0DE0D5F2-8158-4898-BFCD-F1A94FE0A1AC}" presName="root2" presStyleCnt="0"/>
      <dgm:spPr/>
    </dgm:pt>
    <dgm:pt modelId="{B149AEC1-300A-4C3A-B3A5-1E6FD39A26E1}" type="pres">
      <dgm:prSet presAssocID="{0DE0D5F2-8158-4898-BFCD-F1A94FE0A1AC}" presName="LevelTwoTextNode" presStyleLbl="node3" presStyleIdx="7" presStyleCnt="9" custScaleX="27178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EA0814E-1C74-4067-98D2-BFCF350D0161}" type="pres">
      <dgm:prSet presAssocID="{0DE0D5F2-8158-4898-BFCD-F1A94FE0A1AC}" presName="level3hierChild" presStyleCnt="0"/>
      <dgm:spPr/>
    </dgm:pt>
    <dgm:pt modelId="{1B6728CB-587D-4509-BFFA-1187F2F4887E}" type="pres">
      <dgm:prSet presAssocID="{445092E8-9790-4D97-B1EC-05B7E0B8DB21}" presName="conn2-1" presStyleLbl="parChTrans1D3" presStyleIdx="8" presStyleCnt="9"/>
      <dgm:spPr/>
      <dgm:t>
        <a:bodyPr/>
        <a:lstStyle/>
        <a:p>
          <a:endParaRPr lang="en-US"/>
        </a:p>
      </dgm:t>
    </dgm:pt>
    <dgm:pt modelId="{BDC94756-6AD1-4E71-91D0-4F7508382042}" type="pres">
      <dgm:prSet presAssocID="{445092E8-9790-4D97-B1EC-05B7E0B8DB21}" presName="connTx" presStyleLbl="parChTrans1D3" presStyleIdx="8" presStyleCnt="9"/>
      <dgm:spPr/>
      <dgm:t>
        <a:bodyPr/>
        <a:lstStyle/>
        <a:p>
          <a:endParaRPr lang="en-US"/>
        </a:p>
      </dgm:t>
    </dgm:pt>
    <dgm:pt modelId="{9D19F901-CA30-49A5-B1A6-17664F1BC741}" type="pres">
      <dgm:prSet presAssocID="{B4B8BCA6-A6A5-47B9-ADB7-DAAC2212CC46}" presName="root2" presStyleCnt="0"/>
      <dgm:spPr/>
    </dgm:pt>
    <dgm:pt modelId="{7526ACC4-A8B8-4BD3-B0C5-418A989266C7}" type="pres">
      <dgm:prSet presAssocID="{B4B8BCA6-A6A5-47B9-ADB7-DAAC2212CC46}" presName="LevelTwoTextNode" presStyleLbl="node3" presStyleIdx="8" presStyleCnt="9" custScaleX="27983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1AA656D-8972-4B8D-8E41-42030A8EBD3E}" type="pres">
      <dgm:prSet presAssocID="{B4B8BCA6-A6A5-47B9-ADB7-DAAC2212CC46}" presName="level3hierChild" presStyleCnt="0"/>
      <dgm:spPr/>
    </dgm:pt>
  </dgm:ptLst>
  <dgm:cxnLst>
    <dgm:cxn modelId="{DE30A129-BECE-4933-8F73-A85FAC6EE664}" type="presOf" srcId="{BB8985FD-39C9-4FD0-AEC6-52694D5CF087}" destId="{58241E46-E6EF-4EB9-88A5-CE56BFF89DEA}" srcOrd="0" destOrd="0" presId="urn:microsoft.com/office/officeart/2005/8/layout/hierarchy2"/>
    <dgm:cxn modelId="{895BF7DD-ED29-417F-A980-D27794DB0EA2}" srcId="{988A312E-21BE-41CD-9DFB-D814C2C1D9F2}" destId="{48F06A1C-2680-4C04-A269-938F425A4AE0}" srcOrd="2" destOrd="0" parTransId="{A5E8B90F-5535-4C39-B7D0-62BD530D2B62}" sibTransId="{7009DC44-C99A-4D86-89AE-5F193914C08C}"/>
    <dgm:cxn modelId="{DAD89C03-0D7F-4D5D-8A64-69D3C76DD5F8}" srcId="{988A312E-21BE-41CD-9DFB-D814C2C1D9F2}" destId="{566E141A-C358-464E-ACAA-D1CCD88AABCB}" srcOrd="1" destOrd="0" parTransId="{FB4EB86D-51E0-4B80-8095-6EC66CC54469}" sibTransId="{27277BE9-4231-400D-B16F-A363C57CD662}"/>
    <dgm:cxn modelId="{FCEE4917-673C-4860-BBE1-A8157579C233}" type="presOf" srcId="{3A4FA4B3-AF9D-47FE-AF00-7A5686410000}" destId="{C625D017-CF74-43C5-8358-BAA02049166E}" srcOrd="0" destOrd="0" presId="urn:microsoft.com/office/officeart/2005/8/layout/hierarchy2"/>
    <dgm:cxn modelId="{B6A89ED2-58D8-4D94-A0B0-B1FC95D83559}" type="presOf" srcId="{C3B80A9A-A4AD-4925-9630-E4D6CCC57D31}" destId="{993C8C1C-8531-460D-B0E4-BA0A1CC35C51}" srcOrd="1" destOrd="0" presId="urn:microsoft.com/office/officeart/2005/8/layout/hierarchy2"/>
    <dgm:cxn modelId="{A3657E16-6D51-4489-BC66-F2F3272E828D}" type="presOf" srcId="{50529D5C-D572-46E1-9116-6CEF50FEB35D}" destId="{175DCEDC-FC27-43CC-8BEE-FB4BF570C329}" srcOrd="0" destOrd="0" presId="urn:microsoft.com/office/officeart/2005/8/layout/hierarchy2"/>
    <dgm:cxn modelId="{1E279826-4DE7-44D1-9619-E525674B25AC}" srcId="{70FCF4D3-DCD4-4BCA-8560-D81835F34D09}" destId="{50529D5C-D572-46E1-9116-6CEF50FEB35D}" srcOrd="0" destOrd="0" parTransId="{A886C940-6282-49E6-AF42-FD13EFC6D738}" sibTransId="{A3CD9D41-0D97-4A52-BF54-543A17709F72}"/>
    <dgm:cxn modelId="{086F1160-46A4-412D-823F-063AD26947F4}" srcId="{9B3D39C4-3CCD-44F4-8DAE-7807B17493D2}" destId="{65C8CB60-B73E-4DD6-9508-844623BB8DD6}" srcOrd="0" destOrd="0" parTransId="{2C60D4B2-C72B-4EF6-A3E9-6F30194BD40F}" sibTransId="{DCEFB6FA-DB58-45A7-8A72-5390EDDA16CA}"/>
    <dgm:cxn modelId="{3E31CC0A-60F8-4309-91FA-F7A1B8A5B132}" type="presOf" srcId="{12850B8F-6275-4C08-859B-2F746547144C}" destId="{1B7CD4DE-EEB4-4209-B830-1C0E6B335B00}" srcOrd="1" destOrd="0" presId="urn:microsoft.com/office/officeart/2005/8/layout/hierarchy2"/>
    <dgm:cxn modelId="{D0AC6103-4A57-4FBC-BE18-DF7B8226236D}" srcId="{70FCF4D3-DCD4-4BCA-8560-D81835F34D09}" destId="{9B3D39C4-3CCD-44F4-8DAE-7807B17493D2}" srcOrd="2" destOrd="0" parTransId="{C3B80A9A-A4AD-4925-9630-E4D6CCC57D31}" sibTransId="{F0FDD0DD-7991-49E8-BB61-E73A0D54A92D}"/>
    <dgm:cxn modelId="{1E51F2D4-9305-4BBD-8597-023470999A5A}" type="presOf" srcId="{445092E8-9790-4D97-B1EC-05B7E0B8DB21}" destId="{1B6728CB-587D-4509-BFFA-1187F2F4887E}" srcOrd="0" destOrd="0" presId="urn:microsoft.com/office/officeart/2005/8/layout/hierarchy2"/>
    <dgm:cxn modelId="{05A0B0FD-7DAE-4764-98BA-2D8D2FA0CC2C}" type="presOf" srcId="{988A312E-21BE-41CD-9DFB-D814C2C1D9F2}" destId="{615CF9E4-2C01-49F6-9DF3-7E8CF090192D}" srcOrd="0" destOrd="0" presId="urn:microsoft.com/office/officeart/2005/8/layout/hierarchy2"/>
    <dgm:cxn modelId="{C5D3E468-D1B5-4A66-A382-EF9E8E469CF1}" type="presOf" srcId="{7224335B-CE8D-4565-8C8D-A9EC69DEC963}" destId="{A311C53A-B993-4B6D-9FE7-6708D691CAD1}" srcOrd="1" destOrd="0" presId="urn:microsoft.com/office/officeart/2005/8/layout/hierarchy2"/>
    <dgm:cxn modelId="{9C807668-3BB1-4A74-810B-1FD14C5A5EBB}" type="presOf" srcId="{48F06A1C-2680-4C04-A269-938F425A4AE0}" destId="{FEB78CC3-C8CE-4824-A1AB-EC0DE6C683EC}" srcOrd="0" destOrd="0" presId="urn:microsoft.com/office/officeart/2005/8/layout/hierarchy2"/>
    <dgm:cxn modelId="{D15B024D-E5FE-4C25-8341-676686F389C6}" type="presOf" srcId="{58E660F8-0F0B-4847-BE23-A9201BFC63E0}" destId="{0DE74175-C510-4ED5-A9BF-CA7B0FD6A96E}" srcOrd="0" destOrd="0" presId="urn:microsoft.com/office/officeart/2005/8/layout/hierarchy2"/>
    <dgm:cxn modelId="{9E603285-F3B5-47CF-AF3B-EAFDDDC32911}" type="presOf" srcId="{A886C940-6282-49E6-AF42-FD13EFC6D738}" destId="{A13717F9-F1ED-4033-9B8C-170ED575482E}" srcOrd="1" destOrd="0" presId="urn:microsoft.com/office/officeart/2005/8/layout/hierarchy2"/>
    <dgm:cxn modelId="{B5B0C0B6-551E-431D-93FA-C1B11CF83193}" type="presOf" srcId="{BD7BC5B9-E7B1-4DC0-9E8D-43CD22123E7B}" destId="{0EC39586-9F3B-4A59-8432-D4252417A33F}" srcOrd="0" destOrd="0" presId="urn:microsoft.com/office/officeart/2005/8/layout/hierarchy2"/>
    <dgm:cxn modelId="{917F2233-7192-4F8B-A628-CBE789F203D0}" srcId="{333908E9-1860-4F5A-9AED-3EBF9A8C5761}" destId="{8A87C37E-B525-4B0B-A98D-74AAE108E7ED}" srcOrd="0" destOrd="0" parTransId="{BB8985FD-39C9-4FD0-AEC6-52694D5CF087}" sibTransId="{0E2E7B36-9FE4-4F45-BE59-EC8549037D60}"/>
    <dgm:cxn modelId="{D7B00262-A85A-4BAF-A787-4C0FBC9696D0}" type="presOf" srcId="{65C8CB60-B73E-4DD6-9508-844623BB8DD6}" destId="{08D3C1D4-C66E-46E0-A493-400DC570DC9F}" srcOrd="0" destOrd="0" presId="urn:microsoft.com/office/officeart/2005/8/layout/hierarchy2"/>
    <dgm:cxn modelId="{E632F8B7-ABF2-4274-B43F-2442055E9361}" type="presOf" srcId="{A5E8B90F-5535-4C39-B7D0-62BD530D2B62}" destId="{49787313-6004-457D-98F9-FE3F44FA6243}" srcOrd="1" destOrd="0" presId="urn:microsoft.com/office/officeart/2005/8/layout/hierarchy2"/>
    <dgm:cxn modelId="{26D52337-D89E-4419-A5EA-97533F5ED332}" type="presOf" srcId="{2C60D4B2-C72B-4EF6-A3E9-6F30194BD40F}" destId="{2A739536-564D-4268-A7FA-3BEB9345A109}" srcOrd="1" destOrd="0" presId="urn:microsoft.com/office/officeart/2005/8/layout/hierarchy2"/>
    <dgm:cxn modelId="{295E81D3-9730-49B5-81C4-A5E035950E94}" type="presOf" srcId="{17197AAC-B3CB-4FB0-A311-10B6F69D8643}" destId="{212B13C9-FC77-4CF0-AED7-1427DDA1BF27}" srcOrd="1" destOrd="0" presId="urn:microsoft.com/office/officeart/2005/8/layout/hierarchy2"/>
    <dgm:cxn modelId="{18D22DD5-6B68-42FA-8D94-875D1FC9D8A5}" type="presOf" srcId="{B4B8BCA6-A6A5-47B9-ADB7-DAAC2212CC46}" destId="{7526ACC4-A8B8-4BD3-B0C5-418A989266C7}" srcOrd="0" destOrd="0" presId="urn:microsoft.com/office/officeart/2005/8/layout/hierarchy2"/>
    <dgm:cxn modelId="{978F0807-38A3-4547-B06A-2BE13772293D}" type="presOf" srcId="{17197AAC-B3CB-4FB0-A311-10B6F69D8643}" destId="{99DB5B80-1A7F-4CF5-9EA8-8D132987E5A6}" srcOrd="0" destOrd="0" presId="urn:microsoft.com/office/officeart/2005/8/layout/hierarchy2"/>
    <dgm:cxn modelId="{3D6DE033-E6D2-4BE5-8EBF-95CAC8BABBA8}" srcId="{50529D5C-D572-46E1-9116-6CEF50FEB35D}" destId="{1E5918C0-9CF2-405E-B27D-FE24BBD062A5}" srcOrd="0" destOrd="0" parTransId="{905488F3-2DC8-4E69-AED4-66913B641D94}" sibTransId="{F77996CB-F17E-42D2-9E5F-91A62B74D09A}"/>
    <dgm:cxn modelId="{E8451993-49EA-458C-B00B-4011C02B2CF6}" srcId="{70FCF4D3-DCD4-4BCA-8560-D81835F34D09}" destId="{333908E9-1860-4F5A-9AED-3EBF9A8C5761}" srcOrd="1" destOrd="0" parTransId="{3A4FA4B3-AF9D-47FE-AF00-7A5686410000}" sibTransId="{906B24CB-C87B-4BBA-963E-EACDF0505D49}"/>
    <dgm:cxn modelId="{5D5C1C85-0C41-486D-B766-9B40E28C684A}" type="presOf" srcId="{AF9A46B8-E440-487D-81D3-3A65228EF0D3}" destId="{4870A664-9B6C-418D-A773-E32B16C0F624}" srcOrd="1" destOrd="0" presId="urn:microsoft.com/office/officeart/2005/8/layout/hierarchy2"/>
    <dgm:cxn modelId="{EACD4D09-0AF3-4FCB-872C-0EA1CACBA260}" type="presOf" srcId="{0DE0D5F2-8158-4898-BFCD-F1A94FE0A1AC}" destId="{B149AEC1-300A-4C3A-B3A5-1E6FD39A26E1}" srcOrd="0" destOrd="0" presId="urn:microsoft.com/office/officeart/2005/8/layout/hierarchy2"/>
    <dgm:cxn modelId="{F8162844-C38D-4F5C-B100-8E69DE5E3A1D}" srcId="{70FCF4D3-DCD4-4BCA-8560-D81835F34D09}" destId="{DE055455-0E8B-4F2B-AE7E-9743522859E0}" srcOrd="3" destOrd="0" parTransId="{12850B8F-6275-4C08-859B-2F746547144C}" sibTransId="{4CCCE5C5-A2C7-4FC3-B3D4-A3E3BF0B9B61}"/>
    <dgm:cxn modelId="{8E1BF5AE-890F-4725-9B3E-8676B629191B}" type="presOf" srcId="{333908E9-1860-4F5A-9AED-3EBF9A8C5761}" destId="{7C60A315-25CF-4818-BB03-4ABFDB82BF28}" srcOrd="0" destOrd="0" presId="urn:microsoft.com/office/officeart/2005/8/layout/hierarchy2"/>
    <dgm:cxn modelId="{09307CB3-DABC-4395-A11D-98DA9EBFAEDD}" type="presOf" srcId="{17772E8A-BFE8-42F3-8D2B-29716A753C64}" destId="{8F9EF698-B2D3-481B-AD2F-4850752918B8}" srcOrd="1" destOrd="0" presId="urn:microsoft.com/office/officeart/2005/8/layout/hierarchy2"/>
    <dgm:cxn modelId="{1C230D2A-63A6-4385-BE42-4B1A7B64D323}" srcId="{988A312E-21BE-41CD-9DFB-D814C2C1D9F2}" destId="{70FCF4D3-DCD4-4BCA-8560-D81835F34D09}" srcOrd="0" destOrd="0" parTransId="{17772E8A-BFE8-42F3-8D2B-29716A753C64}" sibTransId="{DACBD5C8-076E-43E6-9CBE-87DB3311D947}"/>
    <dgm:cxn modelId="{09142A57-299F-4407-9E19-CBA98B9E4532}" type="presOf" srcId="{FB4EB86D-51E0-4B80-8095-6EC66CC54469}" destId="{1CC18D3B-CBE5-45FD-B6A4-8FBA7A6FD679}" srcOrd="0" destOrd="0" presId="urn:microsoft.com/office/officeart/2005/8/layout/hierarchy2"/>
    <dgm:cxn modelId="{E854194A-1805-4A63-860A-EED965039044}" type="presOf" srcId="{17772E8A-BFE8-42F3-8D2B-29716A753C64}" destId="{5714188A-F791-47DC-85F0-18B81BADED87}" srcOrd="0" destOrd="0" presId="urn:microsoft.com/office/officeart/2005/8/layout/hierarchy2"/>
    <dgm:cxn modelId="{AF286FBC-9C5E-4C8F-8C7C-7D4A69634ECA}" srcId="{566E141A-C358-464E-ACAA-D1CCD88AABCB}" destId="{2392AF7F-AF93-4673-9CEE-E3AF934F8D83}" srcOrd="1" destOrd="0" parTransId="{17197AAC-B3CB-4FB0-A311-10B6F69D8643}" sibTransId="{3BD0AE23-3214-40F8-98BC-46257D253F90}"/>
    <dgm:cxn modelId="{7EB17E09-7A2C-47DA-A059-6CC437BF26E1}" type="presOf" srcId="{58E660F8-0F0B-4847-BE23-A9201BFC63E0}" destId="{D9B58AA0-6669-4B66-8DDD-CF2CFBF1DF76}" srcOrd="1" destOrd="0" presId="urn:microsoft.com/office/officeart/2005/8/layout/hierarchy2"/>
    <dgm:cxn modelId="{4DFD2855-16F8-4E0F-A63C-24A562040B28}" type="presOf" srcId="{2C60D4B2-C72B-4EF6-A3E9-6F30194BD40F}" destId="{22B127B1-D15A-43B4-AB32-3FDFE2943548}" srcOrd="0" destOrd="0" presId="urn:microsoft.com/office/officeart/2005/8/layout/hierarchy2"/>
    <dgm:cxn modelId="{5C36D458-90B6-46E4-A41A-202741F42599}" type="presOf" srcId="{905488F3-2DC8-4E69-AED4-66913B641D94}" destId="{DD76B27A-E212-4A98-B4BB-C2DF34060179}" srcOrd="0" destOrd="0" presId="urn:microsoft.com/office/officeart/2005/8/layout/hierarchy2"/>
    <dgm:cxn modelId="{4E8FE00C-4FB8-4924-AB66-0F8BCAF0C33F}" type="presOf" srcId="{A886C940-6282-49E6-AF42-FD13EFC6D738}" destId="{7B984B17-1885-4318-9AAB-EFE53C95E900}" srcOrd="0" destOrd="0" presId="urn:microsoft.com/office/officeart/2005/8/layout/hierarchy2"/>
    <dgm:cxn modelId="{C7F33B11-F138-4213-B5B0-31FF28EE2B4C}" type="presOf" srcId="{C3B80A9A-A4AD-4925-9630-E4D6CCC57D31}" destId="{AA664173-076C-4809-A079-E591A3987A87}" srcOrd="0" destOrd="0" presId="urn:microsoft.com/office/officeart/2005/8/layout/hierarchy2"/>
    <dgm:cxn modelId="{4C3F7719-8C4D-4E2D-9C8C-89EA61F8B18B}" type="presOf" srcId="{DE055455-0E8B-4F2B-AE7E-9743522859E0}" destId="{BD9EC47A-5D18-4DD6-BAA5-632C90639431}" srcOrd="0" destOrd="0" presId="urn:microsoft.com/office/officeart/2005/8/layout/hierarchy2"/>
    <dgm:cxn modelId="{154E121E-3FC5-467E-99C6-E413D831C95F}" type="presOf" srcId="{9B3D39C4-3CCD-44F4-8DAE-7807B17493D2}" destId="{9EC46B09-9DA4-4ABD-8F7C-96BC6A681BD1}" srcOrd="0" destOrd="0" presId="urn:microsoft.com/office/officeart/2005/8/layout/hierarchy2"/>
    <dgm:cxn modelId="{41FCFF3B-5073-4FA1-86E2-7F04BC4DF079}" srcId="{DE055455-0E8B-4F2B-AE7E-9743522859E0}" destId="{BD7BC5B9-E7B1-4DC0-9E8D-43CD22123E7B}" srcOrd="0" destOrd="0" parTransId="{7224335B-CE8D-4565-8C8D-A9EC69DEC963}" sibTransId="{C021103D-4E98-4D38-9005-152908798286}"/>
    <dgm:cxn modelId="{3363B687-48A9-47E5-8589-F23184957BD0}" type="presOf" srcId="{AF9A46B8-E440-487D-81D3-3A65228EF0D3}" destId="{2C9A29E0-3423-4B54-8713-0A580B30A6AB}" srcOrd="0" destOrd="0" presId="urn:microsoft.com/office/officeart/2005/8/layout/hierarchy2"/>
    <dgm:cxn modelId="{B9A3F544-4DCA-4923-B157-EF74EF0A8B44}" srcId="{48F06A1C-2680-4C04-A269-938F425A4AE0}" destId="{0DE0D5F2-8158-4898-BFCD-F1A94FE0A1AC}" srcOrd="1" destOrd="0" parTransId="{8465066D-12AD-4F67-A399-DFE14791CCC7}" sibTransId="{6C22A51C-E69A-4F8D-AD83-9A450C5AD1B0}"/>
    <dgm:cxn modelId="{BF64C522-F583-427B-AED7-CE7A0ADE58BE}" type="presOf" srcId="{79E9FC65-08C6-4B94-9893-1CD68F0F8128}" destId="{51373A2C-07F7-4F63-9747-FF5F27F9F74A}" srcOrd="0" destOrd="0" presId="urn:microsoft.com/office/officeart/2005/8/layout/hierarchy2"/>
    <dgm:cxn modelId="{698427F8-6FB5-4237-964F-C4DA0924D58A}" srcId="{79E9FC65-08C6-4B94-9893-1CD68F0F8128}" destId="{988A312E-21BE-41CD-9DFB-D814C2C1D9F2}" srcOrd="0" destOrd="0" parTransId="{FE0F91D2-4CE5-4C10-84EA-DFCD438754BC}" sibTransId="{238E8951-12A5-4652-B35D-00706240E2B5}"/>
    <dgm:cxn modelId="{550C5148-9BCF-4271-B471-CBB060D337F4}" type="presOf" srcId="{8A87C37E-B525-4B0B-A98D-74AAE108E7ED}" destId="{DF0BD2EC-1227-4DE0-A44D-7D4C838ECC0D}" srcOrd="0" destOrd="0" presId="urn:microsoft.com/office/officeart/2005/8/layout/hierarchy2"/>
    <dgm:cxn modelId="{BC3A9F0C-6B19-4343-BC5E-0BCE9F45E753}" type="presOf" srcId="{BB8985FD-39C9-4FD0-AEC6-52694D5CF087}" destId="{78AD529F-5D66-4257-9B31-550D3902013B}" srcOrd="1" destOrd="0" presId="urn:microsoft.com/office/officeart/2005/8/layout/hierarchy2"/>
    <dgm:cxn modelId="{1B13D9C6-5C38-4C6B-A153-6B0898D76FB6}" type="presOf" srcId="{8465066D-12AD-4F67-A399-DFE14791CCC7}" destId="{1C946B97-5F2F-4BD3-89CE-5D96B6271D5C}" srcOrd="0" destOrd="0" presId="urn:microsoft.com/office/officeart/2005/8/layout/hierarchy2"/>
    <dgm:cxn modelId="{4208DF44-EA11-47F4-9B7E-6EB5D3C8374E}" type="presOf" srcId="{3A4FA4B3-AF9D-47FE-AF00-7A5686410000}" destId="{FCC51995-CAEE-42F4-9CB3-E07A36483240}" srcOrd="1" destOrd="0" presId="urn:microsoft.com/office/officeart/2005/8/layout/hierarchy2"/>
    <dgm:cxn modelId="{6B94BBE2-5B06-41AD-B470-2C591A6573F2}" type="presOf" srcId="{12850B8F-6275-4C08-859B-2F746547144C}" destId="{99039034-9D69-4F95-B052-ED153484B441}" srcOrd="0" destOrd="0" presId="urn:microsoft.com/office/officeart/2005/8/layout/hierarchy2"/>
    <dgm:cxn modelId="{B5A1A60B-625F-40BE-9539-929CEA6EB2DA}" type="presOf" srcId="{F83AECA5-096D-452E-A71F-229DFF98087F}" destId="{D6FE0969-3F00-4CEC-8AFA-E7EB1BE62C86}" srcOrd="0" destOrd="0" presId="urn:microsoft.com/office/officeart/2005/8/layout/hierarchy2"/>
    <dgm:cxn modelId="{770DF0EB-DCF5-47B4-A994-8B124D9FC470}" type="presOf" srcId="{70FCF4D3-DCD4-4BCA-8560-D81835F34D09}" destId="{C1EE2DDE-68CC-4266-991F-90CEA9977386}" srcOrd="0" destOrd="0" presId="urn:microsoft.com/office/officeart/2005/8/layout/hierarchy2"/>
    <dgm:cxn modelId="{30DAE4E5-C1A0-48F2-8B28-AA7B47406930}" type="presOf" srcId="{8465066D-12AD-4F67-A399-DFE14791CCC7}" destId="{9FEC08BF-52C9-4089-AC5C-C513A75170A2}" srcOrd="1" destOrd="0" presId="urn:microsoft.com/office/officeart/2005/8/layout/hierarchy2"/>
    <dgm:cxn modelId="{893F47B7-E30D-402E-918D-9B46C82CDE72}" srcId="{48F06A1C-2680-4C04-A269-938F425A4AE0}" destId="{B4B8BCA6-A6A5-47B9-ADB7-DAAC2212CC46}" srcOrd="2" destOrd="0" parTransId="{445092E8-9790-4D97-B1EC-05B7E0B8DB21}" sibTransId="{6AE31D97-F7E7-4C5A-8564-BDE6BF8627C4}"/>
    <dgm:cxn modelId="{8F3E5F29-3970-4C06-9798-1A72AB86F53E}" type="presOf" srcId="{1E5918C0-9CF2-405E-B27D-FE24BBD062A5}" destId="{4813E003-A4CB-4DFC-8222-36762E8FE554}" srcOrd="0" destOrd="0" presId="urn:microsoft.com/office/officeart/2005/8/layout/hierarchy2"/>
    <dgm:cxn modelId="{470BCE41-8D45-4516-9518-0FD8A303FF04}" type="presOf" srcId="{A5E8B90F-5535-4C39-B7D0-62BD530D2B62}" destId="{375E31AC-723E-48B9-807B-4EF547908812}" srcOrd="0" destOrd="0" presId="urn:microsoft.com/office/officeart/2005/8/layout/hierarchy2"/>
    <dgm:cxn modelId="{1C22EF34-773B-483C-B0C6-09E955C822EF}" srcId="{48F06A1C-2680-4C04-A269-938F425A4AE0}" destId="{F83AECA5-096D-452E-A71F-229DFF98087F}" srcOrd="0" destOrd="0" parTransId="{AF9A46B8-E440-487D-81D3-3A65228EF0D3}" sibTransId="{E8EA0191-D6AA-4606-B419-F2C4EDFE4F97}"/>
    <dgm:cxn modelId="{957FA86F-32C1-4AB8-8F6F-4A3280A5A513}" type="presOf" srcId="{445092E8-9790-4D97-B1EC-05B7E0B8DB21}" destId="{BDC94756-6AD1-4E71-91D0-4F7508382042}" srcOrd="1" destOrd="0" presId="urn:microsoft.com/office/officeart/2005/8/layout/hierarchy2"/>
    <dgm:cxn modelId="{F9436567-CF07-4CC3-9624-3421F2D25335}" type="presOf" srcId="{FB4EB86D-51E0-4B80-8095-6EC66CC54469}" destId="{AFC26697-8FB8-4B97-A157-3EADFF54AC60}" srcOrd="1" destOrd="0" presId="urn:microsoft.com/office/officeart/2005/8/layout/hierarchy2"/>
    <dgm:cxn modelId="{9076C657-241B-471B-B928-0953C82D6109}" type="presOf" srcId="{566E141A-C358-464E-ACAA-D1CCD88AABCB}" destId="{CD6887C1-C030-4454-88A0-D6D01A0E04D5}" srcOrd="0" destOrd="0" presId="urn:microsoft.com/office/officeart/2005/8/layout/hierarchy2"/>
    <dgm:cxn modelId="{C4074C4F-1E0F-432A-AC2C-CEE9E95A26E3}" type="presOf" srcId="{2392AF7F-AF93-4673-9CEE-E3AF934F8D83}" destId="{C9143859-E409-492E-B323-A71ABB8CEA4D}" srcOrd="0" destOrd="0" presId="urn:microsoft.com/office/officeart/2005/8/layout/hierarchy2"/>
    <dgm:cxn modelId="{B2C3D6DE-97C0-4BF9-A13D-FED1183EF7F0}" type="presOf" srcId="{7224335B-CE8D-4565-8C8D-A9EC69DEC963}" destId="{88325120-E376-4D68-AC2B-54AECCE7D0AB}" srcOrd="0" destOrd="0" presId="urn:microsoft.com/office/officeart/2005/8/layout/hierarchy2"/>
    <dgm:cxn modelId="{AD3FDFF1-CC78-41F0-85DB-F4550946EF88}" srcId="{566E141A-C358-464E-ACAA-D1CCD88AABCB}" destId="{0CC0CC0D-BA34-492E-8462-1179D193FC0F}" srcOrd="0" destOrd="0" parTransId="{58E660F8-0F0B-4847-BE23-A9201BFC63E0}" sibTransId="{3C5DF28A-5D0E-48A2-B807-4ED23759A1C7}"/>
    <dgm:cxn modelId="{FBE7AE1E-E7F4-4288-987E-2F52C266A7FA}" type="presOf" srcId="{905488F3-2DC8-4E69-AED4-66913B641D94}" destId="{0F31A084-5966-49CD-886F-515B45C8A238}" srcOrd="1" destOrd="0" presId="urn:microsoft.com/office/officeart/2005/8/layout/hierarchy2"/>
    <dgm:cxn modelId="{0C06356B-A576-4857-938A-30CAF9BA46F1}" type="presOf" srcId="{0CC0CC0D-BA34-492E-8462-1179D193FC0F}" destId="{9DC65D11-3192-4598-9C29-25DA4B60F7E4}" srcOrd="0" destOrd="0" presId="urn:microsoft.com/office/officeart/2005/8/layout/hierarchy2"/>
    <dgm:cxn modelId="{4C1D9CB6-DCCF-45B9-8ADF-3D636781AA13}" type="presParOf" srcId="{51373A2C-07F7-4F63-9747-FF5F27F9F74A}" destId="{4DD2FF31-32A0-4E3B-B913-ACFD5C127521}" srcOrd="0" destOrd="0" presId="urn:microsoft.com/office/officeart/2005/8/layout/hierarchy2"/>
    <dgm:cxn modelId="{93E3D67A-EFBC-4CE7-AA25-A8802631E31F}" type="presParOf" srcId="{4DD2FF31-32A0-4E3B-B913-ACFD5C127521}" destId="{615CF9E4-2C01-49F6-9DF3-7E8CF090192D}" srcOrd="0" destOrd="0" presId="urn:microsoft.com/office/officeart/2005/8/layout/hierarchy2"/>
    <dgm:cxn modelId="{4EBAA733-CB88-468D-9DE1-6344A437B6F9}" type="presParOf" srcId="{4DD2FF31-32A0-4E3B-B913-ACFD5C127521}" destId="{B7FD001D-9878-41AC-8071-988C332FA761}" srcOrd="1" destOrd="0" presId="urn:microsoft.com/office/officeart/2005/8/layout/hierarchy2"/>
    <dgm:cxn modelId="{088AA7DD-01E4-4E3B-BB85-15EA7A04A398}" type="presParOf" srcId="{B7FD001D-9878-41AC-8071-988C332FA761}" destId="{5714188A-F791-47DC-85F0-18B81BADED87}" srcOrd="0" destOrd="0" presId="urn:microsoft.com/office/officeart/2005/8/layout/hierarchy2"/>
    <dgm:cxn modelId="{506032AA-416F-4656-BF51-3337EB871FCF}" type="presParOf" srcId="{5714188A-F791-47DC-85F0-18B81BADED87}" destId="{8F9EF698-B2D3-481B-AD2F-4850752918B8}" srcOrd="0" destOrd="0" presId="urn:microsoft.com/office/officeart/2005/8/layout/hierarchy2"/>
    <dgm:cxn modelId="{178B7472-BBEB-427D-8F05-3A3B4D97FF52}" type="presParOf" srcId="{B7FD001D-9878-41AC-8071-988C332FA761}" destId="{CFBDDF95-8AB6-408D-8292-44B6BB2A424D}" srcOrd="1" destOrd="0" presId="urn:microsoft.com/office/officeart/2005/8/layout/hierarchy2"/>
    <dgm:cxn modelId="{E53EFC72-FF6B-4AF4-8A56-AFB60A936FBF}" type="presParOf" srcId="{CFBDDF95-8AB6-408D-8292-44B6BB2A424D}" destId="{C1EE2DDE-68CC-4266-991F-90CEA9977386}" srcOrd="0" destOrd="0" presId="urn:microsoft.com/office/officeart/2005/8/layout/hierarchy2"/>
    <dgm:cxn modelId="{FCE05E9B-2A22-4597-816B-48F43225AB30}" type="presParOf" srcId="{CFBDDF95-8AB6-408D-8292-44B6BB2A424D}" destId="{44E87670-FA63-4A32-ACE8-103BC4528B7C}" srcOrd="1" destOrd="0" presId="urn:microsoft.com/office/officeart/2005/8/layout/hierarchy2"/>
    <dgm:cxn modelId="{5103622C-E197-4106-A460-7F42C3540B40}" type="presParOf" srcId="{44E87670-FA63-4A32-ACE8-103BC4528B7C}" destId="{7B984B17-1885-4318-9AAB-EFE53C95E900}" srcOrd="0" destOrd="0" presId="urn:microsoft.com/office/officeart/2005/8/layout/hierarchy2"/>
    <dgm:cxn modelId="{A4DF7A2E-497C-4865-87D8-21A66DA110BD}" type="presParOf" srcId="{7B984B17-1885-4318-9AAB-EFE53C95E900}" destId="{A13717F9-F1ED-4033-9B8C-170ED575482E}" srcOrd="0" destOrd="0" presId="urn:microsoft.com/office/officeart/2005/8/layout/hierarchy2"/>
    <dgm:cxn modelId="{B72025A1-9549-477E-8F07-C030C335B7D3}" type="presParOf" srcId="{44E87670-FA63-4A32-ACE8-103BC4528B7C}" destId="{99A6B6D7-2E09-41BF-BD36-B7CFD5503332}" srcOrd="1" destOrd="0" presId="urn:microsoft.com/office/officeart/2005/8/layout/hierarchy2"/>
    <dgm:cxn modelId="{19626870-5594-40FA-A738-0A53169409F9}" type="presParOf" srcId="{99A6B6D7-2E09-41BF-BD36-B7CFD5503332}" destId="{175DCEDC-FC27-43CC-8BEE-FB4BF570C329}" srcOrd="0" destOrd="0" presId="urn:microsoft.com/office/officeart/2005/8/layout/hierarchy2"/>
    <dgm:cxn modelId="{0AB0D383-FA01-41A2-A9FC-3A0D51A46C0C}" type="presParOf" srcId="{99A6B6D7-2E09-41BF-BD36-B7CFD5503332}" destId="{9B9DAFDD-4CDC-437A-80D9-74F5FE642F69}" srcOrd="1" destOrd="0" presId="urn:microsoft.com/office/officeart/2005/8/layout/hierarchy2"/>
    <dgm:cxn modelId="{4796BE1D-49CF-477D-B860-8B7BB0F44035}" type="presParOf" srcId="{9B9DAFDD-4CDC-437A-80D9-74F5FE642F69}" destId="{DD76B27A-E212-4A98-B4BB-C2DF34060179}" srcOrd="0" destOrd="0" presId="urn:microsoft.com/office/officeart/2005/8/layout/hierarchy2"/>
    <dgm:cxn modelId="{FA7A23C8-33E4-45BD-9D8B-6C155E91C513}" type="presParOf" srcId="{DD76B27A-E212-4A98-B4BB-C2DF34060179}" destId="{0F31A084-5966-49CD-886F-515B45C8A238}" srcOrd="0" destOrd="0" presId="urn:microsoft.com/office/officeart/2005/8/layout/hierarchy2"/>
    <dgm:cxn modelId="{9E23B832-7B0A-439D-B368-97F59DD23247}" type="presParOf" srcId="{9B9DAFDD-4CDC-437A-80D9-74F5FE642F69}" destId="{A287BA10-9E2C-48E2-ACFA-19EAA1298805}" srcOrd="1" destOrd="0" presId="urn:microsoft.com/office/officeart/2005/8/layout/hierarchy2"/>
    <dgm:cxn modelId="{EA1FDBCB-FF48-4C5B-A2C6-8F5227C418CC}" type="presParOf" srcId="{A287BA10-9E2C-48E2-ACFA-19EAA1298805}" destId="{4813E003-A4CB-4DFC-8222-36762E8FE554}" srcOrd="0" destOrd="0" presId="urn:microsoft.com/office/officeart/2005/8/layout/hierarchy2"/>
    <dgm:cxn modelId="{20851244-A2D8-47E5-B3D7-CC3AF3692DE5}" type="presParOf" srcId="{A287BA10-9E2C-48E2-ACFA-19EAA1298805}" destId="{0D467794-887B-4243-A47A-BB6045A39975}" srcOrd="1" destOrd="0" presId="urn:microsoft.com/office/officeart/2005/8/layout/hierarchy2"/>
    <dgm:cxn modelId="{31F0A0DD-25A1-4024-9698-F30C2B7D643A}" type="presParOf" srcId="{44E87670-FA63-4A32-ACE8-103BC4528B7C}" destId="{C625D017-CF74-43C5-8358-BAA02049166E}" srcOrd="2" destOrd="0" presId="urn:microsoft.com/office/officeart/2005/8/layout/hierarchy2"/>
    <dgm:cxn modelId="{EFC9BC9B-081B-49F6-B319-004A6CDAC7B6}" type="presParOf" srcId="{C625D017-CF74-43C5-8358-BAA02049166E}" destId="{FCC51995-CAEE-42F4-9CB3-E07A36483240}" srcOrd="0" destOrd="0" presId="urn:microsoft.com/office/officeart/2005/8/layout/hierarchy2"/>
    <dgm:cxn modelId="{A8233BF7-FA85-493E-B833-EB10AEB7CC14}" type="presParOf" srcId="{44E87670-FA63-4A32-ACE8-103BC4528B7C}" destId="{8D55F57F-F4F0-4369-A00A-B15F0327349F}" srcOrd="3" destOrd="0" presId="urn:microsoft.com/office/officeart/2005/8/layout/hierarchy2"/>
    <dgm:cxn modelId="{8A460E22-2832-4F2B-BF81-DFA2407AF48D}" type="presParOf" srcId="{8D55F57F-F4F0-4369-A00A-B15F0327349F}" destId="{7C60A315-25CF-4818-BB03-4ABFDB82BF28}" srcOrd="0" destOrd="0" presId="urn:microsoft.com/office/officeart/2005/8/layout/hierarchy2"/>
    <dgm:cxn modelId="{E90974C5-7062-4581-BB37-E311D0334B0C}" type="presParOf" srcId="{8D55F57F-F4F0-4369-A00A-B15F0327349F}" destId="{74C6D3CA-DBC0-4A94-9F10-CF226B5DED9E}" srcOrd="1" destOrd="0" presId="urn:microsoft.com/office/officeart/2005/8/layout/hierarchy2"/>
    <dgm:cxn modelId="{FE217F37-B533-449D-9082-DCFEF7E5E15B}" type="presParOf" srcId="{74C6D3CA-DBC0-4A94-9F10-CF226B5DED9E}" destId="{58241E46-E6EF-4EB9-88A5-CE56BFF89DEA}" srcOrd="0" destOrd="0" presId="urn:microsoft.com/office/officeart/2005/8/layout/hierarchy2"/>
    <dgm:cxn modelId="{53033E05-295E-44A9-961E-641B1613D21D}" type="presParOf" srcId="{58241E46-E6EF-4EB9-88A5-CE56BFF89DEA}" destId="{78AD529F-5D66-4257-9B31-550D3902013B}" srcOrd="0" destOrd="0" presId="urn:microsoft.com/office/officeart/2005/8/layout/hierarchy2"/>
    <dgm:cxn modelId="{17DB22E5-A564-45BF-9BC6-751D559789DE}" type="presParOf" srcId="{74C6D3CA-DBC0-4A94-9F10-CF226B5DED9E}" destId="{7E85BD43-5899-43C1-8BE2-250D554C5D8B}" srcOrd="1" destOrd="0" presId="urn:microsoft.com/office/officeart/2005/8/layout/hierarchy2"/>
    <dgm:cxn modelId="{C3B5BE4C-3B37-4C3A-91C4-8F1C9E1EEE2F}" type="presParOf" srcId="{7E85BD43-5899-43C1-8BE2-250D554C5D8B}" destId="{DF0BD2EC-1227-4DE0-A44D-7D4C838ECC0D}" srcOrd="0" destOrd="0" presId="urn:microsoft.com/office/officeart/2005/8/layout/hierarchy2"/>
    <dgm:cxn modelId="{3B228266-69DB-4AEF-B59E-D54CC5D261A5}" type="presParOf" srcId="{7E85BD43-5899-43C1-8BE2-250D554C5D8B}" destId="{38F5B329-3BC1-4ABA-B448-07B87A6DCF1C}" srcOrd="1" destOrd="0" presId="urn:microsoft.com/office/officeart/2005/8/layout/hierarchy2"/>
    <dgm:cxn modelId="{B50B7102-FA1C-44ED-8EFA-E7032ACBFD5F}" type="presParOf" srcId="{44E87670-FA63-4A32-ACE8-103BC4528B7C}" destId="{AA664173-076C-4809-A079-E591A3987A87}" srcOrd="4" destOrd="0" presId="urn:microsoft.com/office/officeart/2005/8/layout/hierarchy2"/>
    <dgm:cxn modelId="{533640C1-3011-4BDC-9C52-69BCF64A85EC}" type="presParOf" srcId="{AA664173-076C-4809-A079-E591A3987A87}" destId="{993C8C1C-8531-460D-B0E4-BA0A1CC35C51}" srcOrd="0" destOrd="0" presId="urn:microsoft.com/office/officeart/2005/8/layout/hierarchy2"/>
    <dgm:cxn modelId="{153FDEAC-CDE5-4D51-B2EF-544DCB1D093F}" type="presParOf" srcId="{44E87670-FA63-4A32-ACE8-103BC4528B7C}" destId="{D5446652-CFB8-4B0D-A83D-050B6595ED1F}" srcOrd="5" destOrd="0" presId="urn:microsoft.com/office/officeart/2005/8/layout/hierarchy2"/>
    <dgm:cxn modelId="{A310B68B-CAA2-4422-81FA-F9A1DF9DDBD8}" type="presParOf" srcId="{D5446652-CFB8-4B0D-A83D-050B6595ED1F}" destId="{9EC46B09-9DA4-4ABD-8F7C-96BC6A681BD1}" srcOrd="0" destOrd="0" presId="urn:microsoft.com/office/officeart/2005/8/layout/hierarchy2"/>
    <dgm:cxn modelId="{606BBFE6-2BF8-42ED-8F70-FE1D8D62913A}" type="presParOf" srcId="{D5446652-CFB8-4B0D-A83D-050B6595ED1F}" destId="{B4FBABA8-3096-4737-B36F-C7EE4D22D8D8}" srcOrd="1" destOrd="0" presId="urn:microsoft.com/office/officeart/2005/8/layout/hierarchy2"/>
    <dgm:cxn modelId="{D04E8312-1391-4494-B271-F8AA74C4A65F}" type="presParOf" srcId="{B4FBABA8-3096-4737-B36F-C7EE4D22D8D8}" destId="{22B127B1-D15A-43B4-AB32-3FDFE2943548}" srcOrd="0" destOrd="0" presId="urn:microsoft.com/office/officeart/2005/8/layout/hierarchy2"/>
    <dgm:cxn modelId="{8B2C8C6A-2BAB-4A27-9160-DE6056F6C67C}" type="presParOf" srcId="{22B127B1-D15A-43B4-AB32-3FDFE2943548}" destId="{2A739536-564D-4268-A7FA-3BEB9345A109}" srcOrd="0" destOrd="0" presId="urn:microsoft.com/office/officeart/2005/8/layout/hierarchy2"/>
    <dgm:cxn modelId="{771703B8-530B-4221-969D-4254C6E4B817}" type="presParOf" srcId="{B4FBABA8-3096-4737-B36F-C7EE4D22D8D8}" destId="{40CC602F-C9C9-4597-8B34-B1A05D6D3CCA}" srcOrd="1" destOrd="0" presId="urn:microsoft.com/office/officeart/2005/8/layout/hierarchy2"/>
    <dgm:cxn modelId="{9068F084-CA5E-4F53-B030-F3E1A58FED8E}" type="presParOf" srcId="{40CC602F-C9C9-4597-8B34-B1A05D6D3CCA}" destId="{08D3C1D4-C66E-46E0-A493-400DC570DC9F}" srcOrd="0" destOrd="0" presId="urn:microsoft.com/office/officeart/2005/8/layout/hierarchy2"/>
    <dgm:cxn modelId="{23AC6E8C-A736-4A0E-B1A7-9B2199D53A02}" type="presParOf" srcId="{40CC602F-C9C9-4597-8B34-B1A05D6D3CCA}" destId="{E9E06D7B-1ED0-4F1D-9586-300356E5CEAD}" srcOrd="1" destOrd="0" presId="urn:microsoft.com/office/officeart/2005/8/layout/hierarchy2"/>
    <dgm:cxn modelId="{2888000F-3E17-4E68-8BDD-0C4C5E0B01F9}" type="presParOf" srcId="{44E87670-FA63-4A32-ACE8-103BC4528B7C}" destId="{99039034-9D69-4F95-B052-ED153484B441}" srcOrd="6" destOrd="0" presId="urn:microsoft.com/office/officeart/2005/8/layout/hierarchy2"/>
    <dgm:cxn modelId="{7AC311BF-118F-4447-A4B1-7F877EE92490}" type="presParOf" srcId="{99039034-9D69-4F95-B052-ED153484B441}" destId="{1B7CD4DE-EEB4-4209-B830-1C0E6B335B00}" srcOrd="0" destOrd="0" presId="urn:microsoft.com/office/officeart/2005/8/layout/hierarchy2"/>
    <dgm:cxn modelId="{8BE0B0FB-4AEC-47FC-9058-85E3ED09B835}" type="presParOf" srcId="{44E87670-FA63-4A32-ACE8-103BC4528B7C}" destId="{3BC3546A-6529-4BC1-8BFC-E90F9C5297C9}" srcOrd="7" destOrd="0" presId="urn:microsoft.com/office/officeart/2005/8/layout/hierarchy2"/>
    <dgm:cxn modelId="{49C1297D-914A-4816-BDAC-3A5E8EC209D0}" type="presParOf" srcId="{3BC3546A-6529-4BC1-8BFC-E90F9C5297C9}" destId="{BD9EC47A-5D18-4DD6-BAA5-632C90639431}" srcOrd="0" destOrd="0" presId="urn:microsoft.com/office/officeart/2005/8/layout/hierarchy2"/>
    <dgm:cxn modelId="{835DCE58-84BD-4D4E-8F79-4E37D33D0C87}" type="presParOf" srcId="{3BC3546A-6529-4BC1-8BFC-E90F9C5297C9}" destId="{C2B13CD2-0BA7-4285-8A6E-D49BFC274F6E}" srcOrd="1" destOrd="0" presId="urn:microsoft.com/office/officeart/2005/8/layout/hierarchy2"/>
    <dgm:cxn modelId="{F113E27F-BD4A-4D23-BA8A-D306282ADA8E}" type="presParOf" srcId="{C2B13CD2-0BA7-4285-8A6E-D49BFC274F6E}" destId="{88325120-E376-4D68-AC2B-54AECCE7D0AB}" srcOrd="0" destOrd="0" presId="urn:microsoft.com/office/officeart/2005/8/layout/hierarchy2"/>
    <dgm:cxn modelId="{1E252128-89C1-48F5-804E-8F6EF1E97533}" type="presParOf" srcId="{88325120-E376-4D68-AC2B-54AECCE7D0AB}" destId="{A311C53A-B993-4B6D-9FE7-6708D691CAD1}" srcOrd="0" destOrd="0" presId="urn:microsoft.com/office/officeart/2005/8/layout/hierarchy2"/>
    <dgm:cxn modelId="{46C428E5-9F19-4832-9E2D-9A9E28563C91}" type="presParOf" srcId="{C2B13CD2-0BA7-4285-8A6E-D49BFC274F6E}" destId="{C178A069-1A67-4578-9E88-30BDC1A753C9}" srcOrd="1" destOrd="0" presId="urn:microsoft.com/office/officeart/2005/8/layout/hierarchy2"/>
    <dgm:cxn modelId="{1EF06F45-F2BD-4C63-AE88-EAEB1FF5CEEC}" type="presParOf" srcId="{C178A069-1A67-4578-9E88-30BDC1A753C9}" destId="{0EC39586-9F3B-4A59-8432-D4252417A33F}" srcOrd="0" destOrd="0" presId="urn:microsoft.com/office/officeart/2005/8/layout/hierarchy2"/>
    <dgm:cxn modelId="{947EBDE5-34CB-43CD-8EA4-C6E7A7D60909}" type="presParOf" srcId="{C178A069-1A67-4578-9E88-30BDC1A753C9}" destId="{DEFDD707-46B6-4DE5-95A9-1D407EF6B58C}" srcOrd="1" destOrd="0" presId="urn:microsoft.com/office/officeart/2005/8/layout/hierarchy2"/>
    <dgm:cxn modelId="{A1AD45F3-1AA6-4CEC-83BD-4B8E9650539C}" type="presParOf" srcId="{B7FD001D-9878-41AC-8071-988C332FA761}" destId="{1CC18D3B-CBE5-45FD-B6A4-8FBA7A6FD679}" srcOrd="2" destOrd="0" presId="urn:microsoft.com/office/officeart/2005/8/layout/hierarchy2"/>
    <dgm:cxn modelId="{40AB5F92-EE16-452E-8A0B-E113997D4636}" type="presParOf" srcId="{1CC18D3B-CBE5-45FD-B6A4-8FBA7A6FD679}" destId="{AFC26697-8FB8-4B97-A157-3EADFF54AC60}" srcOrd="0" destOrd="0" presId="urn:microsoft.com/office/officeart/2005/8/layout/hierarchy2"/>
    <dgm:cxn modelId="{214242C4-A948-4C5C-BCEC-BAA27A8BCAF4}" type="presParOf" srcId="{B7FD001D-9878-41AC-8071-988C332FA761}" destId="{66619406-5EC7-4A6B-8157-C0A325269808}" srcOrd="3" destOrd="0" presId="urn:microsoft.com/office/officeart/2005/8/layout/hierarchy2"/>
    <dgm:cxn modelId="{7FACD874-8AC5-4D61-84A2-2BCC3E19F253}" type="presParOf" srcId="{66619406-5EC7-4A6B-8157-C0A325269808}" destId="{CD6887C1-C030-4454-88A0-D6D01A0E04D5}" srcOrd="0" destOrd="0" presId="urn:microsoft.com/office/officeart/2005/8/layout/hierarchy2"/>
    <dgm:cxn modelId="{13E66436-2F57-493A-8780-20DA07AD9868}" type="presParOf" srcId="{66619406-5EC7-4A6B-8157-C0A325269808}" destId="{5AA94418-0E61-4EBB-98B5-5B627B44CCED}" srcOrd="1" destOrd="0" presId="urn:microsoft.com/office/officeart/2005/8/layout/hierarchy2"/>
    <dgm:cxn modelId="{F3DF9B06-D040-4C04-B7D9-482521C20B2D}" type="presParOf" srcId="{5AA94418-0E61-4EBB-98B5-5B627B44CCED}" destId="{0DE74175-C510-4ED5-A9BF-CA7B0FD6A96E}" srcOrd="0" destOrd="0" presId="urn:microsoft.com/office/officeart/2005/8/layout/hierarchy2"/>
    <dgm:cxn modelId="{E0CB7211-BE3C-48BD-ABD6-49F2681F95C6}" type="presParOf" srcId="{0DE74175-C510-4ED5-A9BF-CA7B0FD6A96E}" destId="{D9B58AA0-6669-4B66-8DDD-CF2CFBF1DF76}" srcOrd="0" destOrd="0" presId="urn:microsoft.com/office/officeart/2005/8/layout/hierarchy2"/>
    <dgm:cxn modelId="{1EC68783-8300-45EA-BC64-E488EAF7F5EC}" type="presParOf" srcId="{5AA94418-0E61-4EBB-98B5-5B627B44CCED}" destId="{06D20588-AA05-4BBC-992F-23D00C48A283}" srcOrd="1" destOrd="0" presId="urn:microsoft.com/office/officeart/2005/8/layout/hierarchy2"/>
    <dgm:cxn modelId="{CE16341C-9A08-4EF9-9D19-ECF237CE2AFC}" type="presParOf" srcId="{06D20588-AA05-4BBC-992F-23D00C48A283}" destId="{9DC65D11-3192-4598-9C29-25DA4B60F7E4}" srcOrd="0" destOrd="0" presId="urn:microsoft.com/office/officeart/2005/8/layout/hierarchy2"/>
    <dgm:cxn modelId="{A7026D62-D575-4524-AC60-A44A0235BAD7}" type="presParOf" srcId="{06D20588-AA05-4BBC-992F-23D00C48A283}" destId="{9F3976C9-CA69-41BE-9343-A0F2D4A90E11}" srcOrd="1" destOrd="0" presId="urn:microsoft.com/office/officeart/2005/8/layout/hierarchy2"/>
    <dgm:cxn modelId="{B9525604-C8B7-42E7-8893-578703EE8918}" type="presParOf" srcId="{5AA94418-0E61-4EBB-98B5-5B627B44CCED}" destId="{99DB5B80-1A7F-4CF5-9EA8-8D132987E5A6}" srcOrd="2" destOrd="0" presId="urn:microsoft.com/office/officeart/2005/8/layout/hierarchy2"/>
    <dgm:cxn modelId="{D6970F2C-684F-4B26-B572-57F0E22AA544}" type="presParOf" srcId="{99DB5B80-1A7F-4CF5-9EA8-8D132987E5A6}" destId="{212B13C9-FC77-4CF0-AED7-1427DDA1BF27}" srcOrd="0" destOrd="0" presId="urn:microsoft.com/office/officeart/2005/8/layout/hierarchy2"/>
    <dgm:cxn modelId="{55155D62-CC3D-404D-99D9-C4D25C6D79C6}" type="presParOf" srcId="{5AA94418-0E61-4EBB-98B5-5B627B44CCED}" destId="{918ACD65-9E42-4D90-9116-912CE98B6560}" srcOrd="3" destOrd="0" presId="urn:microsoft.com/office/officeart/2005/8/layout/hierarchy2"/>
    <dgm:cxn modelId="{75FF5805-1A51-4ECF-A2E4-4363DED220C3}" type="presParOf" srcId="{918ACD65-9E42-4D90-9116-912CE98B6560}" destId="{C9143859-E409-492E-B323-A71ABB8CEA4D}" srcOrd="0" destOrd="0" presId="urn:microsoft.com/office/officeart/2005/8/layout/hierarchy2"/>
    <dgm:cxn modelId="{8B241EB8-A816-41EB-8CDE-5A2DAC734DE8}" type="presParOf" srcId="{918ACD65-9E42-4D90-9116-912CE98B6560}" destId="{FF8A9C16-CE8B-43A3-BE51-EE553A9937A8}" srcOrd="1" destOrd="0" presId="urn:microsoft.com/office/officeart/2005/8/layout/hierarchy2"/>
    <dgm:cxn modelId="{3504CE67-CD0A-4EA0-8CB6-145B39EE7A35}" type="presParOf" srcId="{B7FD001D-9878-41AC-8071-988C332FA761}" destId="{375E31AC-723E-48B9-807B-4EF547908812}" srcOrd="4" destOrd="0" presId="urn:microsoft.com/office/officeart/2005/8/layout/hierarchy2"/>
    <dgm:cxn modelId="{E4293BD2-D8D7-4F82-8DFC-B659439964F3}" type="presParOf" srcId="{375E31AC-723E-48B9-807B-4EF547908812}" destId="{49787313-6004-457D-98F9-FE3F44FA6243}" srcOrd="0" destOrd="0" presId="urn:microsoft.com/office/officeart/2005/8/layout/hierarchy2"/>
    <dgm:cxn modelId="{A504D4EE-0557-4290-9984-1213F82CF65D}" type="presParOf" srcId="{B7FD001D-9878-41AC-8071-988C332FA761}" destId="{59DAB0EF-A51C-415C-9D72-33C6533278EE}" srcOrd="5" destOrd="0" presId="urn:microsoft.com/office/officeart/2005/8/layout/hierarchy2"/>
    <dgm:cxn modelId="{8F56BDE1-DDB9-422F-A7E6-F4BC12389B51}" type="presParOf" srcId="{59DAB0EF-A51C-415C-9D72-33C6533278EE}" destId="{FEB78CC3-C8CE-4824-A1AB-EC0DE6C683EC}" srcOrd="0" destOrd="0" presId="urn:microsoft.com/office/officeart/2005/8/layout/hierarchy2"/>
    <dgm:cxn modelId="{2A4267D4-60D4-490B-901D-D202A7F05054}" type="presParOf" srcId="{59DAB0EF-A51C-415C-9D72-33C6533278EE}" destId="{1DBD3276-61D9-4BC4-A47A-2D8159DA675B}" srcOrd="1" destOrd="0" presId="urn:microsoft.com/office/officeart/2005/8/layout/hierarchy2"/>
    <dgm:cxn modelId="{25B2C416-8C96-43D5-A2E8-EA295F1BF68D}" type="presParOf" srcId="{1DBD3276-61D9-4BC4-A47A-2D8159DA675B}" destId="{2C9A29E0-3423-4B54-8713-0A580B30A6AB}" srcOrd="0" destOrd="0" presId="urn:microsoft.com/office/officeart/2005/8/layout/hierarchy2"/>
    <dgm:cxn modelId="{2A1ACC70-B103-4B79-AFB3-2135CAC14B6A}" type="presParOf" srcId="{2C9A29E0-3423-4B54-8713-0A580B30A6AB}" destId="{4870A664-9B6C-418D-A773-E32B16C0F624}" srcOrd="0" destOrd="0" presId="urn:microsoft.com/office/officeart/2005/8/layout/hierarchy2"/>
    <dgm:cxn modelId="{9541718A-73F4-4871-B4F6-D566C7BA9D71}" type="presParOf" srcId="{1DBD3276-61D9-4BC4-A47A-2D8159DA675B}" destId="{7FC82F68-3819-438F-BD23-2F335839AF47}" srcOrd="1" destOrd="0" presId="urn:microsoft.com/office/officeart/2005/8/layout/hierarchy2"/>
    <dgm:cxn modelId="{1F22BAB5-4020-4B92-8C42-BF743D83C370}" type="presParOf" srcId="{7FC82F68-3819-438F-BD23-2F335839AF47}" destId="{D6FE0969-3F00-4CEC-8AFA-E7EB1BE62C86}" srcOrd="0" destOrd="0" presId="urn:microsoft.com/office/officeart/2005/8/layout/hierarchy2"/>
    <dgm:cxn modelId="{31B07D80-199E-4A2E-B796-52D4FB312EF2}" type="presParOf" srcId="{7FC82F68-3819-438F-BD23-2F335839AF47}" destId="{5EE56E3C-47D4-45A7-933B-B0809A361462}" srcOrd="1" destOrd="0" presId="urn:microsoft.com/office/officeart/2005/8/layout/hierarchy2"/>
    <dgm:cxn modelId="{9CB6D0B8-D458-4658-9130-12FBD827DAED}" type="presParOf" srcId="{1DBD3276-61D9-4BC4-A47A-2D8159DA675B}" destId="{1C946B97-5F2F-4BD3-89CE-5D96B6271D5C}" srcOrd="2" destOrd="0" presId="urn:microsoft.com/office/officeart/2005/8/layout/hierarchy2"/>
    <dgm:cxn modelId="{DA51B619-F028-4B9A-B8CD-4162B9816097}" type="presParOf" srcId="{1C946B97-5F2F-4BD3-89CE-5D96B6271D5C}" destId="{9FEC08BF-52C9-4089-AC5C-C513A75170A2}" srcOrd="0" destOrd="0" presId="urn:microsoft.com/office/officeart/2005/8/layout/hierarchy2"/>
    <dgm:cxn modelId="{42D7D9E3-9A5C-4E13-BB00-030386E94935}" type="presParOf" srcId="{1DBD3276-61D9-4BC4-A47A-2D8159DA675B}" destId="{F981E84D-DF8D-468F-B80E-1DF2DCAC3C9D}" srcOrd="3" destOrd="0" presId="urn:microsoft.com/office/officeart/2005/8/layout/hierarchy2"/>
    <dgm:cxn modelId="{1FB86F67-C75D-410A-A38A-587815279188}" type="presParOf" srcId="{F981E84D-DF8D-468F-B80E-1DF2DCAC3C9D}" destId="{B149AEC1-300A-4C3A-B3A5-1E6FD39A26E1}" srcOrd="0" destOrd="0" presId="urn:microsoft.com/office/officeart/2005/8/layout/hierarchy2"/>
    <dgm:cxn modelId="{04A71215-B752-4D02-8436-4A0B9E296981}" type="presParOf" srcId="{F981E84D-DF8D-468F-B80E-1DF2DCAC3C9D}" destId="{9EA0814E-1C74-4067-98D2-BFCF350D0161}" srcOrd="1" destOrd="0" presId="urn:microsoft.com/office/officeart/2005/8/layout/hierarchy2"/>
    <dgm:cxn modelId="{20D6D472-C975-49C0-BE44-51A4ABD49632}" type="presParOf" srcId="{1DBD3276-61D9-4BC4-A47A-2D8159DA675B}" destId="{1B6728CB-587D-4509-BFFA-1187F2F4887E}" srcOrd="4" destOrd="0" presId="urn:microsoft.com/office/officeart/2005/8/layout/hierarchy2"/>
    <dgm:cxn modelId="{3AEEAAD8-3236-40D4-9465-D8A1F8E1DE39}" type="presParOf" srcId="{1B6728CB-587D-4509-BFFA-1187F2F4887E}" destId="{BDC94756-6AD1-4E71-91D0-4F7508382042}" srcOrd="0" destOrd="0" presId="urn:microsoft.com/office/officeart/2005/8/layout/hierarchy2"/>
    <dgm:cxn modelId="{76549E62-E5FF-4F0C-A782-A8483FD8959A}" type="presParOf" srcId="{1DBD3276-61D9-4BC4-A47A-2D8159DA675B}" destId="{9D19F901-CA30-49A5-B1A6-17664F1BC741}" srcOrd="5" destOrd="0" presId="urn:microsoft.com/office/officeart/2005/8/layout/hierarchy2"/>
    <dgm:cxn modelId="{AE987A85-D582-4415-9987-C82ED0326AF9}" type="presParOf" srcId="{9D19F901-CA30-49A5-B1A6-17664F1BC741}" destId="{7526ACC4-A8B8-4BD3-B0C5-418A989266C7}" srcOrd="0" destOrd="0" presId="urn:microsoft.com/office/officeart/2005/8/layout/hierarchy2"/>
    <dgm:cxn modelId="{B9002D63-DCEA-4D5C-9FA6-6F7D15C4DB08}" type="presParOf" srcId="{9D19F901-CA30-49A5-B1A6-17664F1BC741}" destId="{C1AA656D-8972-4B8D-8E41-42030A8EBD3E}" srcOrd="1" destOrd="0" presId="urn:microsoft.com/office/officeart/2005/8/layout/hierarchy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D5B30-B9B1-44E1-B61B-1B2A414FC4FC}" type="datetimeFigureOut">
              <a:rPr lang="en-US" smtClean="0"/>
              <a:pPr/>
              <a:t>2/22/2021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AC46A-E17B-456E-9F6C-1EF5D65163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D5B30-B9B1-44E1-B61B-1B2A414FC4FC}" type="datetimeFigureOut">
              <a:rPr lang="en-US" smtClean="0"/>
              <a:pPr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AC46A-E17B-456E-9F6C-1EF5D65163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D5B30-B9B1-44E1-B61B-1B2A414FC4FC}" type="datetimeFigureOut">
              <a:rPr lang="en-US" smtClean="0"/>
              <a:pPr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AC46A-E17B-456E-9F6C-1EF5D65163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D5B30-B9B1-44E1-B61B-1B2A414FC4FC}" type="datetimeFigureOut">
              <a:rPr lang="en-US" smtClean="0"/>
              <a:pPr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AC46A-E17B-456E-9F6C-1EF5D65163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D5B30-B9B1-44E1-B61B-1B2A414FC4FC}" type="datetimeFigureOut">
              <a:rPr lang="en-US" smtClean="0"/>
              <a:pPr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AC46A-E17B-456E-9F6C-1EF5D65163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D5B30-B9B1-44E1-B61B-1B2A414FC4FC}" type="datetimeFigureOut">
              <a:rPr lang="en-US" smtClean="0"/>
              <a:pPr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AC46A-E17B-456E-9F6C-1EF5D65163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D5B30-B9B1-44E1-B61B-1B2A414FC4FC}" type="datetimeFigureOut">
              <a:rPr lang="en-US" smtClean="0"/>
              <a:pPr/>
              <a:t>2/22/2021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AC46A-E17B-456E-9F6C-1EF5D65163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D5B30-B9B1-44E1-B61B-1B2A414FC4FC}" type="datetimeFigureOut">
              <a:rPr lang="en-US" smtClean="0"/>
              <a:pPr/>
              <a:t>2/22/2021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F8AC46A-E17B-456E-9F6C-1EF5D651630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D5B30-B9B1-44E1-B61B-1B2A414FC4FC}" type="datetimeFigureOut">
              <a:rPr lang="en-US" smtClean="0"/>
              <a:pPr/>
              <a:t>2/22/2021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AC46A-E17B-456E-9F6C-1EF5D65163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D5B30-B9B1-44E1-B61B-1B2A414FC4FC}" type="datetimeFigureOut">
              <a:rPr lang="en-US" smtClean="0"/>
              <a:pPr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F8AC46A-E17B-456E-9F6C-1EF5D65163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971D5B30-B9B1-44E1-B61B-1B2A414FC4FC}" type="datetimeFigureOut">
              <a:rPr lang="en-US" smtClean="0"/>
              <a:pPr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AC46A-E17B-456E-9F6C-1EF5D65163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971D5B30-B9B1-44E1-B61B-1B2A414FC4FC}" type="datetimeFigureOut">
              <a:rPr lang="en-US" smtClean="0"/>
              <a:pPr/>
              <a:t>2/22/2021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F8AC46A-E17B-456E-9F6C-1EF5D651630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3" Type="http://schemas.openxmlformats.org/officeDocument/2006/relationships/diagramLayout" Target="../diagrams/layout1.xml"/><Relationship Id="rId7" Type="http://schemas.openxmlformats.org/officeDocument/2006/relationships/diagramLayout" Target="../diagrams/layout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diagramColors" Target="../diagrams/colors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5.xml"/><Relationship Id="rId13" Type="http://schemas.openxmlformats.org/officeDocument/2006/relationships/image" Target="../media/image5.png"/><Relationship Id="rId3" Type="http://schemas.openxmlformats.org/officeDocument/2006/relationships/diagramLayout" Target="../diagrams/layout4.xml"/><Relationship Id="rId7" Type="http://schemas.openxmlformats.org/officeDocument/2006/relationships/image" Target="../media/image3.png"/><Relationship Id="rId12" Type="http://schemas.openxmlformats.org/officeDocument/2006/relationships/image" Target="../media/image4.png"/><Relationship Id="rId17" Type="http://schemas.openxmlformats.org/officeDocument/2006/relationships/image" Target="../media/image9.png"/><Relationship Id="rId2" Type="http://schemas.openxmlformats.org/officeDocument/2006/relationships/diagramData" Target="../diagrams/data4.xml"/><Relationship Id="rId16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11" Type="http://schemas.openxmlformats.org/officeDocument/2006/relationships/diagramColors" Target="../diagrams/colors5.xml"/><Relationship Id="rId5" Type="http://schemas.openxmlformats.org/officeDocument/2006/relationships/diagramColors" Target="../diagrams/colors4.xml"/><Relationship Id="rId15" Type="http://schemas.openxmlformats.org/officeDocument/2006/relationships/image" Target="../media/image7.png"/><Relationship Id="rId10" Type="http://schemas.openxmlformats.org/officeDocument/2006/relationships/diagramQuickStyle" Target="../diagrams/quickStyle5.xml"/><Relationship Id="rId4" Type="http://schemas.openxmlformats.org/officeDocument/2006/relationships/diagramQuickStyle" Target="../diagrams/quickStyle4.xml"/><Relationship Id="rId9" Type="http://schemas.openxmlformats.org/officeDocument/2006/relationships/diagramLayout" Target="../diagrams/layout5.xml"/><Relationship Id="rId1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14530" y="457200"/>
            <a:ext cx="7696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Indeks</a:t>
            </a:r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Harga</a:t>
            </a:r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dan</a:t>
            </a:r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Inflasi</a:t>
            </a:r>
            <a:endParaRPr lang="en-US" sz="32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1113020" y="5257800"/>
            <a:ext cx="6887980" cy="1066800"/>
          </a:xfrm>
        </p:spPr>
        <p:txBody>
          <a:bodyPr>
            <a:noAutofit/>
          </a:bodyPr>
          <a:lstStyle/>
          <a:p>
            <a:r>
              <a:rPr lang="en-US" sz="1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Gagal</a:t>
            </a:r>
            <a:r>
              <a:rPr lang="en-US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panen</a:t>
            </a:r>
            <a:r>
              <a:rPr lang="en-US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dapat</a:t>
            </a:r>
            <a:r>
              <a:rPr lang="en-US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menyebabkan</a:t>
            </a:r>
            <a:r>
              <a:rPr lang="en-US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inflasi</a:t>
            </a:r>
            <a:r>
              <a:rPr lang="en-US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terhadap</a:t>
            </a:r>
            <a:r>
              <a:rPr lang="en-US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kebutuhan</a:t>
            </a:r>
            <a:r>
              <a:rPr lang="en-US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barang</a:t>
            </a:r>
            <a:r>
              <a:rPr lang="en-US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pokok</a:t>
            </a:r>
            <a:r>
              <a:rPr lang="en-US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1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Apa</a:t>
            </a:r>
            <a:r>
              <a:rPr lang="en-US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dampak</a:t>
            </a:r>
            <a:r>
              <a:rPr lang="en-US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inflasi</a:t>
            </a:r>
            <a:r>
              <a:rPr lang="en-US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terhadap</a:t>
            </a:r>
            <a:r>
              <a:rPr lang="en-US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perekonomian</a:t>
            </a:r>
            <a:r>
              <a:rPr lang="en-US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nasional</a:t>
            </a:r>
            <a:r>
              <a:rPr lang="en-US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 </a:t>
            </a:r>
            <a:r>
              <a:rPr lang="en-US" sz="1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Apa</a:t>
            </a:r>
            <a:r>
              <a:rPr lang="en-US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hubungan</a:t>
            </a:r>
            <a:r>
              <a:rPr lang="en-US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inflasi</a:t>
            </a:r>
            <a:r>
              <a:rPr lang="en-US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dengan</a:t>
            </a:r>
            <a:r>
              <a:rPr lang="en-US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jumlah</a:t>
            </a:r>
            <a:r>
              <a:rPr lang="en-US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uang</a:t>
            </a:r>
            <a:r>
              <a:rPr lang="en-US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beredar</a:t>
            </a:r>
            <a:r>
              <a:rPr lang="en-US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sz="1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02" name="Picture 2" descr="https://rmol.id/images/berita/normal/2017/09/143563_09003422092017_petani-gagal-pane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4950" y="1752599"/>
            <a:ext cx="6191250" cy="304800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51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81000"/>
            <a:ext cx="8305800" cy="5745163"/>
          </a:xfrm>
        </p:spPr>
        <p:txBody>
          <a:bodyPr/>
          <a:lstStyle/>
          <a:p>
            <a:pPr marL="550926" indent="-514350">
              <a:buFont typeface="+mj-lt"/>
              <a:buAutoNum type="alphaLcPeriod" startAt="2"/>
            </a:pPr>
            <a:r>
              <a:rPr lang="en-US" sz="2400" b="1" dirty="0" err="1" smtClean="0"/>
              <a:t>Indeks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Harga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Agregatif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Tertimbang</a:t>
            </a:r>
            <a:r>
              <a:rPr lang="en-US" sz="2400" b="1" dirty="0" smtClean="0"/>
              <a:t> 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2209800"/>
            <a:ext cx="7620000" cy="256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4876800"/>
            <a:ext cx="76200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90600" y="914400"/>
            <a:ext cx="762000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457200"/>
            <a:ext cx="8305800" cy="5668963"/>
          </a:xfrm>
        </p:spPr>
        <p:txBody>
          <a:bodyPr>
            <a:normAutofit/>
          </a:bodyPr>
          <a:lstStyle/>
          <a:p>
            <a:pPr marL="550926" indent="-514350">
              <a:buFont typeface="+mj-lt"/>
              <a:buAutoNum type="alphaLcPeriod" startAt="3"/>
            </a:pPr>
            <a:r>
              <a:rPr lang="en-US" sz="2400" b="1" dirty="0" err="1" smtClean="0"/>
              <a:t>Metode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Paasche</a:t>
            </a:r>
            <a:r>
              <a:rPr lang="en-US" sz="2400" b="1" dirty="0" smtClean="0"/>
              <a:t> (IP) </a:t>
            </a:r>
            <a:endParaRPr lang="en-US" sz="2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990600"/>
            <a:ext cx="7772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2667000"/>
            <a:ext cx="77724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14400" y="5105400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57200"/>
            <a:ext cx="8229600" cy="5668963"/>
          </a:xfrm>
        </p:spPr>
        <p:txBody>
          <a:bodyPr>
            <a:normAutofit/>
          </a:bodyPr>
          <a:lstStyle/>
          <a:p>
            <a:pPr marL="550926" indent="-514350">
              <a:buFont typeface="+mj-lt"/>
              <a:buAutoNum type="alphaLcPeriod" startAt="4"/>
            </a:pPr>
            <a:r>
              <a:rPr lang="en-US" sz="2400" b="1" dirty="0" err="1" smtClean="0"/>
              <a:t>Metode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Drobisch</a:t>
            </a:r>
            <a:r>
              <a:rPr lang="en-US" sz="2400" b="1" dirty="0" smtClean="0"/>
              <a:t> and </a:t>
            </a:r>
            <a:r>
              <a:rPr lang="en-US" sz="2400" b="1" dirty="0" err="1" smtClean="0"/>
              <a:t>Bowley</a:t>
            </a:r>
            <a:r>
              <a:rPr lang="en-US" sz="2400" b="1" dirty="0" smtClean="0"/>
              <a:t> (ID) </a:t>
            </a:r>
            <a:endParaRPr lang="en-US" sz="24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25" y="990600"/>
            <a:ext cx="73818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2286000"/>
            <a:ext cx="741045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57200"/>
            <a:ext cx="8229600" cy="5668963"/>
          </a:xfrm>
        </p:spPr>
        <p:txBody>
          <a:bodyPr>
            <a:normAutofit/>
          </a:bodyPr>
          <a:lstStyle/>
          <a:p>
            <a:pPr marL="550926" indent="-514350">
              <a:buFont typeface="+mj-lt"/>
              <a:buAutoNum type="alphaLcPeriod" startAt="5"/>
            </a:pPr>
            <a:r>
              <a:rPr lang="en-US" sz="2400" b="1" dirty="0" err="1" smtClean="0"/>
              <a:t>Metode</a:t>
            </a:r>
            <a:r>
              <a:rPr lang="en-US" sz="2400" b="1" dirty="0" smtClean="0"/>
              <a:t> Irving Fisher (IF) </a:t>
            </a:r>
            <a:endParaRPr lang="en-US" sz="2400" b="1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1066800"/>
            <a:ext cx="74676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76313" y="2566988"/>
            <a:ext cx="7481887" cy="2081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655638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200" b="1" dirty="0" err="1" smtClean="0"/>
              <a:t>Angka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indeks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rantai</a:t>
            </a:r>
            <a:r>
              <a:rPr lang="en-US" sz="3200" b="1" dirty="0" smtClean="0"/>
              <a:t>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7467600" cy="4906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000" dirty="0" err="1" smtClean="0"/>
              <a:t>Angka</a:t>
            </a:r>
            <a:r>
              <a:rPr lang="en-US" sz="2000" dirty="0" smtClean="0"/>
              <a:t> </a:t>
            </a:r>
            <a:r>
              <a:rPr lang="en-US" sz="2000" dirty="0" err="1" smtClean="0"/>
              <a:t>indeks</a:t>
            </a:r>
            <a:r>
              <a:rPr lang="en-US" sz="2000" dirty="0" smtClean="0"/>
              <a:t> </a:t>
            </a:r>
            <a:r>
              <a:rPr lang="en-US" sz="2000" dirty="0" err="1" smtClean="0"/>
              <a:t>rantai</a:t>
            </a:r>
            <a:r>
              <a:rPr lang="en-US" sz="2000" dirty="0" smtClean="0"/>
              <a:t>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</a:t>
            </a:r>
            <a:r>
              <a:rPr lang="en-US" sz="2000" dirty="0" err="1" smtClean="0"/>
              <a:t>perhitungan</a:t>
            </a:r>
            <a:r>
              <a:rPr lang="en-US" sz="2000" dirty="0" smtClean="0"/>
              <a:t> </a:t>
            </a:r>
            <a:r>
              <a:rPr lang="en-US" sz="2000" dirty="0" err="1" smtClean="0"/>
              <a:t>angka</a:t>
            </a:r>
            <a:r>
              <a:rPr lang="en-US" sz="2000" dirty="0" smtClean="0"/>
              <a:t> </a:t>
            </a:r>
            <a:r>
              <a:rPr lang="en-US" sz="2000" dirty="0" err="1" smtClean="0"/>
              <a:t>indeks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menggunakan</a:t>
            </a:r>
            <a:r>
              <a:rPr lang="en-US" sz="2000" dirty="0" smtClean="0"/>
              <a:t> </a:t>
            </a:r>
            <a:r>
              <a:rPr lang="en-US" sz="2000" dirty="0" err="1" smtClean="0"/>
              <a:t>tahun</a:t>
            </a:r>
            <a:r>
              <a:rPr lang="en-US" sz="2000" dirty="0" smtClean="0"/>
              <a:t> </a:t>
            </a:r>
            <a:r>
              <a:rPr lang="en-US" sz="2000" dirty="0" err="1" smtClean="0"/>
              <a:t>sebelumnya</a:t>
            </a:r>
            <a:r>
              <a:rPr lang="en-US" sz="2000" dirty="0" smtClean="0"/>
              <a:t> </a:t>
            </a:r>
            <a:r>
              <a:rPr lang="en-US" sz="2000" dirty="0" err="1" smtClean="0"/>
              <a:t>sebagai</a:t>
            </a:r>
            <a:r>
              <a:rPr lang="en-US" sz="2000" dirty="0" smtClean="0"/>
              <a:t> </a:t>
            </a:r>
            <a:r>
              <a:rPr lang="en-US" sz="2000" dirty="0" err="1" smtClean="0"/>
              <a:t>tahun</a:t>
            </a:r>
            <a:r>
              <a:rPr lang="en-US" sz="2000" dirty="0" smtClean="0"/>
              <a:t> </a:t>
            </a:r>
            <a:r>
              <a:rPr lang="en-US" sz="2000" dirty="0" err="1" smtClean="0"/>
              <a:t>dasar</a:t>
            </a:r>
            <a:r>
              <a:rPr lang="en-US" sz="2000" dirty="0" smtClean="0"/>
              <a:t>. </a:t>
            </a:r>
            <a:r>
              <a:rPr lang="en-US" sz="2000" dirty="0" err="1" smtClean="0"/>
              <a:t>Misalnya</a:t>
            </a:r>
            <a:r>
              <a:rPr lang="en-US" sz="2000" dirty="0" smtClean="0"/>
              <a:t> </a:t>
            </a:r>
            <a:r>
              <a:rPr lang="en-US" sz="2000" dirty="0" err="1" smtClean="0"/>
              <a:t>menghitung</a:t>
            </a:r>
            <a:r>
              <a:rPr lang="en-US" sz="2000" dirty="0" smtClean="0"/>
              <a:t> </a:t>
            </a:r>
            <a:r>
              <a:rPr lang="en-US" sz="2000" dirty="0" err="1" smtClean="0"/>
              <a:t>angka</a:t>
            </a:r>
            <a:r>
              <a:rPr lang="en-US" sz="2000" dirty="0" smtClean="0"/>
              <a:t> </a:t>
            </a:r>
            <a:r>
              <a:rPr lang="en-US" sz="2000" dirty="0" err="1" smtClean="0"/>
              <a:t>indeks</a:t>
            </a:r>
            <a:r>
              <a:rPr lang="en-US" sz="2000" dirty="0" smtClean="0"/>
              <a:t> </a:t>
            </a:r>
            <a:r>
              <a:rPr lang="en-US" sz="2000" dirty="0" err="1" smtClean="0"/>
              <a:t>tahun</a:t>
            </a:r>
            <a:r>
              <a:rPr lang="en-US" sz="2000" dirty="0" smtClean="0"/>
              <a:t> 2013 </a:t>
            </a:r>
            <a:r>
              <a:rPr lang="en-US" sz="2000" dirty="0" err="1" smtClean="0"/>
              <a:t>tahun</a:t>
            </a:r>
            <a:r>
              <a:rPr lang="en-US" sz="2000" dirty="0" smtClean="0"/>
              <a:t> </a:t>
            </a:r>
            <a:r>
              <a:rPr lang="en-US" sz="2000" dirty="0" err="1" smtClean="0"/>
              <a:t>dasarnya</a:t>
            </a:r>
            <a:r>
              <a:rPr lang="en-US" sz="2000" dirty="0" smtClean="0"/>
              <a:t> 2012, </a:t>
            </a:r>
            <a:r>
              <a:rPr lang="en-US" sz="2000" dirty="0" err="1" smtClean="0"/>
              <a:t>angka</a:t>
            </a:r>
            <a:r>
              <a:rPr lang="en-US" sz="2000" dirty="0" smtClean="0"/>
              <a:t> </a:t>
            </a:r>
            <a:r>
              <a:rPr lang="en-US" sz="2000" dirty="0" err="1" smtClean="0"/>
              <a:t>indeks</a:t>
            </a:r>
            <a:r>
              <a:rPr lang="en-US" sz="2000" dirty="0" smtClean="0"/>
              <a:t> </a:t>
            </a:r>
            <a:r>
              <a:rPr lang="en-US" sz="2000" dirty="0" err="1" smtClean="0"/>
              <a:t>tahun</a:t>
            </a:r>
            <a:r>
              <a:rPr lang="en-US" sz="2000" dirty="0" smtClean="0"/>
              <a:t> 2014 </a:t>
            </a:r>
            <a:r>
              <a:rPr lang="en-US" sz="2000" dirty="0" err="1" smtClean="0"/>
              <a:t>tahun</a:t>
            </a:r>
            <a:r>
              <a:rPr lang="en-US" sz="2000" dirty="0" smtClean="0"/>
              <a:t> </a:t>
            </a:r>
            <a:r>
              <a:rPr lang="en-US" sz="2000" dirty="0" err="1" smtClean="0"/>
              <a:t>dasarnya</a:t>
            </a:r>
            <a:r>
              <a:rPr lang="en-US" sz="2000" dirty="0" smtClean="0"/>
              <a:t> 2013, </a:t>
            </a:r>
            <a:r>
              <a:rPr lang="en-US" sz="2000" dirty="0" err="1" smtClean="0"/>
              <a:t>angka</a:t>
            </a:r>
            <a:r>
              <a:rPr lang="en-US" sz="2000" dirty="0" smtClean="0"/>
              <a:t> </a:t>
            </a:r>
            <a:r>
              <a:rPr lang="en-US" sz="2000" dirty="0" err="1" smtClean="0"/>
              <a:t>indeks</a:t>
            </a:r>
            <a:r>
              <a:rPr lang="en-US" sz="2000" dirty="0" smtClean="0"/>
              <a:t> </a:t>
            </a:r>
            <a:r>
              <a:rPr lang="en-US" sz="2000" dirty="0" err="1" smtClean="0"/>
              <a:t>tahun</a:t>
            </a:r>
            <a:r>
              <a:rPr lang="en-US" sz="2000" dirty="0" smtClean="0"/>
              <a:t> 2015 </a:t>
            </a:r>
            <a:r>
              <a:rPr lang="en-US" sz="2000" dirty="0" err="1" smtClean="0"/>
              <a:t>tahun</a:t>
            </a:r>
            <a:r>
              <a:rPr lang="en-US" sz="2000" dirty="0" smtClean="0"/>
              <a:t> </a:t>
            </a:r>
            <a:r>
              <a:rPr lang="en-US" sz="2000" dirty="0" err="1" smtClean="0"/>
              <a:t>dasarnya</a:t>
            </a:r>
            <a:r>
              <a:rPr lang="en-US" sz="2000" dirty="0" smtClean="0"/>
              <a:t> 2014,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seterusnya</a:t>
            </a:r>
            <a:r>
              <a:rPr lang="en-US" sz="2000" dirty="0" smtClean="0"/>
              <a:t>. </a:t>
            </a:r>
            <a:endParaRPr lang="en-US" sz="20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2590800"/>
            <a:ext cx="7315200" cy="367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/>
          </p:cNvSpPr>
          <p:nvPr>
            <p:ph type="title" idx="4294967295"/>
          </p:nvPr>
        </p:nvSpPr>
        <p:spPr>
          <a:xfrm>
            <a:off x="0" y="152401"/>
            <a:ext cx="9144000" cy="76200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marL="284163">
              <a:defRPr/>
            </a:pPr>
            <a:r>
              <a:rPr lang="fr-CA" sz="3200" b="1" dirty="0" err="1" smtClean="0">
                <a:latin typeface="Algerian" pitchFamily="82" charset="0"/>
              </a:rPr>
              <a:t>Indeks</a:t>
            </a:r>
            <a:r>
              <a:rPr lang="fr-CA" sz="3200" b="1" dirty="0" smtClean="0">
                <a:latin typeface="Algerian" pitchFamily="82" charset="0"/>
              </a:rPr>
              <a:t> </a:t>
            </a:r>
            <a:r>
              <a:rPr lang="fr-CA" sz="3200" b="1" dirty="0" err="1" smtClean="0">
                <a:latin typeface="Algerian" pitchFamily="82" charset="0"/>
              </a:rPr>
              <a:t>Harga</a:t>
            </a:r>
            <a:r>
              <a:rPr lang="fr-CA" sz="3200" b="1" dirty="0" smtClean="0">
                <a:latin typeface="Algerian" pitchFamily="82" charset="0"/>
              </a:rPr>
              <a:t> </a:t>
            </a:r>
            <a:r>
              <a:rPr lang="fr-CA" sz="3200" b="1" dirty="0" err="1" smtClean="0">
                <a:latin typeface="Algerian" pitchFamily="82" charset="0"/>
              </a:rPr>
              <a:t>Konsumen</a:t>
            </a:r>
            <a:r>
              <a:rPr lang="fr-CA" sz="3200" b="1" dirty="0" smtClean="0">
                <a:latin typeface="Algerian" pitchFamily="82" charset="0"/>
              </a:rPr>
              <a:t> di </a:t>
            </a:r>
            <a:r>
              <a:rPr lang="fr-CA" sz="3200" b="1" dirty="0" err="1" smtClean="0">
                <a:latin typeface="Algerian" pitchFamily="82" charset="0"/>
              </a:rPr>
              <a:t>Indonesia</a:t>
            </a:r>
            <a:endParaRPr lang="fr-FR" sz="3200" b="1" dirty="0" smtClean="0">
              <a:latin typeface="Algerian" pitchFamily="82" charset="0"/>
            </a:endParaRPr>
          </a:p>
        </p:txBody>
      </p:sp>
      <p:sp>
        <p:nvSpPr>
          <p:cNvPr id="34819" name="Rectangle 3"/>
          <p:cNvSpPr>
            <a:spLocks noGrp="1"/>
          </p:cNvSpPr>
          <p:nvPr>
            <p:ph type="body" idx="4294967295"/>
          </p:nvPr>
        </p:nvSpPr>
        <p:spPr>
          <a:xfrm>
            <a:off x="179388" y="1066800"/>
            <a:ext cx="8785225" cy="5562600"/>
          </a:xfrm>
        </p:spPr>
        <p:txBody>
          <a:bodyPr>
            <a:normAutofit fontScale="85000" lnSpcReduction="20000"/>
          </a:bodyPr>
          <a:lstStyle/>
          <a:p>
            <a:r>
              <a:rPr lang="en-US" sz="2400" dirty="0" err="1" smtClean="0"/>
              <a:t>Mulai</a:t>
            </a:r>
            <a:r>
              <a:rPr lang="en-US" sz="2400" dirty="0" smtClean="0"/>
              <a:t> </a:t>
            </a:r>
            <a:r>
              <a:rPr lang="en-US" sz="2400" dirty="0" err="1" smtClean="0"/>
              <a:t>Juni</a:t>
            </a:r>
            <a:r>
              <a:rPr lang="en-US" sz="2400" dirty="0" smtClean="0"/>
              <a:t> 2008, IHK </a:t>
            </a:r>
            <a:r>
              <a:rPr lang="en-US" sz="2400" dirty="0" err="1" smtClean="0"/>
              <a:t>disajikan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menggunakan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tahun</a:t>
            </a:r>
            <a:r>
              <a:rPr lang="en-US" sz="2400" dirty="0" smtClean="0"/>
              <a:t> </a:t>
            </a:r>
            <a:r>
              <a:rPr lang="en-US" sz="2400" dirty="0" err="1" smtClean="0"/>
              <a:t>dasar</a:t>
            </a:r>
            <a:r>
              <a:rPr lang="en-US" sz="2400" dirty="0" smtClean="0"/>
              <a:t> 2007=100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mencakup</a:t>
            </a:r>
            <a:r>
              <a:rPr lang="en-US" sz="2400" dirty="0" smtClean="0"/>
              <a:t> 66 </a:t>
            </a:r>
            <a:r>
              <a:rPr lang="en-US" sz="2400" dirty="0" err="1" smtClean="0"/>
              <a:t>kota</a:t>
            </a:r>
            <a:r>
              <a:rPr lang="en-US" sz="2400" dirty="0" smtClean="0"/>
              <a:t> yang </a:t>
            </a:r>
            <a:r>
              <a:rPr lang="en-US" sz="2400" dirty="0" err="1" smtClean="0"/>
              <a:t>terdiri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33 </a:t>
            </a:r>
            <a:r>
              <a:rPr lang="en-US" sz="2400" dirty="0" err="1" smtClean="0"/>
              <a:t>ibukota</a:t>
            </a:r>
            <a:r>
              <a:rPr lang="en-US" sz="2400" dirty="0" smtClean="0"/>
              <a:t> </a:t>
            </a:r>
            <a:r>
              <a:rPr lang="en-US" sz="2400" dirty="0" err="1" smtClean="0"/>
              <a:t>propinsi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33 </a:t>
            </a:r>
            <a:r>
              <a:rPr lang="en-US" sz="2400" dirty="0" err="1" smtClean="0"/>
              <a:t>kota-kota</a:t>
            </a:r>
            <a:r>
              <a:rPr lang="en-US" sz="2400" dirty="0" smtClean="0"/>
              <a:t> </a:t>
            </a:r>
            <a:r>
              <a:rPr lang="en-US" sz="2400" dirty="0" err="1" smtClean="0"/>
              <a:t>besar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seluruh</a:t>
            </a:r>
            <a:r>
              <a:rPr lang="en-US" sz="2400" dirty="0" smtClean="0"/>
              <a:t> Indonesia. IHK </a:t>
            </a:r>
            <a:r>
              <a:rPr lang="en-US" sz="2400" dirty="0" err="1" smtClean="0"/>
              <a:t>sebelumnya</a:t>
            </a:r>
            <a:r>
              <a:rPr lang="en-US" sz="2400" dirty="0" smtClean="0"/>
              <a:t> </a:t>
            </a:r>
            <a:r>
              <a:rPr lang="en-US" sz="2400" dirty="0" err="1" smtClean="0"/>
              <a:t>menggunakan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tahun</a:t>
            </a:r>
            <a:r>
              <a:rPr lang="en-US" sz="2400" dirty="0" smtClean="0"/>
              <a:t> </a:t>
            </a:r>
            <a:r>
              <a:rPr lang="en-US" sz="2400" dirty="0" err="1" smtClean="0"/>
              <a:t>dasar</a:t>
            </a:r>
            <a:r>
              <a:rPr lang="en-US" sz="2400" dirty="0" smtClean="0"/>
              <a:t> 2002=100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hanya</a:t>
            </a:r>
            <a:r>
              <a:rPr lang="en-US" sz="2400" dirty="0" smtClean="0"/>
              <a:t> </a:t>
            </a:r>
            <a:r>
              <a:rPr lang="en-US" sz="2400" dirty="0" err="1" smtClean="0"/>
              <a:t>mencakup</a:t>
            </a:r>
            <a:r>
              <a:rPr lang="en-US" sz="2400" dirty="0" smtClean="0"/>
              <a:t> 45 </a:t>
            </a:r>
            <a:r>
              <a:rPr lang="en-US" sz="2400" dirty="0" err="1" smtClean="0"/>
              <a:t>kota</a:t>
            </a:r>
            <a:r>
              <a:rPr lang="en-US" sz="2400" dirty="0" smtClean="0"/>
              <a:t>.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err="1" smtClean="0">
                <a:ea typeface="ＭＳ Ｐゴシック" charset="0"/>
              </a:rPr>
              <a:t>Mencakup</a:t>
            </a:r>
            <a:r>
              <a:rPr lang="en-US" sz="2400" dirty="0" smtClean="0">
                <a:ea typeface="ＭＳ Ｐゴシック" charset="0"/>
              </a:rPr>
              <a:t> </a:t>
            </a:r>
            <a:r>
              <a:rPr lang="en-US" sz="2400" dirty="0" err="1" smtClean="0">
                <a:ea typeface="ＭＳ Ｐゴシック" charset="0"/>
              </a:rPr>
              <a:t>antara</a:t>
            </a:r>
            <a:r>
              <a:rPr lang="en-US" sz="2400" dirty="0" smtClean="0">
                <a:ea typeface="ＭＳ Ｐゴシック" charset="0"/>
              </a:rPr>
              <a:t> 284 - 441 </a:t>
            </a:r>
            <a:r>
              <a:rPr lang="en-US" sz="2400" dirty="0" err="1" smtClean="0">
                <a:ea typeface="ＭＳ Ｐゴシック" charset="0"/>
              </a:rPr>
              <a:t>barang</a:t>
            </a:r>
            <a:r>
              <a:rPr lang="en-US" sz="2400" dirty="0" smtClean="0">
                <a:ea typeface="ＭＳ Ｐゴシック" charset="0"/>
              </a:rPr>
              <a:t> </a:t>
            </a:r>
            <a:r>
              <a:rPr lang="en-US" sz="2400" dirty="0" err="1" smtClean="0">
                <a:ea typeface="ＭＳ Ｐゴシック" charset="0"/>
              </a:rPr>
              <a:t>dan</a:t>
            </a:r>
            <a:r>
              <a:rPr lang="en-US" sz="2400" dirty="0" smtClean="0">
                <a:ea typeface="ＭＳ Ｐゴシック" charset="0"/>
              </a:rPr>
              <a:t> </a:t>
            </a:r>
            <a:r>
              <a:rPr lang="en-US" sz="2400" dirty="0" err="1" smtClean="0">
                <a:ea typeface="ＭＳ Ｐゴシック" charset="0"/>
              </a:rPr>
              <a:t>jasa</a:t>
            </a:r>
            <a:r>
              <a:rPr lang="en-US" sz="2400" dirty="0" smtClean="0">
                <a:ea typeface="ＭＳ Ｐゴシック" charset="0"/>
              </a:rPr>
              <a:t> yang </a:t>
            </a:r>
            <a:r>
              <a:rPr lang="en-US" sz="2400" dirty="0" err="1" smtClean="0">
                <a:ea typeface="ＭＳ Ｐゴシック" charset="0"/>
              </a:rPr>
              <a:t>dikelompokkan</a:t>
            </a:r>
            <a:r>
              <a:rPr lang="en-US" sz="2400" dirty="0" smtClean="0">
                <a:ea typeface="ＭＳ Ｐゴシック" charset="0"/>
              </a:rPr>
              <a:t> </a:t>
            </a:r>
            <a:r>
              <a:rPr lang="en-US" sz="2400" dirty="0" err="1" smtClean="0">
                <a:ea typeface="ＭＳ Ｐゴシック" charset="0"/>
              </a:rPr>
              <a:t>ke</a:t>
            </a:r>
            <a:r>
              <a:rPr lang="en-US" sz="2400" dirty="0" smtClean="0">
                <a:ea typeface="ＭＳ Ｐゴシック" charset="0"/>
              </a:rPr>
              <a:t> </a:t>
            </a:r>
            <a:r>
              <a:rPr lang="en-US" sz="2400" dirty="0" err="1" smtClean="0">
                <a:ea typeface="ＭＳ Ｐゴシック" charset="0"/>
              </a:rPr>
              <a:t>dalam</a:t>
            </a:r>
            <a:r>
              <a:rPr lang="en-US" sz="2400" dirty="0" smtClean="0">
                <a:ea typeface="ＭＳ Ｐゴシック" charset="0"/>
              </a:rPr>
              <a:t> </a:t>
            </a:r>
            <a:r>
              <a:rPr lang="en-US" sz="2400" dirty="0" err="1" smtClean="0">
                <a:ea typeface="ＭＳ Ｐゴシック" charset="0"/>
              </a:rPr>
              <a:t>tujuh</a:t>
            </a:r>
            <a:r>
              <a:rPr lang="en-US" sz="2400" dirty="0" smtClean="0">
                <a:ea typeface="ＭＳ Ｐゴシック" charset="0"/>
              </a:rPr>
              <a:t> </a:t>
            </a:r>
            <a:r>
              <a:rPr lang="en-US" sz="2400" dirty="0" err="1" smtClean="0">
                <a:ea typeface="ＭＳ Ｐゴシック" charset="0"/>
              </a:rPr>
              <a:t>kelompok</a:t>
            </a:r>
            <a:r>
              <a:rPr lang="en-US" sz="2400" dirty="0" smtClean="0">
                <a:ea typeface="ＭＳ Ｐゴシック" charset="0"/>
              </a:rPr>
              <a:t> </a:t>
            </a:r>
            <a:r>
              <a:rPr lang="en-US" sz="2400" dirty="0" err="1" smtClean="0">
                <a:ea typeface="ＭＳ Ｐゴシック" charset="0"/>
              </a:rPr>
              <a:t>pengeluaran</a:t>
            </a:r>
            <a:r>
              <a:rPr lang="en-US" sz="2400" dirty="0" smtClean="0">
                <a:ea typeface="ＭＳ Ｐゴシック" charset="0"/>
              </a:rPr>
              <a:t> </a:t>
            </a:r>
            <a:r>
              <a:rPr lang="en-US" sz="2400" dirty="0" err="1" smtClean="0">
                <a:ea typeface="ＭＳ Ｐゴシック" charset="0"/>
              </a:rPr>
              <a:t>yaitu</a:t>
            </a:r>
            <a:r>
              <a:rPr lang="en-US" sz="2400" dirty="0" smtClean="0">
                <a:ea typeface="ＭＳ Ｐゴシック" charset="0"/>
              </a:rPr>
              <a:t>:</a:t>
            </a:r>
          </a:p>
          <a:p>
            <a:pPr marL="971550" lvl="1" indent="-514350">
              <a:buFont typeface="+mj-lt"/>
              <a:buAutoNum type="arabicPeriod"/>
              <a:defRPr/>
            </a:pPr>
            <a:r>
              <a:rPr lang="en-US" sz="2400" dirty="0" err="1" smtClean="0">
                <a:ea typeface="ＭＳ Ｐゴシック" charset="0"/>
              </a:rPr>
              <a:t>bahan</a:t>
            </a:r>
            <a:r>
              <a:rPr lang="en-US" sz="2400" dirty="0" smtClean="0">
                <a:ea typeface="ＭＳ Ｐゴシック" charset="0"/>
              </a:rPr>
              <a:t> </a:t>
            </a:r>
            <a:r>
              <a:rPr lang="en-US" sz="2400" dirty="0" err="1" smtClean="0">
                <a:ea typeface="ＭＳ Ｐゴシック" charset="0"/>
              </a:rPr>
              <a:t>makanan</a:t>
            </a:r>
            <a:r>
              <a:rPr lang="en-US" sz="2400" dirty="0" smtClean="0">
                <a:ea typeface="ＭＳ Ｐゴシック" charset="0"/>
              </a:rPr>
              <a:t>; </a:t>
            </a:r>
          </a:p>
          <a:p>
            <a:pPr marL="971550" lvl="1" indent="-514350">
              <a:buFont typeface="+mj-lt"/>
              <a:buAutoNum type="arabicPeriod"/>
              <a:defRPr/>
            </a:pPr>
            <a:r>
              <a:rPr lang="en-US" sz="2400" dirty="0" err="1" smtClean="0">
                <a:ea typeface="ＭＳ Ｐゴシック" charset="0"/>
              </a:rPr>
              <a:t>makanan</a:t>
            </a:r>
            <a:r>
              <a:rPr lang="en-US" sz="2400" dirty="0" smtClean="0">
                <a:ea typeface="ＭＳ Ｐゴシック" charset="0"/>
              </a:rPr>
              <a:t> </a:t>
            </a:r>
            <a:r>
              <a:rPr lang="en-US" sz="2400" dirty="0" err="1" smtClean="0">
                <a:ea typeface="ＭＳ Ｐゴシック" charset="0"/>
              </a:rPr>
              <a:t>jadi</a:t>
            </a:r>
            <a:r>
              <a:rPr lang="en-US" sz="2400" dirty="0" smtClean="0">
                <a:ea typeface="ＭＳ Ｐゴシック" charset="0"/>
              </a:rPr>
              <a:t>, </a:t>
            </a:r>
            <a:r>
              <a:rPr lang="en-US" sz="2400" dirty="0" err="1" smtClean="0">
                <a:ea typeface="ＭＳ Ｐゴシック" charset="0"/>
              </a:rPr>
              <a:t>minuman</a:t>
            </a:r>
            <a:r>
              <a:rPr lang="en-US" sz="2400" dirty="0" smtClean="0">
                <a:ea typeface="ＭＳ Ｐゴシック" charset="0"/>
              </a:rPr>
              <a:t>, </a:t>
            </a:r>
            <a:r>
              <a:rPr lang="en-US" sz="2400" dirty="0" err="1" smtClean="0">
                <a:ea typeface="ＭＳ Ｐゴシック" charset="0"/>
              </a:rPr>
              <a:t>rokok</a:t>
            </a:r>
            <a:r>
              <a:rPr lang="en-US" sz="2400" dirty="0" smtClean="0">
                <a:ea typeface="ＭＳ Ｐゴシック" charset="0"/>
              </a:rPr>
              <a:t> </a:t>
            </a:r>
            <a:r>
              <a:rPr lang="en-US" sz="2400" dirty="0" err="1" smtClean="0">
                <a:ea typeface="ＭＳ Ｐゴシック" charset="0"/>
              </a:rPr>
              <a:t>dan</a:t>
            </a:r>
            <a:r>
              <a:rPr lang="en-US" sz="2400" dirty="0" smtClean="0">
                <a:ea typeface="ＭＳ Ｐゴシック" charset="0"/>
              </a:rPr>
              <a:t> </a:t>
            </a:r>
            <a:r>
              <a:rPr lang="en-US" sz="2400" dirty="0" err="1" smtClean="0">
                <a:ea typeface="ＭＳ Ｐゴシック" charset="0"/>
              </a:rPr>
              <a:t>tembakau</a:t>
            </a:r>
            <a:r>
              <a:rPr lang="en-US" sz="2400" dirty="0" smtClean="0">
                <a:ea typeface="ＭＳ Ｐゴシック" charset="0"/>
              </a:rPr>
              <a:t>;</a:t>
            </a:r>
          </a:p>
          <a:p>
            <a:pPr marL="971550" lvl="1" indent="-514350">
              <a:buFont typeface="+mj-lt"/>
              <a:buAutoNum type="arabicPeriod"/>
              <a:defRPr/>
            </a:pPr>
            <a:r>
              <a:rPr lang="en-US" sz="2400" dirty="0" err="1" smtClean="0">
                <a:ea typeface="ＭＳ Ｐゴシック" charset="0"/>
              </a:rPr>
              <a:t>perumahan</a:t>
            </a:r>
            <a:r>
              <a:rPr lang="en-US" sz="2400" dirty="0" smtClean="0">
                <a:ea typeface="ＭＳ Ｐゴシック" charset="0"/>
              </a:rPr>
              <a:t>, air, </a:t>
            </a:r>
            <a:r>
              <a:rPr lang="en-US" sz="2400" dirty="0" err="1" smtClean="0">
                <a:ea typeface="ＭＳ Ｐゴシック" charset="0"/>
              </a:rPr>
              <a:t>listrik</a:t>
            </a:r>
            <a:r>
              <a:rPr lang="en-US" sz="2400" dirty="0" smtClean="0">
                <a:ea typeface="ＭＳ Ｐゴシック" charset="0"/>
              </a:rPr>
              <a:t>, gas </a:t>
            </a:r>
            <a:r>
              <a:rPr lang="en-US" sz="2400" dirty="0" err="1" smtClean="0">
                <a:ea typeface="ＭＳ Ｐゴシック" charset="0"/>
              </a:rPr>
              <a:t>dan</a:t>
            </a:r>
            <a:r>
              <a:rPr lang="en-US" sz="2400" dirty="0" smtClean="0">
                <a:ea typeface="ＭＳ Ｐゴシック" charset="0"/>
              </a:rPr>
              <a:t> </a:t>
            </a:r>
            <a:r>
              <a:rPr lang="en-US" sz="2400" dirty="0" err="1" smtClean="0">
                <a:ea typeface="ＭＳ Ｐゴシック" charset="0"/>
              </a:rPr>
              <a:t>bahan</a:t>
            </a:r>
            <a:r>
              <a:rPr lang="en-US" sz="2400" dirty="0" smtClean="0">
                <a:ea typeface="ＭＳ Ｐゴシック" charset="0"/>
              </a:rPr>
              <a:t> </a:t>
            </a:r>
            <a:r>
              <a:rPr lang="en-US" sz="2400" dirty="0" err="1" smtClean="0">
                <a:ea typeface="ＭＳ Ｐゴシック" charset="0"/>
              </a:rPr>
              <a:t>bakar</a:t>
            </a:r>
            <a:r>
              <a:rPr lang="en-US" sz="2400" dirty="0" smtClean="0">
                <a:ea typeface="ＭＳ Ｐゴシック" charset="0"/>
              </a:rPr>
              <a:t>;</a:t>
            </a:r>
          </a:p>
          <a:p>
            <a:pPr marL="971550" lvl="1" indent="-514350">
              <a:buFont typeface="+mj-lt"/>
              <a:buAutoNum type="arabicPeriod"/>
              <a:defRPr/>
            </a:pPr>
            <a:r>
              <a:rPr lang="en-US" sz="2400" dirty="0" err="1" smtClean="0">
                <a:ea typeface="ＭＳ Ｐゴシック" charset="0"/>
              </a:rPr>
              <a:t>sandang</a:t>
            </a:r>
            <a:r>
              <a:rPr lang="en-US" sz="2400" dirty="0" smtClean="0">
                <a:ea typeface="ＭＳ Ｐゴシック" charset="0"/>
              </a:rPr>
              <a:t>;</a:t>
            </a:r>
          </a:p>
          <a:p>
            <a:pPr marL="971550" lvl="1" indent="-514350">
              <a:buFont typeface="+mj-lt"/>
              <a:buAutoNum type="arabicPeriod"/>
              <a:defRPr/>
            </a:pPr>
            <a:r>
              <a:rPr lang="en-US" sz="2400" dirty="0" err="1" smtClean="0">
                <a:ea typeface="ＭＳ Ｐゴシック" charset="0"/>
              </a:rPr>
              <a:t>kesehatan</a:t>
            </a:r>
            <a:r>
              <a:rPr lang="en-US" sz="2400" dirty="0" smtClean="0">
                <a:ea typeface="ＭＳ Ｐゴシック" charset="0"/>
              </a:rPr>
              <a:t>;</a:t>
            </a:r>
          </a:p>
          <a:p>
            <a:pPr marL="971550" lvl="1" indent="-514350">
              <a:buFont typeface="+mj-lt"/>
              <a:buAutoNum type="arabicPeriod"/>
              <a:defRPr/>
            </a:pPr>
            <a:r>
              <a:rPr lang="en-US" sz="2400" dirty="0" err="1" smtClean="0">
                <a:ea typeface="ＭＳ Ｐゴシック" charset="0"/>
              </a:rPr>
              <a:t>pendidikan</a:t>
            </a:r>
            <a:r>
              <a:rPr lang="en-US" sz="2400" dirty="0" smtClean="0">
                <a:ea typeface="ＭＳ Ｐゴシック" charset="0"/>
              </a:rPr>
              <a:t>, </a:t>
            </a:r>
            <a:r>
              <a:rPr lang="en-US" sz="2400" dirty="0" err="1" smtClean="0">
                <a:ea typeface="ＭＳ Ｐゴシック" charset="0"/>
              </a:rPr>
              <a:t>rekreasi</a:t>
            </a:r>
            <a:r>
              <a:rPr lang="en-US" sz="2400" dirty="0" smtClean="0">
                <a:ea typeface="ＭＳ Ｐゴシック" charset="0"/>
              </a:rPr>
              <a:t> </a:t>
            </a:r>
            <a:r>
              <a:rPr lang="en-US" sz="2400" dirty="0" err="1" smtClean="0">
                <a:ea typeface="ＭＳ Ｐゴシック" charset="0"/>
              </a:rPr>
              <a:t>dan</a:t>
            </a:r>
            <a:r>
              <a:rPr lang="en-US" sz="2400" dirty="0" smtClean="0">
                <a:ea typeface="ＭＳ Ｐゴシック" charset="0"/>
              </a:rPr>
              <a:t> </a:t>
            </a:r>
            <a:r>
              <a:rPr lang="en-US" sz="2400" dirty="0" err="1" smtClean="0">
                <a:ea typeface="ＭＳ Ｐゴシック" charset="0"/>
              </a:rPr>
              <a:t>olah</a:t>
            </a:r>
            <a:r>
              <a:rPr lang="en-US" sz="2400" dirty="0" smtClean="0">
                <a:ea typeface="ＭＳ Ｐゴシック" charset="0"/>
              </a:rPr>
              <a:t> raga; </a:t>
            </a:r>
            <a:r>
              <a:rPr lang="en-US" sz="2400" dirty="0" err="1" smtClean="0">
                <a:ea typeface="ＭＳ Ｐゴシック" charset="0"/>
              </a:rPr>
              <a:t>dan</a:t>
            </a:r>
            <a:endParaRPr lang="en-US" sz="2400" dirty="0" smtClean="0">
              <a:ea typeface="ＭＳ Ｐゴシック" charset="0"/>
            </a:endParaRPr>
          </a:p>
          <a:p>
            <a:pPr marL="971550" lvl="1" indent="-514350">
              <a:spcAft>
                <a:spcPts val="1200"/>
              </a:spcAft>
              <a:buFont typeface="+mj-lt"/>
              <a:buAutoNum type="arabicPeriod"/>
              <a:defRPr/>
            </a:pPr>
            <a:r>
              <a:rPr lang="en-US" sz="2400" dirty="0" err="1" smtClean="0">
                <a:ea typeface="ＭＳ Ｐゴシック" charset="0"/>
              </a:rPr>
              <a:t>transportasi</a:t>
            </a:r>
            <a:r>
              <a:rPr lang="en-US" sz="2400" dirty="0" smtClean="0">
                <a:ea typeface="ＭＳ Ｐゴシック" charset="0"/>
              </a:rPr>
              <a:t>, </a:t>
            </a:r>
            <a:r>
              <a:rPr lang="en-US" sz="2400" dirty="0" err="1" smtClean="0">
                <a:ea typeface="ＭＳ Ｐゴシック" charset="0"/>
              </a:rPr>
              <a:t>komunikasi</a:t>
            </a:r>
            <a:r>
              <a:rPr lang="en-US" sz="2400" dirty="0" smtClean="0">
                <a:ea typeface="ＭＳ Ｐゴシック" charset="0"/>
              </a:rPr>
              <a:t> </a:t>
            </a:r>
            <a:r>
              <a:rPr lang="en-US" sz="2400" dirty="0" err="1" smtClean="0">
                <a:ea typeface="ＭＳ Ｐゴシック" charset="0"/>
              </a:rPr>
              <a:t>dan</a:t>
            </a:r>
            <a:r>
              <a:rPr lang="en-US" sz="2400" dirty="0" smtClean="0">
                <a:ea typeface="ＭＳ Ｐゴシック" charset="0"/>
              </a:rPr>
              <a:t> </a:t>
            </a:r>
            <a:r>
              <a:rPr lang="en-US" sz="2400" dirty="0" err="1" smtClean="0">
                <a:ea typeface="ＭＳ Ｐゴシック" charset="0"/>
              </a:rPr>
              <a:t>jasa</a:t>
            </a:r>
            <a:r>
              <a:rPr lang="en-US" sz="2400" dirty="0" smtClean="0">
                <a:ea typeface="ＭＳ Ｐゴシック" charset="0"/>
              </a:rPr>
              <a:t> </a:t>
            </a:r>
            <a:r>
              <a:rPr lang="en-US" sz="2400" dirty="0" err="1" smtClean="0">
                <a:ea typeface="ＭＳ Ｐゴシック" charset="0"/>
              </a:rPr>
              <a:t>keuangan</a:t>
            </a:r>
            <a:r>
              <a:rPr lang="en-US" sz="2400" dirty="0" smtClean="0">
                <a:ea typeface="ＭＳ Ｐゴシック" charset="0"/>
              </a:rPr>
              <a:t>.</a:t>
            </a:r>
          </a:p>
          <a:p>
            <a:pPr marL="342900" indent="-342900">
              <a:spcAft>
                <a:spcPts val="1200"/>
              </a:spcAft>
              <a:defRPr/>
            </a:pPr>
            <a:r>
              <a:rPr lang="en-US" sz="2400" dirty="0" err="1" smtClean="0">
                <a:ea typeface="ＭＳ Ｐゴシック" charset="0"/>
              </a:rPr>
              <a:t>Indeks</a:t>
            </a:r>
            <a:r>
              <a:rPr lang="en-US" sz="2400" dirty="0" smtClean="0">
                <a:ea typeface="ＭＳ Ｐゴシック" charset="0"/>
              </a:rPr>
              <a:t> </a:t>
            </a:r>
            <a:r>
              <a:rPr lang="en-US" sz="2400" dirty="0" err="1" smtClean="0">
                <a:ea typeface="ＭＳ Ｐゴシック" charset="0"/>
              </a:rPr>
              <a:t>Harga</a:t>
            </a:r>
            <a:r>
              <a:rPr lang="en-US" sz="2400" dirty="0" smtClean="0">
                <a:ea typeface="ＭＳ Ｐゴシック" charset="0"/>
              </a:rPr>
              <a:t> </a:t>
            </a:r>
            <a:r>
              <a:rPr lang="en-US" sz="2400" dirty="0" err="1" smtClean="0">
                <a:ea typeface="ＭＳ Ｐゴシック" charset="0"/>
              </a:rPr>
              <a:t>Konsumen</a:t>
            </a:r>
            <a:r>
              <a:rPr lang="en-US" sz="2400" dirty="0" smtClean="0">
                <a:ea typeface="ＭＳ Ｐゴシック" charset="0"/>
              </a:rPr>
              <a:t> Indonesia </a:t>
            </a:r>
            <a:r>
              <a:rPr lang="en-US" sz="2400" dirty="0" err="1" smtClean="0">
                <a:ea typeface="ＭＳ Ｐゴシック" charset="0"/>
              </a:rPr>
              <a:t>dihitung</a:t>
            </a:r>
            <a:r>
              <a:rPr lang="en-US" sz="2400" dirty="0" smtClean="0">
                <a:ea typeface="ＭＳ Ｐゴシック" charset="0"/>
              </a:rPr>
              <a:t> </a:t>
            </a:r>
            <a:r>
              <a:rPr lang="en-US" sz="2400" dirty="0" err="1" smtClean="0">
                <a:ea typeface="ＭＳ Ｐゴシック" charset="0"/>
              </a:rPr>
              <a:t>dengan</a:t>
            </a:r>
            <a:r>
              <a:rPr lang="en-US" sz="2400" dirty="0" smtClean="0">
                <a:ea typeface="ＭＳ Ｐゴシック" charset="0"/>
              </a:rPr>
              <a:t> </a:t>
            </a:r>
            <a:r>
              <a:rPr lang="en-US" sz="2400" dirty="0" err="1" smtClean="0">
                <a:ea typeface="ＭＳ Ｐゴシック" charset="0"/>
              </a:rPr>
              <a:t>mengembangkan</a:t>
            </a:r>
            <a:r>
              <a:rPr lang="en-US" sz="2400" dirty="0" smtClean="0">
                <a:ea typeface="ＭＳ Ｐゴシック" charset="0"/>
              </a:rPr>
              <a:t> </a:t>
            </a:r>
            <a:r>
              <a:rPr lang="en-US" sz="2400" dirty="0" err="1" smtClean="0">
                <a:ea typeface="ＭＳ Ｐゴシック" charset="0"/>
              </a:rPr>
              <a:t>rumus</a:t>
            </a:r>
            <a:r>
              <a:rPr lang="en-US" sz="2400" dirty="0" smtClean="0">
                <a:ea typeface="ＭＳ Ｐゴシック" charset="0"/>
              </a:rPr>
              <a:t> </a:t>
            </a:r>
            <a:r>
              <a:rPr lang="en-US" sz="2400" dirty="0" err="1" smtClean="0">
                <a:ea typeface="ＭＳ Ｐゴシック" charset="0"/>
              </a:rPr>
              <a:t>Laspeyres</a:t>
            </a:r>
            <a:r>
              <a:rPr lang="en-US" sz="2400" dirty="0" smtClean="0">
                <a:ea typeface="ＭＳ Ｐゴシック" charset="0"/>
              </a:rPr>
              <a:t>. </a:t>
            </a:r>
            <a:r>
              <a:rPr lang="en-US" sz="2400" dirty="0" err="1" smtClean="0">
                <a:ea typeface="ＭＳ Ｐゴシック" charset="0"/>
              </a:rPr>
              <a:t>Dalam</a:t>
            </a:r>
            <a:r>
              <a:rPr lang="en-US" sz="2400" dirty="0" smtClean="0">
                <a:ea typeface="ＭＳ Ｐゴシック" charset="0"/>
              </a:rPr>
              <a:t> </a:t>
            </a:r>
            <a:r>
              <a:rPr lang="en-US" sz="2400" dirty="0" err="1" smtClean="0">
                <a:ea typeface="ＭＳ Ｐゴシック" charset="0"/>
              </a:rPr>
              <a:t>penghitungan</a:t>
            </a:r>
            <a:r>
              <a:rPr lang="en-US" sz="2400" dirty="0" smtClean="0">
                <a:ea typeface="ＭＳ Ｐゴシック" charset="0"/>
              </a:rPr>
              <a:t> rata-rata </a:t>
            </a:r>
            <a:r>
              <a:rPr lang="en-US" sz="2400" dirty="0" err="1" smtClean="0">
                <a:ea typeface="ＭＳ Ｐゴシック" charset="0"/>
              </a:rPr>
              <a:t>harga</a:t>
            </a:r>
            <a:r>
              <a:rPr lang="en-US" sz="2400" dirty="0" smtClean="0">
                <a:ea typeface="ＭＳ Ｐゴシック" charset="0"/>
              </a:rPr>
              <a:t> </a:t>
            </a:r>
            <a:r>
              <a:rPr lang="en-US" sz="2400" dirty="0" err="1" smtClean="0">
                <a:ea typeface="ＭＳ Ｐゴシック" charset="0"/>
              </a:rPr>
              <a:t>barang</a:t>
            </a:r>
            <a:r>
              <a:rPr lang="en-US" sz="2400" dirty="0" smtClean="0">
                <a:ea typeface="ＭＳ Ｐゴシック" charset="0"/>
              </a:rPr>
              <a:t> </a:t>
            </a:r>
            <a:r>
              <a:rPr lang="en-US" sz="2400" dirty="0" err="1" smtClean="0">
                <a:ea typeface="ＭＳ Ｐゴシック" charset="0"/>
              </a:rPr>
              <a:t>dan</a:t>
            </a:r>
            <a:r>
              <a:rPr lang="en-US" sz="2400" dirty="0" smtClean="0">
                <a:ea typeface="ＭＳ Ｐゴシック" charset="0"/>
              </a:rPr>
              <a:t> </a:t>
            </a:r>
            <a:r>
              <a:rPr lang="en-US" sz="2400" dirty="0" err="1" smtClean="0">
                <a:ea typeface="ＭＳ Ｐゴシック" charset="0"/>
              </a:rPr>
              <a:t>jasa</a:t>
            </a:r>
            <a:r>
              <a:rPr lang="en-US" sz="2400" dirty="0" smtClean="0">
                <a:ea typeface="ＭＳ Ｐゴシック" charset="0"/>
              </a:rPr>
              <a:t>, </a:t>
            </a:r>
            <a:r>
              <a:rPr lang="en-US" sz="2400" dirty="0" err="1" smtClean="0">
                <a:ea typeface="ＭＳ Ｐゴシック" charset="0"/>
              </a:rPr>
              <a:t>ukuran</a:t>
            </a:r>
            <a:r>
              <a:rPr lang="en-US" sz="2400" dirty="0" smtClean="0">
                <a:ea typeface="ＭＳ Ｐゴシック" charset="0"/>
              </a:rPr>
              <a:t> yang </a:t>
            </a:r>
            <a:r>
              <a:rPr lang="en-US" sz="2400" dirty="0" err="1" smtClean="0">
                <a:ea typeface="ＭＳ Ｐゴシック" charset="0"/>
              </a:rPr>
              <a:t>digunakan</a:t>
            </a:r>
            <a:r>
              <a:rPr lang="en-US" sz="2400" dirty="0" smtClean="0">
                <a:ea typeface="ＭＳ Ｐゴシック" charset="0"/>
              </a:rPr>
              <a:t> </a:t>
            </a:r>
            <a:r>
              <a:rPr lang="en-US" sz="2400" dirty="0" err="1" smtClean="0">
                <a:ea typeface="ＭＳ Ｐゴシック" charset="0"/>
              </a:rPr>
              <a:t>adalah</a:t>
            </a:r>
            <a:r>
              <a:rPr lang="en-US" sz="2400" dirty="0" smtClean="0">
                <a:ea typeface="ＭＳ Ｐゴシック" charset="0"/>
              </a:rPr>
              <a:t> mean (rata-rata), </a:t>
            </a:r>
            <a:r>
              <a:rPr lang="en-US" sz="2400" dirty="0" err="1" smtClean="0">
                <a:ea typeface="ＭＳ Ｐゴシック" charset="0"/>
              </a:rPr>
              <a:t>tetapi</a:t>
            </a:r>
            <a:r>
              <a:rPr lang="en-US" sz="2400" dirty="0" smtClean="0">
                <a:ea typeface="ＭＳ Ｐゴシック" charset="0"/>
              </a:rPr>
              <a:t> </a:t>
            </a:r>
            <a:r>
              <a:rPr lang="en-US" sz="2400" dirty="0" err="1" smtClean="0">
                <a:ea typeface="ＭＳ Ｐゴシック" charset="0"/>
              </a:rPr>
              <a:t>untuk</a:t>
            </a:r>
            <a:r>
              <a:rPr lang="en-US" sz="2400" dirty="0" smtClean="0">
                <a:ea typeface="ＭＳ Ｐゴシック" charset="0"/>
              </a:rPr>
              <a:t> </a:t>
            </a:r>
            <a:r>
              <a:rPr lang="en-US" sz="2400" dirty="0" err="1" smtClean="0">
                <a:ea typeface="ＭＳ Ｐゴシック" charset="0"/>
              </a:rPr>
              <a:t>beberapa</a:t>
            </a:r>
            <a:r>
              <a:rPr lang="en-US" sz="2400" dirty="0" smtClean="0">
                <a:ea typeface="ＭＳ Ｐゴシック" charset="0"/>
              </a:rPr>
              <a:t> </a:t>
            </a:r>
            <a:r>
              <a:rPr lang="en-US" sz="2400" dirty="0" err="1" smtClean="0">
                <a:ea typeface="ＭＳ Ｐゴシック" charset="0"/>
              </a:rPr>
              <a:t>barang</a:t>
            </a:r>
            <a:r>
              <a:rPr lang="en-US" sz="2400" dirty="0" smtClean="0">
                <a:ea typeface="ＭＳ Ｐゴシック" charset="0"/>
              </a:rPr>
              <a:t>/</a:t>
            </a:r>
            <a:r>
              <a:rPr lang="en-US" sz="2400" dirty="0" err="1" smtClean="0">
                <a:ea typeface="ＭＳ Ｐゴシック" charset="0"/>
              </a:rPr>
              <a:t>jasa</a:t>
            </a:r>
            <a:r>
              <a:rPr lang="en-US" sz="2400" dirty="0" smtClean="0">
                <a:ea typeface="ＭＳ Ｐゴシック" charset="0"/>
              </a:rPr>
              <a:t> yang </a:t>
            </a:r>
            <a:r>
              <a:rPr lang="en-US" sz="2400" dirty="0" err="1" smtClean="0">
                <a:ea typeface="ＭＳ Ｐゴシック" charset="0"/>
              </a:rPr>
              <a:t>musiman</a:t>
            </a:r>
            <a:r>
              <a:rPr lang="en-US" sz="2400" dirty="0" smtClean="0">
                <a:ea typeface="ＭＳ Ｐゴシック" charset="0"/>
              </a:rPr>
              <a:t>, </a:t>
            </a:r>
            <a:r>
              <a:rPr lang="en-US" sz="2400" dirty="0" err="1" smtClean="0">
                <a:ea typeface="ＭＳ Ｐゴシック" charset="0"/>
              </a:rPr>
              <a:t>digunakan</a:t>
            </a:r>
            <a:r>
              <a:rPr lang="en-US" sz="2400" dirty="0" smtClean="0">
                <a:ea typeface="ＭＳ Ｐゴシック" charset="0"/>
              </a:rPr>
              <a:t> </a:t>
            </a:r>
            <a:r>
              <a:rPr lang="en-US" sz="2400" dirty="0" err="1" smtClean="0">
                <a:ea typeface="ＭＳ Ｐゴシック" charset="0"/>
              </a:rPr>
              <a:t>geometri</a:t>
            </a:r>
            <a:r>
              <a:rPr lang="en-US" sz="2400" dirty="0" smtClean="0">
                <a:ea typeface="ＭＳ Ｐゴシック" charset="0"/>
              </a:rPr>
              <a:t>.</a:t>
            </a:r>
          </a:p>
          <a:p>
            <a:endParaRPr lang="fr-FR" sz="2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395536" y="762000"/>
          <a:ext cx="8280920" cy="5547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F1E5E39-16A3-4980-8154-5D84CC71DC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graphicEl>
                                              <a:dgm id="{3F1E5E39-16A3-4980-8154-5D84CC71DC2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65F730E-0709-4E1B-9B87-941329DD10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graphicEl>
                                              <a:dgm id="{665F730E-0709-4E1B-9B87-941329DD103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F180528-F631-406B-8B69-D2164035DC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graphicEl>
                                              <a:dgm id="{7F180528-F631-406B-8B69-D2164035DC0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1D4A5EE-90F8-4F5A-ACF5-E6BF8EF0DC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graphicEl>
                                              <a:dgm id="{D1D4A5EE-90F8-4F5A-ACF5-E6BF8EF0DC8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B44FE8E-8B02-474B-A135-B11D99BD8F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>
                                            <p:graphicEl>
                                              <a:dgm id="{0B44FE8E-8B02-474B-A135-B11D99BD8FC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A464FC2-C7D2-47B1-B784-77D4E9967E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>
                                            <p:graphicEl>
                                              <a:dgm id="{AA464FC2-C7D2-47B1-B784-77D4E9967EA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AD7E9BF-7279-462D-B0F3-85BD19EF6C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>
                                            <p:graphicEl>
                                              <a:dgm id="{7AD7E9BF-7279-462D-B0F3-85BD19EF6CD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977295C-1F9C-4354-8ED3-BB10AD97DE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graphicEl>
                                              <a:dgm id="{4977295C-1F9C-4354-8ED3-BB10AD97DE3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381000"/>
            <a:ext cx="6400800" cy="562074"/>
          </a:xfr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id-ID" sz="2800" b="1" dirty="0" smtClean="0">
                <a:solidFill>
                  <a:schemeClr val="tx1"/>
                </a:solidFill>
              </a:rPr>
              <a:t>Jenis-</a:t>
            </a:r>
            <a:r>
              <a:rPr lang="en-US" sz="2800" b="1" dirty="0" smtClean="0">
                <a:solidFill>
                  <a:schemeClr val="tx1"/>
                </a:solidFill>
              </a:rPr>
              <a:t>je</a:t>
            </a:r>
            <a:r>
              <a:rPr lang="id-ID" sz="2800" b="1" dirty="0" smtClean="0">
                <a:solidFill>
                  <a:schemeClr val="tx1"/>
                </a:solidFill>
              </a:rPr>
              <a:t>nis </a:t>
            </a:r>
            <a:r>
              <a:rPr lang="en-US" sz="2800" b="1" dirty="0" smtClean="0">
                <a:solidFill>
                  <a:schemeClr val="tx1"/>
                </a:solidFill>
              </a:rPr>
              <a:t>I</a:t>
            </a:r>
            <a:r>
              <a:rPr lang="id-ID" sz="2800" b="1" dirty="0" smtClean="0">
                <a:solidFill>
                  <a:schemeClr val="tx1"/>
                </a:solidFill>
              </a:rPr>
              <a:t>nflasi</a:t>
            </a:r>
            <a:endParaRPr lang="en-US" sz="2800" b="1" dirty="0">
              <a:solidFill>
                <a:schemeClr val="tx1"/>
              </a:solidFill>
            </a:endParaRPr>
          </a:p>
        </p:txBody>
      </p:sp>
      <p:graphicFrame>
        <p:nvGraphicFramePr>
          <p:cNvPr id="7" name="Diagram 6"/>
          <p:cNvGraphicFramePr/>
          <p:nvPr/>
        </p:nvGraphicFramePr>
        <p:xfrm>
          <a:off x="381000" y="1143000"/>
          <a:ext cx="8382000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65E3852-CA1F-42F6-90E8-A881B118BA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">
                                            <p:graphicEl>
                                              <a:dgm id="{665E3852-CA1F-42F6-90E8-A881B118BAA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54338B93-F944-4B41-B774-641BE1B093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">
                                            <p:graphicEl>
                                              <a:dgm id="{54338B93-F944-4B41-B774-641BE1B0930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869AE3C-9D45-4EE4-A621-E0D6AEAE1D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">
                                            <p:graphicEl>
                                              <a:dgm id="{2869AE3C-9D45-4EE4-A621-E0D6AEAE1DE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AEDBED0-D9C5-41D1-A6A2-4B9D85B42C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7">
                                            <p:graphicEl>
                                              <a:dgm id="{FAEDBED0-D9C5-41D1-A6A2-4B9D85B42C1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C43F036-DB72-4C2C-9573-BF58407597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7">
                                            <p:graphicEl>
                                              <a:dgm id="{EC43F036-DB72-4C2C-9573-BF584075978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3F02B3A-EBAF-4490-AB67-3D347C9B05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7">
                                            <p:graphicEl>
                                              <a:dgm id="{83F02B3A-EBAF-4490-AB67-3D347C9B050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D77F074-D526-4F62-960D-8492CEA158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7">
                                            <p:graphicEl>
                                              <a:dgm id="{3D77F074-D526-4F62-960D-8492CEA1582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E1AFF33-CAC0-4A6A-BBA5-84969F755E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7">
                                            <p:graphicEl>
                                              <a:dgm id="{8E1AFF33-CAC0-4A6A-BBA5-84969F755E9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C0D7F983-F04D-4C88-BEAA-64B6A00D7D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7">
                                            <p:graphicEl>
                                              <a:dgm id="{C0D7F983-F04D-4C88-BEAA-64B6A00D7D9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4DFF106-B376-47AD-BFFA-1319B7C5F4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7">
                                            <p:graphicEl>
                                              <a:dgm id="{14DFF106-B376-47AD-BFFA-1319B7C5F4E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B320D8E2-01F9-41F1-9E11-188755C0DD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7">
                                            <p:graphicEl>
                                              <a:dgm id="{B320D8E2-01F9-41F1-9E11-188755C0DDF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51F1E20-A11E-498B-9F63-7A17882F58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7">
                                            <p:graphicEl>
                                              <a:dgm id="{251F1E20-A11E-498B-9F63-7A17882F589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8A3736D-2C4E-41BC-BB9F-0C26D78F3A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7">
                                            <p:graphicEl>
                                              <a:dgm id="{28A3736D-2C4E-41BC-BB9F-0C26D78F3A2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566E4635-3558-407A-B894-05B7904453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7">
                                            <p:graphicEl>
                                              <a:dgm id="{566E4635-3558-407A-B894-05B7904453C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B402780-7293-42E3-9EE0-22261D94DA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7">
                                            <p:graphicEl>
                                              <a:dgm id="{EB402780-7293-42E3-9EE0-22261D94DA6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7F05780-CA83-49CF-8705-171800F1EC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7">
                                            <p:graphicEl>
                                              <a:dgm id="{F7F05780-CA83-49CF-8705-171800F1ECB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F1387D3-1600-4151-AA23-761D50D5CF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7">
                                            <p:graphicEl>
                                              <a:dgm id="{FF1387D3-1600-4151-AA23-761D50D5CFF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74C7959-B26F-4A76-B7EE-3E134729F7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7">
                                            <p:graphicEl>
                                              <a:dgm id="{E74C7959-B26F-4A76-B7EE-3E134729F78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478E956-732C-4C46-8CB7-773E8E8455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7">
                                            <p:graphicEl>
                                              <a:dgm id="{7478E956-732C-4C46-8CB7-773E8E8455E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01EC56B-5BF9-418D-B4CE-1CDFE58428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7">
                                            <p:graphicEl>
                                              <a:dgm id="{301EC56B-5BF9-418D-B4CE-1CDFE584281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F3C51FD-5985-4C74-9BFA-014AC6A368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7">
                                            <p:graphicEl>
                                              <a:dgm id="{6F3C51FD-5985-4C74-9BFA-014AC6A3688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4CE3C996-3D42-43DB-BC0D-CF1767DDDA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7">
                                            <p:graphicEl>
                                              <a:dgm id="{4CE3C996-3D42-43DB-BC0D-CF1767DDDAD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0911EED-D675-4E88-9392-23228F7E1C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7">
                                            <p:graphicEl>
                                              <a:dgm id="{00911EED-D675-4E88-9392-23228F7E1CB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C2F1E9C9-4A8F-45D7-BBAD-5241149E81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7">
                                            <p:graphicEl>
                                              <a:dgm id="{C2F1E9C9-4A8F-45D7-BBAD-5241149E81F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0FA3999-9793-4057-A3B6-E8BD874E31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7">
                                            <p:graphicEl>
                                              <a:dgm id="{10FA3999-9793-4057-A3B6-E8BD874E313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C6B75186-D311-4B20-AD26-52BCC1C8BD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7">
                                            <p:graphicEl>
                                              <a:dgm id="{C6B75186-D311-4B20-AD26-52BCC1C8BDF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Graphic spid="7" grpId="0">
        <p:bldSub>
          <a:bldDgm bld="one"/>
        </p:bldSub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304800"/>
            <a:ext cx="8839200" cy="6324600"/>
          </a:xfrm>
        </p:spPr>
        <p:txBody>
          <a:bodyPr>
            <a:noAutofit/>
          </a:bodyPr>
          <a:lstStyle/>
          <a:p>
            <a:pPr lvl="0">
              <a:buNone/>
            </a:pP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Berdasarkan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Sumbernya</a:t>
            </a:r>
            <a:endParaRPr lang="en-US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id-ID" sz="1600" b="1" dirty="0" smtClean="0">
                <a:latin typeface="Times New Roman" pitchFamily="18" charset="0"/>
                <a:cs typeface="Times New Roman" pitchFamily="18" charset="0"/>
              </a:rPr>
              <a:t>Inflasi</a:t>
            </a:r>
            <a:r>
              <a:rPr lang="id-ID" sz="16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id-ID" sz="1600" b="1" dirty="0" smtClean="0">
                <a:latin typeface="Times New Roman" pitchFamily="18" charset="0"/>
                <a:cs typeface="Times New Roman" pitchFamily="18" charset="0"/>
              </a:rPr>
              <a:t>berasal dari</a:t>
            </a:r>
            <a:r>
              <a:rPr lang="id-ID" sz="16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id-ID" sz="1600" b="1" dirty="0" smtClean="0">
                <a:latin typeface="Times New Roman" pitchFamily="18" charset="0"/>
                <a:cs typeface="Times New Roman" pitchFamily="18" charset="0"/>
              </a:rPr>
              <a:t>dalam </a:t>
            </a:r>
            <a:r>
              <a:rPr lang="id-ID" sz="1600" b="1" dirty="0" smtClean="0">
                <a:latin typeface="Times New Roman" pitchFamily="18" charset="0"/>
                <a:cs typeface="Times New Roman" pitchFamily="18" charset="0"/>
              </a:rPr>
              <a:t>negeri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1600" dirty="0" smtClean="0">
                <a:latin typeface="Times New Roman" pitchFamily="18" charset="0"/>
                <a:cs typeface="Times New Roman" pitchFamily="18" charset="0"/>
              </a:rPr>
              <a:t>misalnya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1600" dirty="0" smtClean="0">
                <a:latin typeface="Times New Roman" pitchFamily="18" charset="0"/>
                <a:cs typeface="Times New Roman" pitchFamily="18" charset="0"/>
              </a:rPr>
              <a:t>akibat </a:t>
            </a:r>
            <a:r>
              <a:rPr lang="id-ID" sz="1600" dirty="0" smtClean="0">
                <a:latin typeface="Times New Roman" pitchFamily="18" charset="0"/>
                <a:cs typeface="Times New Roman" pitchFamily="18" charset="0"/>
              </a:rPr>
              <a:t>terjadinya defisit anggaran belanja yang dibiayai dengan cara mencetak uang baru dan gagalnya pasar yang berakibat harga bahan makanan menjadi </a:t>
            </a:r>
            <a:r>
              <a:rPr lang="id-ID" sz="1600" dirty="0" smtClean="0">
                <a:latin typeface="Times New Roman" pitchFamily="18" charset="0"/>
                <a:cs typeface="Times New Roman" pitchFamily="18" charset="0"/>
              </a:rPr>
              <a:t>mahal.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id-ID" sz="1600" b="1" dirty="0" smtClean="0">
                <a:latin typeface="Times New Roman" pitchFamily="18" charset="0"/>
                <a:cs typeface="Times New Roman" pitchFamily="18" charset="0"/>
              </a:rPr>
              <a:t>nflasi</a:t>
            </a:r>
            <a:r>
              <a:rPr lang="id-ID" sz="16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id-ID" sz="1600" b="1" dirty="0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1600" b="1" dirty="0" smtClean="0">
                <a:latin typeface="Times New Roman" pitchFamily="18" charset="0"/>
                <a:cs typeface="Times New Roman" pitchFamily="18" charset="0"/>
              </a:rPr>
              <a:t>luar</a:t>
            </a:r>
            <a:r>
              <a:rPr lang="id-ID" sz="16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id-ID" sz="1600" b="1" dirty="0" smtClean="0">
                <a:latin typeface="Times New Roman" pitchFamily="18" charset="0"/>
                <a:cs typeface="Times New Roman" pitchFamily="18" charset="0"/>
              </a:rPr>
              <a:t>negeri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1600" dirty="0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id-ID" sz="16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id-ID" sz="1600" b="1" dirty="0" smtClean="0">
                <a:latin typeface="Times New Roman" pitchFamily="18" charset="0"/>
                <a:cs typeface="Times New Roman" pitchFamily="18" charset="0"/>
              </a:rPr>
              <a:t>inflasi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1600" dirty="0" smtClean="0"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id-ID" sz="1600" dirty="0" smtClean="0">
                <a:latin typeface="Times New Roman" pitchFamily="18" charset="0"/>
                <a:cs typeface="Times New Roman" pitchFamily="18" charset="0"/>
              </a:rPr>
              <a:t>terjadi </a:t>
            </a:r>
            <a:r>
              <a:rPr lang="id-ID" sz="1600" dirty="0" smtClean="0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1600" dirty="0" smtClean="0">
                <a:latin typeface="Times New Roman" pitchFamily="18" charset="0"/>
                <a:cs typeface="Times New Roman" pitchFamily="18" charset="0"/>
              </a:rPr>
              <a:t>akibat </a:t>
            </a:r>
            <a:r>
              <a:rPr lang="id-ID" sz="1600" dirty="0" smtClean="0">
                <a:latin typeface="Times New Roman" pitchFamily="18" charset="0"/>
                <a:cs typeface="Times New Roman" pitchFamily="18" charset="0"/>
              </a:rPr>
              <a:t>naiknya harga barang impor.</a:t>
            </a:r>
          </a:p>
          <a:p>
            <a:pPr marL="0" lvl="0" indent="0">
              <a:buNone/>
            </a:pP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Berdasarkan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Cakupan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Pengaruh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Kenaikan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Harga</a:t>
            </a:r>
            <a:endParaRPr lang="en-US" sz="16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1600" b="1" u="sng" dirty="0" err="1" smtClean="0">
                <a:latin typeface="Times New Roman" pitchFamily="18" charset="0"/>
                <a:cs typeface="Times New Roman" pitchFamily="18" charset="0"/>
              </a:rPr>
              <a:t>inflasi</a:t>
            </a:r>
            <a:r>
              <a:rPr lang="en-US" sz="1600" b="1" u="sng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1600" b="1" u="sng" dirty="0" err="1" smtClean="0">
                <a:latin typeface="Times New Roman" pitchFamily="18" charset="0"/>
                <a:cs typeface="Times New Roman" pitchFamily="18" charset="0"/>
              </a:rPr>
              <a:t>tertutup</a:t>
            </a:r>
            <a:r>
              <a:rPr lang="en-US" sz="16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(Closed Inflation)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Jika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kenaikan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harga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terjadi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hanya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berkaitan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satu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dua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barang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tertentu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1600" b="1" u="sng" dirty="0" err="1" smtClean="0">
                <a:latin typeface="Times New Roman" pitchFamily="18" charset="0"/>
                <a:cs typeface="Times New Roman" pitchFamily="18" charset="0"/>
              </a:rPr>
              <a:t>inflasi</a:t>
            </a:r>
            <a:r>
              <a:rPr lang="en-US" sz="16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u="sng" dirty="0" err="1" smtClean="0">
                <a:latin typeface="Times New Roman" pitchFamily="18" charset="0"/>
                <a:cs typeface="Times New Roman" pitchFamily="18" charset="0"/>
              </a:rPr>
              <a:t>terbuka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apabila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kenaikan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harga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terjadi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semua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barang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umum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1600" b="1" u="sng" dirty="0" err="1" smtClean="0">
                <a:latin typeface="Times New Roman" pitchFamily="18" charset="0"/>
                <a:cs typeface="Times New Roman" pitchFamily="18" charset="0"/>
              </a:rPr>
              <a:t>inflasi</a:t>
            </a:r>
            <a:r>
              <a:rPr lang="en-US" sz="16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u="sng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1600" b="1" u="sng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1600" b="1" u="sng" dirty="0" err="1" smtClean="0">
                <a:latin typeface="Times New Roman" pitchFamily="18" charset="0"/>
                <a:cs typeface="Times New Roman" pitchFamily="18" charset="0"/>
              </a:rPr>
              <a:t>terkendali</a:t>
            </a:r>
            <a:r>
              <a:rPr lang="en-US" sz="1600" u="sng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600" i="1" dirty="0" err="1" smtClean="0">
                <a:latin typeface="Times New Roman" pitchFamily="18" charset="0"/>
                <a:cs typeface="Times New Roman" pitchFamily="18" charset="0"/>
              </a:rPr>
              <a:t>Hiperinflasi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apabila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serangan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inflasi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demikian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hebatnya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sehingga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setiap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saat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harga-harga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terus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berubah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meningkat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sehingga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orang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menahan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uang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lama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disebabkan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uang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terus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merosot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disebut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Berdasarkan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Tingkat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Keparahan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Inflasi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ringan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kurang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10% /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Inflasi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sedang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antara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10%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sampai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30% /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Inflasi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berat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antara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30%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sampai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100% /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Hiperinflasi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100% /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0">
              <a:buNone/>
            </a:pP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Berdasarkan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Penyebabnya</a:t>
            </a:r>
            <a:endParaRPr lang="sv-SE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v-SE" sz="1600" b="1" dirty="0" smtClean="0">
                <a:latin typeface="Times New Roman" pitchFamily="18" charset="0"/>
                <a:cs typeface="Times New Roman" pitchFamily="18" charset="0"/>
              </a:rPr>
              <a:t>Inflasi tarikan permintaan 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Demand Pull Inflation) </a:t>
            </a:r>
            <a:r>
              <a:rPr lang="sv-SE" sz="1600" dirty="0" smtClean="0">
                <a:latin typeface="Times New Roman" pitchFamily="18" charset="0"/>
                <a:cs typeface="Times New Roman" pitchFamily="18" charset="0"/>
              </a:rPr>
              <a:t>disebabkan naiknya permintaan total (</a:t>
            </a:r>
            <a:r>
              <a:rPr lang="sv-SE" sz="1600" i="1" dirty="0" smtClean="0">
                <a:latin typeface="Times New Roman" pitchFamily="18" charset="0"/>
                <a:cs typeface="Times New Roman" pitchFamily="18" charset="0"/>
              </a:rPr>
              <a:t>agregat demand</a:t>
            </a:r>
            <a:r>
              <a:rPr lang="sv-SE" sz="1600" dirty="0" smtClean="0">
                <a:latin typeface="Times New Roman" pitchFamily="18" charset="0"/>
                <a:cs typeface="Times New Roman" pitchFamily="18" charset="0"/>
              </a:rPr>
              <a:t>) yang berlebihan sehingga terjadi perubahan harga.</a:t>
            </a:r>
          </a:p>
          <a:p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Inflasi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dorongan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biaya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cost-push inflation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inflasi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terjadi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karena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naiknya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biaya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produksi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1600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180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3999" cy="68580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b">
            <a:normAutofit/>
          </a:bodyPr>
          <a:lstStyle/>
          <a:p>
            <a:pPr eaLnBrk="1" hangingPunct="1">
              <a:defRPr/>
            </a:pPr>
            <a:r>
              <a:rPr lang="en-US" sz="3600" smtClean="0"/>
              <a:t>PENYEBAB INFLASI</a:t>
            </a:r>
            <a:endParaRPr lang="en-US" sz="3600" noProof="1" smtClean="0"/>
          </a:p>
        </p:txBody>
      </p:sp>
      <p:sp>
        <p:nvSpPr>
          <p:cNvPr id="921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39713" y="1447800"/>
            <a:ext cx="8751887" cy="5105400"/>
          </a:xfrm>
          <a:noFill/>
        </p:spPr>
        <p:txBody>
          <a:bodyPr/>
          <a:lstStyle/>
          <a:p>
            <a:pPr marL="465138" indent="-465138" defTabSz="158750" eaLnBrk="1" hangingPunct="1"/>
            <a:r>
              <a:rPr lang="en-US" sz="2800" smtClean="0"/>
              <a:t>Permintaan yang lebih besar daripada supply		(tarikan permintaan)</a:t>
            </a:r>
          </a:p>
          <a:p>
            <a:pPr marL="465138" indent="-465138" defTabSz="158750" eaLnBrk="1" hangingPunct="1"/>
            <a:r>
              <a:rPr lang="en-US" sz="2800" smtClean="0"/>
              <a:t>Kenaikan bahan baku maupun biaya produksi	  (desakan biaya)</a:t>
            </a:r>
          </a:p>
          <a:p>
            <a:pPr marL="465138" indent="-465138" defTabSz="158750" eaLnBrk="1" hangingPunct="1"/>
            <a:r>
              <a:rPr lang="en-US" sz="2800" smtClean="0"/>
              <a:t>Tekanan permintaan + dorongan ongkos (inflasi struktural)</a:t>
            </a:r>
          </a:p>
          <a:p>
            <a:pPr marL="465138" indent="-465138" defTabSz="158750" eaLnBrk="1" hangingPunct="1"/>
            <a:r>
              <a:rPr lang="en-US" sz="2800" smtClean="0"/>
              <a:t>Peredaran uang kartal yang tak terkendali</a:t>
            </a:r>
          </a:p>
          <a:p>
            <a:pPr marL="465138" indent="-465138" defTabSz="158750" eaLnBrk="1" hangingPunct="1"/>
            <a:r>
              <a:rPr lang="en-US" sz="2800" smtClean="0"/>
              <a:t>Kekacauan politik dan ekonomi</a:t>
            </a:r>
          </a:p>
          <a:p>
            <a:pPr marL="465138" indent="-465138" defTabSz="158750" eaLnBrk="1" hangingPunct="1"/>
            <a:r>
              <a:rPr lang="en-US" sz="2800" smtClean="0"/>
              <a:t>Tuntutan kenaikan upah</a:t>
            </a:r>
            <a:endParaRPr lang="en-US" sz="2800" noProof="1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Horizontal Scroll 11"/>
          <p:cNvSpPr/>
          <p:nvPr/>
        </p:nvSpPr>
        <p:spPr>
          <a:xfrm>
            <a:off x="685800" y="1981200"/>
            <a:ext cx="1828800" cy="2514600"/>
          </a:xfrm>
          <a:prstGeom prst="horizontalScroll">
            <a:avLst>
              <a:gd name="adj" fmla="val 7881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1"/>
            <a:r>
              <a:rPr lang="en-US" sz="1600" baseline="0" dirty="0" err="1" smtClean="0">
                <a:latin typeface="Arial" pitchFamily="34" charset="0"/>
                <a:cs typeface="Arial" pitchFamily="34" charset="0"/>
              </a:rPr>
              <a:t>Indeks</a:t>
            </a:r>
            <a:r>
              <a:rPr lang="en-US" sz="1600" baseline="0" dirty="0" smtClean="0">
                <a:latin typeface="Arial" pitchFamily="34" charset="0"/>
                <a:cs typeface="Arial" pitchFamily="34" charset="0"/>
              </a:rPr>
              <a:t> harga merupakan perbandingan perubahan tingkat harga tahun tertentu</a:t>
            </a:r>
            <a:r>
              <a:rPr lang="en-US" sz="1600" i="1" baseline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baseline="0" dirty="0" smtClean="0">
                <a:latin typeface="Arial" pitchFamily="34" charset="0"/>
                <a:cs typeface="Arial" pitchFamily="34" charset="0"/>
              </a:rPr>
              <a:t>dengan </a:t>
            </a:r>
            <a:r>
              <a:rPr lang="en-US" sz="1600" baseline="0" dirty="0" err="1" smtClean="0">
                <a:latin typeface="Arial" pitchFamily="34" charset="0"/>
                <a:cs typeface="Arial" pitchFamily="34" charset="0"/>
              </a:rPr>
              <a:t>tahun</a:t>
            </a:r>
            <a:r>
              <a:rPr lang="en-US" sz="1600" baseline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baseline="0" dirty="0" err="1" smtClean="0">
                <a:latin typeface="Arial" pitchFamily="34" charset="0"/>
                <a:cs typeface="Arial" pitchFamily="34" charset="0"/>
              </a:rPr>
              <a:t>dasar</a:t>
            </a:r>
            <a:endParaRPr lang="id-ID" sz="1600" baseline="0" dirty="0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5" name="Diagram 14"/>
          <p:cNvGraphicFramePr/>
          <p:nvPr/>
        </p:nvGraphicFramePr>
        <p:xfrm>
          <a:off x="685800" y="685800"/>
          <a:ext cx="7092280" cy="9361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Diagram 6"/>
          <p:cNvGraphicFramePr/>
          <p:nvPr/>
        </p:nvGraphicFramePr>
        <p:xfrm>
          <a:off x="2438400" y="1752600"/>
          <a:ext cx="6248400" cy="464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AD391BE1-9664-410D-B360-832C0AF8DB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>
                                            <p:graphicEl>
                                              <a:dgm id="{AD391BE1-9664-410D-B360-832C0AF8DB0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196211A9-41E7-4A48-9001-1C56E046F7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">
                                            <p:graphicEl>
                                              <a:dgm id="{196211A9-41E7-4A48-9001-1C56E046F70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FD46AB17-76D0-4752-955D-98F8428D04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">
                                            <p:graphicEl>
                                              <a:dgm id="{FD46AB17-76D0-4752-955D-98F8428D045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2AA987D-667C-4485-A896-0E51EF9BCF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graphicEl>
                                              <a:dgm id="{32AA987D-667C-4485-A896-0E51EF9BCF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graphicEl>
                                              <a:dgm id="{32AA987D-667C-4485-A896-0E51EF9BCF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D6BBA7AA-3FC4-480D-8811-CE352A5FC0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graphicEl>
                                              <a:dgm id="{D6BBA7AA-3FC4-480D-8811-CE352A5FC0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>
                                            <p:graphicEl>
                                              <a:dgm id="{D6BBA7AA-3FC4-480D-8811-CE352A5FC0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7A63A86-7616-4BA8-A6DB-CF82B27382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graphicEl>
                                              <a:dgm id="{97A63A86-7616-4BA8-A6DB-CF82B27382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>
                                            <p:graphicEl>
                                              <a:dgm id="{97A63A86-7616-4BA8-A6DB-CF82B27382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6650277-914B-4D8B-A8F1-711318AE96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graphicEl>
                                              <a:dgm id="{F6650277-914B-4D8B-A8F1-711318AE96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>
                                            <p:graphicEl>
                                              <a:dgm id="{F6650277-914B-4D8B-A8F1-711318AE96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B962E494-5F95-4219-906C-9DCC0403BB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graphicEl>
                                              <a:dgm id="{B962E494-5F95-4219-906C-9DCC0403BB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">
                                            <p:graphicEl>
                                              <a:dgm id="{B962E494-5F95-4219-906C-9DCC0403BB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BF75D6E-3E68-4AFD-96F8-F6FF34C721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graphicEl>
                                              <a:dgm id="{8BF75D6E-3E68-4AFD-96F8-F6FF34C721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">
                                            <p:graphicEl>
                                              <a:dgm id="{8BF75D6E-3E68-4AFD-96F8-F6FF34C721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Graphic spid="15" grpId="0">
        <p:bldSub>
          <a:bldDgm bld="one"/>
        </p:bldSub>
      </p:bldGraphic>
      <p:bldGraphic spid="7" grpId="0">
        <p:bldSub>
          <a:bldDgm bld="one"/>
        </p:bldSub>
      </p:bldGraphic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533400"/>
            <a:ext cx="8229600" cy="2133600"/>
          </a:xfrm>
        </p:spPr>
        <p:txBody>
          <a:bodyPr>
            <a:normAutofit fontScale="92500"/>
          </a:bodyPr>
          <a:lstStyle/>
          <a:p>
            <a:pPr eaLnBrk="1" hangingPunct="1">
              <a:buFont typeface="Arial" charset="0"/>
              <a:buNone/>
            </a:pPr>
            <a:r>
              <a:rPr lang="en-US" b="1" dirty="0" smtClean="0"/>
              <a:t>1.</a:t>
            </a:r>
            <a:r>
              <a:rPr lang="en-US" dirty="0" smtClean="0"/>
              <a:t>	</a:t>
            </a:r>
            <a:r>
              <a:rPr lang="en-US" b="1" dirty="0" err="1" smtClean="0"/>
              <a:t>Tarikan</a:t>
            </a:r>
            <a:r>
              <a:rPr lang="en-US" b="1" dirty="0" smtClean="0"/>
              <a:t> </a:t>
            </a:r>
            <a:r>
              <a:rPr lang="en-US" b="1" dirty="0" err="1" smtClean="0"/>
              <a:t>permintaan</a:t>
            </a:r>
            <a:r>
              <a:rPr lang="en-US" b="1" dirty="0" smtClean="0"/>
              <a:t> (Demand pull inflation)</a:t>
            </a:r>
          </a:p>
          <a:p>
            <a:pPr eaLnBrk="1" hangingPunct="1">
              <a:buNone/>
            </a:pPr>
            <a:r>
              <a:rPr lang="en-US" dirty="0" smtClean="0"/>
              <a:t>	</a:t>
            </a:r>
            <a:r>
              <a:rPr lang="en-US" dirty="0" err="1" smtClean="0"/>
              <a:t>Bertambahnya</a:t>
            </a:r>
            <a:r>
              <a:rPr lang="en-US" dirty="0" smtClean="0"/>
              <a:t> </a:t>
            </a:r>
            <a:r>
              <a:rPr lang="en-US" dirty="0" err="1" smtClean="0"/>
              <a:t>permintaan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jasa</a:t>
            </a:r>
            <a:r>
              <a:rPr lang="en-US" dirty="0" smtClean="0"/>
              <a:t> yang </a:t>
            </a:r>
            <a:r>
              <a:rPr lang="en-US" dirty="0" err="1" smtClean="0"/>
              <a:t>menyebabkan</a:t>
            </a:r>
            <a:r>
              <a:rPr lang="en-US" dirty="0" smtClean="0"/>
              <a:t> </a:t>
            </a:r>
            <a:r>
              <a:rPr lang="en-US" dirty="0" err="1" smtClean="0"/>
              <a:t>terjadinya</a:t>
            </a:r>
            <a:r>
              <a:rPr lang="en-US" dirty="0" smtClean="0"/>
              <a:t> </a:t>
            </a:r>
            <a:r>
              <a:rPr lang="en-US" dirty="0" err="1" smtClean="0"/>
              <a:t>kenaikan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endParaRPr lang="en-US" dirty="0" smtClean="0"/>
          </a:p>
          <a:p>
            <a:pPr eaLnBrk="1" hangingPunct="1">
              <a:buFont typeface="Arial" charset="0"/>
              <a:buNone/>
            </a:pPr>
            <a:endParaRPr lang="en-US" dirty="0" smtClean="0"/>
          </a:p>
        </p:txBody>
      </p:sp>
      <p:sp>
        <p:nvSpPr>
          <p:cNvPr id="7173" name="Content Placeholder 2"/>
          <p:cNvSpPr txBox="1">
            <a:spLocks/>
          </p:cNvSpPr>
          <p:nvPr/>
        </p:nvSpPr>
        <p:spPr bwMode="auto">
          <a:xfrm>
            <a:off x="4800600" y="2743200"/>
            <a:ext cx="41148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en-US" sz="2400" dirty="0" err="1">
                <a:latin typeface="Calibri" pitchFamily="34" charset="0"/>
              </a:rPr>
              <a:t>Keterangan</a:t>
            </a:r>
            <a:r>
              <a:rPr lang="en-US" sz="2400" dirty="0">
                <a:latin typeface="Calibri" pitchFamily="34" charset="0"/>
              </a:rPr>
              <a:t>:</a:t>
            </a:r>
          </a:p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en-US" sz="2400" dirty="0">
                <a:latin typeface="Calibri" pitchFamily="34" charset="0"/>
              </a:rPr>
              <a:t>P = Price (</a:t>
            </a:r>
            <a:r>
              <a:rPr lang="en-US" sz="2400" dirty="0" err="1">
                <a:latin typeface="Calibri" pitchFamily="34" charset="0"/>
              </a:rPr>
              <a:t>harga</a:t>
            </a:r>
            <a:r>
              <a:rPr lang="en-US" sz="2400" dirty="0">
                <a:latin typeface="Calibri" pitchFamily="34" charset="0"/>
              </a:rPr>
              <a:t>)</a:t>
            </a:r>
          </a:p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en-US" sz="2400" dirty="0">
                <a:latin typeface="Calibri" pitchFamily="34" charset="0"/>
              </a:rPr>
              <a:t>Q= Quantity (</a:t>
            </a:r>
            <a:r>
              <a:rPr lang="en-US" sz="2400" dirty="0" err="1">
                <a:latin typeface="Calibri" pitchFamily="34" charset="0"/>
              </a:rPr>
              <a:t>Jumlah</a:t>
            </a:r>
            <a:r>
              <a:rPr lang="en-US" sz="2400" dirty="0">
                <a:latin typeface="Calibri" pitchFamily="34" charset="0"/>
              </a:rPr>
              <a:t>    </a:t>
            </a:r>
            <a:r>
              <a:rPr lang="en-US" sz="2400" dirty="0" err="1">
                <a:latin typeface="Calibri" pitchFamily="34" charset="0"/>
              </a:rPr>
              <a:t>Barang</a:t>
            </a:r>
            <a:r>
              <a:rPr lang="en-US" sz="2400" dirty="0">
                <a:latin typeface="Calibri" pitchFamily="34" charset="0"/>
              </a:rPr>
              <a:t>)</a:t>
            </a:r>
          </a:p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en-US" sz="2400" dirty="0">
                <a:latin typeface="Calibri" pitchFamily="34" charset="0"/>
              </a:rPr>
              <a:t>E = Equilibrium (</a:t>
            </a:r>
            <a:r>
              <a:rPr lang="en-US" sz="2400" dirty="0" err="1">
                <a:latin typeface="Calibri" pitchFamily="34" charset="0"/>
              </a:rPr>
              <a:t>keseimbangan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pasar</a:t>
            </a:r>
            <a:r>
              <a:rPr lang="en-US" sz="2400" dirty="0">
                <a:latin typeface="Calibri" pitchFamily="34" charset="0"/>
              </a:rPr>
              <a:t>)</a:t>
            </a:r>
          </a:p>
        </p:txBody>
      </p:sp>
      <p:grpSp>
        <p:nvGrpSpPr>
          <p:cNvPr id="58" name="Group 19"/>
          <p:cNvGrpSpPr>
            <a:grpSpLocks/>
          </p:cNvGrpSpPr>
          <p:nvPr/>
        </p:nvGrpSpPr>
        <p:grpSpPr bwMode="auto">
          <a:xfrm>
            <a:off x="536575" y="2590800"/>
            <a:ext cx="4340225" cy="2987675"/>
            <a:chOff x="1143000" y="3733800"/>
            <a:chExt cx="5112723" cy="3982765"/>
          </a:xfrm>
        </p:grpSpPr>
        <p:grpSp>
          <p:nvGrpSpPr>
            <p:cNvPr id="59" name="Group 16"/>
            <p:cNvGrpSpPr>
              <a:grpSpLocks/>
            </p:cNvGrpSpPr>
            <p:nvPr/>
          </p:nvGrpSpPr>
          <p:grpSpPr bwMode="auto">
            <a:xfrm>
              <a:off x="1143000" y="3733800"/>
              <a:ext cx="5112723" cy="3982765"/>
              <a:chOff x="2344992" y="1691148"/>
              <a:chExt cx="5112723" cy="3982765"/>
            </a:xfrm>
          </p:grpSpPr>
          <p:pic>
            <p:nvPicPr>
              <p:cNvPr id="62" name="Picture 4"/>
              <p:cNvPicPr>
                <a:picLocks noChangeAspect="1" noChangeArrowheads="1"/>
              </p:cNvPicPr>
              <p:nvPr/>
            </p:nvPicPr>
            <p:blipFill>
              <a:blip r:embed="rId2">
                <a:duotone>
                  <a:prstClr val="black"/>
                  <a:schemeClr val="tx2">
                    <a:tint val="45000"/>
                    <a:satMod val="400000"/>
                  </a:schemeClr>
                </a:duotone>
                <a:lum bright="27000"/>
              </a:blip>
              <a:srcRect/>
              <a:stretch>
                <a:fillRect/>
              </a:stretch>
            </p:blipFill>
            <p:spPr bwMode="auto">
              <a:xfrm>
                <a:off x="2344992" y="1691148"/>
                <a:ext cx="4938252" cy="38481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63" name="Group 15"/>
              <p:cNvGrpSpPr>
                <a:grpSpLocks/>
              </p:cNvGrpSpPr>
              <p:nvPr/>
            </p:nvGrpSpPr>
            <p:grpSpPr bwMode="auto">
              <a:xfrm>
                <a:off x="2819400" y="2743200"/>
                <a:ext cx="4638315" cy="2930713"/>
                <a:chOff x="2819400" y="2743200"/>
                <a:chExt cx="4638315" cy="2930713"/>
              </a:xfrm>
            </p:grpSpPr>
            <p:sp>
              <p:nvSpPr>
                <p:cNvPr id="64" name="Rectangle 6"/>
                <p:cNvSpPr>
                  <a:spLocks noChangeArrowheads="1"/>
                </p:cNvSpPr>
                <p:nvPr/>
              </p:nvSpPr>
              <p:spPr bwMode="auto">
                <a:xfrm>
                  <a:off x="6400800" y="4572000"/>
                  <a:ext cx="523515" cy="49231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b="1">
                      <a:solidFill>
                        <a:schemeClr val="bg1"/>
                      </a:solidFill>
                      <a:latin typeface="Calibri" pitchFamily="34" charset="0"/>
                    </a:rPr>
                    <a:t>D1</a:t>
                  </a:r>
                </a:p>
              </p:txBody>
            </p:sp>
            <p:sp>
              <p:nvSpPr>
                <p:cNvPr id="65" name="Rectangle 7"/>
                <p:cNvSpPr>
                  <a:spLocks noChangeArrowheads="1"/>
                </p:cNvSpPr>
                <p:nvPr/>
              </p:nvSpPr>
              <p:spPr bwMode="auto">
                <a:xfrm>
                  <a:off x="6934200" y="3962401"/>
                  <a:ext cx="523515" cy="49231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b="1">
                      <a:solidFill>
                        <a:schemeClr val="bg1"/>
                      </a:solidFill>
                      <a:latin typeface="Calibri" pitchFamily="34" charset="0"/>
                    </a:rPr>
                    <a:t>D2</a:t>
                  </a:r>
                </a:p>
              </p:txBody>
            </p:sp>
            <p:sp>
              <p:nvSpPr>
                <p:cNvPr id="66" name="Rectangle 8"/>
                <p:cNvSpPr>
                  <a:spLocks noChangeArrowheads="1"/>
                </p:cNvSpPr>
                <p:nvPr/>
              </p:nvSpPr>
              <p:spPr bwMode="auto">
                <a:xfrm>
                  <a:off x="4736688" y="3276600"/>
                  <a:ext cx="487633" cy="49231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b="1">
                      <a:solidFill>
                        <a:schemeClr val="bg1"/>
                      </a:solidFill>
                      <a:latin typeface="Calibri" pitchFamily="34" charset="0"/>
                    </a:rPr>
                    <a:t>E1</a:t>
                  </a:r>
                </a:p>
              </p:txBody>
            </p:sp>
            <p:sp>
              <p:nvSpPr>
                <p:cNvPr id="67" name="Rectangle 9"/>
                <p:cNvSpPr>
                  <a:spLocks noChangeArrowheads="1"/>
                </p:cNvSpPr>
                <p:nvPr/>
              </p:nvSpPr>
              <p:spPr bwMode="auto">
                <a:xfrm>
                  <a:off x="5176680" y="2743200"/>
                  <a:ext cx="487633" cy="49231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b="1">
                      <a:solidFill>
                        <a:schemeClr val="bg1"/>
                      </a:solidFill>
                      <a:latin typeface="Calibri" pitchFamily="34" charset="0"/>
                    </a:rPr>
                    <a:t>E2</a:t>
                  </a:r>
                </a:p>
              </p:txBody>
            </p:sp>
            <p:sp>
              <p:nvSpPr>
                <p:cNvPr id="68" name="Rectangle 10"/>
                <p:cNvSpPr>
                  <a:spLocks noChangeArrowheads="1"/>
                </p:cNvSpPr>
                <p:nvPr/>
              </p:nvSpPr>
              <p:spPr bwMode="auto">
                <a:xfrm>
                  <a:off x="4665408" y="5181600"/>
                  <a:ext cx="538623" cy="49231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b="1">
                      <a:solidFill>
                        <a:schemeClr val="bg1"/>
                      </a:solidFill>
                      <a:latin typeface="Calibri" pitchFamily="34" charset="0"/>
                    </a:rPr>
                    <a:t>Q1</a:t>
                  </a:r>
                </a:p>
              </p:txBody>
            </p:sp>
            <p:sp>
              <p:nvSpPr>
                <p:cNvPr id="69" name="Rectangle 11"/>
                <p:cNvSpPr>
                  <a:spLocks noChangeArrowheads="1"/>
                </p:cNvSpPr>
                <p:nvPr/>
              </p:nvSpPr>
              <p:spPr bwMode="auto">
                <a:xfrm>
                  <a:off x="5437236" y="5181600"/>
                  <a:ext cx="538623" cy="49231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b="1">
                      <a:solidFill>
                        <a:schemeClr val="bg1"/>
                      </a:solidFill>
                      <a:latin typeface="Calibri" pitchFamily="34" charset="0"/>
                    </a:rPr>
                    <a:t>Q2</a:t>
                  </a:r>
                </a:p>
              </p:txBody>
            </p:sp>
            <p:sp>
              <p:nvSpPr>
                <p:cNvPr id="70" name="Rectangle 13"/>
                <p:cNvSpPr>
                  <a:spLocks noChangeArrowheads="1"/>
                </p:cNvSpPr>
                <p:nvPr/>
              </p:nvSpPr>
              <p:spPr bwMode="auto">
                <a:xfrm>
                  <a:off x="2819400" y="3581399"/>
                  <a:ext cx="500852" cy="49231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b="1">
                      <a:solidFill>
                        <a:schemeClr val="bg1"/>
                      </a:solidFill>
                      <a:latin typeface="Calibri" pitchFamily="34" charset="0"/>
                    </a:rPr>
                    <a:t>P1</a:t>
                  </a:r>
                </a:p>
              </p:txBody>
            </p:sp>
            <p:sp>
              <p:nvSpPr>
                <p:cNvPr id="71" name="Rectangle 14"/>
                <p:cNvSpPr>
                  <a:spLocks noChangeArrowheads="1"/>
                </p:cNvSpPr>
                <p:nvPr/>
              </p:nvSpPr>
              <p:spPr bwMode="auto">
                <a:xfrm>
                  <a:off x="2819400" y="2895600"/>
                  <a:ext cx="500852" cy="49231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b="1" dirty="0">
                      <a:solidFill>
                        <a:schemeClr val="bg1"/>
                      </a:solidFill>
                      <a:latin typeface="Calibri" pitchFamily="34" charset="0"/>
                    </a:rPr>
                    <a:t>P2</a:t>
                  </a:r>
                </a:p>
              </p:txBody>
            </p:sp>
          </p:grpSp>
        </p:grpSp>
        <p:sp>
          <p:nvSpPr>
            <p:cNvPr id="60" name="Rectangle 17"/>
            <p:cNvSpPr>
              <a:spLocks noChangeArrowheads="1"/>
            </p:cNvSpPr>
            <p:nvPr/>
          </p:nvSpPr>
          <p:spPr bwMode="auto">
            <a:xfrm>
              <a:off x="5715000" y="7162800"/>
              <a:ext cx="400758" cy="492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  <a:latin typeface="Calibri" pitchFamily="34" charset="0"/>
                </a:rPr>
                <a:t>Q</a:t>
              </a:r>
            </a:p>
          </p:txBody>
        </p:sp>
        <p:sp>
          <p:nvSpPr>
            <p:cNvPr id="61" name="Rectangle 18"/>
            <p:cNvSpPr>
              <a:spLocks noChangeArrowheads="1"/>
            </p:cNvSpPr>
            <p:nvPr/>
          </p:nvSpPr>
          <p:spPr bwMode="auto">
            <a:xfrm>
              <a:off x="1676400" y="3962400"/>
              <a:ext cx="362987" cy="492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  <a:latin typeface="Calibri" pitchFamily="34" charset="0"/>
                </a:rPr>
                <a:t>P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17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68362"/>
          </a:xfrm>
        </p:spPr>
        <p:txBody>
          <a:bodyPr>
            <a:normAutofit/>
          </a:bodyPr>
          <a:lstStyle/>
          <a:p>
            <a:pPr algn="r" eaLnBrk="1" hangingPunct="1">
              <a:defRPr/>
            </a:pPr>
            <a:r>
              <a:rPr lang="en-US" sz="2400" b="1" dirty="0" err="1" smtClean="0"/>
              <a:t>Lanjutan</a:t>
            </a:r>
            <a:endParaRPr lang="en-US" sz="2400" b="1" dirty="0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1981200"/>
          </a:xfrm>
        </p:spPr>
        <p:txBody>
          <a:bodyPr>
            <a:normAutofit lnSpcReduction="10000"/>
          </a:bodyPr>
          <a:lstStyle/>
          <a:p>
            <a:pPr eaLnBrk="1" hangingPunct="1">
              <a:buFont typeface="Arial" charset="0"/>
              <a:buNone/>
            </a:pPr>
            <a:r>
              <a:rPr lang="en-US" b="1" dirty="0" smtClean="0"/>
              <a:t>2. Cost Push Inflation</a:t>
            </a:r>
          </a:p>
          <a:p>
            <a:pPr eaLnBrk="1" hangingPunct="1">
              <a:buNone/>
            </a:pPr>
            <a:r>
              <a:rPr lang="en-US" dirty="0" smtClean="0"/>
              <a:t>	</a:t>
            </a:r>
            <a:r>
              <a:rPr lang="en-US" dirty="0" err="1" smtClean="0"/>
              <a:t>disebabkan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kenaikan</a:t>
            </a:r>
            <a:r>
              <a:rPr lang="en-US" dirty="0" smtClean="0"/>
              <a:t> </a:t>
            </a:r>
            <a:r>
              <a:rPr lang="en-US" dirty="0" err="1" smtClean="0"/>
              <a:t>biaya-biaya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r>
              <a:rPr lang="en-US" dirty="0" smtClean="0"/>
              <a:t>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baku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upah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gaji</a:t>
            </a:r>
            <a:r>
              <a:rPr lang="en-US" dirty="0" smtClean="0"/>
              <a:t>.</a:t>
            </a: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990600" y="2833687"/>
            <a:ext cx="4095750" cy="3490913"/>
            <a:chOff x="152400" y="3270726"/>
            <a:chExt cx="4095750" cy="3510643"/>
          </a:xfrm>
        </p:grpSpPr>
        <p:pic>
          <p:nvPicPr>
            <p:cNvPr id="11270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52400" y="3270726"/>
              <a:ext cx="4095750" cy="35106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271" name="Rectangle 4"/>
            <p:cNvSpPr>
              <a:spLocks noChangeArrowheads="1"/>
            </p:cNvSpPr>
            <p:nvPr/>
          </p:nvSpPr>
          <p:spPr bwMode="auto">
            <a:xfrm>
              <a:off x="2133600" y="6400180"/>
              <a:ext cx="841897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  <a:latin typeface="Calibri" pitchFamily="34" charset="0"/>
                </a:rPr>
                <a:t>Q2  Q1</a:t>
              </a:r>
              <a:endParaRPr lang="en-US">
                <a:solidFill>
                  <a:schemeClr val="bg1"/>
                </a:solidFill>
                <a:latin typeface="Calibri" pitchFamily="34" charset="0"/>
              </a:endParaRPr>
            </a:p>
          </p:txBody>
        </p:sp>
        <p:sp>
          <p:nvSpPr>
            <p:cNvPr id="11272" name="Rectangle 6"/>
            <p:cNvSpPr>
              <a:spLocks noChangeArrowheads="1"/>
            </p:cNvSpPr>
            <p:nvPr/>
          </p:nvSpPr>
          <p:spPr bwMode="auto">
            <a:xfrm>
              <a:off x="2895600" y="5029200"/>
              <a:ext cx="413896" cy="3714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  <a:latin typeface="Calibri" pitchFamily="34" charset="0"/>
                </a:rPr>
                <a:t>E1</a:t>
              </a:r>
              <a:endParaRPr lang="en-US">
                <a:solidFill>
                  <a:schemeClr val="bg1"/>
                </a:solidFill>
                <a:latin typeface="Calibri" pitchFamily="34" charset="0"/>
              </a:endParaRPr>
            </a:p>
          </p:txBody>
        </p:sp>
        <p:sp>
          <p:nvSpPr>
            <p:cNvPr id="11273" name="Rectangle 7"/>
            <p:cNvSpPr>
              <a:spLocks noChangeArrowheads="1"/>
            </p:cNvSpPr>
            <p:nvPr/>
          </p:nvSpPr>
          <p:spPr bwMode="auto">
            <a:xfrm>
              <a:off x="2133600" y="4191000"/>
              <a:ext cx="413896" cy="3714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  <a:latin typeface="Calibri" pitchFamily="34" charset="0"/>
                </a:rPr>
                <a:t>E2</a:t>
              </a:r>
              <a:endParaRPr lang="en-US">
                <a:solidFill>
                  <a:schemeClr val="bg1"/>
                </a:solidFill>
                <a:latin typeface="Calibri" pitchFamily="34" charset="0"/>
              </a:endParaRPr>
            </a:p>
          </p:txBody>
        </p:sp>
        <p:sp>
          <p:nvSpPr>
            <p:cNvPr id="11274" name="Rectangle 8"/>
            <p:cNvSpPr>
              <a:spLocks noChangeArrowheads="1"/>
            </p:cNvSpPr>
            <p:nvPr/>
          </p:nvSpPr>
          <p:spPr bwMode="auto">
            <a:xfrm>
              <a:off x="402636" y="4923262"/>
              <a:ext cx="425116" cy="3714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  <a:latin typeface="Calibri" pitchFamily="34" charset="0"/>
                </a:rPr>
                <a:t>P1</a:t>
              </a:r>
              <a:endParaRPr lang="en-US">
                <a:solidFill>
                  <a:schemeClr val="bg1"/>
                </a:solidFill>
                <a:latin typeface="Calibri" pitchFamily="34" charset="0"/>
              </a:endParaRPr>
            </a:p>
          </p:txBody>
        </p:sp>
        <p:sp>
          <p:nvSpPr>
            <p:cNvPr id="11275" name="Rectangle 9"/>
            <p:cNvSpPr>
              <a:spLocks noChangeArrowheads="1"/>
            </p:cNvSpPr>
            <p:nvPr/>
          </p:nvSpPr>
          <p:spPr bwMode="auto">
            <a:xfrm>
              <a:off x="402636" y="4408777"/>
              <a:ext cx="425116" cy="3714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  <a:latin typeface="Calibri" pitchFamily="34" charset="0"/>
                </a:rPr>
                <a:t>P2</a:t>
              </a:r>
              <a:endParaRPr lang="en-US">
                <a:solidFill>
                  <a:schemeClr val="bg1"/>
                </a:solidFill>
                <a:latin typeface="Calibri" pitchFamily="34" charset="0"/>
              </a:endParaRPr>
            </a:p>
          </p:txBody>
        </p:sp>
        <p:sp>
          <p:nvSpPr>
            <p:cNvPr id="11276" name="Rectangle 10"/>
            <p:cNvSpPr>
              <a:spLocks noChangeArrowheads="1"/>
            </p:cNvSpPr>
            <p:nvPr/>
          </p:nvSpPr>
          <p:spPr bwMode="auto">
            <a:xfrm>
              <a:off x="3352800" y="3352800"/>
              <a:ext cx="4106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  <a:latin typeface="Calibri" pitchFamily="34" charset="0"/>
                </a:rPr>
                <a:t>S1</a:t>
              </a:r>
              <a:endParaRPr lang="en-US">
                <a:solidFill>
                  <a:schemeClr val="bg1"/>
                </a:solidFill>
                <a:latin typeface="Calibri" pitchFamily="34" charset="0"/>
              </a:endParaRPr>
            </a:p>
          </p:txBody>
        </p:sp>
        <p:sp>
          <p:nvSpPr>
            <p:cNvPr id="11277" name="Rectangle 11"/>
            <p:cNvSpPr>
              <a:spLocks noChangeArrowheads="1"/>
            </p:cNvSpPr>
            <p:nvPr/>
          </p:nvSpPr>
          <p:spPr bwMode="auto">
            <a:xfrm>
              <a:off x="3733800" y="3962400"/>
              <a:ext cx="4106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  <a:latin typeface="Calibri" pitchFamily="34" charset="0"/>
                </a:rPr>
                <a:t>S2</a:t>
              </a:r>
              <a:endParaRPr lang="en-US">
                <a:solidFill>
                  <a:schemeClr val="bg1"/>
                </a:solidFill>
                <a:latin typeface="Calibri" pitchFamily="34" charset="0"/>
              </a:endParaRPr>
            </a:p>
          </p:txBody>
        </p:sp>
        <p:sp>
          <p:nvSpPr>
            <p:cNvPr id="11278" name="Rectangle 12"/>
            <p:cNvSpPr>
              <a:spLocks noChangeArrowheads="1"/>
            </p:cNvSpPr>
            <p:nvPr/>
          </p:nvSpPr>
          <p:spPr bwMode="auto">
            <a:xfrm>
              <a:off x="1371600" y="3429000"/>
              <a:ext cx="44755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  <a:latin typeface="Calibri" pitchFamily="34" charset="0"/>
                </a:rPr>
                <a:t>D1</a:t>
              </a:r>
              <a:endParaRPr lang="en-US">
                <a:solidFill>
                  <a:schemeClr val="bg1"/>
                </a:solidFill>
                <a:latin typeface="Calibri" pitchFamily="34" charset="0"/>
              </a:endParaRPr>
            </a:p>
          </p:txBody>
        </p:sp>
      </p:grpSp>
      <p:sp>
        <p:nvSpPr>
          <p:cNvPr id="8197" name="Content Placeholder 2"/>
          <p:cNvSpPr txBox="1">
            <a:spLocks/>
          </p:cNvSpPr>
          <p:nvPr/>
        </p:nvSpPr>
        <p:spPr bwMode="auto">
          <a:xfrm>
            <a:off x="5334000" y="2819400"/>
            <a:ext cx="35052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en-US" sz="2400" dirty="0" err="1">
                <a:latin typeface="Calibri" pitchFamily="34" charset="0"/>
              </a:rPr>
              <a:t>Keterangan</a:t>
            </a:r>
            <a:r>
              <a:rPr lang="en-US" sz="2400" dirty="0">
                <a:latin typeface="Calibri" pitchFamily="34" charset="0"/>
              </a:rPr>
              <a:t>:</a:t>
            </a:r>
          </a:p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en-US" sz="2400" dirty="0">
                <a:latin typeface="Calibri" pitchFamily="34" charset="0"/>
              </a:rPr>
              <a:t>P = Price (</a:t>
            </a:r>
            <a:r>
              <a:rPr lang="en-US" sz="2400" dirty="0" err="1">
                <a:latin typeface="Calibri" pitchFamily="34" charset="0"/>
              </a:rPr>
              <a:t>harga</a:t>
            </a:r>
            <a:r>
              <a:rPr lang="en-US" sz="2400" dirty="0">
                <a:latin typeface="Calibri" pitchFamily="34" charset="0"/>
              </a:rPr>
              <a:t>)</a:t>
            </a:r>
          </a:p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en-US" sz="2400" dirty="0">
                <a:latin typeface="Calibri" pitchFamily="34" charset="0"/>
              </a:rPr>
              <a:t>Q= Quantity (</a:t>
            </a:r>
            <a:r>
              <a:rPr lang="en-US" sz="2400" dirty="0" err="1">
                <a:latin typeface="Calibri" pitchFamily="34" charset="0"/>
              </a:rPr>
              <a:t>Jumlah</a:t>
            </a:r>
            <a:r>
              <a:rPr lang="en-US" sz="2400" dirty="0">
                <a:latin typeface="Calibri" pitchFamily="34" charset="0"/>
              </a:rPr>
              <a:t>    </a:t>
            </a:r>
            <a:r>
              <a:rPr lang="en-US" sz="2400" dirty="0" err="1">
                <a:latin typeface="Calibri" pitchFamily="34" charset="0"/>
              </a:rPr>
              <a:t>Barang</a:t>
            </a:r>
            <a:r>
              <a:rPr lang="en-US" sz="2400" dirty="0">
                <a:latin typeface="Calibri" pitchFamily="34" charset="0"/>
              </a:rPr>
              <a:t>)</a:t>
            </a:r>
          </a:p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en-US" sz="2400" dirty="0">
                <a:latin typeface="Calibri" pitchFamily="34" charset="0"/>
              </a:rPr>
              <a:t>E = Equilibrium (</a:t>
            </a:r>
            <a:r>
              <a:rPr lang="en-US" sz="2400" dirty="0" err="1">
                <a:latin typeface="Calibri" pitchFamily="34" charset="0"/>
              </a:rPr>
              <a:t>keseimbangan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pasar</a:t>
            </a:r>
            <a:r>
              <a:rPr lang="en-US" sz="2400" dirty="0">
                <a:latin typeface="Calibri" pitchFamily="34" charset="0"/>
              </a:rPr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/>
      <p:bldP spid="819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0" y="139700"/>
            <a:ext cx="9144000" cy="68580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marL="225425" eaLnBrk="1" hangingPunct="1">
              <a:defRPr/>
            </a:pPr>
            <a:r>
              <a:rPr lang="en-US" dirty="0" smtClean="0">
                <a:latin typeface="Algerian" pitchFamily="82" charset="0"/>
              </a:rPr>
              <a:t/>
            </a:r>
            <a:br>
              <a:rPr lang="en-US" dirty="0" smtClean="0">
                <a:latin typeface="Algerian" pitchFamily="82" charset="0"/>
              </a:rPr>
            </a:br>
            <a:r>
              <a:rPr lang="en-US" dirty="0" err="1" smtClean="0">
                <a:latin typeface="Algerian" pitchFamily="82" charset="0"/>
              </a:rPr>
              <a:t>Teori-teori</a:t>
            </a:r>
            <a:r>
              <a:rPr lang="en-US" dirty="0" smtClean="0">
                <a:latin typeface="Algerian" pitchFamily="82" charset="0"/>
              </a:rPr>
              <a:t> </a:t>
            </a:r>
            <a:r>
              <a:rPr lang="en-US" dirty="0" err="1" smtClean="0">
                <a:latin typeface="Algerian" pitchFamily="82" charset="0"/>
              </a:rPr>
              <a:t>Infasi</a:t>
            </a:r>
            <a:r>
              <a:rPr lang="en-US" dirty="0" smtClean="0">
                <a:latin typeface="Algerian" pitchFamily="82" charset="0"/>
              </a:rPr>
              <a:t/>
            </a:r>
            <a:br>
              <a:rPr lang="en-US" dirty="0" smtClean="0">
                <a:latin typeface="Algerian" pitchFamily="82" charset="0"/>
              </a:rPr>
            </a:br>
            <a:endParaRPr lang="en-US" dirty="0" smtClean="0">
              <a:latin typeface="Algerian" pitchFamily="82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228600" y="938213"/>
            <a:ext cx="8686800" cy="5867400"/>
          </a:xfrm>
        </p:spPr>
        <p:txBody>
          <a:bodyPr>
            <a:noAutofit/>
          </a:bodyPr>
          <a:lstStyle/>
          <a:p>
            <a:pPr eaLnBrk="1" hangingPunct="1">
              <a:spcBef>
                <a:spcPts val="0"/>
              </a:spcBef>
              <a:buFont typeface="Arial" charset="0"/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a.	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Teori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Kuantitas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(Irving Fisher)</a:t>
            </a:r>
          </a:p>
          <a:p>
            <a:pPr eaLnBrk="1" hangingPunct="1">
              <a:spcBef>
                <a:spcPts val="0"/>
              </a:spcBef>
              <a:buFont typeface="Arial" charset="0"/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Inflasi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diakibatkan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dua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faktor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yaitu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749300" indent="-285750" eaLnBrk="1" hangingPunct="1">
              <a:spcBef>
                <a:spcPts val="0"/>
              </a:spcBef>
              <a:buFont typeface="Arial" charset="0"/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jumlah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beredar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749300" indent="-285750" eaLnBrk="1" hangingPunct="1">
              <a:spcBef>
                <a:spcPts val="0"/>
              </a:spcBef>
              <a:buFont typeface="Arial" charset="0"/>
              <a:buNone/>
            </a:pPr>
            <a:r>
              <a:rPr lang="fi-FI" sz="2400" dirty="0" smtClean="0">
                <a:latin typeface="Times New Roman" pitchFamily="18" charset="0"/>
                <a:cs typeface="Times New Roman" pitchFamily="18" charset="0"/>
              </a:rPr>
              <a:t>2. psikologi (harapan) masyarakat mengenai kenaikan harga di masa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mendatang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>
              <a:spcBef>
                <a:spcPts val="0"/>
              </a:spcBef>
              <a:buFont typeface="Arial" charset="0"/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b.	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Teori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Keynes</a:t>
            </a:r>
          </a:p>
          <a:p>
            <a:pPr eaLnBrk="1" hangingPunct="1">
              <a:spcBef>
                <a:spcPts val="0"/>
              </a:spcBef>
              <a:buFont typeface="Arial" charset="0"/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Inflasi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terjadi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karena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854075" indent="-382588" eaLnBrk="1" hangingPunct="1">
              <a:spcBef>
                <a:spcPts val="0"/>
              </a:spcBef>
              <a:buFont typeface="Arial" charset="0"/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keinginan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masyarakat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hidup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luar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batas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kemampuan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ekonominya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854075" indent="-382588" eaLnBrk="1" hangingPunct="1">
              <a:spcBef>
                <a:spcPts val="0"/>
              </a:spcBef>
              <a:buFont typeface="Arial" charset="0"/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adanya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perebutan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rezeki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antarkelompok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None/>
              <a:defRPr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c.	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Teori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Strukturalis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None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Penyebab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inflasi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ialah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908050" indent="-458788">
              <a:spcBef>
                <a:spcPts val="0"/>
              </a:spcBef>
              <a:buNone/>
              <a:defRPr/>
            </a:pPr>
            <a:r>
              <a:rPr lang="fi-FI" sz="2400" dirty="0" smtClean="0">
                <a:latin typeface="Times New Roman" pitchFamily="18" charset="0"/>
                <a:cs typeface="Times New Roman" pitchFamily="18" charset="0"/>
              </a:rPr>
              <a:t>1. kekakuan </a:t>
            </a:r>
            <a:r>
              <a:rPr lang="fi-FI" sz="2400" dirty="0" smtClean="0">
                <a:latin typeface="Times New Roman" pitchFamily="18" charset="0"/>
                <a:cs typeface="Times New Roman" pitchFamily="18" charset="0"/>
              </a:rPr>
              <a:t>(ketidakelastisan) </a:t>
            </a:r>
            <a:r>
              <a:rPr lang="fi-FI" sz="2400" dirty="0" smtClean="0">
                <a:latin typeface="Times New Roman" pitchFamily="18" charset="0"/>
                <a:cs typeface="Times New Roman" pitchFamily="18" charset="0"/>
              </a:rPr>
              <a:t>penerimaan </a:t>
            </a:r>
            <a:r>
              <a:rPr lang="fi-FI" sz="2400" dirty="0" smtClean="0">
                <a:latin typeface="Times New Roman" pitchFamily="18" charset="0"/>
                <a:cs typeface="Times New Roman" pitchFamily="18" charset="0"/>
              </a:rPr>
              <a:t>ekspor;</a:t>
            </a:r>
          </a:p>
          <a:p>
            <a:pPr marL="908050" indent="-458788">
              <a:spcBef>
                <a:spcPts val="0"/>
              </a:spcBef>
              <a:buNone/>
              <a:defRPr/>
            </a:pPr>
            <a:r>
              <a:rPr lang="fi-FI" sz="24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fi-FI" sz="2400" dirty="0" smtClean="0">
                <a:latin typeface="Times New Roman" pitchFamily="18" charset="0"/>
                <a:cs typeface="Times New Roman" pitchFamily="18" charset="0"/>
              </a:rPr>
              <a:t>kekakuan </a:t>
            </a:r>
            <a:r>
              <a:rPr lang="fi-FI" sz="2400" dirty="0" smtClean="0">
                <a:latin typeface="Times New Roman" pitchFamily="18" charset="0"/>
                <a:cs typeface="Times New Roman" pitchFamily="18" charset="0"/>
              </a:rPr>
              <a:t>(ketidakelastisan) </a:t>
            </a:r>
            <a:r>
              <a:rPr lang="fi-FI" sz="2400" dirty="0" smtClean="0">
                <a:latin typeface="Times New Roman" pitchFamily="18" charset="0"/>
                <a:cs typeface="Times New Roman" pitchFamily="18" charset="0"/>
              </a:rPr>
              <a:t>penawaran </a:t>
            </a:r>
            <a:r>
              <a:rPr lang="fi-FI" sz="2400" dirty="0" smtClean="0">
                <a:latin typeface="Times New Roman" pitchFamily="18" charset="0"/>
                <a:cs typeface="Times New Roman" pitchFamily="18" charset="0"/>
              </a:rPr>
              <a:t>bahan makanan.</a:t>
            </a:r>
          </a:p>
          <a:p>
            <a:pPr eaLnBrk="1" hangingPunct="1">
              <a:spcBef>
                <a:spcPts val="0"/>
              </a:spcBef>
              <a:buFont typeface="Arial" charset="0"/>
              <a:buNone/>
            </a:pP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nimBg="1"/>
      <p:bldP spid="512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57200"/>
            <a:ext cx="7330008" cy="562074"/>
          </a:xfr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en-US" sz="2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</a:rPr>
              <a:t>Penghitungan Inflasi, Bagaimana Caranya?</a:t>
            </a:r>
            <a:endParaRPr lang="en-US" sz="24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ysClr val="windowText" lastClr="000000"/>
              </a:solidFill>
            </a:endParaRPr>
          </a:p>
        </p:txBody>
      </p:sp>
      <p:sp>
        <p:nvSpPr>
          <p:cNvPr id="8" name="Round Same Side Corner Rectangle 7"/>
          <p:cNvSpPr/>
          <p:nvPr/>
        </p:nvSpPr>
        <p:spPr>
          <a:xfrm rot="5400000">
            <a:off x="4107532" y="464467"/>
            <a:ext cx="914401" cy="4252664"/>
          </a:xfrm>
          <a:prstGeom prst="round2SameRect">
            <a:avLst/>
          </a:prstGeom>
          <a:blipFill rotWithShape="0">
            <a:blip r:embed="rId2" cstate="print"/>
            <a:stretch>
              <a:fillRect/>
            </a:stretch>
          </a:blipFill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Round Same Side Corner Rectangle 8"/>
          <p:cNvSpPr/>
          <p:nvPr/>
        </p:nvSpPr>
        <p:spPr>
          <a:xfrm rot="5400000">
            <a:off x="4025666" y="2832334"/>
            <a:ext cx="1092668" cy="4114800"/>
          </a:xfrm>
          <a:prstGeom prst="round2SameRect">
            <a:avLst/>
          </a:prstGeom>
          <a:blipFill rotWithShape="0">
            <a:blip r:embed="rId3" cstate="print"/>
            <a:stretch>
              <a:fillRect/>
            </a:stretch>
          </a:blipFill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3" name="Group 9"/>
          <p:cNvGrpSpPr/>
          <p:nvPr/>
        </p:nvGrpSpPr>
        <p:grpSpPr>
          <a:xfrm>
            <a:off x="2514600" y="1372928"/>
            <a:ext cx="4032448" cy="608272"/>
            <a:chOff x="396585" y="399853"/>
            <a:chExt cx="1907668" cy="1092549"/>
          </a:xfrm>
        </p:grpSpPr>
        <p:sp>
          <p:nvSpPr>
            <p:cNvPr id="11" name="Rounded Rectangle 10"/>
            <p:cNvSpPr/>
            <p:nvPr/>
          </p:nvSpPr>
          <p:spPr>
            <a:xfrm>
              <a:off x="396585" y="457704"/>
              <a:ext cx="1907668" cy="905361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Rounded Rectangle 4"/>
            <p:cNvSpPr/>
            <p:nvPr/>
          </p:nvSpPr>
          <p:spPr>
            <a:xfrm>
              <a:off x="460027" y="399853"/>
              <a:ext cx="1780784" cy="109254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38100" rIns="76200" bIns="381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d-ID" sz="2000" kern="1200" dirty="0" smtClean="0">
                  <a:latin typeface="Arial" pitchFamily="34" charset="0"/>
                  <a:cs typeface="Arial" pitchFamily="34" charset="0"/>
                </a:rPr>
                <a:t>Menghitung inflasi bulanan </a:t>
              </a:r>
              <a:endParaRPr lang="en-US" sz="2000" kern="1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up 12"/>
          <p:cNvGrpSpPr/>
          <p:nvPr/>
        </p:nvGrpSpPr>
        <p:grpSpPr>
          <a:xfrm>
            <a:off x="2664768" y="3657600"/>
            <a:ext cx="3744416" cy="507536"/>
            <a:chOff x="476761" y="1364671"/>
            <a:chExt cx="1891333" cy="1299624"/>
          </a:xfrm>
        </p:grpSpPr>
        <p:sp>
          <p:nvSpPr>
            <p:cNvPr id="14" name="Rounded Rectangle 13"/>
            <p:cNvSpPr/>
            <p:nvPr/>
          </p:nvSpPr>
          <p:spPr>
            <a:xfrm>
              <a:off x="476761" y="1364671"/>
              <a:ext cx="1891333" cy="1299624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4681519"/>
                <a:satOff val="-5839"/>
                <a:lumOff val="1373"/>
                <a:alphaOff val="0"/>
              </a:schemeClr>
            </a:fillRef>
            <a:effectRef idx="0">
              <a:schemeClr val="accent2">
                <a:hueOff val="4681519"/>
                <a:satOff val="-5839"/>
                <a:lumOff val="1373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Rounded Rectangle 4"/>
            <p:cNvSpPr/>
            <p:nvPr/>
          </p:nvSpPr>
          <p:spPr>
            <a:xfrm>
              <a:off x="540203" y="1482643"/>
              <a:ext cx="1764449" cy="11727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38100" rIns="76200" bIns="381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d-ID" sz="2000" kern="1200" dirty="0" smtClean="0">
                  <a:latin typeface="Arial" pitchFamily="34" charset="0"/>
                  <a:cs typeface="Arial" pitchFamily="34" charset="0"/>
                </a:rPr>
                <a:t>Menghitung inflasi tahunan</a:t>
              </a:r>
              <a:endParaRPr lang="en-US" sz="2000" kern="1200" dirty="0"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68580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225425" eaLnBrk="1" hangingPunct="1">
              <a:defRPr/>
            </a:pPr>
            <a:r>
              <a:rPr lang="en-US" sz="3600" dirty="0" err="1" smtClean="0">
                <a:latin typeface="Algerian" pitchFamily="82" charset="0"/>
              </a:rPr>
              <a:t>Dampak</a:t>
            </a:r>
            <a:r>
              <a:rPr lang="en-US" sz="3600" dirty="0" smtClean="0">
                <a:latin typeface="Algerian" pitchFamily="82" charset="0"/>
              </a:rPr>
              <a:t> </a:t>
            </a:r>
            <a:r>
              <a:rPr lang="en-US" sz="3600" dirty="0" err="1" smtClean="0">
                <a:latin typeface="Algerian" pitchFamily="82" charset="0"/>
              </a:rPr>
              <a:t>Inflasi</a:t>
            </a:r>
            <a:endParaRPr lang="en-US" sz="3600" dirty="0" smtClean="0">
              <a:latin typeface="Algerian" pitchFamily="82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1189311"/>
          <a:ext cx="8467725" cy="49066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09467"/>
                <a:gridCol w="4158258"/>
              </a:tblGrid>
              <a:tr h="1276872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2000" b="1" kern="1200" baseline="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Bagi</a:t>
                      </a:r>
                      <a:r>
                        <a:rPr lang="en-US" sz="20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1" kern="1200" baseline="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pemilik</a:t>
                      </a:r>
                      <a:r>
                        <a:rPr lang="en-US" sz="20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1" kern="1200" baseline="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pendapatan</a:t>
                      </a:r>
                      <a:r>
                        <a:rPr lang="en-US" sz="20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1" kern="1200" baseline="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tetap</a:t>
                      </a:r>
                      <a:r>
                        <a:rPr lang="en-US" sz="20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1" kern="1200" baseline="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20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n-US" sz="2000" b="1" kern="1200" baseline="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tidak</a:t>
                      </a:r>
                      <a:r>
                        <a:rPr lang="en-US" sz="20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1" kern="1200" baseline="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tetap</a:t>
                      </a:r>
                      <a:endParaRPr lang="en-US" sz="2000" b="1" dirty="0">
                        <a:solidFill>
                          <a:schemeClr val="bg1"/>
                        </a:solidFill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solidFill>
                            <a:schemeClr val="bg1"/>
                          </a:solidFill>
                        </a:rPr>
                        <a:t>Pemilik</a:t>
                      </a:r>
                      <a:r>
                        <a:rPr lang="en-US" sz="2000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2000" b="1" dirty="0" err="1" smtClean="0">
                          <a:solidFill>
                            <a:schemeClr val="bg1"/>
                          </a:solidFill>
                        </a:rPr>
                        <a:t>pendapatan</a:t>
                      </a:r>
                      <a:r>
                        <a:rPr lang="en-US" sz="2000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2000" b="1" dirty="0" err="1" smtClean="0">
                          <a:solidFill>
                            <a:schemeClr val="bg1"/>
                          </a:solidFill>
                        </a:rPr>
                        <a:t>tetap</a:t>
                      </a:r>
                      <a:r>
                        <a:rPr lang="en-US" sz="2000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2000" b="1" dirty="0" err="1" smtClean="0">
                          <a:solidFill>
                            <a:schemeClr val="bg1"/>
                          </a:solidFill>
                        </a:rPr>
                        <a:t>dirugikan</a:t>
                      </a:r>
                      <a:endParaRPr lang="en-US" sz="2000" b="1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US" sz="2000" b="1" dirty="0" err="1" smtClean="0">
                          <a:solidFill>
                            <a:schemeClr val="bg1"/>
                          </a:solidFill>
                        </a:rPr>
                        <a:t>Pemilik</a:t>
                      </a:r>
                      <a:r>
                        <a:rPr lang="en-US" sz="2000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2000" b="1" dirty="0" err="1" smtClean="0">
                          <a:solidFill>
                            <a:schemeClr val="bg1"/>
                          </a:solidFill>
                        </a:rPr>
                        <a:t>pendapatan</a:t>
                      </a:r>
                      <a:r>
                        <a:rPr lang="en-US" sz="2000" b="1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2000" b="1" baseline="0" dirty="0" err="1" smtClean="0">
                          <a:solidFill>
                            <a:schemeClr val="bg1"/>
                          </a:solidFill>
                        </a:rPr>
                        <a:t>tidak</a:t>
                      </a:r>
                      <a:r>
                        <a:rPr lang="en-US" sz="2000" b="1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2000" b="1" baseline="0" dirty="0" err="1" smtClean="0">
                          <a:solidFill>
                            <a:schemeClr val="bg1"/>
                          </a:solidFill>
                        </a:rPr>
                        <a:t>tetap</a:t>
                      </a:r>
                      <a:r>
                        <a:rPr lang="en-US" sz="2000" b="1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2000" b="1" baseline="0" dirty="0" err="1" smtClean="0">
                          <a:solidFill>
                            <a:schemeClr val="bg1"/>
                          </a:solidFill>
                        </a:rPr>
                        <a:t>bisa</a:t>
                      </a:r>
                      <a:r>
                        <a:rPr lang="en-US" sz="2000" b="1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2000" b="1" baseline="0" dirty="0" err="1" smtClean="0">
                          <a:solidFill>
                            <a:schemeClr val="bg1"/>
                          </a:solidFill>
                        </a:rPr>
                        <a:t>diuntungkan</a:t>
                      </a:r>
                      <a:endParaRPr lang="en-US" sz="2000" b="1" dirty="0">
                        <a:solidFill>
                          <a:schemeClr val="bg1"/>
                        </a:solidFill>
                      </a:endParaRPr>
                    </a:p>
                  </a:txBody>
                  <a:tcPr marT="45723" marB="45723"/>
                </a:tc>
              </a:tr>
              <a:tr h="761397">
                <a:tc>
                  <a:txBody>
                    <a:bodyPr/>
                    <a:lstStyle/>
                    <a:p>
                      <a:r>
                        <a:rPr lang="en-US" sz="20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2.   </a:t>
                      </a:r>
                      <a:r>
                        <a:rPr lang="en-US" sz="2000" b="1" kern="1200" baseline="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Bagi</a:t>
                      </a:r>
                      <a:r>
                        <a:rPr lang="en-US" sz="20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1" kern="1200" baseline="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para</a:t>
                      </a:r>
                      <a:r>
                        <a:rPr lang="en-US" sz="20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1" kern="1200" baseline="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penabung</a:t>
                      </a:r>
                      <a:endParaRPr lang="en-US" sz="2000" b="1" dirty="0">
                        <a:solidFill>
                          <a:schemeClr val="bg1"/>
                        </a:solidFill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en-US" sz="2000" b="1" kern="1200" baseline="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Penabung</a:t>
                      </a:r>
                      <a:r>
                        <a:rPr lang="en-US" sz="20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1" kern="1200" baseline="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dirugikan</a:t>
                      </a:r>
                      <a:r>
                        <a:rPr lang="en-US" sz="20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1" kern="1200" baseline="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karena</a:t>
                      </a:r>
                      <a:r>
                        <a:rPr lang="en-US" sz="20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1" kern="1200" baseline="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nilai</a:t>
                      </a:r>
                      <a:r>
                        <a:rPr lang="en-US" sz="20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1" kern="1200" baseline="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uang</a:t>
                      </a:r>
                      <a:r>
                        <a:rPr lang="en-US" sz="20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1" kern="1200" baseline="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semakin</a:t>
                      </a:r>
                      <a:r>
                        <a:rPr lang="en-US" sz="20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1" kern="1200" baseline="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menurun</a:t>
                      </a:r>
                      <a:endParaRPr lang="en-US" sz="2000" b="1" dirty="0">
                        <a:solidFill>
                          <a:schemeClr val="bg1"/>
                        </a:solidFill>
                      </a:endParaRPr>
                    </a:p>
                  </a:txBody>
                  <a:tcPr marT="45723" marB="45723"/>
                </a:tc>
              </a:tr>
              <a:tr h="2830156">
                <a:tc>
                  <a:txBody>
                    <a:bodyPr/>
                    <a:lstStyle/>
                    <a:p>
                      <a:pPr marL="457200" indent="-457200">
                        <a:buAutoNum type="arabicPeriod" startAt="3"/>
                      </a:pPr>
                      <a:r>
                        <a:rPr lang="en-US" sz="2000" b="1" kern="1200" baseline="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Bagi</a:t>
                      </a:r>
                      <a:r>
                        <a:rPr lang="en-US" sz="20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1" kern="1200" baseline="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debitur</a:t>
                      </a:r>
                      <a:r>
                        <a:rPr lang="en-US" sz="20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2000" b="1" kern="1200" baseline="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Peminjam</a:t>
                      </a:r>
                      <a:r>
                        <a:rPr lang="en-US" sz="20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1" kern="1200" baseline="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uang</a:t>
                      </a:r>
                      <a:r>
                        <a:rPr lang="en-US" sz="20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)    </a:t>
                      </a:r>
                    </a:p>
                    <a:p>
                      <a:pPr marL="457200" indent="-457200">
                        <a:buNone/>
                      </a:pPr>
                      <a:r>
                        <a:rPr lang="en-US" sz="20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      </a:t>
                      </a:r>
                      <a:r>
                        <a:rPr lang="en-US" sz="2000" b="1" kern="1200" baseline="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20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n-US" sz="2000" b="1" kern="1200" baseline="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kreditur</a:t>
                      </a:r>
                      <a:r>
                        <a:rPr lang="en-US" sz="20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2000" b="1" kern="1200" baseline="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pemberi</a:t>
                      </a:r>
                      <a:r>
                        <a:rPr lang="en-US" sz="20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1" kern="1200" baseline="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pinjaman</a:t>
                      </a:r>
                      <a:r>
                        <a:rPr lang="en-US" sz="20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sz="2000" b="1" dirty="0">
                        <a:solidFill>
                          <a:schemeClr val="bg1"/>
                        </a:solidFill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en-US" sz="2000" b="1" kern="1200" baseline="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Bagi</a:t>
                      </a:r>
                      <a:r>
                        <a:rPr lang="en-US" sz="20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1" kern="1200" baseline="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debitur</a:t>
                      </a:r>
                      <a:r>
                        <a:rPr lang="en-US" sz="20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2000" b="1" kern="1200" baseline="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inflasi</a:t>
                      </a:r>
                      <a:endParaRPr lang="en-US" sz="2000" b="1" kern="1200" baseline="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sv-SE" sz="20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menguntungkan karena saat pembayaran utang, </a:t>
                      </a:r>
                      <a:r>
                        <a:rPr lang="en-US" sz="2000" b="1" kern="1200" baseline="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nilai</a:t>
                      </a:r>
                      <a:r>
                        <a:rPr lang="en-US" sz="20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1" kern="1200" baseline="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uang</a:t>
                      </a:r>
                      <a:r>
                        <a:rPr lang="en-US" sz="20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1" kern="1200" baseline="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lebih</a:t>
                      </a:r>
                      <a:r>
                        <a:rPr lang="en-US" sz="20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1" kern="1200" baseline="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rendah</a:t>
                      </a:r>
                      <a:r>
                        <a:rPr lang="en-US" sz="20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1" kern="1200" baseline="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dibandingkan</a:t>
                      </a:r>
                      <a:r>
                        <a:rPr lang="en-US" sz="20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1" kern="1200" baseline="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pada</a:t>
                      </a:r>
                      <a:r>
                        <a:rPr lang="en-US" sz="20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1" kern="1200" baseline="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saat</a:t>
                      </a:r>
                      <a:r>
                        <a:rPr lang="en-US" sz="20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1" kern="1200" baseline="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meminjam</a:t>
                      </a:r>
                      <a:r>
                        <a:rPr lang="en-US" sz="20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r>
                        <a:rPr lang="en-US" sz="2000" b="1" kern="1200" baseline="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Bagi</a:t>
                      </a:r>
                      <a:r>
                        <a:rPr lang="en-US" sz="20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nn-NO" sz="20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kreditur, mengalami kerugian </a:t>
                      </a:r>
                      <a:r>
                        <a:rPr lang="en-US" sz="2000" b="1" kern="1200" baseline="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karena</a:t>
                      </a:r>
                      <a:r>
                        <a:rPr lang="en-US" sz="20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1" kern="1200" baseline="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nilai</a:t>
                      </a:r>
                      <a:r>
                        <a:rPr lang="en-US" sz="20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1" kern="1200" baseline="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uang</a:t>
                      </a:r>
                      <a:r>
                        <a:rPr lang="en-US" sz="20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1" kern="1200" baseline="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pengembalian</a:t>
                      </a:r>
                      <a:r>
                        <a:rPr lang="en-US" sz="20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1" kern="1200" baseline="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lebih</a:t>
                      </a:r>
                      <a:r>
                        <a:rPr lang="en-US" sz="20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1" kern="1200" baseline="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rendah</a:t>
                      </a:r>
                      <a:r>
                        <a:rPr lang="en-US" sz="20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1" kern="1200" baseline="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jika</a:t>
                      </a:r>
                      <a:r>
                        <a:rPr lang="en-US" sz="20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1" kern="1200" baseline="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dibandingkan</a:t>
                      </a:r>
                      <a:r>
                        <a:rPr lang="en-US" sz="20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1" kern="1200" baseline="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saat</a:t>
                      </a:r>
                      <a:r>
                        <a:rPr lang="en-US" sz="20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1" kern="1200" baseline="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peminjaman</a:t>
                      </a:r>
                      <a:r>
                        <a:rPr lang="en-US" sz="20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sz="2000" b="1" dirty="0">
                        <a:solidFill>
                          <a:schemeClr val="bg1"/>
                        </a:solidFill>
                      </a:endParaRPr>
                    </a:p>
                  </a:txBody>
                  <a:tcPr marT="45723" marB="45723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563562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3200" b="1" dirty="0" smtClean="0"/>
              <a:t>   </a:t>
            </a:r>
            <a:r>
              <a:rPr lang="en-US" sz="3200" b="1" dirty="0" err="1" smtClean="0"/>
              <a:t>Lanjutan</a:t>
            </a:r>
            <a:endParaRPr lang="en-US" sz="3200" b="1" dirty="0" smtClean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097304"/>
          <a:ext cx="8229600" cy="4846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800"/>
                <a:gridCol w="4495800"/>
              </a:tblGrid>
              <a:tr h="2169367">
                <a:tc>
                  <a:txBody>
                    <a:bodyPr/>
                    <a:lstStyle/>
                    <a:p>
                      <a:r>
                        <a:rPr lang="en-US" sz="18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4.   </a:t>
                      </a:r>
                      <a:r>
                        <a:rPr lang="en-US" sz="1800" b="1" kern="1200" baseline="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Bagi</a:t>
                      </a:r>
                      <a:r>
                        <a:rPr lang="en-US" sz="18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baseline="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produsen</a:t>
                      </a:r>
                      <a:endParaRPr 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US" sz="1800" b="1" kern="1200" baseline="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Bagi</a:t>
                      </a:r>
                      <a:r>
                        <a:rPr lang="en-US" sz="18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baseline="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pengusaha</a:t>
                      </a:r>
                      <a:r>
                        <a:rPr lang="en-US" sz="18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baseline="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besar</a:t>
                      </a:r>
                      <a:r>
                        <a:rPr lang="en-US" sz="18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b="1" kern="1200" baseline="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inflasi</a:t>
                      </a:r>
                      <a:r>
                        <a:rPr lang="en-US" sz="18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baseline="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dapat</a:t>
                      </a:r>
                      <a:r>
                        <a:rPr lang="en-US" sz="18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baseline="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menguntungkan</a:t>
                      </a:r>
                      <a:r>
                        <a:rPr lang="en-US" sz="18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baseline="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Jika</a:t>
                      </a:r>
                      <a:r>
                        <a:rPr lang="en-US" sz="18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baseline="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pendapatan</a:t>
                      </a:r>
                      <a:r>
                        <a:rPr lang="en-US" sz="18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yang </a:t>
                      </a:r>
                      <a:r>
                        <a:rPr lang="sv-SE" sz="18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diperoleh </a:t>
                      </a:r>
                      <a:r>
                        <a:rPr lang="sv-SE" sz="18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lebih tinggi daripada kenaikan biaya produksi. </a:t>
                      </a:r>
                    </a:p>
                    <a:p>
                      <a:r>
                        <a:rPr lang="en-US" sz="1800" b="1" kern="1200" baseline="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Bagi</a:t>
                      </a:r>
                      <a:r>
                        <a:rPr lang="en-US" sz="18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baseline="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pengusaha</a:t>
                      </a:r>
                      <a:r>
                        <a:rPr lang="en-US" sz="18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baseline="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kecil</a:t>
                      </a:r>
                      <a:r>
                        <a:rPr lang="en-US" sz="18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b="1" kern="1200" baseline="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naiknya</a:t>
                      </a:r>
                      <a:r>
                        <a:rPr lang="en-US" sz="18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baseline="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biaya</a:t>
                      </a:r>
                      <a:r>
                        <a:rPr lang="en-US" sz="18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baseline="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produksi</a:t>
                      </a:r>
                      <a:r>
                        <a:rPr lang="en-US" sz="18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baseline="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dapat</a:t>
                      </a:r>
                      <a:r>
                        <a:rPr lang="en-US" sz="18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baseline="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merugikan</a:t>
                      </a:r>
                      <a:r>
                        <a:rPr lang="en-US" sz="18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baseline="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sehingga</a:t>
                      </a:r>
                      <a:r>
                        <a:rPr lang="en-US" sz="18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baseline="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enggan</a:t>
                      </a:r>
                      <a:r>
                        <a:rPr lang="en-US" sz="18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baseline="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US" sz="18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baseline="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meneruskan</a:t>
                      </a:r>
                      <a:r>
                        <a:rPr lang="en-US" sz="18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baseline="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produksinya</a:t>
                      </a:r>
                      <a:endParaRPr 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T="45714" marB="45714"/>
                </a:tc>
              </a:tr>
              <a:tr h="2402633">
                <a:tc>
                  <a:txBody>
                    <a:bodyPr/>
                    <a:lstStyle/>
                    <a:p>
                      <a:pPr marL="520700" indent="-520700">
                        <a:tabLst>
                          <a:tab pos="568325" algn="l"/>
                        </a:tabLst>
                      </a:pPr>
                      <a:r>
                        <a:rPr lang="en-US" sz="18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5.   </a:t>
                      </a:r>
                      <a:r>
                        <a:rPr lang="en-US" sz="1800" b="1" kern="1200" baseline="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Bagi</a:t>
                      </a:r>
                      <a:r>
                        <a:rPr lang="en-US" sz="18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baseline="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perekonomian</a:t>
                      </a:r>
                      <a:r>
                        <a:rPr lang="en-US" sz="18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baseline="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nasional</a:t>
                      </a:r>
                      <a:endParaRPr 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800" b="1" kern="1200" baseline="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Investasi</a:t>
                      </a:r>
                      <a:r>
                        <a:rPr lang="en-US" sz="18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baseline="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berkurang</a:t>
                      </a:r>
                      <a:r>
                        <a:rPr lang="en-US" sz="18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800" b="1" kern="1200" baseline="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Mendorong</a:t>
                      </a:r>
                      <a:r>
                        <a:rPr lang="en-US" sz="18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baseline="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tingkat</a:t>
                      </a:r>
                      <a:r>
                        <a:rPr lang="en-US" sz="18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baseline="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bunga</a:t>
                      </a:r>
                      <a:r>
                        <a:rPr lang="en-US" sz="18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800" b="1" kern="1200" baseline="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Mendorong</a:t>
                      </a:r>
                      <a:r>
                        <a:rPr lang="en-US" sz="18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baseline="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penanam</a:t>
                      </a:r>
                      <a:r>
                        <a:rPr lang="en-US" sz="18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modal yang </a:t>
                      </a:r>
                      <a:r>
                        <a:rPr lang="en-US" sz="1800" b="1" kern="1200" baseline="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bersifat</a:t>
                      </a:r>
                      <a:r>
                        <a:rPr lang="en-US" sz="18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baseline="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spekulatif</a:t>
                      </a:r>
                      <a:r>
                        <a:rPr lang="en-US" sz="18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fi-FI" sz="18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Menimbulkan ketidakpastian keadaan ekonomi pada masa yang </a:t>
                      </a:r>
                      <a:r>
                        <a:rPr lang="en-US" sz="1800" b="1" kern="1200" baseline="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akan</a:t>
                      </a:r>
                      <a:r>
                        <a:rPr lang="en-US" sz="18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baseline="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datang</a:t>
                      </a:r>
                      <a:endParaRPr lang="en-US" sz="1800" b="1" kern="1200" baseline="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800" b="1" kern="1200" baseline="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Merosotnya</a:t>
                      </a:r>
                      <a:r>
                        <a:rPr lang="en-US" sz="18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baseline="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tingkat</a:t>
                      </a:r>
                      <a:r>
                        <a:rPr lang="en-US" sz="18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baseline="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kehidupan</a:t>
                      </a:r>
                      <a:r>
                        <a:rPr lang="en-US" sz="18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baseline="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8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baseline="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kesejahteraan</a:t>
                      </a:r>
                      <a:r>
                        <a:rPr lang="en-US" sz="18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baseline="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masyarakat</a:t>
                      </a:r>
                      <a:r>
                        <a:rPr lang="en-US" sz="18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T="45714" marB="45714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5250"/>
            <a:ext cx="9144000" cy="51435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>
            <a:normAutofit fontScale="90000"/>
          </a:bodyPr>
          <a:lstStyle/>
          <a:p>
            <a:pPr marL="225425" eaLnBrk="1" fontAlgn="auto" hangingPunct="1">
              <a:spcAft>
                <a:spcPts val="0"/>
              </a:spcAft>
              <a:defRPr/>
            </a:pPr>
            <a:r>
              <a:rPr lang="en-US" sz="3200" dirty="0" smtClean="0">
                <a:latin typeface="Algerian" pitchFamily="82" charset="0"/>
              </a:rPr>
              <a:t>Cara </a:t>
            </a:r>
            <a:r>
              <a:rPr lang="en-US" sz="3200" dirty="0" err="1" smtClean="0">
                <a:latin typeface="Algerian" pitchFamily="82" charset="0"/>
              </a:rPr>
              <a:t>Mengatasi</a:t>
            </a:r>
            <a:r>
              <a:rPr lang="en-US" sz="3200" dirty="0" smtClean="0">
                <a:latin typeface="Algerian" pitchFamily="82" charset="0"/>
              </a:rPr>
              <a:t> </a:t>
            </a:r>
            <a:r>
              <a:rPr lang="en-US" sz="3200" dirty="0" err="1" smtClean="0">
                <a:latin typeface="Algerian" pitchFamily="82" charset="0"/>
              </a:rPr>
              <a:t>Inflasi</a:t>
            </a:r>
            <a:endParaRPr lang="en-US" sz="3200" dirty="0">
              <a:latin typeface="Algerian" pitchFamily="82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381000"/>
          <a:ext cx="9144000" cy="6629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5948363" y="4567238"/>
            <a:ext cx="3195637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None/>
              <a:defRPr/>
            </a:pPr>
            <a:r>
              <a:rPr lang="en-US" sz="2000" b="1" i="1" dirty="0" err="1">
                <a:latin typeface="Calibri" pitchFamily="34" charset="0"/>
              </a:rPr>
              <a:t>Keterangan</a:t>
            </a:r>
            <a:r>
              <a:rPr lang="en-US" sz="2000" b="1" i="1" dirty="0">
                <a:latin typeface="Calibri" pitchFamily="34" charset="0"/>
              </a:rPr>
              <a:t>:</a:t>
            </a:r>
          </a:p>
          <a:p>
            <a:pPr>
              <a:spcBef>
                <a:spcPct val="20000"/>
              </a:spcBef>
              <a:buFont typeface="Arial" charset="0"/>
              <a:buNone/>
              <a:defRPr/>
            </a:pPr>
            <a:r>
              <a:rPr lang="en-US" sz="2000" b="1" i="1" dirty="0">
                <a:latin typeface="Calibri" pitchFamily="34" charset="0"/>
              </a:rPr>
              <a:t>Yang </a:t>
            </a:r>
            <a:r>
              <a:rPr lang="en-US" sz="2000" b="1" i="1" dirty="0" err="1">
                <a:latin typeface="Calibri" pitchFamily="34" charset="0"/>
              </a:rPr>
              <a:t>dibold</a:t>
            </a:r>
            <a:r>
              <a:rPr lang="en-US" sz="2000" b="1" i="1" dirty="0">
                <a:latin typeface="Calibri" pitchFamily="34" charset="0"/>
              </a:rPr>
              <a:t> </a:t>
            </a:r>
            <a:r>
              <a:rPr lang="en-US" sz="2000" b="1" i="1" dirty="0" err="1">
                <a:latin typeface="Calibri" pitchFamily="34" charset="0"/>
              </a:rPr>
              <a:t>dan</a:t>
            </a:r>
            <a:r>
              <a:rPr lang="en-US" sz="2000" b="1" i="1" dirty="0">
                <a:latin typeface="Calibri" pitchFamily="34" charset="0"/>
              </a:rPr>
              <a:t> </a:t>
            </a:r>
            <a:r>
              <a:rPr lang="en-US" sz="2000" b="1" i="1" dirty="0" err="1">
                <a:latin typeface="Calibri" pitchFamily="34" charset="0"/>
              </a:rPr>
              <a:t>dimiringkan</a:t>
            </a:r>
            <a:r>
              <a:rPr lang="en-US" sz="2000" b="1" i="1" dirty="0">
                <a:latin typeface="Calibri" pitchFamily="34" charset="0"/>
              </a:rPr>
              <a:t> </a:t>
            </a:r>
            <a:r>
              <a:rPr lang="en-US" sz="2000" b="1" i="1" dirty="0" err="1">
                <a:latin typeface="Calibri" pitchFamily="34" charset="0"/>
              </a:rPr>
              <a:t>adalah</a:t>
            </a:r>
            <a:r>
              <a:rPr lang="en-US" sz="2000" b="1" i="1" dirty="0">
                <a:latin typeface="Calibri" pitchFamily="34" charset="0"/>
              </a:rPr>
              <a:t> </a:t>
            </a:r>
            <a:r>
              <a:rPr lang="en-US" sz="2000" b="1" i="1" dirty="0" err="1">
                <a:latin typeface="Calibri" pitchFamily="34" charset="0"/>
              </a:rPr>
              <a:t>cara</a:t>
            </a:r>
            <a:r>
              <a:rPr lang="en-US" sz="2000" b="1" i="1" dirty="0">
                <a:latin typeface="Calibri" pitchFamily="34" charset="0"/>
              </a:rPr>
              <a:t> yang </a:t>
            </a:r>
            <a:r>
              <a:rPr lang="en-US" sz="2000" b="1" i="1" dirty="0" err="1">
                <a:latin typeface="Calibri" pitchFamily="34" charset="0"/>
              </a:rPr>
              <a:t>dipilih</a:t>
            </a:r>
            <a:r>
              <a:rPr lang="en-US" sz="2000" b="1" i="1" dirty="0">
                <a:latin typeface="Calibri" pitchFamily="34" charset="0"/>
              </a:rPr>
              <a:t> </a:t>
            </a:r>
            <a:r>
              <a:rPr lang="en-US" sz="2000" b="1" i="1" dirty="0" err="1">
                <a:latin typeface="Calibri" pitchFamily="34" charset="0"/>
              </a:rPr>
              <a:t>pemerintah</a:t>
            </a:r>
            <a:r>
              <a:rPr lang="en-US" sz="2000" b="1" i="1" dirty="0">
                <a:latin typeface="Calibri" pitchFamily="34" charset="0"/>
              </a:rPr>
              <a:t> </a:t>
            </a:r>
            <a:r>
              <a:rPr lang="en-US" sz="2000" b="1" i="1" dirty="0" err="1">
                <a:latin typeface="Calibri" pitchFamily="34" charset="0"/>
              </a:rPr>
              <a:t>untuk</a:t>
            </a:r>
            <a:r>
              <a:rPr lang="en-US" sz="2000" b="1" i="1" dirty="0">
                <a:latin typeface="Calibri" pitchFamily="34" charset="0"/>
              </a:rPr>
              <a:t> </a:t>
            </a:r>
            <a:r>
              <a:rPr lang="en-US" sz="2000" b="1" i="1" dirty="0" err="1">
                <a:latin typeface="Calibri" pitchFamily="34" charset="0"/>
              </a:rPr>
              <a:t>mengatasi</a:t>
            </a:r>
            <a:r>
              <a:rPr lang="en-US" sz="2000" b="1" i="1" dirty="0">
                <a:latin typeface="Calibri" pitchFamily="34" charset="0"/>
              </a:rPr>
              <a:t> </a:t>
            </a:r>
            <a:r>
              <a:rPr lang="en-US" sz="2000" b="1" i="1" dirty="0" err="1">
                <a:latin typeface="Calibri" pitchFamily="34" charset="0"/>
              </a:rPr>
              <a:t>inflasi</a:t>
            </a:r>
            <a:endParaRPr lang="en-US" sz="2000" b="1" i="1" dirty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Graphic spid="4" grpId="0">
        <p:bldAsOne/>
      </p:bldGraphic>
      <p:bldP spid="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590800"/>
            <a:ext cx="7467600" cy="1143000"/>
          </a:xfrm>
        </p:spPr>
        <p:txBody>
          <a:bodyPr/>
          <a:lstStyle/>
          <a:p>
            <a:pPr algn="ctr"/>
            <a:r>
              <a:rPr lang="en-US" b="1" i="1" dirty="0" smtClean="0">
                <a:latin typeface="Arial Black" pitchFamily="34" charset="0"/>
              </a:rPr>
              <a:t>TERIMA KASIH….</a:t>
            </a:r>
            <a:endParaRPr lang="en-US" b="1" i="1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609600" y="838200"/>
          <a:ext cx="769620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76DAF07-D0DF-49C4-A7DE-61DF576DF5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B76DAF07-D0DF-49C4-A7DE-61DF576DF50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E372601-E286-4C7B-B1EA-71137EEE25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dgm id="{9E372601-E286-4C7B-B1EA-71137EEE25F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F36D262-4D69-4D4E-A28C-CF493E108C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>
                                            <p:graphicEl>
                                              <a:dgm id="{9F36D262-4D69-4D4E-A28C-CF493E108CF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31C7D7F-B5A4-494F-A88F-11A71D6C0F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">
                                            <p:graphicEl>
                                              <a:dgm id="{431C7D7F-B5A4-494F-A88F-11A71D6C0F2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63F6B9F-14BE-4332-91B9-0DECBEEE5E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">
                                            <p:graphicEl>
                                              <a:dgm id="{A63F6B9F-14BE-4332-91B9-0DECBEEE5E5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6700B86-9EFE-45CA-9887-DACB0BC399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5">
                                            <p:graphicEl>
                                              <a:dgm id="{96700B86-9EFE-45CA-9887-DACB0BC3998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1BC9CE2-D70F-4D0F-8543-FF0D48BF1C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5">
                                            <p:graphicEl>
                                              <a:dgm id="{C1BC9CE2-D70F-4D0F-8543-FF0D48BF1C8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F0E4365-49A6-4440-B6BC-07485CDD89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5">
                                            <p:graphicEl>
                                              <a:dgm id="{6F0E4365-49A6-4440-B6BC-07485CDD898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9E26594-922C-4783-A820-68F95C6B67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5">
                                            <p:graphicEl>
                                              <a:dgm id="{49E26594-922C-4783-A820-68F95C6B672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029200"/>
          </a:xfrm>
        </p:spPr>
        <p:txBody>
          <a:bodyPr>
            <a:noAutofit/>
          </a:bodyPr>
          <a:lstStyle/>
          <a:p>
            <a:pPr algn="just"/>
            <a:r>
              <a:rPr lang="en-US" sz="2400" b="1" dirty="0" err="1" smtClean="0"/>
              <a:t>Indeks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Harga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Konsumen</a:t>
            </a:r>
            <a:r>
              <a:rPr lang="en-US" sz="2400" b="1" dirty="0" smtClean="0"/>
              <a:t> (IHK) </a:t>
            </a:r>
          </a:p>
          <a:p>
            <a:pPr algn="just">
              <a:buNone/>
            </a:pPr>
            <a:r>
              <a:rPr lang="en-US" sz="2400" b="1" dirty="0" smtClean="0"/>
              <a:t>	</a:t>
            </a:r>
            <a:r>
              <a:rPr lang="en-US" sz="2400" b="1" dirty="0" err="1" smtClean="0"/>
              <a:t>I</a:t>
            </a:r>
            <a:r>
              <a:rPr lang="en-US" sz="2400" dirty="0" err="1" smtClean="0"/>
              <a:t>ndeks</a:t>
            </a:r>
            <a:r>
              <a:rPr lang="en-US" sz="2400" dirty="0" smtClean="0"/>
              <a:t> </a:t>
            </a:r>
            <a:r>
              <a:rPr lang="en-US" sz="2400" dirty="0" err="1" smtClean="0"/>
              <a:t>harga</a:t>
            </a:r>
            <a:r>
              <a:rPr lang="en-US" sz="2400" dirty="0" smtClean="0"/>
              <a:t> yang </a:t>
            </a:r>
            <a:r>
              <a:rPr lang="en-US" sz="2400" dirty="0" err="1" smtClean="0"/>
              <a:t>umum</a:t>
            </a:r>
            <a:r>
              <a:rPr lang="en-US" sz="2400" dirty="0" smtClean="0"/>
              <a:t> </a:t>
            </a:r>
            <a:r>
              <a:rPr lang="en-US" sz="2400" dirty="0" err="1" smtClean="0"/>
              <a:t>digunakan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menggambarkan</a:t>
            </a:r>
            <a:r>
              <a:rPr lang="en-US" sz="2400" dirty="0" smtClean="0"/>
              <a:t> </a:t>
            </a:r>
            <a:r>
              <a:rPr lang="en-US" sz="2400" dirty="0" err="1" smtClean="0"/>
              <a:t>pergerakan</a:t>
            </a:r>
            <a:r>
              <a:rPr lang="en-US" sz="2400" dirty="0" smtClean="0"/>
              <a:t> </a:t>
            </a:r>
            <a:r>
              <a:rPr lang="en-US" sz="2400" dirty="0" err="1" smtClean="0"/>
              <a:t>harga</a:t>
            </a:r>
            <a:r>
              <a:rPr lang="en-US" sz="2400" dirty="0" smtClean="0"/>
              <a:t>.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kata</a:t>
            </a:r>
            <a:r>
              <a:rPr lang="en-US" sz="2400" dirty="0" smtClean="0"/>
              <a:t> lain, IHK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indeks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mengukur</a:t>
            </a:r>
            <a:r>
              <a:rPr lang="en-US" sz="2400" dirty="0" smtClean="0"/>
              <a:t> </a:t>
            </a:r>
            <a:r>
              <a:rPr lang="en-US" sz="2400" dirty="0" err="1" smtClean="0"/>
              <a:t>perubahan-perubahan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terjadi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harga</a:t>
            </a:r>
            <a:r>
              <a:rPr lang="en-US" sz="2400" dirty="0" smtClean="0"/>
              <a:t> </a:t>
            </a:r>
            <a:r>
              <a:rPr lang="en-US" sz="2400" dirty="0" err="1" smtClean="0"/>
              <a:t>eceran</a:t>
            </a:r>
            <a:r>
              <a:rPr lang="en-US" sz="2400" dirty="0" smtClean="0"/>
              <a:t> </a:t>
            </a:r>
            <a:r>
              <a:rPr lang="en-US" sz="2400" dirty="0" err="1" smtClean="0"/>
              <a:t>barang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jasa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diminta</a:t>
            </a:r>
            <a:r>
              <a:rPr lang="en-US" sz="2400" dirty="0" smtClean="0"/>
              <a:t> </a:t>
            </a:r>
            <a:r>
              <a:rPr lang="en-US" sz="2400" dirty="0" err="1" smtClean="0"/>
              <a:t>konsumen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waktu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waktu</a:t>
            </a:r>
            <a:r>
              <a:rPr lang="en-US" sz="2400" dirty="0" smtClean="0"/>
              <a:t>. </a:t>
            </a:r>
          </a:p>
          <a:p>
            <a:pPr algn="just"/>
            <a:r>
              <a:rPr lang="en-US" sz="2400" b="1" dirty="0" err="1" smtClean="0"/>
              <a:t>Indeks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Harga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Produsen</a:t>
            </a:r>
            <a:r>
              <a:rPr lang="en-US" sz="2400" b="1" dirty="0" smtClean="0"/>
              <a:t> (IHP) </a:t>
            </a:r>
          </a:p>
          <a:p>
            <a:pPr algn="just">
              <a:buNone/>
            </a:pPr>
            <a:r>
              <a:rPr lang="en-US" sz="2400" b="1" dirty="0" smtClean="0"/>
              <a:t>	</a:t>
            </a:r>
            <a:r>
              <a:rPr lang="en-US" sz="2400" b="1" dirty="0" err="1" smtClean="0"/>
              <a:t>I</a:t>
            </a:r>
            <a:r>
              <a:rPr lang="en-US" sz="2400" dirty="0" err="1" smtClean="0"/>
              <a:t>ndeks</a:t>
            </a:r>
            <a:r>
              <a:rPr lang="en-US" sz="2400" dirty="0" smtClean="0"/>
              <a:t> </a:t>
            </a:r>
            <a:r>
              <a:rPr lang="en-US" sz="2400" dirty="0" err="1" smtClean="0"/>
              <a:t>harga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menggambarkan</a:t>
            </a:r>
            <a:r>
              <a:rPr lang="en-US" sz="2400" dirty="0" smtClean="0"/>
              <a:t> </a:t>
            </a:r>
            <a:r>
              <a:rPr lang="en-US" sz="2400" dirty="0" err="1" smtClean="0"/>
              <a:t>tingkat</a:t>
            </a:r>
            <a:r>
              <a:rPr lang="en-US" sz="2400" dirty="0" smtClean="0"/>
              <a:t> </a:t>
            </a:r>
            <a:r>
              <a:rPr lang="en-US" sz="2400" dirty="0" err="1" smtClean="0"/>
              <a:t>perubahan</a:t>
            </a:r>
            <a:r>
              <a:rPr lang="en-US" sz="2400" dirty="0" smtClean="0"/>
              <a:t> </a:t>
            </a:r>
            <a:r>
              <a:rPr lang="en-US" sz="2400" dirty="0" err="1" smtClean="0"/>
              <a:t>harga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tingkat</a:t>
            </a:r>
            <a:r>
              <a:rPr lang="en-US" sz="2400" dirty="0" smtClean="0"/>
              <a:t> </a:t>
            </a:r>
            <a:r>
              <a:rPr lang="en-US" sz="2400" dirty="0" err="1" smtClean="0"/>
              <a:t>produsen</a:t>
            </a:r>
            <a:r>
              <a:rPr lang="en-US" sz="2400" dirty="0" smtClean="0"/>
              <a:t>. </a:t>
            </a:r>
            <a:r>
              <a:rPr lang="en-US" sz="2400" dirty="0" err="1" smtClean="0"/>
              <a:t>Pengguna</a:t>
            </a:r>
            <a:r>
              <a:rPr lang="en-US" sz="2400" dirty="0" smtClean="0"/>
              <a:t> data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memanfaatkan</a:t>
            </a:r>
            <a:r>
              <a:rPr lang="en-US" sz="2400" dirty="0" smtClean="0"/>
              <a:t> </a:t>
            </a:r>
            <a:r>
              <a:rPr lang="en-US" sz="2400" dirty="0" err="1" smtClean="0"/>
              <a:t>perkembangan</a:t>
            </a:r>
            <a:r>
              <a:rPr lang="en-US" sz="2400" dirty="0" smtClean="0"/>
              <a:t> </a:t>
            </a:r>
            <a:r>
              <a:rPr lang="en-US" sz="2400" dirty="0" err="1" smtClean="0"/>
              <a:t>harga</a:t>
            </a:r>
            <a:r>
              <a:rPr lang="en-US" sz="2400" dirty="0" smtClean="0"/>
              <a:t> </a:t>
            </a:r>
            <a:r>
              <a:rPr lang="en-US" sz="2400" dirty="0" err="1" smtClean="0"/>
              <a:t>produsen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indikator</a:t>
            </a:r>
            <a:r>
              <a:rPr lang="en-US" sz="2400" dirty="0" smtClean="0"/>
              <a:t> </a:t>
            </a:r>
            <a:r>
              <a:rPr lang="en-US" sz="2400" dirty="0" err="1" smtClean="0"/>
              <a:t>dini</a:t>
            </a:r>
            <a:r>
              <a:rPr lang="en-US" sz="2400" dirty="0" smtClean="0"/>
              <a:t> </a:t>
            </a:r>
            <a:r>
              <a:rPr lang="en-US" sz="2400" dirty="0" err="1" smtClean="0"/>
              <a:t>harga</a:t>
            </a:r>
            <a:r>
              <a:rPr lang="en-US" sz="2400" dirty="0" smtClean="0"/>
              <a:t> </a:t>
            </a:r>
            <a:r>
              <a:rPr lang="en-US" sz="2400" dirty="0" err="1" smtClean="0"/>
              <a:t>grosir</a:t>
            </a:r>
            <a:r>
              <a:rPr lang="en-US" sz="2400" dirty="0" smtClean="0"/>
              <a:t> </a:t>
            </a:r>
            <a:r>
              <a:rPr lang="en-US" sz="2400" dirty="0" err="1" smtClean="0"/>
              <a:t>maupun</a:t>
            </a:r>
            <a:r>
              <a:rPr lang="en-US" sz="2400" dirty="0" smtClean="0"/>
              <a:t> </a:t>
            </a:r>
            <a:r>
              <a:rPr lang="en-US" sz="2400" dirty="0" err="1" smtClean="0"/>
              <a:t>harga</a:t>
            </a:r>
            <a:r>
              <a:rPr lang="en-US" sz="2400" dirty="0" smtClean="0"/>
              <a:t> </a:t>
            </a:r>
            <a:r>
              <a:rPr lang="en-US" sz="2400" dirty="0" err="1" smtClean="0"/>
              <a:t>eceran</a:t>
            </a:r>
            <a:r>
              <a:rPr lang="en-US" sz="2400" dirty="0" smtClean="0"/>
              <a:t>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077200" cy="5516563"/>
          </a:xfrm>
        </p:spPr>
        <p:txBody>
          <a:bodyPr>
            <a:noAutofit/>
          </a:bodyPr>
          <a:lstStyle/>
          <a:p>
            <a:pPr lvl="0" algn="just"/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Indeks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harga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implisit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d-ID" sz="2400" b="1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(PDB deflator)</a:t>
            </a:r>
          </a:p>
          <a:p>
            <a:pPr algn="just">
              <a:buNone/>
            </a:pPr>
            <a:r>
              <a:rPr lang="en-US" sz="2200" dirty="0" smtClean="0"/>
              <a:t>	Deflator </a:t>
            </a:r>
            <a:r>
              <a:rPr lang="en-US" sz="2200" dirty="0" err="1" smtClean="0"/>
              <a:t>harga</a:t>
            </a:r>
            <a:r>
              <a:rPr lang="en-US" sz="2200" dirty="0" smtClean="0"/>
              <a:t> </a:t>
            </a:r>
            <a:r>
              <a:rPr lang="en-US" sz="2200" dirty="0" err="1" smtClean="0"/>
              <a:t>implisit</a:t>
            </a:r>
            <a:r>
              <a:rPr lang="en-US" sz="2200" dirty="0" smtClean="0"/>
              <a:t> (</a:t>
            </a:r>
            <a:r>
              <a:rPr lang="en-US" sz="2200" i="1" dirty="0" smtClean="0"/>
              <a:t>implicit price deflator</a:t>
            </a:r>
            <a:r>
              <a:rPr lang="en-US" sz="2200" dirty="0" smtClean="0"/>
              <a:t>) </a:t>
            </a:r>
            <a:r>
              <a:rPr lang="en-US" sz="2200" dirty="0" err="1" smtClean="0"/>
              <a:t>atau</a:t>
            </a:r>
            <a:r>
              <a:rPr lang="en-US" sz="2200" dirty="0" smtClean="0"/>
              <a:t> deflator PDB </a:t>
            </a:r>
            <a:r>
              <a:rPr lang="en-US" sz="2200" dirty="0" err="1" smtClean="0"/>
              <a:t>adalah</a:t>
            </a:r>
            <a:r>
              <a:rPr lang="en-US" sz="2200" dirty="0" smtClean="0"/>
              <a:t> </a:t>
            </a:r>
            <a:r>
              <a:rPr lang="en-US" sz="2200" dirty="0" err="1" smtClean="0"/>
              <a:t>rasio</a:t>
            </a:r>
            <a:r>
              <a:rPr lang="en-US" sz="2200" dirty="0" smtClean="0"/>
              <a:t> PDB nominal </a:t>
            </a:r>
            <a:r>
              <a:rPr lang="en-US" sz="2200" dirty="0" err="1" smtClean="0"/>
              <a:t>terhadap</a:t>
            </a:r>
            <a:r>
              <a:rPr lang="en-US" sz="2200" dirty="0" smtClean="0"/>
              <a:t> PDB </a:t>
            </a:r>
            <a:r>
              <a:rPr lang="en-US" sz="2200" dirty="0" err="1" smtClean="0"/>
              <a:t>riil</a:t>
            </a:r>
            <a:r>
              <a:rPr lang="en-US" sz="2200" dirty="0" smtClean="0"/>
              <a:t>. </a:t>
            </a:r>
            <a:r>
              <a:rPr lang="en-US" sz="2200" dirty="0" err="1" smtClean="0"/>
              <a:t>Perubahannya</a:t>
            </a:r>
            <a:r>
              <a:rPr lang="en-US" sz="2200" dirty="0" smtClean="0"/>
              <a:t> </a:t>
            </a:r>
            <a:r>
              <a:rPr lang="en-US" sz="2200" dirty="0" err="1" smtClean="0"/>
              <a:t>mengukur</a:t>
            </a:r>
            <a:r>
              <a:rPr lang="en-US" sz="2200" dirty="0" smtClean="0"/>
              <a:t> </a:t>
            </a:r>
            <a:r>
              <a:rPr lang="en-US" sz="2200" dirty="0" err="1" smtClean="0"/>
              <a:t>pergerakan</a:t>
            </a:r>
            <a:r>
              <a:rPr lang="en-US" sz="2200" dirty="0" smtClean="0"/>
              <a:t> </a:t>
            </a:r>
            <a:r>
              <a:rPr lang="en-US" sz="2200" dirty="0" err="1" smtClean="0"/>
              <a:t>harga</a:t>
            </a:r>
            <a:r>
              <a:rPr lang="en-US" sz="2200" dirty="0" smtClean="0"/>
              <a:t> </a:t>
            </a:r>
            <a:r>
              <a:rPr lang="en-US" sz="2200" dirty="0" err="1" smtClean="0"/>
              <a:t>agregat</a:t>
            </a:r>
            <a:r>
              <a:rPr lang="en-US" sz="2200" dirty="0" smtClean="0"/>
              <a:t> </a:t>
            </a:r>
            <a:r>
              <a:rPr lang="en-US" sz="2200" dirty="0" err="1" smtClean="0"/>
              <a:t>dalam</a:t>
            </a:r>
            <a:r>
              <a:rPr lang="en-US" sz="2200" dirty="0" smtClean="0"/>
              <a:t> </a:t>
            </a:r>
            <a:r>
              <a:rPr lang="en-US" sz="2200" dirty="0" err="1" smtClean="0"/>
              <a:t>perekonomian</a:t>
            </a:r>
            <a:r>
              <a:rPr lang="en-US" sz="2200" dirty="0" smtClean="0"/>
              <a:t>, </a:t>
            </a:r>
            <a:r>
              <a:rPr lang="en-US" sz="2200" dirty="0" err="1" smtClean="0"/>
              <a:t>karenanya</a:t>
            </a:r>
            <a:r>
              <a:rPr lang="en-US" sz="2200" dirty="0" smtClean="0"/>
              <a:t> </a:t>
            </a:r>
            <a:r>
              <a:rPr lang="en-US" sz="2200" dirty="0" err="1" smtClean="0"/>
              <a:t>merupakan</a:t>
            </a:r>
            <a:r>
              <a:rPr lang="en-US" sz="2200" dirty="0" smtClean="0"/>
              <a:t> </a:t>
            </a:r>
            <a:r>
              <a:rPr lang="en-US" sz="2200" dirty="0" err="1" smtClean="0"/>
              <a:t>indikator</a:t>
            </a:r>
            <a:r>
              <a:rPr lang="en-US" sz="2200" dirty="0" smtClean="0"/>
              <a:t> </a:t>
            </a:r>
            <a:r>
              <a:rPr lang="en-US" sz="2200" dirty="0" err="1" smtClean="0"/>
              <a:t>inflasi</a:t>
            </a:r>
            <a:r>
              <a:rPr lang="en-US" sz="2200" dirty="0" smtClean="0"/>
              <a:t>. </a:t>
            </a:r>
          </a:p>
          <a:p>
            <a:pPr algn="just"/>
            <a:r>
              <a:rPr lang="en-US" sz="2200" b="1" dirty="0" err="1" smtClean="0"/>
              <a:t>Indeks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harga</a:t>
            </a:r>
            <a:r>
              <a:rPr lang="en-US" sz="2200" b="1" dirty="0" smtClean="0"/>
              <a:t> yang </a:t>
            </a:r>
            <a:r>
              <a:rPr lang="en-US" sz="2200" b="1" dirty="0" err="1" smtClean="0"/>
              <a:t>diterima</a:t>
            </a:r>
            <a:r>
              <a:rPr lang="en-US" sz="2200" b="1" dirty="0" smtClean="0"/>
              <a:t> (It) </a:t>
            </a:r>
            <a:r>
              <a:rPr lang="en-US" sz="2200" dirty="0" err="1" smtClean="0"/>
              <a:t>yaitu</a:t>
            </a:r>
            <a:r>
              <a:rPr lang="en-US" sz="2200" dirty="0" smtClean="0"/>
              <a:t> </a:t>
            </a:r>
            <a:r>
              <a:rPr lang="en-US" sz="2200" dirty="0" err="1" smtClean="0"/>
              <a:t>indeks</a:t>
            </a:r>
            <a:r>
              <a:rPr lang="en-US" sz="2200" dirty="0" smtClean="0"/>
              <a:t> </a:t>
            </a:r>
            <a:r>
              <a:rPr lang="en-US" sz="2200" dirty="0" err="1" smtClean="0"/>
              <a:t>harga</a:t>
            </a:r>
            <a:r>
              <a:rPr lang="en-US" sz="2200" dirty="0" smtClean="0"/>
              <a:t> yang </a:t>
            </a:r>
            <a:r>
              <a:rPr lang="en-US" sz="2200" dirty="0" err="1" smtClean="0"/>
              <a:t>berhubungan</a:t>
            </a:r>
            <a:r>
              <a:rPr lang="en-US" sz="2200" dirty="0" smtClean="0"/>
              <a:t> </a:t>
            </a:r>
            <a:r>
              <a:rPr lang="en-US" sz="2200" dirty="0" err="1" smtClean="0"/>
              <a:t>dengan</a:t>
            </a:r>
            <a:r>
              <a:rPr lang="en-US" sz="2200" dirty="0" smtClean="0"/>
              <a:t> </a:t>
            </a:r>
            <a:r>
              <a:rPr lang="en-US" sz="2200" dirty="0" err="1" smtClean="0"/>
              <a:t>pengorbanan</a:t>
            </a:r>
            <a:r>
              <a:rPr lang="en-US" sz="2200" dirty="0" smtClean="0"/>
              <a:t> (</a:t>
            </a:r>
            <a:r>
              <a:rPr lang="en-US" sz="2200" dirty="0" err="1" smtClean="0"/>
              <a:t>harga</a:t>
            </a:r>
            <a:r>
              <a:rPr lang="en-US" sz="2200" dirty="0" smtClean="0"/>
              <a:t> </a:t>
            </a:r>
            <a:r>
              <a:rPr lang="en-US" sz="2200" dirty="0" err="1" smtClean="0"/>
              <a:t>pokok</a:t>
            </a:r>
            <a:r>
              <a:rPr lang="en-US" sz="2200" dirty="0" smtClean="0"/>
              <a:t>) yang </a:t>
            </a:r>
            <a:r>
              <a:rPr lang="en-US" sz="2200" dirty="0" err="1" smtClean="0"/>
              <a:t>telah</a:t>
            </a:r>
            <a:r>
              <a:rPr lang="en-US" sz="2200" dirty="0" smtClean="0"/>
              <a:t> </a:t>
            </a:r>
            <a:r>
              <a:rPr lang="en-US" sz="2200" dirty="0" err="1" smtClean="0"/>
              <a:t>dikorbankan</a:t>
            </a:r>
            <a:r>
              <a:rPr lang="en-US" sz="2200" dirty="0" smtClean="0"/>
              <a:t> </a:t>
            </a:r>
            <a:r>
              <a:rPr lang="en-US" sz="2200" dirty="0" err="1" smtClean="0"/>
              <a:t>dengan</a:t>
            </a:r>
            <a:r>
              <a:rPr lang="en-US" sz="2200" dirty="0" smtClean="0"/>
              <a:t> </a:t>
            </a:r>
            <a:r>
              <a:rPr lang="en-US" sz="2200" dirty="0" err="1" smtClean="0"/>
              <a:t>hasil</a:t>
            </a:r>
            <a:r>
              <a:rPr lang="en-US" sz="2200" dirty="0" smtClean="0"/>
              <a:t> </a:t>
            </a:r>
            <a:r>
              <a:rPr lang="en-US" sz="2200" dirty="0" err="1" smtClean="0"/>
              <a:t>diterima</a:t>
            </a:r>
            <a:r>
              <a:rPr lang="en-US" sz="2200" dirty="0" smtClean="0"/>
              <a:t> </a:t>
            </a:r>
            <a:r>
              <a:rPr lang="en-US" sz="2200" dirty="0" err="1" smtClean="0"/>
              <a:t>petani</a:t>
            </a:r>
            <a:r>
              <a:rPr lang="en-US" sz="2200" dirty="0" smtClean="0"/>
              <a:t>, </a:t>
            </a:r>
            <a:r>
              <a:rPr lang="en-US" sz="2200" dirty="0" err="1" smtClean="0"/>
              <a:t>atau</a:t>
            </a:r>
            <a:r>
              <a:rPr lang="en-US" sz="2200" dirty="0" smtClean="0"/>
              <a:t> </a:t>
            </a:r>
            <a:r>
              <a:rPr lang="en-US" sz="2200" dirty="0" err="1" smtClean="0"/>
              <a:t>indeks</a:t>
            </a:r>
            <a:r>
              <a:rPr lang="en-US" sz="2200" dirty="0" smtClean="0"/>
              <a:t> </a:t>
            </a:r>
            <a:r>
              <a:rPr lang="en-US" sz="2200" dirty="0" err="1" smtClean="0"/>
              <a:t>harga</a:t>
            </a:r>
            <a:r>
              <a:rPr lang="en-US" sz="2200" dirty="0" smtClean="0"/>
              <a:t> yang </a:t>
            </a:r>
            <a:r>
              <a:rPr lang="en-US" sz="2200" dirty="0" err="1" smtClean="0"/>
              <a:t>menunjukkan</a:t>
            </a:r>
            <a:r>
              <a:rPr lang="en-US" sz="2200" dirty="0" smtClean="0"/>
              <a:t> </a:t>
            </a:r>
            <a:r>
              <a:rPr lang="en-US" sz="2200" dirty="0" err="1" smtClean="0"/>
              <a:t>perkembangan</a:t>
            </a:r>
            <a:r>
              <a:rPr lang="en-US" sz="2200" dirty="0" smtClean="0"/>
              <a:t> </a:t>
            </a:r>
            <a:r>
              <a:rPr lang="en-US" sz="2200" dirty="0" err="1" smtClean="0"/>
              <a:t>harga</a:t>
            </a:r>
            <a:r>
              <a:rPr lang="en-US" sz="2200" dirty="0" smtClean="0"/>
              <a:t> </a:t>
            </a:r>
            <a:r>
              <a:rPr lang="en-US" sz="2200" dirty="0" err="1" smtClean="0"/>
              <a:t>produsen</a:t>
            </a:r>
            <a:r>
              <a:rPr lang="en-US" sz="2200" dirty="0" smtClean="0"/>
              <a:t> </a:t>
            </a:r>
            <a:r>
              <a:rPr lang="en-US" sz="2200" dirty="0" err="1" smtClean="0"/>
              <a:t>atas</a:t>
            </a:r>
            <a:r>
              <a:rPr lang="en-US" sz="2200" dirty="0" smtClean="0"/>
              <a:t> </a:t>
            </a:r>
            <a:r>
              <a:rPr lang="en-US" sz="2200" dirty="0" err="1" smtClean="0"/>
              <a:t>hasil</a:t>
            </a:r>
            <a:r>
              <a:rPr lang="en-US" sz="2200" dirty="0" smtClean="0"/>
              <a:t> </a:t>
            </a:r>
            <a:r>
              <a:rPr lang="en-US" sz="2200" dirty="0" err="1" smtClean="0"/>
              <a:t>produksi</a:t>
            </a:r>
            <a:r>
              <a:rPr lang="en-US" sz="2200" dirty="0" smtClean="0"/>
              <a:t> </a:t>
            </a:r>
            <a:r>
              <a:rPr lang="en-US" sz="2200" dirty="0" err="1" smtClean="0"/>
              <a:t>petani</a:t>
            </a:r>
            <a:r>
              <a:rPr lang="en-US" sz="2200" dirty="0" smtClean="0"/>
              <a:t>. </a:t>
            </a:r>
            <a:r>
              <a:rPr lang="en-US" sz="2200" dirty="0" err="1" smtClean="0"/>
              <a:t>Sedangkan</a:t>
            </a:r>
            <a:r>
              <a:rPr lang="en-US" sz="2200" dirty="0" smtClean="0"/>
              <a:t> </a:t>
            </a:r>
          </a:p>
          <a:p>
            <a:pPr algn="just">
              <a:buNone/>
            </a:pPr>
            <a:r>
              <a:rPr lang="en-US" sz="2200" b="1" dirty="0" smtClean="0"/>
              <a:t>	</a:t>
            </a:r>
            <a:r>
              <a:rPr lang="en-US" sz="2200" b="1" dirty="0" err="1" smtClean="0"/>
              <a:t>Indeks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harga</a:t>
            </a:r>
            <a:r>
              <a:rPr lang="en-US" sz="2200" b="1" dirty="0" smtClean="0"/>
              <a:t> yang </a:t>
            </a:r>
            <a:r>
              <a:rPr lang="en-US" sz="2200" b="1" dirty="0" err="1" smtClean="0"/>
              <a:t>dibayar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petani</a:t>
            </a:r>
            <a:r>
              <a:rPr lang="en-US" sz="2200" b="1" dirty="0" smtClean="0"/>
              <a:t> (</a:t>
            </a:r>
            <a:r>
              <a:rPr lang="en-US" sz="2200" b="1" dirty="0" err="1" smtClean="0"/>
              <a:t>Ib</a:t>
            </a:r>
            <a:r>
              <a:rPr lang="en-US" sz="2200" b="1" dirty="0" smtClean="0"/>
              <a:t>), </a:t>
            </a:r>
            <a:r>
              <a:rPr lang="en-US" sz="2200" dirty="0" err="1" smtClean="0"/>
              <a:t>yaitu</a:t>
            </a:r>
            <a:r>
              <a:rPr lang="en-US" sz="2200" dirty="0" smtClean="0"/>
              <a:t> </a:t>
            </a:r>
            <a:r>
              <a:rPr lang="en-US" sz="2200" dirty="0" err="1" smtClean="0"/>
              <a:t>indeks</a:t>
            </a:r>
            <a:r>
              <a:rPr lang="en-US" sz="2200" dirty="0" smtClean="0"/>
              <a:t> </a:t>
            </a:r>
            <a:r>
              <a:rPr lang="en-US" sz="2200" dirty="0" err="1" smtClean="0"/>
              <a:t>harga</a:t>
            </a:r>
            <a:r>
              <a:rPr lang="en-US" sz="2200" dirty="0" smtClean="0"/>
              <a:t> yang </a:t>
            </a:r>
            <a:r>
              <a:rPr lang="en-US" sz="2200" dirty="0" err="1" smtClean="0"/>
              <a:t>meliputi</a:t>
            </a:r>
            <a:r>
              <a:rPr lang="en-US" sz="2200" dirty="0" smtClean="0"/>
              <a:t> </a:t>
            </a:r>
            <a:r>
              <a:rPr lang="en-US" sz="2200" dirty="0" err="1" smtClean="0"/>
              <a:t>pembelian</a:t>
            </a:r>
            <a:r>
              <a:rPr lang="en-US" sz="2200" dirty="0" smtClean="0"/>
              <a:t>/</a:t>
            </a:r>
            <a:r>
              <a:rPr lang="en-US" sz="2200" dirty="0" err="1" smtClean="0"/>
              <a:t>biaya</a:t>
            </a:r>
            <a:r>
              <a:rPr lang="en-US" sz="2200" dirty="0" smtClean="0"/>
              <a:t> </a:t>
            </a:r>
            <a:r>
              <a:rPr lang="en-US" sz="2200" dirty="0" err="1" smtClean="0"/>
              <a:t>konsumsi</a:t>
            </a:r>
            <a:r>
              <a:rPr lang="en-US" sz="2200" dirty="0" smtClean="0"/>
              <a:t> </a:t>
            </a: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r>
              <a:rPr lang="en-US" sz="2200" dirty="0" err="1" smtClean="0"/>
              <a:t>pembelanjaan</a:t>
            </a:r>
            <a:r>
              <a:rPr lang="en-US" sz="2200" dirty="0" smtClean="0"/>
              <a:t> </a:t>
            </a:r>
            <a:r>
              <a:rPr lang="en-US" sz="2200" dirty="0" err="1" smtClean="0"/>
              <a:t>untuk</a:t>
            </a:r>
            <a:r>
              <a:rPr lang="en-US" sz="2200" dirty="0" smtClean="0"/>
              <a:t> </a:t>
            </a:r>
            <a:r>
              <a:rPr lang="en-US" sz="2200" dirty="0" err="1" smtClean="0"/>
              <a:t>biaya</a:t>
            </a:r>
            <a:r>
              <a:rPr lang="en-US" sz="2200" dirty="0" smtClean="0"/>
              <a:t> </a:t>
            </a:r>
            <a:r>
              <a:rPr lang="en-US" sz="2200" dirty="0" err="1" smtClean="0"/>
              <a:t>produksi</a:t>
            </a:r>
            <a:r>
              <a:rPr lang="en-US" sz="2200" dirty="0" smtClean="0"/>
              <a:t> </a:t>
            </a:r>
            <a:r>
              <a:rPr lang="en-US" sz="2200" dirty="0" err="1" smtClean="0"/>
              <a:t>pertaniannya</a:t>
            </a:r>
            <a:r>
              <a:rPr lang="en-US" sz="2200" dirty="0" smtClean="0"/>
              <a:t> </a:t>
            </a:r>
            <a:r>
              <a:rPr lang="en-US" sz="2200" dirty="0" err="1" smtClean="0"/>
              <a:t>atau</a:t>
            </a:r>
            <a:r>
              <a:rPr lang="en-US" sz="2200" dirty="0" smtClean="0"/>
              <a:t> </a:t>
            </a:r>
            <a:r>
              <a:rPr lang="en-US" sz="2200" dirty="0" err="1" smtClean="0"/>
              <a:t>indeks</a:t>
            </a:r>
            <a:r>
              <a:rPr lang="en-US" sz="2200" dirty="0" smtClean="0"/>
              <a:t> </a:t>
            </a:r>
            <a:r>
              <a:rPr lang="en-US" sz="2200" dirty="0" err="1" smtClean="0"/>
              <a:t>harga</a:t>
            </a:r>
            <a:r>
              <a:rPr lang="en-US" sz="2200" dirty="0" smtClean="0"/>
              <a:t> yang </a:t>
            </a:r>
            <a:r>
              <a:rPr lang="en-US" sz="2200" dirty="0" err="1" smtClean="0"/>
              <a:t>menunjukkan</a:t>
            </a:r>
            <a:r>
              <a:rPr lang="en-US" sz="2200" dirty="0" smtClean="0"/>
              <a:t> </a:t>
            </a:r>
            <a:r>
              <a:rPr lang="en-US" sz="2200" dirty="0" err="1" smtClean="0"/>
              <a:t>perkembangan</a:t>
            </a:r>
            <a:r>
              <a:rPr lang="en-US" sz="2200" dirty="0" smtClean="0"/>
              <a:t> </a:t>
            </a:r>
            <a:r>
              <a:rPr lang="en-US" sz="2200" dirty="0" err="1" smtClean="0"/>
              <a:t>harga</a:t>
            </a:r>
            <a:r>
              <a:rPr lang="en-US" sz="2200" dirty="0" smtClean="0"/>
              <a:t> </a:t>
            </a:r>
            <a:r>
              <a:rPr lang="en-US" sz="2200" dirty="0" err="1" smtClean="0"/>
              <a:t>kebutuhan</a:t>
            </a:r>
            <a:r>
              <a:rPr lang="en-US" sz="2200" dirty="0" smtClean="0"/>
              <a:t> </a:t>
            </a:r>
            <a:r>
              <a:rPr lang="en-US" sz="2200" dirty="0" err="1" smtClean="0"/>
              <a:t>rumah</a:t>
            </a:r>
            <a:r>
              <a:rPr lang="en-US" sz="2200" dirty="0" smtClean="0"/>
              <a:t> </a:t>
            </a:r>
            <a:r>
              <a:rPr lang="en-US" sz="2200" dirty="0" err="1" smtClean="0"/>
              <a:t>tangga</a:t>
            </a:r>
            <a:r>
              <a:rPr lang="en-US" sz="2200" dirty="0" smtClean="0"/>
              <a:t> </a:t>
            </a:r>
            <a:r>
              <a:rPr lang="en-US" sz="2200" dirty="0" err="1" smtClean="0"/>
              <a:t>petani</a:t>
            </a:r>
            <a:r>
              <a:rPr lang="en-US" sz="2200" dirty="0" smtClean="0"/>
              <a:t>, </a:t>
            </a:r>
            <a:r>
              <a:rPr lang="en-US" sz="2200" dirty="0" err="1" smtClean="0"/>
              <a:t>baik</a:t>
            </a:r>
            <a:r>
              <a:rPr lang="en-US" sz="2200" dirty="0" smtClean="0"/>
              <a:t> </a:t>
            </a:r>
            <a:r>
              <a:rPr lang="en-US" sz="2200" dirty="0" err="1" smtClean="0"/>
              <a:t>itu</a:t>
            </a:r>
            <a:r>
              <a:rPr lang="en-US" sz="2200" dirty="0" smtClean="0"/>
              <a:t> </a:t>
            </a:r>
            <a:r>
              <a:rPr lang="en-US" sz="2200" dirty="0" err="1" smtClean="0"/>
              <a:t>kebutuhan</a:t>
            </a:r>
            <a:r>
              <a:rPr lang="en-US" sz="2200" dirty="0" smtClean="0"/>
              <a:t> </a:t>
            </a:r>
            <a:r>
              <a:rPr lang="en-US" sz="2200" dirty="0" err="1" smtClean="0"/>
              <a:t>untuk</a:t>
            </a:r>
            <a:r>
              <a:rPr lang="en-US" sz="2200" dirty="0" smtClean="0"/>
              <a:t> </a:t>
            </a:r>
            <a:r>
              <a:rPr lang="en-US" sz="2200" dirty="0" err="1" smtClean="0"/>
              <a:t>konsumsi</a:t>
            </a:r>
            <a:r>
              <a:rPr lang="en-US" sz="2200" dirty="0" smtClean="0"/>
              <a:t> </a:t>
            </a:r>
            <a:r>
              <a:rPr lang="en-US" sz="2200" dirty="0" err="1" smtClean="0"/>
              <a:t>sehari-hari</a:t>
            </a:r>
            <a:r>
              <a:rPr lang="en-US" sz="2200" dirty="0" smtClean="0"/>
              <a:t> </a:t>
            </a:r>
            <a:r>
              <a:rPr lang="en-US" sz="2200" dirty="0" err="1" smtClean="0"/>
              <a:t>maupun</a:t>
            </a:r>
            <a:r>
              <a:rPr lang="en-US" sz="2200" dirty="0" smtClean="0"/>
              <a:t> </a:t>
            </a:r>
            <a:r>
              <a:rPr lang="en-US" sz="2200" dirty="0" err="1" smtClean="0"/>
              <a:t>kebutuhan</a:t>
            </a:r>
            <a:r>
              <a:rPr lang="en-US" sz="2200" dirty="0" smtClean="0"/>
              <a:t> </a:t>
            </a:r>
            <a:r>
              <a:rPr lang="en-US" sz="2200" dirty="0" err="1" smtClean="0"/>
              <a:t>untuk</a:t>
            </a:r>
            <a:r>
              <a:rPr lang="en-US" sz="2200" dirty="0" smtClean="0"/>
              <a:t> </a:t>
            </a:r>
            <a:r>
              <a:rPr lang="en-US" sz="2200" dirty="0" err="1" smtClean="0"/>
              <a:t>proses</a:t>
            </a:r>
            <a:r>
              <a:rPr lang="en-US" sz="2200" dirty="0" smtClean="0"/>
              <a:t> </a:t>
            </a:r>
            <a:r>
              <a:rPr lang="en-US" sz="2200" dirty="0" err="1" smtClean="0"/>
              <a:t>produksi</a:t>
            </a:r>
            <a:r>
              <a:rPr lang="en-US" sz="2200" dirty="0" smtClean="0"/>
              <a:t> </a:t>
            </a:r>
            <a:r>
              <a:rPr lang="en-US" sz="2200" dirty="0" err="1" smtClean="0"/>
              <a:t>pertanian</a:t>
            </a:r>
            <a:r>
              <a:rPr lang="en-US" sz="2200" dirty="0" smtClean="0"/>
              <a:t>.</a:t>
            </a:r>
          </a:p>
          <a:p>
            <a:pPr>
              <a:buNone/>
            </a:pPr>
            <a:endParaRPr lang="en-US" sz="2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60960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465138" eaLnBrk="1" hangingPunct="1">
              <a:defRPr/>
            </a:pPr>
            <a:r>
              <a:rPr lang="en-US" sz="3600" dirty="0" err="1" smtClean="0">
                <a:latin typeface="Algerian" pitchFamily="82" charset="0"/>
              </a:rPr>
              <a:t>Ciri-ciri</a:t>
            </a:r>
            <a:r>
              <a:rPr lang="en-US" sz="3600" dirty="0" smtClean="0">
                <a:latin typeface="Algerian" pitchFamily="82" charset="0"/>
              </a:rPr>
              <a:t> </a:t>
            </a:r>
            <a:r>
              <a:rPr lang="en-US" sz="3600" dirty="0" err="1" smtClean="0">
                <a:latin typeface="Algerian" pitchFamily="82" charset="0"/>
              </a:rPr>
              <a:t>Indeks</a:t>
            </a:r>
            <a:r>
              <a:rPr lang="en-US" sz="3600" dirty="0" smtClean="0">
                <a:latin typeface="Algerian" pitchFamily="82" charset="0"/>
              </a:rPr>
              <a:t> </a:t>
            </a:r>
            <a:r>
              <a:rPr lang="en-US" sz="3600" dirty="0" err="1" smtClean="0">
                <a:latin typeface="Algerian" pitchFamily="82" charset="0"/>
              </a:rPr>
              <a:t>Harga</a:t>
            </a:r>
            <a:endParaRPr lang="en-US" sz="3600" dirty="0" smtClean="0">
              <a:latin typeface="Algerian" pitchFamily="82" charset="0"/>
            </a:endParaRP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457200" y="1117600"/>
            <a:ext cx="8458200" cy="55626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sz="2400" smtClean="0"/>
              <a:t>1. Indeks harga sebagai standar  </a:t>
            </a:r>
          </a:p>
          <a:p>
            <a:pPr eaLnBrk="1" hangingPunct="1">
              <a:buFont typeface="Arial" charset="0"/>
              <a:buNone/>
            </a:pPr>
            <a:r>
              <a:rPr lang="en-US" sz="2400" smtClean="0"/>
              <a:t>	 perbandingan harga dari waktu ke waktu.</a:t>
            </a:r>
          </a:p>
          <a:p>
            <a:pPr eaLnBrk="1" hangingPunct="1">
              <a:buFont typeface="Arial" charset="0"/>
              <a:buNone/>
            </a:pPr>
            <a:r>
              <a:rPr lang="en-US" sz="2400" smtClean="0"/>
              <a:t>2. Penetapan indeks harga didasarkan pada    </a:t>
            </a:r>
          </a:p>
          <a:p>
            <a:pPr eaLnBrk="1" hangingPunct="1">
              <a:buFont typeface="Arial" charset="0"/>
              <a:buNone/>
            </a:pPr>
            <a:r>
              <a:rPr lang="en-US" sz="2400" smtClean="0"/>
              <a:t>	 data yang relevan.</a:t>
            </a:r>
          </a:p>
          <a:p>
            <a:pPr eaLnBrk="1" hangingPunct="1">
              <a:buFont typeface="Arial" charset="0"/>
              <a:buNone/>
            </a:pPr>
            <a:r>
              <a:rPr lang="sv-SE" sz="2400" smtClean="0"/>
              <a:t>3. Indeks harga ditetapkan oleh sampel,    </a:t>
            </a:r>
          </a:p>
          <a:p>
            <a:pPr eaLnBrk="1" hangingPunct="1">
              <a:buFont typeface="Arial" charset="0"/>
              <a:buNone/>
            </a:pPr>
            <a:r>
              <a:rPr lang="sv-SE" sz="2400" smtClean="0"/>
              <a:t>     bukan populasi.</a:t>
            </a:r>
          </a:p>
          <a:p>
            <a:pPr eaLnBrk="1" hangingPunct="1">
              <a:buFont typeface="Arial" charset="0"/>
              <a:buNone/>
            </a:pPr>
            <a:r>
              <a:rPr lang="en-US" sz="2400" smtClean="0"/>
              <a:t>4. Indeks harga dihitung berdasarkan waktu </a:t>
            </a:r>
          </a:p>
          <a:p>
            <a:pPr eaLnBrk="1" hangingPunct="1">
              <a:buFont typeface="Arial" charset="0"/>
              <a:buNone/>
            </a:pPr>
            <a:r>
              <a:rPr lang="en-US" sz="2400" smtClean="0"/>
              <a:t>	 yang kondisi ekonominya stabil.</a:t>
            </a:r>
          </a:p>
          <a:p>
            <a:pPr eaLnBrk="1" hangingPunct="1">
              <a:buFont typeface="Arial" charset="0"/>
              <a:buNone/>
            </a:pPr>
            <a:r>
              <a:rPr lang="en-US" sz="2400" smtClean="0"/>
              <a:t>5. Penghitungan indeks harga dilakukan dengan cara membagi harga tahun yang akan dihitung indeksnya dengan harga tahun dasar dikali 100%</a:t>
            </a:r>
          </a:p>
          <a:p>
            <a:pPr eaLnBrk="1" hangingPunct="1">
              <a:buFont typeface="Arial" charset="0"/>
              <a:buNone/>
            </a:pPr>
            <a:endParaRPr lang="en-US" sz="2400" smtClean="0"/>
          </a:p>
          <a:p>
            <a:pPr eaLnBrk="1" hangingPunct="1">
              <a:buFont typeface="Arial" charset="0"/>
              <a:buNone/>
            </a:pPr>
            <a:endParaRPr lang="en-US" sz="2400" smtClean="0"/>
          </a:p>
          <a:p>
            <a:pPr eaLnBrk="1" hangingPunct="1">
              <a:buFont typeface="Arial" charset="0"/>
              <a:buNone/>
            </a:pPr>
            <a:endParaRPr lang="en-US" sz="24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715962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404813" algn="l"/>
            <a:r>
              <a:rPr lang="id-ID" sz="3200" b="1" dirty="0" smtClean="0">
                <a:solidFill>
                  <a:schemeClr val="tx1"/>
                </a:solidFill>
                <a:latin typeface="Algerian" pitchFamily="82" charset="0"/>
                <a:cs typeface="Arial" pitchFamily="34" charset="0"/>
              </a:rPr>
              <a:t>Metode Penghitungan Indeks Harga</a:t>
            </a:r>
            <a:endParaRPr lang="en-US" sz="3200" b="1" dirty="0">
              <a:solidFill>
                <a:schemeClr val="tx1"/>
              </a:solidFill>
              <a:latin typeface="Algerian" pitchFamily="82" charset="0"/>
              <a:cs typeface="Arial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7" name="Diagram 26"/>
          <p:cNvGraphicFramePr/>
          <p:nvPr/>
        </p:nvGraphicFramePr>
        <p:xfrm>
          <a:off x="4876800" y="1295400"/>
          <a:ext cx="3733800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257800" y="2743200"/>
            <a:ext cx="1828800" cy="621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257799" y="3657600"/>
            <a:ext cx="1828801" cy="669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32" name="Diagram 31"/>
          <p:cNvGraphicFramePr/>
          <p:nvPr/>
        </p:nvGraphicFramePr>
        <p:xfrm>
          <a:off x="609600" y="1219200"/>
          <a:ext cx="38100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pic>
        <p:nvPicPr>
          <p:cNvPr id="33" name="Picture 12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990600" y="3005336"/>
            <a:ext cx="1870644" cy="652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Picture 13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971550" y="4038600"/>
            <a:ext cx="200025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" name="Picture 14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990600" y="5029200"/>
            <a:ext cx="1948542" cy="621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" name="Picture 15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676400" y="5715000"/>
            <a:ext cx="1905000" cy="615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5257800" y="4648200"/>
            <a:ext cx="1828800" cy="563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5257800" y="5562600"/>
            <a:ext cx="1828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graphicEl>
                                              <a:dgm id="{2033FB69-2E99-4DEA-9E4C-7D1D4A550A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7">
                                            <p:graphicEl>
                                              <a:dgm id="{2033FB69-2E99-4DEA-9E4C-7D1D4A550AD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graphicEl>
                                              <a:dgm id="{5B67C486-BC28-444A-AAC9-B1F1539FA1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7">
                                            <p:graphicEl>
                                              <a:dgm id="{5B67C486-BC28-444A-AAC9-B1F1539FA10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Graphic spid="27" grpId="0">
        <p:bldSub>
          <a:bldDgm bld="lvlOne"/>
        </p:bldSub>
      </p:bldGraphic>
      <p:bldGraphic spid="32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590800"/>
            <a:ext cx="8991600" cy="1143000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en-US" sz="4000" b="1" dirty="0" err="1" smtClean="0">
                <a:latin typeface="Copperplate Gothic Bold" pitchFamily="34" charset="0"/>
              </a:rPr>
              <a:t>Contoh</a:t>
            </a:r>
            <a:r>
              <a:rPr lang="en-US" sz="4000" b="1" dirty="0" smtClean="0">
                <a:latin typeface="Copperplate Gothic Bold" pitchFamily="34" charset="0"/>
              </a:rPr>
              <a:t> </a:t>
            </a:r>
            <a:r>
              <a:rPr lang="en-US" sz="4000" b="1" dirty="0" err="1" smtClean="0">
                <a:latin typeface="Copperplate Gothic Bold" pitchFamily="34" charset="0"/>
              </a:rPr>
              <a:t>Perhitungan</a:t>
            </a:r>
            <a:r>
              <a:rPr lang="en-US" sz="4000" b="1" dirty="0" smtClean="0">
                <a:latin typeface="Copperplate Gothic Bold" pitchFamily="34" charset="0"/>
              </a:rPr>
              <a:t> </a:t>
            </a:r>
            <a:r>
              <a:rPr lang="en-US" sz="4000" b="1" dirty="0" err="1" smtClean="0">
                <a:latin typeface="Copperplate Gothic Bold" pitchFamily="34" charset="0"/>
              </a:rPr>
              <a:t>Indeks</a:t>
            </a:r>
            <a:r>
              <a:rPr lang="en-US" sz="4000" b="1" dirty="0" smtClean="0">
                <a:latin typeface="Copperplate Gothic Bold" pitchFamily="34" charset="0"/>
              </a:rPr>
              <a:t> </a:t>
            </a:r>
            <a:r>
              <a:rPr lang="en-US" sz="4000" b="1" dirty="0" err="1" smtClean="0">
                <a:latin typeface="Copperplate Gothic Bold" pitchFamily="34" charset="0"/>
              </a:rPr>
              <a:t>Harga</a:t>
            </a:r>
            <a:r>
              <a:rPr lang="en-US" sz="4000" b="1" dirty="0" smtClean="0">
                <a:latin typeface="Copperplate Gothic Bold" pitchFamily="34" charset="0"/>
              </a:rPr>
              <a:t> (IHK)</a:t>
            </a:r>
            <a:endParaRPr lang="en-US" sz="4000" b="1" dirty="0">
              <a:latin typeface="Copperplate Gothic Bold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305800" cy="6096000"/>
          </a:xfrm>
        </p:spPr>
        <p:txBody>
          <a:bodyPr/>
          <a:lstStyle/>
          <a:p>
            <a:pPr marL="550926" indent="-514350">
              <a:buFont typeface="+mj-lt"/>
              <a:buAutoNum type="alphaLcPeriod"/>
            </a:pPr>
            <a:r>
              <a:rPr lang="en-US" sz="2400" b="1" dirty="0" err="1" smtClean="0"/>
              <a:t>Indeks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Harga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Agregatif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Sederhana</a:t>
            </a:r>
            <a:r>
              <a:rPr lang="en-US" sz="2400" b="1" dirty="0" smtClean="0"/>
              <a:t> (</a:t>
            </a:r>
            <a:r>
              <a:rPr lang="en-US" sz="2400" b="1" dirty="0" err="1" smtClean="0"/>
              <a:t>Indeks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Harga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Agregatif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Tidak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Tertimbang</a:t>
            </a:r>
            <a:r>
              <a:rPr lang="en-US" sz="2400" b="1" dirty="0" smtClean="0"/>
              <a:t>). </a:t>
            </a:r>
            <a:endParaRPr lang="en-US" sz="2400" b="1" dirty="0" smtClean="0"/>
          </a:p>
          <a:p>
            <a:pPr marL="550926" indent="-514350">
              <a:buNone/>
            </a:pPr>
            <a:endParaRPr lang="en-US" b="1" dirty="0" smtClean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2590800"/>
            <a:ext cx="7086600" cy="235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5029200"/>
            <a:ext cx="7086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43000" y="1295400"/>
            <a:ext cx="7086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345</TotalTime>
  <Words>897</Words>
  <Application>Microsoft Office PowerPoint</Application>
  <PresentationFormat>On-screen Show (4:3)</PresentationFormat>
  <Paragraphs>203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Technic</vt:lpstr>
      <vt:lpstr>Slide 1</vt:lpstr>
      <vt:lpstr>Slide 2</vt:lpstr>
      <vt:lpstr>Slide 3</vt:lpstr>
      <vt:lpstr>Slide 4</vt:lpstr>
      <vt:lpstr>Slide 5</vt:lpstr>
      <vt:lpstr>Ciri-ciri Indeks Harga</vt:lpstr>
      <vt:lpstr>Metode Penghitungan Indeks Harga</vt:lpstr>
      <vt:lpstr>Contoh Perhitungan Indeks Harga (IHK)</vt:lpstr>
      <vt:lpstr>Slide 9</vt:lpstr>
      <vt:lpstr>Slide 10</vt:lpstr>
      <vt:lpstr>Slide 11</vt:lpstr>
      <vt:lpstr>Slide 12</vt:lpstr>
      <vt:lpstr>Slide 13</vt:lpstr>
      <vt:lpstr>Angka indeks rantai </vt:lpstr>
      <vt:lpstr>Indeks Harga Konsumen di Indonesia</vt:lpstr>
      <vt:lpstr>Slide 16</vt:lpstr>
      <vt:lpstr>Jenis-jenis Inflasi</vt:lpstr>
      <vt:lpstr>Slide 18</vt:lpstr>
      <vt:lpstr>PENYEBAB INFLASI</vt:lpstr>
      <vt:lpstr>Slide 20</vt:lpstr>
      <vt:lpstr>Lanjutan</vt:lpstr>
      <vt:lpstr> Teori-teori Infasi </vt:lpstr>
      <vt:lpstr>Penghitungan Inflasi, Bagaimana Caranya?</vt:lpstr>
      <vt:lpstr>Dampak Inflasi</vt:lpstr>
      <vt:lpstr>   Lanjutan</vt:lpstr>
      <vt:lpstr>Cara Mengatasi Inflasi</vt:lpstr>
      <vt:lpstr>TERIMA KASIH….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4</cp:revision>
  <dcterms:created xsi:type="dcterms:W3CDTF">2021-02-19T03:30:00Z</dcterms:created>
  <dcterms:modified xsi:type="dcterms:W3CDTF">2021-02-23T10:04:49Z</dcterms:modified>
</cp:coreProperties>
</file>