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3" r:id="rId2"/>
    <p:sldId id="288" r:id="rId3"/>
    <p:sldId id="344" r:id="rId4"/>
    <p:sldId id="325" r:id="rId5"/>
    <p:sldId id="336" r:id="rId6"/>
    <p:sldId id="345" r:id="rId7"/>
    <p:sldId id="346" r:id="rId8"/>
    <p:sldId id="348" r:id="rId9"/>
    <p:sldId id="347" r:id="rId10"/>
    <p:sldId id="349" r:id="rId11"/>
    <p:sldId id="350" r:id="rId12"/>
    <p:sldId id="351" r:id="rId13"/>
    <p:sldId id="352" r:id="rId14"/>
    <p:sldId id="353" r:id="rId15"/>
    <p:sldId id="354" r:id="rId16"/>
    <p:sldId id="355" r:id="rId17"/>
    <p:sldId id="356" r:id="rId18"/>
    <p:sldId id="358" r:id="rId19"/>
    <p:sldId id="35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C3BD"/>
    <a:srgbClr val="5AB0C7"/>
    <a:srgbClr val="FFDB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21" autoAdjust="0"/>
    <p:restoredTop sz="94660"/>
  </p:normalViewPr>
  <p:slideViewPr>
    <p:cSldViewPr snapToGrid="0">
      <p:cViewPr>
        <p:scale>
          <a:sx n="50" d="100"/>
          <a:sy n="50" d="100"/>
        </p:scale>
        <p:origin x="-1488" y="-60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F062D1-B174-4AF3-90AE-3DBEC838D2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A2462D7A-C525-4671-B6FE-C016E9B9A9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D8D4FB0C-A2EB-4F78-8875-D8FB54DAEE9F}"/>
              </a:ext>
            </a:extLst>
          </p:cNvPr>
          <p:cNvSpPr>
            <a:spLocks noGrp="1"/>
          </p:cNvSpPr>
          <p:nvPr>
            <p:ph type="dt" sz="half" idx="10"/>
          </p:nvPr>
        </p:nvSpPr>
        <p:spPr/>
        <p:txBody>
          <a:bodyPr/>
          <a:lstStyle/>
          <a:p>
            <a:fld id="{62BE1F21-4C49-4DD2-8C48-1E64DB9D5690}" type="datetimeFigureOut">
              <a:rPr lang="en-US" smtClean="0"/>
              <a:t>1/15/2019</a:t>
            </a:fld>
            <a:endParaRPr lang="en-US"/>
          </a:p>
        </p:txBody>
      </p:sp>
      <p:sp>
        <p:nvSpPr>
          <p:cNvPr id="5" name="Footer Placeholder 4">
            <a:extLst>
              <a:ext uri="{FF2B5EF4-FFF2-40B4-BE49-F238E27FC236}">
                <a16:creationId xmlns:a16="http://schemas.microsoft.com/office/drawing/2014/main" xmlns="" id="{6D912B85-BC81-442E-B02D-A6029E3254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EBBC648-9F3F-4E29-AABE-3B94886DABAE}"/>
              </a:ext>
            </a:extLst>
          </p:cNvPr>
          <p:cNvSpPr>
            <a:spLocks noGrp="1"/>
          </p:cNvSpPr>
          <p:nvPr>
            <p:ph type="sldNum" sz="quarter" idx="12"/>
          </p:nvPr>
        </p:nvSpPr>
        <p:spPr/>
        <p:txBody>
          <a:bodyPr/>
          <a:lstStyle/>
          <a:p>
            <a:fld id="{2A2BD3AE-18EC-47D8-9537-4DF2D8DA37F2}" type="slidenum">
              <a:rPr lang="en-US" smtClean="0"/>
              <a:t>‹#›</a:t>
            </a:fld>
            <a:endParaRPr lang="en-US"/>
          </a:p>
        </p:txBody>
      </p:sp>
    </p:spTree>
    <p:extLst>
      <p:ext uri="{BB962C8B-B14F-4D97-AF65-F5344CB8AC3E}">
        <p14:creationId xmlns:p14="http://schemas.microsoft.com/office/powerpoint/2010/main" val="4151804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F64D00-7D68-4135-9F51-5725028BB26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EC4FB4D3-E3C9-4CB6-9845-450231335B9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C34418D-C7A1-4427-B1C0-7AFDC125C1BA}"/>
              </a:ext>
            </a:extLst>
          </p:cNvPr>
          <p:cNvSpPr>
            <a:spLocks noGrp="1"/>
          </p:cNvSpPr>
          <p:nvPr>
            <p:ph type="dt" sz="half" idx="10"/>
          </p:nvPr>
        </p:nvSpPr>
        <p:spPr/>
        <p:txBody>
          <a:bodyPr/>
          <a:lstStyle/>
          <a:p>
            <a:fld id="{62BE1F21-4C49-4DD2-8C48-1E64DB9D5690}" type="datetimeFigureOut">
              <a:rPr lang="en-US" smtClean="0"/>
              <a:t>1/15/2019</a:t>
            </a:fld>
            <a:endParaRPr lang="en-US"/>
          </a:p>
        </p:txBody>
      </p:sp>
      <p:sp>
        <p:nvSpPr>
          <p:cNvPr id="5" name="Footer Placeholder 4">
            <a:extLst>
              <a:ext uri="{FF2B5EF4-FFF2-40B4-BE49-F238E27FC236}">
                <a16:creationId xmlns:a16="http://schemas.microsoft.com/office/drawing/2014/main" xmlns="" id="{9D9A820B-49D8-4E9A-B835-86312AC273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35BB8F6-D33F-4917-A1A9-E70E2DD3DB22}"/>
              </a:ext>
            </a:extLst>
          </p:cNvPr>
          <p:cNvSpPr>
            <a:spLocks noGrp="1"/>
          </p:cNvSpPr>
          <p:nvPr>
            <p:ph type="sldNum" sz="quarter" idx="12"/>
          </p:nvPr>
        </p:nvSpPr>
        <p:spPr/>
        <p:txBody>
          <a:bodyPr/>
          <a:lstStyle/>
          <a:p>
            <a:fld id="{2A2BD3AE-18EC-47D8-9537-4DF2D8DA37F2}" type="slidenum">
              <a:rPr lang="en-US" smtClean="0"/>
              <a:t>‹#›</a:t>
            </a:fld>
            <a:endParaRPr lang="en-US"/>
          </a:p>
        </p:txBody>
      </p:sp>
    </p:spTree>
    <p:extLst>
      <p:ext uri="{BB962C8B-B14F-4D97-AF65-F5344CB8AC3E}">
        <p14:creationId xmlns:p14="http://schemas.microsoft.com/office/powerpoint/2010/main" val="806395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EA075A5F-B57E-40ED-B630-1049E5A5AB3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199800AA-50E5-46FE-8389-CE916B469FE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14D8296-E00B-4D84-94F8-81B3B238FE7C}"/>
              </a:ext>
            </a:extLst>
          </p:cNvPr>
          <p:cNvSpPr>
            <a:spLocks noGrp="1"/>
          </p:cNvSpPr>
          <p:nvPr>
            <p:ph type="dt" sz="half" idx="10"/>
          </p:nvPr>
        </p:nvSpPr>
        <p:spPr/>
        <p:txBody>
          <a:bodyPr/>
          <a:lstStyle/>
          <a:p>
            <a:fld id="{62BE1F21-4C49-4DD2-8C48-1E64DB9D5690}" type="datetimeFigureOut">
              <a:rPr lang="en-US" smtClean="0"/>
              <a:t>1/15/2019</a:t>
            </a:fld>
            <a:endParaRPr lang="en-US"/>
          </a:p>
        </p:txBody>
      </p:sp>
      <p:sp>
        <p:nvSpPr>
          <p:cNvPr id="5" name="Footer Placeholder 4">
            <a:extLst>
              <a:ext uri="{FF2B5EF4-FFF2-40B4-BE49-F238E27FC236}">
                <a16:creationId xmlns:a16="http://schemas.microsoft.com/office/drawing/2014/main" xmlns="" id="{15DA010E-1E7C-4856-AB06-56BB5D3CE5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F1732DD-4B00-4AFA-A6B8-130663E9E588}"/>
              </a:ext>
            </a:extLst>
          </p:cNvPr>
          <p:cNvSpPr>
            <a:spLocks noGrp="1"/>
          </p:cNvSpPr>
          <p:nvPr>
            <p:ph type="sldNum" sz="quarter" idx="12"/>
          </p:nvPr>
        </p:nvSpPr>
        <p:spPr/>
        <p:txBody>
          <a:bodyPr/>
          <a:lstStyle/>
          <a:p>
            <a:fld id="{2A2BD3AE-18EC-47D8-9537-4DF2D8DA37F2}" type="slidenum">
              <a:rPr lang="en-US" smtClean="0"/>
              <a:t>‹#›</a:t>
            </a:fld>
            <a:endParaRPr lang="en-US"/>
          </a:p>
        </p:txBody>
      </p:sp>
    </p:spTree>
    <p:extLst>
      <p:ext uri="{BB962C8B-B14F-4D97-AF65-F5344CB8AC3E}">
        <p14:creationId xmlns:p14="http://schemas.microsoft.com/office/powerpoint/2010/main" val="94431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7A8557-B554-47D8-904D-21C1C56A2F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C58C349E-2D9D-40D6-8171-13435FD5FFF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7658C75-B0E2-4976-8F45-2EA6C1F31ACC}"/>
              </a:ext>
            </a:extLst>
          </p:cNvPr>
          <p:cNvSpPr>
            <a:spLocks noGrp="1"/>
          </p:cNvSpPr>
          <p:nvPr>
            <p:ph type="dt" sz="half" idx="10"/>
          </p:nvPr>
        </p:nvSpPr>
        <p:spPr/>
        <p:txBody>
          <a:bodyPr/>
          <a:lstStyle/>
          <a:p>
            <a:fld id="{62BE1F21-4C49-4DD2-8C48-1E64DB9D5690}" type="datetimeFigureOut">
              <a:rPr lang="en-US" smtClean="0"/>
              <a:t>1/15/2019</a:t>
            </a:fld>
            <a:endParaRPr lang="en-US"/>
          </a:p>
        </p:txBody>
      </p:sp>
      <p:sp>
        <p:nvSpPr>
          <p:cNvPr id="5" name="Footer Placeholder 4">
            <a:extLst>
              <a:ext uri="{FF2B5EF4-FFF2-40B4-BE49-F238E27FC236}">
                <a16:creationId xmlns:a16="http://schemas.microsoft.com/office/drawing/2014/main" xmlns="" id="{AD9D80FE-3911-4407-BEE8-984E5E05F9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C250B35-187D-4D91-AFA3-B805B02D21AF}"/>
              </a:ext>
            </a:extLst>
          </p:cNvPr>
          <p:cNvSpPr>
            <a:spLocks noGrp="1"/>
          </p:cNvSpPr>
          <p:nvPr>
            <p:ph type="sldNum" sz="quarter" idx="12"/>
          </p:nvPr>
        </p:nvSpPr>
        <p:spPr/>
        <p:txBody>
          <a:bodyPr/>
          <a:lstStyle/>
          <a:p>
            <a:fld id="{2A2BD3AE-18EC-47D8-9537-4DF2D8DA37F2}" type="slidenum">
              <a:rPr lang="en-US" smtClean="0"/>
              <a:t>‹#›</a:t>
            </a:fld>
            <a:endParaRPr lang="en-US"/>
          </a:p>
        </p:txBody>
      </p:sp>
    </p:spTree>
    <p:extLst>
      <p:ext uri="{BB962C8B-B14F-4D97-AF65-F5344CB8AC3E}">
        <p14:creationId xmlns:p14="http://schemas.microsoft.com/office/powerpoint/2010/main" val="1130092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F5BEAE-8074-4FB6-A3B2-09302CD74A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DE5DEDB5-7CB8-4BE5-B0E2-E60BCC9FF9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FD07261E-CF4A-4C15-B8AD-86C6B7106FDB}"/>
              </a:ext>
            </a:extLst>
          </p:cNvPr>
          <p:cNvSpPr>
            <a:spLocks noGrp="1"/>
          </p:cNvSpPr>
          <p:nvPr>
            <p:ph type="dt" sz="half" idx="10"/>
          </p:nvPr>
        </p:nvSpPr>
        <p:spPr/>
        <p:txBody>
          <a:bodyPr/>
          <a:lstStyle/>
          <a:p>
            <a:fld id="{62BE1F21-4C49-4DD2-8C48-1E64DB9D5690}" type="datetimeFigureOut">
              <a:rPr lang="en-US" smtClean="0"/>
              <a:t>1/15/2019</a:t>
            </a:fld>
            <a:endParaRPr lang="en-US"/>
          </a:p>
        </p:txBody>
      </p:sp>
      <p:sp>
        <p:nvSpPr>
          <p:cNvPr id="5" name="Footer Placeholder 4">
            <a:extLst>
              <a:ext uri="{FF2B5EF4-FFF2-40B4-BE49-F238E27FC236}">
                <a16:creationId xmlns:a16="http://schemas.microsoft.com/office/drawing/2014/main" xmlns="" id="{1DBA9D44-B60F-4743-9912-F0ED1E9C68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A53700C-2A6C-473B-9644-F425B6BB0D91}"/>
              </a:ext>
            </a:extLst>
          </p:cNvPr>
          <p:cNvSpPr>
            <a:spLocks noGrp="1"/>
          </p:cNvSpPr>
          <p:nvPr>
            <p:ph type="sldNum" sz="quarter" idx="12"/>
          </p:nvPr>
        </p:nvSpPr>
        <p:spPr/>
        <p:txBody>
          <a:bodyPr/>
          <a:lstStyle/>
          <a:p>
            <a:fld id="{2A2BD3AE-18EC-47D8-9537-4DF2D8DA37F2}" type="slidenum">
              <a:rPr lang="en-US" smtClean="0"/>
              <a:t>‹#›</a:t>
            </a:fld>
            <a:endParaRPr lang="en-US"/>
          </a:p>
        </p:txBody>
      </p:sp>
    </p:spTree>
    <p:extLst>
      <p:ext uri="{BB962C8B-B14F-4D97-AF65-F5344CB8AC3E}">
        <p14:creationId xmlns:p14="http://schemas.microsoft.com/office/powerpoint/2010/main" val="2901822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32947A-5039-419F-BD1E-31F633216F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AD21832-D3D6-4EC4-BD5A-1FECD0518D3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C270160E-457D-4A57-856B-B0003050B52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4E3A0E57-A630-4F7D-AF53-31BF2C2835D6}"/>
              </a:ext>
            </a:extLst>
          </p:cNvPr>
          <p:cNvSpPr>
            <a:spLocks noGrp="1"/>
          </p:cNvSpPr>
          <p:nvPr>
            <p:ph type="dt" sz="half" idx="10"/>
          </p:nvPr>
        </p:nvSpPr>
        <p:spPr/>
        <p:txBody>
          <a:bodyPr/>
          <a:lstStyle/>
          <a:p>
            <a:fld id="{62BE1F21-4C49-4DD2-8C48-1E64DB9D5690}" type="datetimeFigureOut">
              <a:rPr lang="en-US" smtClean="0"/>
              <a:t>1/15/2019</a:t>
            </a:fld>
            <a:endParaRPr lang="en-US"/>
          </a:p>
        </p:txBody>
      </p:sp>
      <p:sp>
        <p:nvSpPr>
          <p:cNvPr id="6" name="Footer Placeholder 5">
            <a:extLst>
              <a:ext uri="{FF2B5EF4-FFF2-40B4-BE49-F238E27FC236}">
                <a16:creationId xmlns:a16="http://schemas.microsoft.com/office/drawing/2014/main" xmlns="" id="{D42F0A18-8A73-44F3-8C96-A8EB98C5B8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71243EA-F13F-4F4A-96FB-0B01942AB1EF}"/>
              </a:ext>
            </a:extLst>
          </p:cNvPr>
          <p:cNvSpPr>
            <a:spLocks noGrp="1"/>
          </p:cNvSpPr>
          <p:nvPr>
            <p:ph type="sldNum" sz="quarter" idx="12"/>
          </p:nvPr>
        </p:nvSpPr>
        <p:spPr/>
        <p:txBody>
          <a:bodyPr/>
          <a:lstStyle/>
          <a:p>
            <a:fld id="{2A2BD3AE-18EC-47D8-9537-4DF2D8DA37F2}" type="slidenum">
              <a:rPr lang="en-US" smtClean="0"/>
              <a:t>‹#›</a:t>
            </a:fld>
            <a:endParaRPr lang="en-US"/>
          </a:p>
        </p:txBody>
      </p:sp>
    </p:spTree>
    <p:extLst>
      <p:ext uri="{BB962C8B-B14F-4D97-AF65-F5344CB8AC3E}">
        <p14:creationId xmlns:p14="http://schemas.microsoft.com/office/powerpoint/2010/main" val="1835365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A66C5D-9E44-4CEC-81E1-72F0D0BF277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5D57F192-578E-411A-8127-B4E2EF8944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D0021405-9165-4A55-8F66-42DB78510B2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D21E7366-1641-4D15-BE85-938B2CCA79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84BC7BE0-B206-4681-8EF8-A1465B5B559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014851FF-AF47-4F95-9EF7-2EB68666E5AE}"/>
              </a:ext>
            </a:extLst>
          </p:cNvPr>
          <p:cNvSpPr>
            <a:spLocks noGrp="1"/>
          </p:cNvSpPr>
          <p:nvPr>
            <p:ph type="dt" sz="half" idx="10"/>
          </p:nvPr>
        </p:nvSpPr>
        <p:spPr/>
        <p:txBody>
          <a:bodyPr/>
          <a:lstStyle/>
          <a:p>
            <a:fld id="{62BE1F21-4C49-4DD2-8C48-1E64DB9D5690}" type="datetimeFigureOut">
              <a:rPr lang="en-US" smtClean="0"/>
              <a:t>1/15/2019</a:t>
            </a:fld>
            <a:endParaRPr lang="en-US"/>
          </a:p>
        </p:txBody>
      </p:sp>
      <p:sp>
        <p:nvSpPr>
          <p:cNvPr id="8" name="Footer Placeholder 7">
            <a:extLst>
              <a:ext uri="{FF2B5EF4-FFF2-40B4-BE49-F238E27FC236}">
                <a16:creationId xmlns:a16="http://schemas.microsoft.com/office/drawing/2014/main" xmlns="" id="{DFF6E204-15BE-4F6B-A733-DC42CC1BF36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44A25E8B-66D7-43B1-BB0D-135327684BA1}"/>
              </a:ext>
            </a:extLst>
          </p:cNvPr>
          <p:cNvSpPr>
            <a:spLocks noGrp="1"/>
          </p:cNvSpPr>
          <p:nvPr>
            <p:ph type="sldNum" sz="quarter" idx="12"/>
          </p:nvPr>
        </p:nvSpPr>
        <p:spPr/>
        <p:txBody>
          <a:bodyPr/>
          <a:lstStyle/>
          <a:p>
            <a:fld id="{2A2BD3AE-18EC-47D8-9537-4DF2D8DA37F2}" type="slidenum">
              <a:rPr lang="en-US" smtClean="0"/>
              <a:t>‹#›</a:t>
            </a:fld>
            <a:endParaRPr lang="en-US"/>
          </a:p>
        </p:txBody>
      </p:sp>
    </p:spTree>
    <p:extLst>
      <p:ext uri="{BB962C8B-B14F-4D97-AF65-F5344CB8AC3E}">
        <p14:creationId xmlns:p14="http://schemas.microsoft.com/office/powerpoint/2010/main" val="1165147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827800-1FAE-4DD7-A551-2A63394D31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21476818-3CEC-49DE-A5AD-A3328198D7C0}"/>
              </a:ext>
            </a:extLst>
          </p:cNvPr>
          <p:cNvSpPr>
            <a:spLocks noGrp="1"/>
          </p:cNvSpPr>
          <p:nvPr>
            <p:ph type="dt" sz="half" idx="10"/>
          </p:nvPr>
        </p:nvSpPr>
        <p:spPr/>
        <p:txBody>
          <a:bodyPr/>
          <a:lstStyle/>
          <a:p>
            <a:fld id="{62BE1F21-4C49-4DD2-8C48-1E64DB9D5690}" type="datetimeFigureOut">
              <a:rPr lang="en-US" smtClean="0"/>
              <a:t>1/15/2019</a:t>
            </a:fld>
            <a:endParaRPr lang="en-US"/>
          </a:p>
        </p:txBody>
      </p:sp>
      <p:sp>
        <p:nvSpPr>
          <p:cNvPr id="4" name="Footer Placeholder 3">
            <a:extLst>
              <a:ext uri="{FF2B5EF4-FFF2-40B4-BE49-F238E27FC236}">
                <a16:creationId xmlns:a16="http://schemas.microsoft.com/office/drawing/2014/main" xmlns="" id="{9CCD2FBE-DB09-4224-A754-567FA57C1D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A6BD9DD1-ABD6-49B6-B0D2-645251C6CD50}"/>
              </a:ext>
            </a:extLst>
          </p:cNvPr>
          <p:cNvSpPr>
            <a:spLocks noGrp="1"/>
          </p:cNvSpPr>
          <p:nvPr>
            <p:ph type="sldNum" sz="quarter" idx="12"/>
          </p:nvPr>
        </p:nvSpPr>
        <p:spPr/>
        <p:txBody>
          <a:bodyPr/>
          <a:lstStyle/>
          <a:p>
            <a:fld id="{2A2BD3AE-18EC-47D8-9537-4DF2D8DA37F2}" type="slidenum">
              <a:rPr lang="en-US" smtClean="0"/>
              <a:t>‹#›</a:t>
            </a:fld>
            <a:endParaRPr lang="en-US"/>
          </a:p>
        </p:txBody>
      </p:sp>
    </p:spTree>
    <p:extLst>
      <p:ext uri="{BB962C8B-B14F-4D97-AF65-F5344CB8AC3E}">
        <p14:creationId xmlns:p14="http://schemas.microsoft.com/office/powerpoint/2010/main" val="3594332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F75D0D6-8731-427B-ABD4-C1E5EC2A13EB}"/>
              </a:ext>
            </a:extLst>
          </p:cNvPr>
          <p:cNvSpPr>
            <a:spLocks noGrp="1"/>
          </p:cNvSpPr>
          <p:nvPr>
            <p:ph type="dt" sz="half" idx="10"/>
          </p:nvPr>
        </p:nvSpPr>
        <p:spPr/>
        <p:txBody>
          <a:bodyPr/>
          <a:lstStyle/>
          <a:p>
            <a:fld id="{62BE1F21-4C49-4DD2-8C48-1E64DB9D5690}" type="datetimeFigureOut">
              <a:rPr lang="en-US" smtClean="0"/>
              <a:t>1/15/2019</a:t>
            </a:fld>
            <a:endParaRPr lang="en-US"/>
          </a:p>
        </p:txBody>
      </p:sp>
      <p:sp>
        <p:nvSpPr>
          <p:cNvPr id="3" name="Footer Placeholder 2">
            <a:extLst>
              <a:ext uri="{FF2B5EF4-FFF2-40B4-BE49-F238E27FC236}">
                <a16:creationId xmlns:a16="http://schemas.microsoft.com/office/drawing/2014/main" xmlns="" id="{4A3005F9-2704-4CF7-93E6-6430BA1DBFB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649939F8-3321-41BF-9E79-E228EA0AD09A}"/>
              </a:ext>
            </a:extLst>
          </p:cNvPr>
          <p:cNvSpPr>
            <a:spLocks noGrp="1"/>
          </p:cNvSpPr>
          <p:nvPr>
            <p:ph type="sldNum" sz="quarter" idx="12"/>
          </p:nvPr>
        </p:nvSpPr>
        <p:spPr/>
        <p:txBody>
          <a:bodyPr/>
          <a:lstStyle/>
          <a:p>
            <a:fld id="{2A2BD3AE-18EC-47D8-9537-4DF2D8DA37F2}" type="slidenum">
              <a:rPr lang="en-US" smtClean="0"/>
              <a:t>‹#›</a:t>
            </a:fld>
            <a:endParaRPr lang="en-US"/>
          </a:p>
        </p:txBody>
      </p:sp>
    </p:spTree>
    <p:extLst>
      <p:ext uri="{BB962C8B-B14F-4D97-AF65-F5344CB8AC3E}">
        <p14:creationId xmlns:p14="http://schemas.microsoft.com/office/powerpoint/2010/main" val="528935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AA115C-2BC8-422E-8B60-6B5F21081C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54582783-ED7F-497C-8BDB-04F6AF1C53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C5B1DA9A-A571-4B55-BC1E-9C2C38EC94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C017D78F-9726-449D-8D41-FB2E1EF8EA3F}"/>
              </a:ext>
            </a:extLst>
          </p:cNvPr>
          <p:cNvSpPr>
            <a:spLocks noGrp="1"/>
          </p:cNvSpPr>
          <p:nvPr>
            <p:ph type="dt" sz="half" idx="10"/>
          </p:nvPr>
        </p:nvSpPr>
        <p:spPr/>
        <p:txBody>
          <a:bodyPr/>
          <a:lstStyle/>
          <a:p>
            <a:fld id="{62BE1F21-4C49-4DD2-8C48-1E64DB9D5690}" type="datetimeFigureOut">
              <a:rPr lang="en-US" smtClean="0"/>
              <a:t>1/15/2019</a:t>
            </a:fld>
            <a:endParaRPr lang="en-US"/>
          </a:p>
        </p:txBody>
      </p:sp>
      <p:sp>
        <p:nvSpPr>
          <p:cNvPr id="6" name="Footer Placeholder 5">
            <a:extLst>
              <a:ext uri="{FF2B5EF4-FFF2-40B4-BE49-F238E27FC236}">
                <a16:creationId xmlns:a16="http://schemas.microsoft.com/office/drawing/2014/main" xmlns="" id="{BB121AE1-B8EA-42A7-9E29-F26672855F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FCB92E1-77FE-40C0-8A0D-418A2C11B3CE}"/>
              </a:ext>
            </a:extLst>
          </p:cNvPr>
          <p:cNvSpPr>
            <a:spLocks noGrp="1"/>
          </p:cNvSpPr>
          <p:nvPr>
            <p:ph type="sldNum" sz="quarter" idx="12"/>
          </p:nvPr>
        </p:nvSpPr>
        <p:spPr/>
        <p:txBody>
          <a:bodyPr/>
          <a:lstStyle/>
          <a:p>
            <a:fld id="{2A2BD3AE-18EC-47D8-9537-4DF2D8DA37F2}" type="slidenum">
              <a:rPr lang="en-US" smtClean="0"/>
              <a:t>‹#›</a:t>
            </a:fld>
            <a:endParaRPr lang="en-US"/>
          </a:p>
        </p:txBody>
      </p:sp>
    </p:spTree>
    <p:extLst>
      <p:ext uri="{BB962C8B-B14F-4D97-AF65-F5344CB8AC3E}">
        <p14:creationId xmlns:p14="http://schemas.microsoft.com/office/powerpoint/2010/main" val="4284636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F6DDFD-E20D-4A62-93C6-E57B9F5B1F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256CFBC9-2F0B-44F3-95D7-D3CF8504BB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7F123AB7-FA15-4D2F-A5B6-57A309F15C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8D499803-0CC8-493F-87FA-02C963B0F2AF}"/>
              </a:ext>
            </a:extLst>
          </p:cNvPr>
          <p:cNvSpPr>
            <a:spLocks noGrp="1"/>
          </p:cNvSpPr>
          <p:nvPr>
            <p:ph type="dt" sz="half" idx="10"/>
          </p:nvPr>
        </p:nvSpPr>
        <p:spPr/>
        <p:txBody>
          <a:bodyPr/>
          <a:lstStyle/>
          <a:p>
            <a:fld id="{62BE1F21-4C49-4DD2-8C48-1E64DB9D5690}" type="datetimeFigureOut">
              <a:rPr lang="en-US" smtClean="0"/>
              <a:t>1/15/2019</a:t>
            </a:fld>
            <a:endParaRPr lang="en-US"/>
          </a:p>
        </p:txBody>
      </p:sp>
      <p:sp>
        <p:nvSpPr>
          <p:cNvPr id="6" name="Footer Placeholder 5">
            <a:extLst>
              <a:ext uri="{FF2B5EF4-FFF2-40B4-BE49-F238E27FC236}">
                <a16:creationId xmlns:a16="http://schemas.microsoft.com/office/drawing/2014/main" xmlns="" id="{C409BA74-C29F-4585-804E-BF43B0D5CF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B7EB333-5C15-424A-BF3D-61CA3DD9F662}"/>
              </a:ext>
            </a:extLst>
          </p:cNvPr>
          <p:cNvSpPr>
            <a:spLocks noGrp="1"/>
          </p:cNvSpPr>
          <p:nvPr>
            <p:ph type="sldNum" sz="quarter" idx="12"/>
          </p:nvPr>
        </p:nvSpPr>
        <p:spPr/>
        <p:txBody>
          <a:bodyPr/>
          <a:lstStyle/>
          <a:p>
            <a:fld id="{2A2BD3AE-18EC-47D8-9537-4DF2D8DA37F2}" type="slidenum">
              <a:rPr lang="en-US" smtClean="0"/>
              <a:t>‹#›</a:t>
            </a:fld>
            <a:endParaRPr lang="en-US"/>
          </a:p>
        </p:txBody>
      </p:sp>
    </p:spTree>
    <p:extLst>
      <p:ext uri="{BB962C8B-B14F-4D97-AF65-F5344CB8AC3E}">
        <p14:creationId xmlns:p14="http://schemas.microsoft.com/office/powerpoint/2010/main" val="2228202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AB0C7"/>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40B6724F-4068-440B-B482-0C8B5A0467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9C65BFC7-C6AA-4C0A-BF04-E87490FFCD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6A3B488-09BC-43F3-994F-B3D3EF04DA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BE1F21-4C49-4DD2-8C48-1E64DB9D5690}" type="datetimeFigureOut">
              <a:rPr lang="en-US" smtClean="0"/>
              <a:t>1/15/2019</a:t>
            </a:fld>
            <a:endParaRPr lang="en-US"/>
          </a:p>
        </p:txBody>
      </p:sp>
      <p:sp>
        <p:nvSpPr>
          <p:cNvPr id="5" name="Footer Placeholder 4">
            <a:extLst>
              <a:ext uri="{FF2B5EF4-FFF2-40B4-BE49-F238E27FC236}">
                <a16:creationId xmlns:a16="http://schemas.microsoft.com/office/drawing/2014/main" xmlns="" id="{12C79B6B-79F7-40EE-B798-43801A488E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5A9741B2-C17B-4153-9C5E-A12E69BBA1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2BD3AE-18EC-47D8-9537-4DF2D8DA37F2}" type="slidenum">
              <a:rPr lang="en-US" smtClean="0"/>
              <a:t>‹#›</a:t>
            </a:fld>
            <a:endParaRPr lang="en-US"/>
          </a:p>
        </p:txBody>
      </p:sp>
    </p:spTree>
    <p:extLst>
      <p:ext uri="{BB962C8B-B14F-4D97-AF65-F5344CB8AC3E}">
        <p14:creationId xmlns:p14="http://schemas.microsoft.com/office/powerpoint/2010/main" val="14870529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0E10FAA9-8F64-471A-868F-1CB36AC16825}"/>
              </a:ext>
            </a:extLst>
          </p:cNvPr>
          <p:cNvSpPr/>
          <p:nvPr/>
        </p:nvSpPr>
        <p:spPr>
          <a:xfrm>
            <a:off x="304801" y="2064659"/>
            <a:ext cx="11524342" cy="2564492"/>
          </a:xfrm>
          <a:prstGeom prst="rect">
            <a:avLst/>
          </a:prstGeom>
          <a:noFill/>
          <a:ln w="190500" cmpd="dbl">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61F40855-9037-480D-8B51-CF6CA1559246}"/>
              </a:ext>
            </a:extLst>
          </p:cNvPr>
          <p:cNvSpPr txBox="1"/>
          <p:nvPr/>
        </p:nvSpPr>
        <p:spPr>
          <a:xfrm>
            <a:off x="-399143" y="2344043"/>
            <a:ext cx="12990286" cy="1938992"/>
          </a:xfrm>
          <a:prstGeom prst="rect">
            <a:avLst/>
          </a:prstGeom>
          <a:noFill/>
        </p:spPr>
        <p:txBody>
          <a:bodyPr wrap="square" rtlCol="0">
            <a:spAutoFit/>
          </a:bodyPr>
          <a:lstStyle/>
          <a:p>
            <a:pPr algn="ctr"/>
            <a:r>
              <a:rPr lang="en-US" sz="6000" dirty="0" err="1">
                <a:solidFill>
                  <a:schemeClr val="bg1"/>
                </a:solidFill>
                <a:latin typeface="Bodoni MT Black" panose="02070A03080606020203" pitchFamily="18" charset="0"/>
              </a:rPr>
              <a:t>Inovasi-inovasi</a:t>
            </a:r>
            <a:r>
              <a:rPr lang="en-US" sz="6000" dirty="0">
                <a:solidFill>
                  <a:schemeClr val="bg1"/>
                </a:solidFill>
                <a:latin typeface="Bodoni MT Black" panose="02070A03080606020203" pitchFamily="18" charset="0"/>
              </a:rPr>
              <a:t> </a:t>
            </a:r>
            <a:r>
              <a:rPr lang="en-US" sz="6000" dirty="0" err="1">
                <a:solidFill>
                  <a:schemeClr val="bg1"/>
                </a:solidFill>
                <a:latin typeface="Bodoni MT Black" panose="02070A03080606020203" pitchFamily="18" charset="0"/>
              </a:rPr>
              <a:t>Teknologi</a:t>
            </a:r>
            <a:r>
              <a:rPr lang="en-US" sz="6000" dirty="0">
                <a:solidFill>
                  <a:schemeClr val="bg1"/>
                </a:solidFill>
                <a:latin typeface="Bodoni MT Black" panose="02070A03080606020203" pitchFamily="18" charset="0"/>
              </a:rPr>
              <a:t> </a:t>
            </a:r>
            <a:r>
              <a:rPr lang="en-US" sz="6000" dirty="0" err="1">
                <a:solidFill>
                  <a:schemeClr val="bg1"/>
                </a:solidFill>
                <a:latin typeface="Bodoni MT Black" panose="02070A03080606020203" pitchFamily="18" charset="0"/>
              </a:rPr>
              <a:t>Pendidikan</a:t>
            </a:r>
            <a:endParaRPr lang="en-US" sz="6000" dirty="0">
              <a:solidFill>
                <a:schemeClr val="bg1"/>
              </a:solidFill>
              <a:latin typeface="Bodoni MT Black" panose="02070A03080606020203" pitchFamily="18" charset="0"/>
            </a:endParaRPr>
          </a:p>
        </p:txBody>
      </p:sp>
      <p:pic>
        <p:nvPicPr>
          <p:cNvPr id="6" name="Content Placeholder 5">
            <a:extLst>
              <a:ext uri="{FF2B5EF4-FFF2-40B4-BE49-F238E27FC236}">
                <a16:creationId xmlns:a16="http://schemas.microsoft.com/office/drawing/2014/main" xmlns="" id="{D9797A54-3B57-46A7-AD96-A4E04747D7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03200"/>
            <a:ext cx="1827919" cy="1323440"/>
          </a:xfrm>
          <a:prstGeom prst="rect">
            <a:avLst/>
          </a:prstGeom>
        </p:spPr>
      </p:pic>
      <p:pic>
        <p:nvPicPr>
          <p:cNvPr id="7" name="Picture 6">
            <a:extLst>
              <a:ext uri="{FF2B5EF4-FFF2-40B4-BE49-F238E27FC236}">
                <a16:creationId xmlns:a16="http://schemas.microsoft.com/office/drawing/2014/main" xmlns="" id="{F9874FAF-6BA2-4088-B879-5CBFB73C55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8090" y="203200"/>
            <a:ext cx="1302686" cy="1283658"/>
          </a:xfrm>
          <a:prstGeom prst="rect">
            <a:avLst/>
          </a:prstGeom>
        </p:spPr>
      </p:pic>
    </p:spTree>
    <p:extLst>
      <p:ext uri="{BB962C8B-B14F-4D97-AF65-F5344CB8AC3E}">
        <p14:creationId xmlns:p14="http://schemas.microsoft.com/office/powerpoint/2010/main" val="4628053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TextBox 4">
            <a:extLst>
              <a:ext uri="{FF2B5EF4-FFF2-40B4-BE49-F238E27FC236}">
                <a16:creationId xmlns:a16="http://schemas.microsoft.com/office/drawing/2014/main" xmlns="" id="{61F40855-9037-480D-8B51-CF6CA1559246}"/>
              </a:ext>
            </a:extLst>
          </p:cNvPr>
          <p:cNvSpPr txBox="1"/>
          <p:nvPr/>
        </p:nvSpPr>
        <p:spPr>
          <a:xfrm>
            <a:off x="-399143" y="2705725"/>
            <a:ext cx="12990286" cy="1446550"/>
          </a:xfrm>
          <a:prstGeom prst="rect">
            <a:avLst/>
          </a:prstGeom>
          <a:noFill/>
        </p:spPr>
        <p:txBody>
          <a:bodyPr wrap="square" rtlCol="0">
            <a:spAutoFit/>
          </a:bodyPr>
          <a:lstStyle/>
          <a:p>
            <a:pPr algn="ctr"/>
            <a:r>
              <a:rPr lang="en-US" sz="8800" dirty="0" err="1" smtClean="0">
                <a:solidFill>
                  <a:schemeClr val="bg1"/>
                </a:solidFill>
                <a:latin typeface="Bodoni MT Black" panose="02070A03080606020203" pitchFamily="18" charset="0"/>
              </a:rPr>
              <a:t>Kekhasan</a:t>
            </a:r>
            <a:r>
              <a:rPr lang="en-US" sz="8800" dirty="0" smtClean="0">
                <a:solidFill>
                  <a:schemeClr val="bg1"/>
                </a:solidFill>
                <a:latin typeface="Bodoni MT Black" panose="02070A03080606020203" pitchFamily="18" charset="0"/>
              </a:rPr>
              <a:t> </a:t>
            </a:r>
            <a:r>
              <a:rPr lang="en-US" sz="8800" dirty="0" err="1" smtClean="0">
                <a:solidFill>
                  <a:schemeClr val="bg1"/>
                </a:solidFill>
                <a:latin typeface="Bodoni MT Black" panose="02070A03080606020203" pitchFamily="18" charset="0"/>
              </a:rPr>
              <a:t>Inovasi</a:t>
            </a:r>
            <a:endParaRPr lang="en-US" sz="8800" dirty="0">
              <a:solidFill>
                <a:schemeClr val="bg1"/>
              </a:solidFill>
              <a:latin typeface="Bodoni MT Black" panose="02070A03080606020203" pitchFamily="18" charset="0"/>
            </a:endParaRPr>
          </a:p>
        </p:txBody>
      </p:sp>
      <p:cxnSp>
        <p:nvCxnSpPr>
          <p:cNvPr id="6" name="Straight Connector 5"/>
          <p:cNvCxnSpPr/>
          <p:nvPr/>
        </p:nvCxnSpPr>
        <p:spPr>
          <a:xfrm>
            <a:off x="1181100" y="4152275"/>
            <a:ext cx="9886950" cy="0"/>
          </a:xfrm>
          <a:prstGeom prst="line">
            <a:avLst/>
          </a:prstGeom>
          <a:ln w="7620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13533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Warsito\Downloads\white-bulb-in-the-white-frame-on-green-background_23-21478735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673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 xmlns:a16="http://schemas.microsoft.com/office/drawing/2014/main" id="{E6979E0A-4BD4-4572-A808-EC01646D340F}"/>
              </a:ext>
            </a:extLst>
          </p:cNvPr>
          <p:cNvSpPr txBox="1"/>
          <p:nvPr/>
        </p:nvSpPr>
        <p:spPr>
          <a:xfrm>
            <a:off x="5061397" y="436696"/>
            <a:ext cx="6578153" cy="923330"/>
          </a:xfrm>
          <a:prstGeom prst="rect">
            <a:avLst/>
          </a:prstGeom>
          <a:noFill/>
        </p:spPr>
        <p:txBody>
          <a:bodyPr wrap="square" rtlCol="0">
            <a:spAutoFit/>
          </a:bodyPr>
          <a:lstStyle/>
          <a:p>
            <a:pPr marL="685800" lvl="0" indent="-685800">
              <a:buFont typeface="Arial" panose="020B0604020202020204" pitchFamily="34" charset="0"/>
              <a:buChar char="•"/>
            </a:pPr>
            <a:r>
              <a:rPr lang="id-ID" sz="5400" b="1" i="1" dirty="0"/>
              <a:t>Relative Advantage</a:t>
            </a:r>
            <a:endParaRPr lang="en-US" sz="5400" b="1" dirty="0"/>
          </a:p>
        </p:txBody>
      </p:sp>
      <p:sp>
        <p:nvSpPr>
          <p:cNvPr id="8" name="TextBox 7">
            <a:extLst>
              <a:ext uri="{FF2B5EF4-FFF2-40B4-BE49-F238E27FC236}">
                <a16:creationId xmlns="" xmlns:a16="http://schemas.microsoft.com/office/drawing/2014/main" id="{F147086E-E50B-42F6-A85E-22EC909B3FF1}"/>
              </a:ext>
            </a:extLst>
          </p:cNvPr>
          <p:cNvSpPr txBox="1"/>
          <p:nvPr/>
        </p:nvSpPr>
        <p:spPr>
          <a:xfrm>
            <a:off x="5937696" y="1856915"/>
            <a:ext cx="5990823" cy="2862322"/>
          </a:xfrm>
          <a:prstGeom prst="rect">
            <a:avLst/>
          </a:prstGeom>
          <a:noFill/>
        </p:spPr>
        <p:txBody>
          <a:bodyPr wrap="square" rtlCol="0">
            <a:spAutoFit/>
          </a:bodyPr>
          <a:lstStyle/>
          <a:p>
            <a:pPr algn="r"/>
            <a:r>
              <a:rPr lang="en-US" sz="3600" i="1" dirty="0">
                <a:latin typeface="Calibri" panose="020F0502020204030204" pitchFamily="34" charset="0"/>
                <a:cs typeface="Calibri" panose="020F0502020204030204" pitchFamily="34" charset="0"/>
              </a:rPr>
              <a:t>“….is the degree to which an innovation is perceived as being </a:t>
            </a:r>
            <a:r>
              <a:rPr lang="en-US" sz="3600" b="1" i="1" dirty="0">
                <a:latin typeface="Calibri" panose="020F0502020204030204" pitchFamily="34" charset="0"/>
                <a:cs typeface="Calibri" panose="020F0502020204030204" pitchFamily="34" charset="0"/>
              </a:rPr>
              <a:t>better than the idea</a:t>
            </a:r>
            <a:r>
              <a:rPr lang="en-US" sz="3600" i="1" dirty="0">
                <a:latin typeface="Calibri" panose="020F0502020204030204" pitchFamily="34" charset="0"/>
                <a:cs typeface="Calibri" panose="020F0502020204030204" pitchFamily="34" charset="0"/>
              </a:rPr>
              <a:t> it supersedes” </a:t>
            </a:r>
            <a:endParaRPr lang="id-ID" sz="3600" i="1" dirty="0">
              <a:latin typeface="Calibri" panose="020F0502020204030204" pitchFamily="34" charset="0"/>
              <a:cs typeface="Calibri" panose="020F0502020204030204" pitchFamily="34" charset="0"/>
            </a:endParaRPr>
          </a:p>
          <a:p>
            <a:pPr algn="r"/>
            <a:r>
              <a:rPr lang="id-ID" sz="3600" b="1" i="1" dirty="0">
                <a:latin typeface="Calibri" panose="020F0502020204030204" pitchFamily="34" charset="0"/>
                <a:cs typeface="Calibri" panose="020F0502020204030204" pitchFamily="34" charset="0"/>
              </a:rPr>
              <a:t>-</a:t>
            </a:r>
            <a:r>
              <a:rPr lang="en-US" sz="3600" b="1" i="1" dirty="0">
                <a:latin typeface="Calibri" panose="020F0502020204030204" pitchFamily="34" charset="0"/>
                <a:cs typeface="Calibri" panose="020F0502020204030204" pitchFamily="34" charset="0"/>
              </a:rPr>
              <a:t>Rogers, 1995</a:t>
            </a:r>
            <a:r>
              <a:rPr lang="en-US" sz="3600" dirty="0">
                <a:latin typeface="Calibri" panose="020F0502020204030204" pitchFamily="34" charset="0"/>
                <a:cs typeface="Calibri" panose="020F0502020204030204" pitchFamily="34" charset="0"/>
              </a:rPr>
              <a:t>.</a:t>
            </a:r>
            <a:endParaRPr lang="en-US" sz="3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249441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Warsito\Downloads\white-bulb-in-the-white-frame-on-green-background_23-21478735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673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 xmlns:a16="http://schemas.microsoft.com/office/drawing/2014/main" id="{E6979E0A-4BD4-4572-A808-EC01646D340F}"/>
              </a:ext>
            </a:extLst>
          </p:cNvPr>
          <p:cNvSpPr txBox="1"/>
          <p:nvPr/>
        </p:nvSpPr>
        <p:spPr>
          <a:xfrm>
            <a:off x="5061397" y="436696"/>
            <a:ext cx="6578153" cy="923330"/>
          </a:xfrm>
          <a:prstGeom prst="rect">
            <a:avLst/>
          </a:prstGeom>
          <a:noFill/>
        </p:spPr>
        <p:txBody>
          <a:bodyPr wrap="square" rtlCol="0">
            <a:spAutoFit/>
          </a:bodyPr>
          <a:lstStyle/>
          <a:p>
            <a:pPr marL="685800" lvl="0" indent="-685800">
              <a:buFont typeface="Arial" panose="020B0604020202020204" pitchFamily="34" charset="0"/>
              <a:buChar char="•"/>
            </a:pPr>
            <a:r>
              <a:rPr lang="id-ID" sz="5400" b="1" i="1" dirty="0"/>
              <a:t>Compatibility</a:t>
            </a:r>
          </a:p>
        </p:txBody>
      </p:sp>
      <p:sp>
        <p:nvSpPr>
          <p:cNvPr id="8" name="TextBox 7">
            <a:extLst>
              <a:ext uri="{FF2B5EF4-FFF2-40B4-BE49-F238E27FC236}">
                <a16:creationId xmlns="" xmlns:a16="http://schemas.microsoft.com/office/drawing/2014/main" id="{F147086E-E50B-42F6-A85E-22EC909B3FF1}"/>
              </a:ext>
            </a:extLst>
          </p:cNvPr>
          <p:cNvSpPr txBox="1"/>
          <p:nvPr/>
        </p:nvSpPr>
        <p:spPr>
          <a:xfrm>
            <a:off x="5937696" y="1856915"/>
            <a:ext cx="5990823" cy="3970318"/>
          </a:xfrm>
          <a:prstGeom prst="rect">
            <a:avLst/>
          </a:prstGeom>
          <a:noFill/>
        </p:spPr>
        <p:txBody>
          <a:bodyPr wrap="square" rtlCol="0">
            <a:spAutoFit/>
          </a:bodyPr>
          <a:lstStyle/>
          <a:p>
            <a:pPr algn="r"/>
            <a:r>
              <a:rPr lang="en-US" sz="3600" i="1" dirty="0">
                <a:latin typeface="Calibri" panose="020F0502020204030204" pitchFamily="34" charset="0"/>
                <a:cs typeface="Calibri" panose="020F0502020204030204" pitchFamily="34" charset="0"/>
              </a:rPr>
              <a:t>“compatibility is the degree to which an innovation is perceived </a:t>
            </a:r>
            <a:r>
              <a:rPr lang="en-US" sz="3600" b="1" i="1" dirty="0">
                <a:latin typeface="Calibri" panose="020F0502020204030204" pitchFamily="34" charset="0"/>
                <a:cs typeface="Calibri" panose="020F0502020204030204" pitchFamily="34" charset="0"/>
              </a:rPr>
              <a:t>as persistent with the existing values</a:t>
            </a:r>
            <a:r>
              <a:rPr lang="en-US" sz="3600" i="1" dirty="0">
                <a:latin typeface="Calibri" panose="020F0502020204030204" pitchFamily="34" charset="0"/>
                <a:cs typeface="Calibri" panose="020F0502020204030204" pitchFamily="34" charset="0"/>
              </a:rPr>
              <a:t>, past experiences, and needs of potential adopters”.</a:t>
            </a:r>
            <a:endParaRPr lang="id-ID" sz="3600" i="1" dirty="0">
              <a:latin typeface="Calibri" panose="020F0502020204030204" pitchFamily="34" charset="0"/>
              <a:cs typeface="Calibri" panose="020F0502020204030204" pitchFamily="34" charset="0"/>
            </a:endParaRPr>
          </a:p>
          <a:p>
            <a:pPr algn="r"/>
            <a:r>
              <a:rPr lang="id-ID" sz="3600" b="1" i="1" dirty="0">
                <a:latin typeface="Calibri" panose="020F0502020204030204" pitchFamily="34" charset="0"/>
                <a:cs typeface="Calibri" panose="020F0502020204030204" pitchFamily="34" charset="0"/>
              </a:rPr>
              <a:t>-Rogers, 1995.</a:t>
            </a:r>
            <a:endParaRPr lang="en-US" sz="3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783221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Warsito\Downloads\white-bulb-in-the-white-frame-on-green-background_23-21478735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673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 xmlns:a16="http://schemas.microsoft.com/office/drawing/2014/main" id="{E6979E0A-4BD4-4572-A808-EC01646D340F}"/>
              </a:ext>
            </a:extLst>
          </p:cNvPr>
          <p:cNvSpPr txBox="1"/>
          <p:nvPr/>
        </p:nvSpPr>
        <p:spPr>
          <a:xfrm>
            <a:off x="5061397" y="436696"/>
            <a:ext cx="6578153" cy="923330"/>
          </a:xfrm>
          <a:prstGeom prst="rect">
            <a:avLst/>
          </a:prstGeom>
          <a:noFill/>
        </p:spPr>
        <p:txBody>
          <a:bodyPr wrap="square" rtlCol="0">
            <a:spAutoFit/>
          </a:bodyPr>
          <a:lstStyle/>
          <a:p>
            <a:pPr marL="685800" lvl="0" indent="-685800">
              <a:buFont typeface="Arial" panose="020B0604020202020204" pitchFamily="34" charset="0"/>
              <a:buChar char="•"/>
            </a:pPr>
            <a:r>
              <a:rPr lang="id-ID" sz="5400" b="1" i="1" dirty="0">
                <a:cs typeface="Calibri" panose="020F0502020204030204" pitchFamily="34" charset="0"/>
              </a:rPr>
              <a:t>Trialability</a:t>
            </a:r>
            <a:endParaRPr lang="en-US" sz="5400" b="1" dirty="0">
              <a:cs typeface="Calibri" panose="020F0502020204030204" pitchFamily="34" charset="0"/>
            </a:endParaRPr>
          </a:p>
        </p:txBody>
      </p:sp>
      <p:sp>
        <p:nvSpPr>
          <p:cNvPr id="8" name="TextBox 7">
            <a:extLst>
              <a:ext uri="{FF2B5EF4-FFF2-40B4-BE49-F238E27FC236}">
                <a16:creationId xmlns="" xmlns:a16="http://schemas.microsoft.com/office/drawing/2014/main" id="{F147086E-E50B-42F6-A85E-22EC909B3FF1}"/>
              </a:ext>
            </a:extLst>
          </p:cNvPr>
          <p:cNvSpPr txBox="1"/>
          <p:nvPr/>
        </p:nvSpPr>
        <p:spPr>
          <a:xfrm>
            <a:off x="5937696" y="1856915"/>
            <a:ext cx="5990823" cy="4524315"/>
          </a:xfrm>
          <a:prstGeom prst="rect">
            <a:avLst/>
          </a:prstGeom>
          <a:noFill/>
        </p:spPr>
        <p:txBody>
          <a:bodyPr wrap="square" rtlCol="0">
            <a:spAutoFit/>
          </a:bodyPr>
          <a:lstStyle/>
          <a:p>
            <a:pPr algn="r"/>
            <a:r>
              <a:rPr lang="en-US" sz="3600" i="1" dirty="0">
                <a:latin typeface="Calibri" panose="020F0502020204030204" pitchFamily="34" charset="0"/>
                <a:cs typeface="Calibri" panose="020F0502020204030204" pitchFamily="34" charset="0"/>
              </a:rPr>
              <a:t>“</a:t>
            </a:r>
            <a:r>
              <a:rPr lang="en-US" sz="3600" i="1" dirty="0" err="1">
                <a:latin typeface="Calibri" panose="020F0502020204030204" pitchFamily="34" charset="0"/>
                <a:cs typeface="Calibri" panose="020F0502020204030204" pitchFamily="34" charset="0"/>
              </a:rPr>
              <a:t>Trialability</a:t>
            </a:r>
            <a:r>
              <a:rPr lang="en-US" sz="3600" i="1" dirty="0">
                <a:latin typeface="Calibri" panose="020F0502020204030204" pitchFamily="34" charset="0"/>
                <a:cs typeface="Calibri" panose="020F0502020204030204" pitchFamily="34" charset="0"/>
              </a:rPr>
              <a:t> is the degree to which an innovation may be experimented with on limited basis…. The personal </a:t>
            </a:r>
            <a:r>
              <a:rPr lang="en-US" sz="3600" b="1" i="1" dirty="0">
                <a:latin typeface="Calibri" panose="020F0502020204030204" pitchFamily="34" charset="0"/>
                <a:cs typeface="Calibri" panose="020F0502020204030204" pitchFamily="34" charset="0"/>
              </a:rPr>
              <a:t>trying-out</a:t>
            </a:r>
            <a:r>
              <a:rPr lang="en-US" sz="3600" i="1" dirty="0">
                <a:latin typeface="Calibri" panose="020F0502020204030204" pitchFamily="34" charset="0"/>
                <a:cs typeface="Calibri" panose="020F0502020204030204" pitchFamily="34" charset="0"/>
              </a:rPr>
              <a:t> of an innovation is a </a:t>
            </a:r>
            <a:r>
              <a:rPr lang="en-US" sz="3600" b="1" i="1" dirty="0">
                <a:latin typeface="Calibri" panose="020F0502020204030204" pitchFamily="34" charset="0"/>
                <a:cs typeface="Calibri" panose="020F0502020204030204" pitchFamily="34" charset="0"/>
              </a:rPr>
              <a:t>way to give meaning</a:t>
            </a:r>
            <a:r>
              <a:rPr lang="en-US" sz="3600" i="1" dirty="0">
                <a:latin typeface="Calibri" panose="020F0502020204030204" pitchFamily="34" charset="0"/>
                <a:cs typeface="Calibri" panose="020F0502020204030204" pitchFamily="34" charset="0"/>
              </a:rPr>
              <a:t> to an innovation.”</a:t>
            </a:r>
            <a:endParaRPr lang="id-ID" sz="3600" i="1" dirty="0">
              <a:latin typeface="Calibri" panose="020F0502020204030204" pitchFamily="34" charset="0"/>
              <a:cs typeface="Calibri" panose="020F0502020204030204" pitchFamily="34" charset="0"/>
            </a:endParaRPr>
          </a:p>
          <a:p>
            <a:pPr algn="r"/>
            <a:r>
              <a:rPr lang="id-ID" sz="3600" b="1" i="1" dirty="0">
                <a:latin typeface="Calibri" panose="020F0502020204030204" pitchFamily="34" charset="0"/>
                <a:cs typeface="Calibri" panose="020F0502020204030204" pitchFamily="34" charset="0"/>
              </a:rPr>
              <a:t>-Rogers, 1995.</a:t>
            </a:r>
            <a:endParaRPr lang="en-US" sz="3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086539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Warsito\Downloads\white-bulb-in-the-white-frame-on-green-background_23-21478735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673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 xmlns:a16="http://schemas.microsoft.com/office/drawing/2014/main" id="{E6979E0A-4BD4-4572-A808-EC01646D340F}"/>
              </a:ext>
            </a:extLst>
          </p:cNvPr>
          <p:cNvSpPr txBox="1"/>
          <p:nvPr/>
        </p:nvSpPr>
        <p:spPr>
          <a:xfrm>
            <a:off x="5061397" y="436696"/>
            <a:ext cx="6578153" cy="923330"/>
          </a:xfrm>
          <a:prstGeom prst="rect">
            <a:avLst/>
          </a:prstGeom>
          <a:noFill/>
        </p:spPr>
        <p:txBody>
          <a:bodyPr wrap="square" rtlCol="0">
            <a:spAutoFit/>
          </a:bodyPr>
          <a:lstStyle/>
          <a:p>
            <a:pPr marL="685800" lvl="0" indent="-685800">
              <a:buFont typeface="Arial" panose="020B0604020202020204" pitchFamily="34" charset="0"/>
              <a:buChar char="•"/>
            </a:pPr>
            <a:r>
              <a:rPr lang="id-ID" sz="5400" b="1" i="1" dirty="0">
                <a:cs typeface="Calibri" panose="020F0502020204030204" pitchFamily="34" charset="0"/>
              </a:rPr>
              <a:t>Observability</a:t>
            </a:r>
            <a:endParaRPr lang="en-US" sz="5400" b="1" dirty="0">
              <a:cs typeface="Calibri" panose="020F0502020204030204" pitchFamily="34" charset="0"/>
            </a:endParaRPr>
          </a:p>
        </p:txBody>
      </p:sp>
      <p:sp>
        <p:nvSpPr>
          <p:cNvPr id="8" name="TextBox 7">
            <a:extLst>
              <a:ext uri="{FF2B5EF4-FFF2-40B4-BE49-F238E27FC236}">
                <a16:creationId xmlns="" xmlns:a16="http://schemas.microsoft.com/office/drawing/2014/main" id="{F147086E-E50B-42F6-A85E-22EC909B3FF1}"/>
              </a:ext>
            </a:extLst>
          </p:cNvPr>
          <p:cNvSpPr txBox="1"/>
          <p:nvPr/>
        </p:nvSpPr>
        <p:spPr>
          <a:xfrm>
            <a:off x="5937696" y="1647365"/>
            <a:ext cx="5990823" cy="5078313"/>
          </a:xfrm>
          <a:prstGeom prst="rect">
            <a:avLst/>
          </a:prstGeom>
          <a:noFill/>
        </p:spPr>
        <p:txBody>
          <a:bodyPr wrap="square" rtlCol="0">
            <a:spAutoFit/>
          </a:bodyPr>
          <a:lstStyle/>
          <a:p>
            <a:pPr algn="r"/>
            <a:r>
              <a:rPr lang="en-US" sz="3600" i="1" dirty="0">
                <a:latin typeface="Calibri" panose="020F0502020204030204" pitchFamily="34" charset="0"/>
                <a:cs typeface="Calibri" panose="020F0502020204030204" pitchFamily="34" charset="0"/>
              </a:rPr>
              <a:t>“</a:t>
            </a:r>
            <a:r>
              <a:rPr lang="en-US" sz="3600" i="1" dirty="0" err="1">
                <a:latin typeface="Calibri" panose="020F0502020204030204" pitchFamily="34" charset="0"/>
                <a:cs typeface="Calibri" panose="020F0502020204030204" pitchFamily="34" charset="0"/>
              </a:rPr>
              <a:t>Observability</a:t>
            </a:r>
            <a:r>
              <a:rPr lang="en-US" sz="3600" i="1" dirty="0">
                <a:latin typeface="Calibri" panose="020F0502020204030204" pitchFamily="34" charset="0"/>
                <a:cs typeface="Calibri" panose="020F0502020204030204" pitchFamily="34" charset="0"/>
              </a:rPr>
              <a:t> is the degree to which an innovation are visible to others. The results of some ideas are easily observed and communicated to others, whereas some innovations are difficult to observe or describe to others.”</a:t>
            </a:r>
            <a:endParaRPr lang="id-ID" sz="3600" i="1" dirty="0">
              <a:latin typeface="Calibri" panose="020F0502020204030204" pitchFamily="34" charset="0"/>
              <a:cs typeface="Calibri" panose="020F0502020204030204" pitchFamily="34" charset="0"/>
            </a:endParaRPr>
          </a:p>
          <a:p>
            <a:pPr algn="r"/>
            <a:r>
              <a:rPr lang="id-ID" sz="3600" b="1" i="1" dirty="0">
                <a:latin typeface="Calibri" panose="020F0502020204030204" pitchFamily="34" charset="0"/>
                <a:cs typeface="Calibri" panose="020F0502020204030204" pitchFamily="34" charset="0"/>
              </a:rPr>
              <a:t>-Rogers, 1995.</a:t>
            </a:r>
            <a:endParaRPr lang="en-US" sz="3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580587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TextBox 4">
            <a:extLst>
              <a:ext uri="{FF2B5EF4-FFF2-40B4-BE49-F238E27FC236}">
                <a16:creationId xmlns:a16="http://schemas.microsoft.com/office/drawing/2014/main" xmlns="" id="{61F40855-9037-480D-8B51-CF6CA1559246}"/>
              </a:ext>
            </a:extLst>
          </p:cNvPr>
          <p:cNvSpPr txBox="1"/>
          <p:nvPr/>
        </p:nvSpPr>
        <p:spPr>
          <a:xfrm>
            <a:off x="-399143" y="2705725"/>
            <a:ext cx="12990286" cy="1446550"/>
          </a:xfrm>
          <a:prstGeom prst="rect">
            <a:avLst/>
          </a:prstGeom>
          <a:noFill/>
        </p:spPr>
        <p:txBody>
          <a:bodyPr wrap="square" rtlCol="0">
            <a:spAutoFit/>
          </a:bodyPr>
          <a:lstStyle/>
          <a:p>
            <a:pPr algn="ctr"/>
            <a:r>
              <a:rPr lang="en-US" sz="8800" dirty="0" err="1" smtClean="0">
                <a:solidFill>
                  <a:schemeClr val="bg1"/>
                </a:solidFill>
                <a:latin typeface="Bodoni MT Black" panose="02070A03080606020203" pitchFamily="18" charset="0"/>
              </a:rPr>
              <a:t>Jenis-Jenis</a:t>
            </a:r>
            <a:r>
              <a:rPr lang="en-US" sz="8800" dirty="0" smtClean="0">
                <a:solidFill>
                  <a:schemeClr val="bg1"/>
                </a:solidFill>
                <a:latin typeface="Bodoni MT Black" panose="02070A03080606020203" pitchFamily="18" charset="0"/>
              </a:rPr>
              <a:t> </a:t>
            </a:r>
            <a:r>
              <a:rPr lang="en-US" sz="8800" dirty="0" err="1" smtClean="0">
                <a:solidFill>
                  <a:schemeClr val="bg1"/>
                </a:solidFill>
                <a:latin typeface="Bodoni MT Black" panose="02070A03080606020203" pitchFamily="18" charset="0"/>
              </a:rPr>
              <a:t>Inovasi</a:t>
            </a:r>
            <a:endParaRPr lang="en-US" sz="8800" dirty="0">
              <a:solidFill>
                <a:schemeClr val="bg1"/>
              </a:solidFill>
              <a:latin typeface="Bodoni MT Black" panose="02070A03080606020203" pitchFamily="18" charset="0"/>
            </a:endParaRPr>
          </a:p>
        </p:txBody>
      </p:sp>
      <p:cxnSp>
        <p:nvCxnSpPr>
          <p:cNvPr id="6" name="Straight Connector 5"/>
          <p:cNvCxnSpPr/>
          <p:nvPr/>
        </p:nvCxnSpPr>
        <p:spPr>
          <a:xfrm>
            <a:off x="952500" y="4152275"/>
            <a:ext cx="10382250" cy="0"/>
          </a:xfrm>
          <a:prstGeom prst="line">
            <a:avLst/>
          </a:prstGeom>
          <a:ln w="7620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49711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10515600" cy="1325563"/>
          </a:xfrm>
        </p:spPr>
        <p:txBody>
          <a:bodyPr>
            <a:normAutofit/>
          </a:bodyPr>
          <a:lstStyle/>
          <a:p>
            <a:r>
              <a:rPr lang="en-US" sz="6000" dirty="0" err="1">
                <a:solidFill>
                  <a:schemeClr val="bg1"/>
                </a:solidFill>
                <a:latin typeface="Bodoni MT Black" panose="02070A03080606020203" pitchFamily="18" charset="0"/>
                <a:ea typeface="+mn-ea"/>
                <a:cs typeface="+mn-cs"/>
              </a:rPr>
              <a:t>Cakupan</a:t>
            </a:r>
            <a:endParaRPr lang="en-US" sz="6000" dirty="0">
              <a:solidFill>
                <a:schemeClr val="bg1"/>
              </a:solidFill>
              <a:latin typeface="Bodoni MT Black" panose="02070A03080606020203" pitchFamily="18" charset="0"/>
              <a:ea typeface="+mn-ea"/>
              <a:cs typeface="+mn-cs"/>
            </a:endParaRPr>
          </a:p>
        </p:txBody>
      </p:sp>
      <p:sp>
        <p:nvSpPr>
          <p:cNvPr id="3" name="Content Placeholder 2"/>
          <p:cNvSpPr>
            <a:spLocks noGrp="1"/>
          </p:cNvSpPr>
          <p:nvPr>
            <p:ph idx="1"/>
          </p:nvPr>
        </p:nvSpPr>
        <p:spPr/>
        <p:txBody>
          <a:bodyPr/>
          <a:lstStyle/>
          <a:p>
            <a:endParaRPr lang="en-US"/>
          </a:p>
        </p:txBody>
      </p:sp>
      <p:graphicFrame>
        <p:nvGraphicFramePr>
          <p:cNvPr id="4" name="Content Placeholder 6"/>
          <p:cNvGraphicFramePr>
            <a:graphicFrameLocks/>
          </p:cNvGraphicFramePr>
          <p:nvPr>
            <p:extLst>
              <p:ext uri="{D42A27DB-BD31-4B8C-83A1-F6EECF244321}">
                <p14:modId xmlns:p14="http://schemas.microsoft.com/office/powerpoint/2010/main" val="4208425595"/>
              </p:ext>
            </p:extLst>
          </p:nvPr>
        </p:nvGraphicFramePr>
        <p:xfrm>
          <a:off x="114300" y="1508125"/>
          <a:ext cx="11944350" cy="5178426"/>
        </p:xfrm>
        <a:graphic>
          <a:graphicData uri="http://schemas.openxmlformats.org/drawingml/2006/table">
            <a:tbl>
              <a:tblPr firstRow="1" bandRow="1">
                <a:tableStyleId>{5C22544A-7EE6-4342-B048-85BDC9FD1C3A}</a:tableStyleId>
              </a:tblPr>
              <a:tblGrid>
                <a:gridCol w="3981450"/>
                <a:gridCol w="3981450"/>
                <a:gridCol w="3981450"/>
              </a:tblGrid>
              <a:tr h="526913">
                <a:tc>
                  <a:txBody>
                    <a:bodyPr/>
                    <a:lstStyle/>
                    <a:p>
                      <a:pPr marL="0" marR="0" algn="r">
                        <a:lnSpc>
                          <a:spcPct val="107000"/>
                        </a:lnSpc>
                        <a:spcBef>
                          <a:spcPts val="0"/>
                        </a:spcBef>
                        <a:spcAft>
                          <a:spcPts val="0"/>
                        </a:spcAft>
                      </a:pPr>
                      <a:r>
                        <a:rPr lang="en-US" sz="2800" dirty="0" err="1">
                          <a:solidFill>
                            <a:srgbClr val="000000"/>
                          </a:solidFill>
                          <a:latin typeface="Times New Roman" pitchFamily="18" charset="0"/>
                          <a:ea typeface="Times New Roman"/>
                          <a:cs typeface="Times New Roman" pitchFamily="18" charset="0"/>
                        </a:rPr>
                        <a:t>Inovasi</a:t>
                      </a:r>
                      <a:endParaRPr lang="en-US" sz="2800" dirty="0">
                        <a:latin typeface="Times New Roman" pitchFamily="18" charset="0"/>
                        <a:ea typeface="Calibri"/>
                        <a:cs typeface="Times New Roman" pitchFamily="18" charset="0"/>
                      </a:endParaRPr>
                    </a:p>
                  </a:txBody>
                  <a:tcPr marL="68580" marR="68580" marT="0" marB="0"/>
                </a:tc>
                <a:tc rowSpan="2">
                  <a:txBody>
                    <a:bodyPr/>
                    <a:lstStyle/>
                    <a:p>
                      <a:pPr marL="0" marR="0" algn="ctr">
                        <a:lnSpc>
                          <a:spcPct val="107000"/>
                        </a:lnSpc>
                        <a:spcBef>
                          <a:spcPts val="0"/>
                        </a:spcBef>
                        <a:spcAft>
                          <a:spcPts val="0"/>
                        </a:spcAft>
                      </a:pPr>
                      <a:r>
                        <a:rPr lang="en-US" sz="2800">
                          <a:solidFill>
                            <a:srgbClr val="000000"/>
                          </a:solidFill>
                          <a:latin typeface="Times New Roman" pitchFamily="18" charset="0"/>
                          <a:ea typeface="Times New Roman"/>
                          <a:cs typeface="Times New Roman" pitchFamily="18" charset="0"/>
                        </a:rPr>
                        <a:t>Makro</a:t>
                      </a:r>
                      <a:endParaRPr lang="en-US" sz="2800">
                        <a:latin typeface="Times New Roman" pitchFamily="18" charset="0"/>
                        <a:ea typeface="Calibri"/>
                        <a:cs typeface="Times New Roman" pitchFamily="18" charset="0"/>
                      </a:endParaRPr>
                    </a:p>
                  </a:txBody>
                  <a:tcPr marL="68580" marR="68580" marT="0" marB="0" anchor="ctr"/>
                </a:tc>
                <a:tc rowSpan="2">
                  <a:txBody>
                    <a:bodyPr/>
                    <a:lstStyle/>
                    <a:p>
                      <a:pPr marL="0" marR="0" algn="ctr">
                        <a:lnSpc>
                          <a:spcPct val="107000"/>
                        </a:lnSpc>
                        <a:spcBef>
                          <a:spcPts val="0"/>
                        </a:spcBef>
                        <a:spcAft>
                          <a:spcPts val="0"/>
                        </a:spcAft>
                      </a:pPr>
                      <a:r>
                        <a:rPr lang="en-US" sz="2800">
                          <a:solidFill>
                            <a:srgbClr val="000000"/>
                          </a:solidFill>
                          <a:latin typeface="Times New Roman" pitchFamily="18" charset="0"/>
                          <a:ea typeface="Times New Roman"/>
                          <a:cs typeface="Times New Roman" pitchFamily="18" charset="0"/>
                        </a:rPr>
                        <a:t>Mikro</a:t>
                      </a:r>
                      <a:endParaRPr lang="en-US" sz="2800">
                        <a:latin typeface="Times New Roman" pitchFamily="18" charset="0"/>
                        <a:ea typeface="Calibri"/>
                        <a:cs typeface="Times New Roman" pitchFamily="18" charset="0"/>
                      </a:endParaRPr>
                    </a:p>
                  </a:txBody>
                  <a:tcPr marL="68580" marR="68580" marT="0" marB="0" anchor="ctr"/>
                </a:tc>
              </a:tr>
              <a:tr h="526913">
                <a:tc>
                  <a:txBody>
                    <a:bodyPr/>
                    <a:lstStyle/>
                    <a:p>
                      <a:pPr marL="0" marR="0">
                        <a:lnSpc>
                          <a:spcPct val="107000"/>
                        </a:lnSpc>
                        <a:spcBef>
                          <a:spcPts val="0"/>
                        </a:spcBef>
                        <a:spcAft>
                          <a:spcPts val="0"/>
                        </a:spcAft>
                      </a:pPr>
                      <a:r>
                        <a:rPr lang="en-US" sz="2800" dirty="0" err="1">
                          <a:solidFill>
                            <a:srgbClr val="000000"/>
                          </a:solidFill>
                          <a:latin typeface="Times New Roman" pitchFamily="18" charset="0"/>
                          <a:ea typeface="Times New Roman"/>
                          <a:cs typeface="Times New Roman" pitchFamily="18" charset="0"/>
                        </a:rPr>
                        <a:t>Kajian</a:t>
                      </a:r>
                      <a:endParaRPr lang="en-US" sz="2800" dirty="0">
                        <a:latin typeface="Times New Roman" pitchFamily="18" charset="0"/>
                        <a:ea typeface="Calibri"/>
                        <a:cs typeface="Times New Roman" pitchFamily="18" charset="0"/>
                      </a:endParaRPr>
                    </a:p>
                  </a:txBody>
                  <a:tcPr marL="68580" marR="68580" marT="0" marB="0" anchor="b"/>
                </a:tc>
                <a:tc vMerge="1">
                  <a:txBody>
                    <a:bodyPr/>
                    <a:lstStyle/>
                    <a:p>
                      <a:endParaRPr lang="en-US"/>
                    </a:p>
                  </a:txBody>
                  <a:tcPr/>
                </a:tc>
                <a:tc vMerge="1">
                  <a:txBody>
                    <a:bodyPr/>
                    <a:lstStyle/>
                    <a:p>
                      <a:endParaRPr lang="en-US"/>
                    </a:p>
                  </a:txBody>
                  <a:tcPr/>
                </a:tc>
              </a:tr>
              <a:tr h="1224104">
                <a:tc>
                  <a:txBody>
                    <a:bodyPr/>
                    <a:lstStyle/>
                    <a:p>
                      <a:pPr marL="0" marR="0" algn="ctr">
                        <a:lnSpc>
                          <a:spcPct val="107000"/>
                        </a:lnSpc>
                        <a:spcBef>
                          <a:spcPts val="0"/>
                        </a:spcBef>
                        <a:spcAft>
                          <a:spcPts val="0"/>
                        </a:spcAft>
                      </a:pPr>
                      <a:r>
                        <a:rPr lang="en-US" sz="2000" dirty="0">
                          <a:solidFill>
                            <a:srgbClr val="000000"/>
                          </a:solidFill>
                          <a:latin typeface="Times New Roman" pitchFamily="18" charset="0"/>
                          <a:ea typeface="Times New Roman"/>
                          <a:cs typeface="Times New Roman" pitchFamily="18" charset="0"/>
                        </a:rPr>
                        <a:t>1. Wilayah </a:t>
                      </a:r>
                      <a:r>
                        <a:rPr lang="en-US" sz="2000" dirty="0" err="1">
                          <a:solidFill>
                            <a:srgbClr val="000000"/>
                          </a:solidFill>
                          <a:latin typeface="Times New Roman" pitchFamily="18" charset="0"/>
                          <a:ea typeface="Times New Roman"/>
                          <a:cs typeface="Times New Roman" pitchFamily="18" charset="0"/>
                        </a:rPr>
                        <a:t>Adopsi</a:t>
                      </a:r>
                      <a:endParaRPr lang="en-US" sz="2000" dirty="0">
                        <a:latin typeface="Times New Roman" pitchFamily="18" charset="0"/>
                        <a:ea typeface="Calibri"/>
                        <a:cs typeface="Times New Roman" pitchFamily="18" charset="0"/>
                      </a:endParaRPr>
                    </a:p>
                  </a:txBody>
                  <a:tcPr marL="68580" marR="68580" marT="0" marB="0" anchor="ctr"/>
                </a:tc>
                <a:tc>
                  <a:txBody>
                    <a:bodyPr/>
                    <a:lstStyle/>
                    <a:p>
                      <a:pPr marL="0" marR="0" algn="ctr">
                        <a:lnSpc>
                          <a:spcPct val="107000"/>
                        </a:lnSpc>
                        <a:spcBef>
                          <a:spcPts val="0"/>
                        </a:spcBef>
                        <a:spcAft>
                          <a:spcPts val="0"/>
                        </a:spcAft>
                      </a:pPr>
                      <a:r>
                        <a:rPr lang="en-US" sz="2000" dirty="0" err="1">
                          <a:solidFill>
                            <a:srgbClr val="000000"/>
                          </a:solidFill>
                          <a:latin typeface="Times New Roman" pitchFamily="18" charset="0"/>
                          <a:ea typeface="Times New Roman"/>
                          <a:cs typeface="Times New Roman" pitchFamily="18" charset="0"/>
                        </a:rPr>
                        <a:t>Luas</a:t>
                      </a:r>
                      <a:r>
                        <a:rPr lang="en-US" sz="2000" dirty="0">
                          <a:solidFill>
                            <a:srgbClr val="000000"/>
                          </a:solidFill>
                          <a:latin typeface="Times New Roman" pitchFamily="18" charset="0"/>
                          <a:ea typeface="Times New Roman"/>
                          <a:cs typeface="Times New Roman" pitchFamily="18" charset="0"/>
                        </a:rPr>
                        <a:t>, </a:t>
                      </a:r>
                      <a:r>
                        <a:rPr lang="en-US" sz="2000" dirty="0" err="1">
                          <a:solidFill>
                            <a:srgbClr val="000000"/>
                          </a:solidFill>
                          <a:latin typeface="Times New Roman" pitchFamily="18" charset="0"/>
                          <a:ea typeface="Times New Roman"/>
                          <a:cs typeface="Times New Roman" pitchFamily="18" charset="0"/>
                        </a:rPr>
                        <a:t>secara</a:t>
                      </a:r>
                      <a:r>
                        <a:rPr lang="en-US" sz="2000" dirty="0">
                          <a:solidFill>
                            <a:srgbClr val="000000"/>
                          </a:solidFill>
                          <a:latin typeface="Times New Roman" pitchFamily="18" charset="0"/>
                          <a:ea typeface="Times New Roman"/>
                          <a:cs typeface="Times New Roman" pitchFamily="18" charset="0"/>
                        </a:rPr>
                        <a:t> </a:t>
                      </a:r>
                      <a:r>
                        <a:rPr lang="en-US" sz="2000" dirty="0" err="1">
                          <a:solidFill>
                            <a:srgbClr val="000000"/>
                          </a:solidFill>
                          <a:latin typeface="Times New Roman" pitchFamily="18" charset="0"/>
                          <a:ea typeface="Times New Roman"/>
                          <a:cs typeface="Times New Roman" pitchFamily="18" charset="0"/>
                        </a:rPr>
                        <a:t>geografis</a:t>
                      </a:r>
                      <a:r>
                        <a:rPr lang="en-US" sz="2000" dirty="0">
                          <a:solidFill>
                            <a:srgbClr val="000000"/>
                          </a:solidFill>
                          <a:latin typeface="Times New Roman" pitchFamily="18" charset="0"/>
                          <a:ea typeface="Times New Roman"/>
                          <a:cs typeface="Times New Roman" pitchFamily="18" charset="0"/>
                        </a:rPr>
                        <a:t> </a:t>
                      </a:r>
                      <a:r>
                        <a:rPr lang="en-US" sz="2000" dirty="0" err="1">
                          <a:solidFill>
                            <a:srgbClr val="000000"/>
                          </a:solidFill>
                          <a:latin typeface="Times New Roman" pitchFamily="18" charset="0"/>
                          <a:ea typeface="Times New Roman"/>
                          <a:cs typeface="Times New Roman" pitchFamily="18" charset="0"/>
                        </a:rPr>
                        <a:t>dapat</a:t>
                      </a:r>
                      <a:r>
                        <a:rPr lang="en-US" sz="2000" dirty="0">
                          <a:solidFill>
                            <a:srgbClr val="000000"/>
                          </a:solidFill>
                          <a:latin typeface="Times New Roman" pitchFamily="18" charset="0"/>
                          <a:ea typeface="Times New Roman"/>
                          <a:cs typeface="Times New Roman" pitchFamily="18" charset="0"/>
                        </a:rPr>
                        <a:t> </a:t>
                      </a:r>
                      <a:r>
                        <a:rPr lang="en-US" sz="2000" dirty="0" err="1">
                          <a:solidFill>
                            <a:srgbClr val="000000"/>
                          </a:solidFill>
                          <a:latin typeface="Times New Roman" pitchFamily="18" charset="0"/>
                          <a:ea typeface="Times New Roman"/>
                          <a:cs typeface="Times New Roman" pitchFamily="18" charset="0"/>
                        </a:rPr>
                        <a:t>bersifat</a:t>
                      </a:r>
                      <a:r>
                        <a:rPr lang="en-US" sz="2000" dirty="0">
                          <a:solidFill>
                            <a:srgbClr val="000000"/>
                          </a:solidFill>
                          <a:latin typeface="Times New Roman" pitchFamily="18" charset="0"/>
                          <a:ea typeface="Times New Roman"/>
                          <a:cs typeface="Times New Roman" pitchFamily="18" charset="0"/>
                        </a:rPr>
                        <a:t> </a:t>
                      </a:r>
                      <a:r>
                        <a:rPr lang="en-US" sz="2000" dirty="0" err="1">
                          <a:solidFill>
                            <a:srgbClr val="000000"/>
                          </a:solidFill>
                          <a:latin typeface="Times New Roman" pitchFamily="18" charset="0"/>
                          <a:ea typeface="Times New Roman"/>
                          <a:cs typeface="Times New Roman" pitchFamily="18" charset="0"/>
                        </a:rPr>
                        <a:t>internasional</a:t>
                      </a:r>
                      <a:r>
                        <a:rPr lang="en-US" sz="2000" dirty="0">
                          <a:solidFill>
                            <a:srgbClr val="000000"/>
                          </a:solidFill>
                          <a:latin typeface="Times New Roman" pitchFamily="18" charset="0"/>
                          <a:ea typeface="Times New Roman"/>
                          <a:cs typeface="Times New Roman" pitchFamily="18" charset="0"/>
                        </a:rPr>
                        <a:t> </a:t>
                      </a:r>
                      <a:r>
                        <a:rPr lang="en-US" sz="2000" dirty="0" err="1">
                          <a:solidFill>
                            <a:srgbClr val="000000"/>
                          </a:solidFill>
                          <a:latin typeface="Times New Roman" pitchFamily="18" charset="0"/>
                          <a:ea typeface="Times New Roman"/>
                          <a:cs typeface="Times New Roman" pitchFamily="18" charset="0"/>
                        </a:rPr>
                        <a:t>atau</a:t>
                      </a:r>
                      <a:r>
                        <a:rPr lang="en-US" sz="2000" dirty="0">
                          <a:solidFill>
                            <a:srgbClr val="000000"/>
                          </a:solidFill>
                          <a:latin typeface="Times New Roman" pitchFamily="18" charset="0"/>
                          <a:ea typeface="Times New Roman"/>
                          <a:cs typeface="Times New Roman" pitchFamily="18" charset="0"/>
                        </a:rPr>
                        <a:t> </a:t>
                      </a:r>
                      <a:r>
                        <a:rPr lang="en-US" sz="2000" dirty="0" err="1">
                          <a:solidFill>
                            <a:srgbClr val="000000"/>
                          </a:solidFill>
                          <a:latin typeface="Times New Roman" pitchFamily="18" charset="0"/>
                          <a:ea typeface="Times New Roman"/>
                          <a:cs typeface="Times New Roman" pitchFamily="18" charset="0"/>
                        </a:rPr>
                        <a:t>nasional</a:t>
                      </a:r>
                      <a:r>
                        <a:rPr lang="en-US" sz="2000" dirty="0">
                          <a:solidFill>
                            <a:srgbClr val="000000"/>
                          </a:solidFill>
                          <a:latin typeface="Times New Roman" pitchFamily="18" charset="0"/>
                          <a:ea typeface="Times New Roman"/>
                          <a:cs typeface="Times New Roman" pitchFamily="18" charset="0"/>
                        </a:rPr>
                        <a:t>.</a:t>
                      </a:r>
                      <a:endParaRPr lang="en-US" sz="2000" dirty="0">
                        <a:latin typeface="Times New Roman" pitchFamily="18" charset="0"/>
                        <a:ea typeface="Calibri"/>
                        <a:cs typeface="Times New Roman" pitchFamily="18" charset="0"/>
                      </a:endParaRPr>
                    </a:p>
                  </a:txBody>
                  <a:tcPr marL="68580" marR="68580" marT="0" marB="0" anchor="ctr"/>
                </a:tc>
                <a:tc>
                  <a:txBody>
                    <a:bodyPr/>
                    <a:lstStyle/>
                    <a:p>
                      <a:pPr marL="0" marR="0" algn="ctr">
                        <a:lnSpc>
                          <a:spcPct val="107000"/>
                        </a:lnSpc>
                        <a:spcBef>
                          <a:spcPts val="0"/>
                        </a:spcBef>
                        <a:spcAft>
                          <a:spcPts val="0"/>
                        </a:spcAft>
                      </a:pPr>
                      <a:r>
                        <a:rPr lang="en-US" sz="2000">
                          <a:solidFill>
                            <a:srgbClr val="000000"/>
                          </a:solidFill>
                          <a:latin typeface="Times New Roman" pitchFamily="18" charset="0"/>
                          <a:ea typeface="Times New Roman"/>
                          <a:cs typeface="Times New Roman" pitchFamily="18" charset="0"/>
                        </a:rPr>
                        <a:t>Terbatas, lingkup yang sempit, di tempat tertentu.</a:t>
                      </a:r>
                      <a:endParaRPr lang="en-US" sz="2000">
                        <a:latin typeface="Times New Roman" pitchFamily="18" charset="0"/>
                        <a:ea typeface="Calibri"/>
                        <a:cs typeface="Times New Roman" pitchFamily="18" charset="0"/>
                      </a:endParaRPr>
                    </a:p>
                  </a:txBody>
                  <a:tcPr marL="68580" marR="68580" marT="0" marB="0" anchor="ctr"/>
                </a:tc>
              </a:tr>
              <a:tr h="1053825">
                <a:tc>
                  <a:txBody>
                    <a:bodyPr/>
                    <a:lstStyle/>
                    <a:p>
                      <a:pPr marL="0" marR="0" algn="ctr">
                        <a:lnSpc>
                          <a:spcPct val="107000"/>
                        </a:lnSpc>
                        <a:spcBef>
                          <a:spcPts val="0"/>
                        </a:spcBef>
                        <a:spcAft>
                          <a:spcPts val="0"/>
                        </a:spcAft>
                      </a:pPr>
                      <a:r>
                        <a:rPr lang="en-US" sz="2000" dirty="0">
                          <a:solidFill>
                            <a:srgbClr val="000000"/>
                          </a:solidFill>
                          <a:latin typeface="Times New Roman" pitchFamily="18" charset="0"/>
                          <a:ea typeface="Times New Roman"/>
                          <a:cs typeface="Times New Roman" pitchFamily="18" charset="0"/>
                        </a:rPr>
                        <a:t>2. </a:t>
                      </a:r>
                      <a:r>
                        <a:rPr lang="en-US" sz="2000" dirty="0" err="1">
                          <a:solidFill>
                            <a:srgbClr val="000000"/>
                          </a:solidFill>
                          <a:latin typeface="Times New Roman" pitchFamily="18" charset="0"/>
                          <a:ea typeface="Times New Roman"/>
                          <a:cs typeface="Times New Roman" pitchFamily="18" charset="0"/>
                        </a:rPr>
                        <a:t>Khalayak</a:t>
                      </a:r>
                      <a:endParaRPr lang="en-US" sz="2000" dirty="0">
                        <a:latin typeface="Times New Roman" pitchFamily="18" charset="0"/>
                        <a:ea typeface="Calibri"/>
                        <a:cs typeface="Times New Roman" pitchFamily="18" charset="0"/>
                      </a:endParaRPr>
                    </a:p>
                  </a:txBody>
                  <a:tcPr marL="68580" marR="68580" marT="0" marB="0" anchor="ctr"/>
                </a:tc>
                <a:tc>
                  <a:txBody>
                    <a:bodyPr/>
                    <a:lstStyle/>
                    <a:p>
                      <a:pPr marL="0" marR="0" algn="ctr">
                        <a:lnSpc>
                          <a:spcPct val="107000"/>
                        </a:lnSpc>
                        <a:spcBef>
                          <a:spcPts val="0"/>
                        </a:spcBef>
                        <a:spcAft>
                          <a:spcPts val="0"/>
                        </a:spcAft>
                      </a:pPr>
                      <a:r>
                        <a:rPr lang="en-US" sz="2000" dirty="0" err="1">
                          <a:solidFill>
                            <a:srgbClr val="000000"/>
                          </a:solidFill>
                          <a:latin typeface="Times New Roman" pitchFamily="18" charset="0"/>
                          <a:ea typeface="Times New Roman"/>
                          <a:cs typeface="Times New Roman" pitchFamily="18" charset="0"/>
                        </a:rPr>
                        <a:t>Sangat</a:t>
                      </a:r>
                      <a:r>
                        <a:rPr lang="en-US" sz="2000" dirty="0">
                          <a:solidFill>
                            <a:srgbClr val="000000"/>
                          </a:solidFill>
                          <a:latin typeface="Times New Roman" pitchFamily="18" charset="0"/>
                          <a:ea typeface="Times New Roman"/>
                          <a:cs typeface="Times New Roman" pitchFamily="18" charset="0"/>
                        </a:rPr>
                        <a:t> </a:t>
                      </a:r>
                      <a:r>
                        <a:rPr lang="en-US" sz="2000" dirty="0" err="1">
                          <a:solidFill>
                            <a:srgbClr val="000000"/>
                          </a:solidFill>
                          <a:latin typeface="Times New Roman" pitchFamily="18" charset="0"/>
                          <a:ea typeface="Times New Roman"/>
                          <a:cs typeface="Times New Roman" pitchFamily="18" charset="0"/>
                        </a:rPr>
                        <a:t>heterogen</a:t>
                      </a:r>
                      <a:r>
                        <a:rPr lang="en-US" sz="2000" dirty="0">
                          <a:solidFill>
                            <a:srgbClr val="000000"/>
                          </a:solidFill>
                          <a:latin typeface="Times New Roman" pitchFamily="18" charset="0"/>
                          <a:ea typeface="Times New Roman"/>
                          <a:cs typeface="Times New Roman" pitchFamily="18" charset="0"/>
                        </a:rPr>
                        <a:t>, </a:t>
                      </a:r>
                      <a:r>
                        <a:rPr lang="en-US" sz="2000" dirty="0" err="1">
                          <a:solidFill>
                            <a:srgbClr val="000000"/>
                          </a:solidFill>
                          <a:latin typeface="Times New Roman" pitchFamily="18" charset="0"/>
                          <a:ea typeface="Times New Roman"/>
                          <a:cs typeface="Times New Roman" pitchFamily="18" charset="0"/>
                        </a:rPr>
                        <a:t>atau</a:t>
                      </a:r>
                      <a:r>
                        <a:rPr lang="en-US" sz="2000" dirty="0">
                          <a:solidFill>
                            <a:srgbClr val="000000"/>
                          </a:solidFill>
                          <a:latin typeface="Times New Roman" pitchFamily="18" charset="0"/>
                          <a:ea typeface="Times New Roman"/>
                          <a:cs typeface="Times New Roman" pitchFamily="18" charset="0"/>
                        </a:rPr>
                        <a:t> </a:t>
                      </a:r>
                      <a:r>
                        <a:rPr lang="en-US" sz="2000" dirty="0" err="1">
                          <a:solidFill>
                            <a:srgbClr val="000000"/>
                          </a:solidFill>
                          <a:latin typeface="Times New Roman" pitchFamily="18" charset="0"/>
                          <a:ea typeface="Times New Roman"/>
                          <a:cs typeface="Times New Roman" pitchFamily="18" charset="0"/>
                        </a:rPr>
                        <a:t>banyak</a:t>
                      </a:r>
                      <a:r>
                        <a:rPr lang="en-US" sz="2000" dirty="0">
                          <a:solidFill>
                            <a:srgbClr val="000000"/>
                          </a:solidFill>
                          <a:latin typeface="Times New Roman" pitchFamily="18" charset="0"/>
                          <a:ea typeface="Times New Roman"/>
                          <a:cs typeface="Times New Roman" pitchFamily="18" charset="0"/>
                        </a:rPr>
                        <a:t>,. </a:t>
                      </a:r>
                      <a:r>
                        <a:rPr lang="en-US" sz="2000" dirty="0" err="1">
                          <a:solidFill>
                            <a:srgbClr val="000000"/>
                          </a:solidFill>
                          <a:latin typeface="Times New Roman" pitchFamily="18" charset="0"/>
                          <a:ea typeface="Times New Roman"/>
                          <a:cs typeface="Times New Roman" pitchFamily="18" charset="0"/>
                        </a:rPr>
                        <a:t>Tidak</a:t>
                      </a:r>
                      <a:r>
                        <a:rPr lang="en-US" sz="2000" dirty="0">
                          <a:solidFill>
                            <a:srgbClr val="000000"/>
                          </a:solidFill>
                          <a:latin typeface="Times New Roman" pitchFamily="18" charset="0"/>
                          <a:ea typeface="Times New Roman"/>
                          <a:cs typeface="Times New Roman" pitchFamily="18" charset="0"/>
                        </a:rPr>
                        <a:t> </a:t>
                      </a:r>
                      <a:r>
                        <a:rPr lang="en-US" sz="2000" dirty="0" err="1">
                          <a:solidFill>
                            <a:srgbClr val="000000"/>
                          </a:solidFill>
                          <a:latin typeface="Times New Roman" pitchFamily="18" charset="0"/>
                          <a:ea typeface="Times New Roman"/>
                          <a:cs typeface="Times New Roman" pitchFamily="18" charset="0"/>
                        </a:rPr>
                        <a:t>terbatas</a:t>
                      </a:r>
                      <a:r>
                        <a:rPr lang="en-US" sz="2000" dirty="0">
                          <a:solidFill>
                            <a:srgbClr val="000000"/>
                          </a:solidFill>
                          <a:latin typeface="Times New Roman" pitchFamily="18" charset="0"/>
                          <a:ea typeface="Times New Roman"/>
                          <a:cs typeface="Times New Roman" pitchFamily="18" charset="0"/>
                        </a:rPr>
                        <a:t> </a:t>
                      </a:r>
                      <a:r>
                        <a:rPr lang="en-US" sz="2000" dirty="0" err="1">
                          <a:solidFill>
                            <a:srgbClr val="000000"/>
                          </a:solidFill>
                          <a:latin typeface="Times New Roman" pitchFamily="18" charset="0"/>
                          <a:ea typeface="Times New Roman"/>
                          <a:cs typeface="Times New Roman" pitchFamily="18" charset="0"/>
                        </a:rPr>
                        <a:t>pada</a:t>
                      </a:r>
                      <a:r>
                        <a:rPr lang="en-US" sz="2000" dirty="0">
                          <a:solidFill>
                            <a:srgbClr val="000000"/>
                          </a:solidFill>
                          <a:latin typeface="Times New Roman" pitchFamily="18" charset="0"/>
                          <a:ea typeface="Times New Roman"/>
                          <a:cs typeface="Times New Roman" pitchFamily="18" charset="0"/>
                        </a:rPr>
                        <a:t> </a:t>
                      </a:r>
                      <a:r>
                        <a:rPr lang="en-US" sz="2000" dirty="0" err="1">
                          <a:solidFill>
                            <a:srgbClr val="000000"/>
                          </a:solidFill>
                          <a:latin typeface="Times New Roman" pitchFamily="18" charset="0"/>
                          <a:ea typeface="Times New Roman"/>
                          <a:cs typeface="Times New Roman" pitchFamily="18" charset="0"/>
                        </a:rPr>
                        <a:t>satu</a:t>
                      </a:r>
                      <a:r>
                        <a:rPr lang="en-US" sz="2000" dirty="0">
                          <a:solidFill>
                            <a:srgbClr val="000000"/>
                          </a:solidFill>
                          <a:latin typeface="Times New Roman" pitchFamily="18" charset="0"/>
                          <a:ea typeface="Times New Roman"/>
                          <a:cs typeface="Times New Roman" pitchFamily="18" charset="0"/>
                        </a:rPr>
                        <a:t> </a:t>
                      </a:r>
                      <a:r>
                        <a:rPr lang="en-US" sz="2000" dirty="0" err="1">
                          <a:solidFill>
                            <a:srgbClr val="000000"/>
                          </a:solidFill>
                          <a:latin typeface="Times New Roman" pitchFamily="18" charset="0"/>
                          <a:ea typeface="Times New Roman"/>
                          <a:cs typeface="Times New Roman" pitchFamily="18" charset="0"/>
                        </a:rPr>
                        <a:t>negara</a:t>
                      </a:r>
                      <a:r>
                        <a:rPr lang="en-US" sz="2000" dirty="0">
                          <a:solidFill>
                            <a:srgbClr val="000000"/>
                          </a:solidFill>
                          <a:latin typeface="Times New Roman" pitchFamily="18" charset="0"/>
                          <a:ea typeface="Times New Roman"/>
                          <a:cs typeface="Times New Roman" pitchFamily="18" charset="0"/>
                        </a:rPr>
                        <a:t>.</a:t>
                      </a:r>
                      <a:endParaRPr lang="en-US" sz="2000" dirty="0">
                        <a:latin typeface="Times New Roman" pitchFamily="18" charset="0"/>
                        <a:ea typeface="Calibri"/>
                        <a:cs typeface="Times New Roman" pitchFamily="18" charset="0"/>
                      </a:endParaRPr>
                    </a:p>
                  </a:txBody>
                  <a:tcPr marL="68580" marR="68580" marT="0" marB="0" anchor="ctr"/>
                </a:tc>
                <a:tc>
                  <a:txBody>
                    <a:bodyPr/>
                    <a:lstStyle/>
                    <a:p>
                      <a:pPr marL="0" marR="0" algn="ctr">
                        <a:lnSpc>
                          <a:spcPct val="107000"/>
                        </a:lnSpc>
                        <a:spcBef>
                          <a:spcPts val="0"/>
                        </a:spcBef>
                        <a:spcAft>
                          <a:spcPts val="0"/>
                        </a:spcAft>
                      </a:pPr>
                      <a:r>
                        <a:rPr lang="en-US" sz="2000">
                          <a:solidFill>
                            <a:srgbClr val="000000"/>
                          </a:solidFill>
                          <a:latin typeface="Times New Roman" pitchFamily="18" charset="0"/>
                          <a:ea typeface="Times New Roman"/>
                          <a:cs typeface="Times New Roman" pitchFamily="18" charset="0"/>
                        </a:rPr>
                        <a:t>Homogen, relatif sedikit. Hanya individu atau kelompok tertentu.</a:t>
                      </a:r>
                      <a:endParaRPr lang="en-US" sz="2000">
                        <a:latin typeface="Times New Roman" pitchFamily="18" charset="0"/>
                        <a:ea typeface="Calibri"/>
                        <a:cs typeface="Times New Roman" pitchFamily="18" charset="0"/>
                      </a:endParaRPr>
                    </a:p>
                  </a:txBody>
                  <a:tcPr marL="68580" marR="68580" marT="0" marB="0" anchor="ctr"/>
                </a:tc>
              </a:tr>
              <a:tr h="1846671">
                <a:tc>
                  <a:txBody>
                    <a:bodyPr/>
                    <a:lstStyle/>
                    <a:p>
                      <a:pPr marL="0" marR="0" algn="ctr">
                        <a:lnSpc>
                          <a:spcPct val="107000"/>
                        </a:lnSpc>
                        <a:spcBef>
                          <a:spcPts val="0"/>
                        </a:spcBef>
                        <a:spcAft>
                          <a:spcPts val="0"/>
                        </a:spcAft>
                      </a:pPr>
                      <a:r>
                        <a:rPr lang="en-US" sz="2000" dirty="0">
                          <a:solidFill>
                            <a:srgbClr val="000000"/>
                          </a:solidFill>
                          <a:latin typeface="Times New Roman" pitchFamily="18" charset="0"/>
                          <a:ea typeface="Times New Roman"/>
                          <a:cs typeface="Times New Roman" pitchFamily="18" charset="0"/>
                        </a:rPr>
                        <a:t>3. </a:t>
                      </a:r>
                      <a:r>
                        <a:rPr lang="en-US" sz="2000" dirty="0" err="1">
                          <a:solidFill>
                            <a:srgbClr val="000000"/>
                          </a:solidFill>
                          <a:latin typeface="Times New Roman" pitchFamily="18" charset="0"/>
                          <a:ea typeface="Times New Roman"/>
                          <a:cs typeface="Times New Roman" pitchFamily="18" charset="0"/>
                        </a:rPr>
                        <a:t>Dampak</a:t>
                      </a:r>
                      <a:endParaRPr lang="en-US" sz="2000" dirty="0">
                        <a:latin typeface="Times New Roman" pitchFamily="18" charset="0"/>
                        <a:ea typeface="Calibri"/>
                        <a:cs typeface="Times New Roman" pitchFamily="18" charset="0"/>
                      </a:endParaRPr>
                    </a:p>
                  </a:txBody>
                  <a:tcPr marL="68580" marR="68580" marT="0" marB="0" anchor="ctr"/>
                </a:tc>
                <a:tc>
                  <a:txBody>
                    <a:bodyPr/>
                    <a:lstStyle/>
                    <a:p>
                      <a:pPr marL="0" marR="0" algn="ctr">
                        <a:lnSpc>
                          <a:spcPct val="107000"/>
                        </a:lnSpc>
                        <a:spcBef>
                          <a:spcPts val="0"/>
                        </a:spcBef>
                        <a:spcAft>
                          <a:spcPts val="0"/>
                        </a:spcAft>
                      </a:pPr>
                      <a:r>
                        <a:rPr lang="en-US" sz="2000" dirty="0" err="1">
                          <a:solidFill>
                            <a:srgbClr val="000000"/>
                          </a:solidFill>
                          <a:latin typeface="Times New Roman" pitchFamily="18" charset="0"/>
                          <a:ea typeface="Times New Roman"/>
                          <a:cs typeface="Times New Roman" pitchFamily="18" charset="0"/>
                        </a:rPr>
                        <a:t>Dapat</a:t>
                      </a:r>
                      <a:r>
                        <a:rPr lang="en-US" sz="2000" dirty="0">
                          <a:solidFill>
                            <a:srgbClr val="000000"/>
                          </a:solidFill>
                          <a:latin typeface="Times New Roman" pitchFamily="18" charset="0"/>
                          <a:ea typeface="Times New Roman"/>
                          <a:cs typeface="Times New Roman" pitchFamily="18" charset="0"/>
                        </a:rPr>
                        <a:t> </a:t>
                      </a:r>
                      <a:r>
                        <a:rPr lang="en-US" sz="2000" dirty="0" err="1">
                          <a:solidFill>
                            <a:srgbClr val="000000"/>
                          </a:solidFill>
                          <a:latin typeface="Times New Roman" pitchFamily="18" charset="0"/>
                          <a:ea typeface="Times New Roman"/>
                          <a:cs typeface="Times New Roman" pitchFamily="18" charset="0"/>
                        </a:rPr>
                        <a:t>mengubah</a:t>
                      </a:r>
                      <a:r>
                        <a:rPr lang="en-US" sz="2000" dirty="0">
                          <a:solidFill>
                            <a:srgbClr val="000000"/>
                          </a:solidFill>
                          <a:latin typeface="Times New Roman" pitchFamily="18" charset="0"/>
                          <a:ea typeface="Times New Roman"/>
                          <a:cs typeface="Times New Roman" pitchFamily="18" charset="0"/>
                        </a:rPr>
                        <a:t> </a:t>
                      </a:r>
                      <a:r>
                        <a:rPr lang="en-US" sz="2000" dirty="0" err="1">
                          <a:solidFill>
                            <a:srgbClr val="000000"/>
                          </a:solidFill>
                          <a:latin typeface="Times New Roman" pitchFamily="18" charset="0"/>
                          <a:ea typeface="Times New Roman"/>
                          <a:cs typeface="Times New Roman" pitchFamily="18" charset="0"/>
                        </a:rPr>
                        <a:t>struktur</a:t>
                      </a:r>
                      <a:r>
                        <a:rPr lang="en-US" sz="2000" dirty="0">
                          <a:solidFill>
                            <a:srgbClr val="000000"/>
                          </a:solidFill>
                          <a:latin typeface="Times New Roman" pitchFamily="18" charset="0"/>
                          <a:ea typeface="Times New Roman"/>
                          <a:cs typeface="Times New Roman" pitchFamily="18" charset="0"/>
                        </a:rPr>
                        <a:t> </a:t>
                      </a:r>
                      <a:r>
                        <a:rPr lang="en-US" sz="2000" dirty="0" err="1">
                          <a:solidFill>
                            <a:srgbClr val="000000"/>
                          </a:solidFill>
                          <a:latin typeface="Times New Roman" pitchFamily="18" charset="0"/>
                          <a:ea typeface="Times New Roman"/>
                          <a:cs typeface="Times New Roman" pitchFamily="18" charset="0"/>
                        </a:rPr>
                        <a:t>organisasi</a:t>
                      </a:r>
                      <a:r>
                        <a:rPr lang="en-US" sz="2000" dirty="0">
                          <a:solidFill>
                            <a:srgbClr val="000000"/>
                          </a:solidFill>
                          <a:latin typeface="Times New Roman" pitchFamily="18" charset="0"/>
                          <a:ea typeface="Times New Roman"/>
                          <a:cs typeface="Times New Roman" pitchFamily="18" charset="0"/>
                        </a:rPr>
                        <a:t> </a:t>
                      </a:r>
                      <a:r>
                        <a:rPr lang="en-US" sz="2000" dirty="0" err="1">
                          <a:solidFill>
                            <a:srgbClr val="000000"/>
                          </a:solidFill>
                          <a:latin typeface="Times New Roman" pitchFamily="18" charset="0"/>
                          <a:ea typeface="Times New Roman"/>
                          <a:cs typeface="Times New Roman" pitchFamily="18" charset="0"/>
                        </a:rPr>
                        <a:t>atau</a:t>
                      </a:r>
                      <a:r>
                        <a:rPr lang="en-US" sz="2000" dirty="0">
                          <a:solidFill>
                            <a:srgbClr val="000000"/>
                          </a:solidFill>
                          <a:latin typeface="Times New Roman" pitchFamily="18" charset="0"/>
                          <a:ea typeface="Times New Roman"/>
                          <a:cs typeface="Times New Roman" pitchFamily="18" charset="0"/>
                        </a:rPr>
                        <a:t> </a:t>
                      </a:r>
                      <a:r>
                        <a:rPr lang="en-US" sz="2000" dirty="0" err="1">
                          <a:solidFill>
                            <a:srgbClr val="000000"/>
                          </a:solidFill>
                          <a:latin typeface="Times New Roman" pitchFamily="18" charset="0"/>
                          <a:ea typeface="Times New Roman"/>
                          <a:cs typeface="Times New Roman" pitchFamily="18" charset="0"/>
                        </a:rPr>
                        <a:t>lembaga</a:t>
                      </a:r>
                      <a:r>
                        <a:rPr lang="en-US" sz="2000" dirty="0">
                          <a:solidFill>
                            <a:srgbClr val="000000"/>
                          </a:solidFill>
                          <a:latin typeface="Times New Roman" pitchFamily="18" charset="0"/>
                          <a:ea typeface="Times New Roman"/>
                          <a:cs typeface="Times New Roman" pitchFamily="18" charset="0"/>
                        </a:rPr>
                        <a:t>, </a:t>
                      </a:r>
                      <a:r>
                        <a:rPr lang="en-US" sz="2000" dirty="0" err="1">
                          <a:solidFill>
                            <a:srgbClr val="000000"/>
                          </a:solidFill>
                          <a:latin typeface="Times New Roman" pitchFamily="18" charset="0"/>
                          <a:ea typeface="Times New Roman"/>
                          <a:cs typeface="Times New Roman" pitchFamily="18" charset="0"/>
                        </a:rPr>
                        <a:t>termasuk</a:t>
                      </a:r>
                      <a:r>
                        <a:rPr lang="en-US" sz="2000" dirty="0">
                          <a:solidFill>
                            <a:srgbClr val="000000"/>
                          </a:solidFill>
                          <a:latin typeface="Times New Roman" pitchFamily="18" charset="0"/>
                          <a:ea typeface="Times New Roman"/>
                          <a:cs typeface="Times New Roman" pitchFamily="18" charset="0"/>
                        </a:rPr>
                        <a:t> </a:t>
                      </a:r>
                      <a:r>
                        <a:rPr lang="en-US" sz="2000" dirty="0" err="1">
                          <a:solidFill>
                            <a:srgbClr val="000000"/>
                          </a:solidFill>
                          <a:latin typeface="Times New Roman" pitchFamily="18" charset="0"/>
                          <a:ea typeface="Times New Roman"/>
                          <a:cs typeface="Times New Roman" pitchFamily="18" charset="0"/>
                        </a:rPr>
                        <a:t>di</a:t>
                      </a:r>
                      <a:r>
                        <a:rPr lang="en-US" sz="2000" dirty="0">
                          <a:solidFill>
                            <a:srgbClr val="000000"/>
                          </a:solidFill>
                          <a:latin typeface="Times New Roman" pitchFamily="18" charset="0"/>
                          <a:ea typeface="Times New Roman"/>
                          <a:cs typeface="Times New Roman" pitchFamily="18" charset="0"/>
                        </a:rPr>
                        <a:t> </a:t>
                      </a:r>
                      <a:r>
                        <a:rPr lang="en-US" sz="2000" dirty="0" err="1">
                          <a:solidFill>
                            <a:srgbClr val="000000"/>
                          </a:solidFill>
                          <a:latin typeface="Times New Roman" pitchFamily="18" charset="0"/>
                          <a:ea typeface="Times New Roman"/>
                          <a:cs typeface="Times New Roman" pitchFamily="18" charset="0"/>
                        </a:rPr>
                        <a:t>dallamnya</a:t>
                      </a:r>
                      <a:r>
                        <a:rPr lang="en-US" sz="2000" dirty="0">
                          <a:solidFill>
                            <a:srgbClr val="000000"/>
                          </a:solidFill>
                          <a:latin typeface="Times New Roman" pitchFamily="18" charset="0"/>
                          <a:ea typeface="Times New Roman"/>
                          <a:cs typeface="Times New Roman" pitchFamily="18" charset="0"/>
                        </a:rPr>
                        <a:t> </a:t>
                      </a:r>
                      <a:r>
                        <a:rPr lang="en-US" sz="2000" dirty="0" err="1">
                          <a:solidFill>
                            <a:srgbClr val="000000"/>
                          </a:solidFill>
                          <a:latin typeface="Times New Roman" pitchFamily="18" charset="0"/>
                          <a:ea typeface="Times New Roman"/>
                          <a:cs typeface="Times New Roman" pitchFamily="18" charset="0"/>
                        </a:rPr>
                        <a:t>budaya</a:t>
                      </a:r>
                      <a:r>
                        <a:rPr lang="en-US" sz="2000" dirty="0">
                          <a:solidFill>
                            <a:srgbClr val="000000"/>
                          </a:solidFill>
                          <a:latin typeface="Times New Roman" pitchFamily="18" charset="0"/>
                          <a:ea typeface="Times New Roman"/>
                          <a:cs typeface="Times New Roman" pitchFamily="18" charset="0"/>
                        </a:rPr>
                        <a:t> </a:t>
                      </a:r>
                      <a:r>
                        <a:rPr lang="en-US" sz="2000" dirty="0" err="1">
                          <a:solidFill>
                            <a:srgbClr val="000000"/>
                          </a:solidFill>
                          <a:latin typeface="Times New Roman" pitchFamily="18" charset="0"/>
                          <a:ea typeface="Times New Roman"/>
                          <a:cs typeface="Times New Roman" pitchFamily="18" charset="0"/>
                        </a:rPr>
                        <a:t>dan</a:t>
                      </a:r>
                      <a:r>
                        <a:rPr lang="en-US" sz="2000" dirty="0">
                          <a:solidFill>
                            <a:srgbClr val="000000"/>
                          </a:solidFill>
                          <a:latin typeface="Times New Roman" pitchFamily="18" charset="0"/>
                          <a:ea typeface="Times New Roman"/>
                          <a:cs typeface="Times New Roman" pitchFamily="18" charset="0"/>
                        </a:rPr>
                        <a:t> </a:t>
                      </a:r>
                      <a:r>
                        <a:rPr lang="en-US" sz="2000" dirty="0" err="1">
                          <a:solidFill>
                            <a:srgbClr val="000000"/>
                          </a:solidFill>
                          <a:latin typeface="Times New Roman" pitchFamily="18" charset="0"/>
                          <a:ea typeface="Times New Roman"/>
                          <a:cs typeface="Times New Roman" pitchFamily="18" charset="0"/>
                        </a:rPr>
                        <a:t>kepemimpinan</a:t>
                      </a:r>
                      <a:r>
                        <a:rPr lang="en-US" sz="2000" dirty="0">
                          <a:solidFill>
                            <a:srgbClr val="000000"/>
                          </a:solidFill>
                          <a:latin typeface="Times New Roman" pitchFamily="18" charset="0"/>
                          <a:ea typeface="Times New Roman"/>
                          <a:cs typeface="Times New Roman" pitchFamily="18" charset="0"/>
                        </a:rPr>
                        <a:t> yang </a:t>
                      </a:r>
                      <a:r>
                        <a:rPr lang="en-US" sz="2000" dirty="0" err="1">
                          <a:solidFill>
                            <a:srgbClr val="000000"/>
                          </a:solidFill>
                          <a:latin typeface="Times New Roman" pitchFamily="18" charset="0"/>
                          <a:ea typeface="Times New Roman"/>
                          <a:cs typeface="Times New Roman" pitchFamily="18" charset="0"/>
                        </a:rPr>
                        <a:t>berlaku</a:t>
                      </a:r>
                      <a:r>
                        <a:rPr lang="en-US" sz="2000" dirty="0">
                          <a:solidFill>
                            <a:srgbClr val="000000"/>
                          </a:solidFill>
                          <a:latin typeface="Times New Roman" pitchFamily="18" charset="0"/>
                          <a:ea typeface="Times New Roman"/>
                          <a:cs typeface="Times New Roman" pitchFamily="18" charset="0"/>
                        </a:rPr>
                        <a:t>.</a:t>
                      </a:r>
                      <a:endParaRPr lang="en-US" sz="2000" dirty="0">
                        <a:latin typeface="Times New Roman" pitchFamily="18" charset="0"/>
                        <a:ea typeface="Calibri"/>
                        <a:cs typeface="Times New Roman" pitchFamily="18" charset="0"/>
                      </a:endParaRPr>
                    </a:p>
                  </a:txBody>
                  <a:tcPr marL="68580" marR="68580" marT="0" marB="0" anchor="b"/>
                </a:tc>
                <a:tc>
                  <a:txBody>
                    <a:bodyPr/>
                    <a:lstStyle/>
                    <a:p>
                      <a:pPr marL="0" marR="0" algn="ctr">
                        <a:lnSpc>
                          <a:spcPct val="107000"/>
                        </a:lnSpc>
                        <a:spcBef>
                          <a:spcPts val="0"/>
                        </a:spcBef>
                        <a:spcAft>
                          <a:spcPts val="0"/>
                        </a:spcAft>
                      </a:pPr>
                      <a:r>
                        <a:rPr lang="en-US" sz="2000" dirty="0" err="1">
                          <a:solidFill>
                            <a:srgbClr val="000000"/>
                          </a:solidFill>
                          <a:latin typeface="Times New Roman" pitchFamily="18" charset="0"/>
                          <a:ea typeface="Times New Roman"/>
                          <a:cs typeface="Times New Roman" pitchFamily="18" charset="0"/>
                        </a:rPr>
                        <a:t>hanya</a:t>
                      </a:r>
                      <a:r>
                        <a:rPr lang="en-US" sz="2000" dirty="0">
                          <a:solidFill>
                            <a:srgbClr val="000000"/>
                          </a:solidFill>
                          <a:latin typeface="Times New Roman" pitchFamily="18" charset="0"/>
                          <a:ea typeface="Times New Roman"/>
                          <a:cs typeface="Times New Roman" pitchFamily="18" charset="0"/>
                        </a:rPr>
                        <a:t> </a:t>
                      </a:r>
                      <a:r>
                        <a:rPr lang="en-US" sz="2000" dirty="0" err="1">
                          <a:solidFill>
                            <a:srgbClr val="000000"/>
                          </a:solidFill>
                          <a:latin typeface="Times New Roman" pitchFamily="18" charset="0"/>
                          <a:ea typeface="Times New Roman"/>
                          <a:cs typeface="Times New Roman" pitchFamily="18" charset="0"/>
                        </a:rPr>
                        <a:t>terhadap</a:t>
                      </a:r>
                      <a:r>
                        <a:rPr lang="en-US" sz="2000" dirty="0">
                          <a:solidFill>
                            <a:srgbClr val="000000"/>
                          </a:solidFill>
                          <a:latin typeface="Times New Roman" pitchFamily="18" charset="0"/>
                          <a:ea typeface="Times New Roman"/>
                          <a:cs typeface="Times New Roman" pitchFamily="18" charset="0"/>
                        </a:rPr>
                        <a:t> </a:t>
                      </a:r>
                      <a:r>
                        <a:rPr lang="en-US" sz="2000" dirty="0" err="1">
                          <a:solidFill>
                            <a:srgbClr val="000000"/>
                          </a:solidFill>
                          <a:latin typeface="Times New Roman" pitchFamily="18" charset="0"/>
                          <a:ea typeface="Times New Roman"/>
                          <a:cs typeface="Times New Roman" pitchFamily="18" charset="0"/>
                        </a:rPr>
                        <a:t>kegiatan</a:t>
                      </a:r>
                      <a:r>
                        <a:rPr lang="en-US" sz="2000" dirty="0">
                          <a:solidFill>
                            <a:srgbClr val="000000"/>
                          </a:solidFill>
                          <a:latin typeface="Times New Roman" pitchFamily="18" charset="0"/>
                          <a:ea typeface="Times New Roman"/>
                          <a:cs typeface="Times New Roman" pitchFamily="18" charset="0"/>
                        </a:rPr>
                        <a:t> </a:t>
                      </a:r>
                      <a:r>
                        <a:rPr lang="en-US" sz="2000" dirty="0" err="1">
                          <a:solidFill>
                            <a:srgbClr val="000000"/>
                          </a:solidFill>
                          <a:latin typeface="Times New Roman" pitchFamily="18" charset="0"/>
                          <a:ea typeface="Times New Roman"/>
                          <a:cs typeface="Times New Roman" pitchFamily="18" charset="0"/>
                        </a:rPr>
                        <a:t>atau</a:t>
                      </a:r>
                      <a:r>
                        <a:rPr lang="en-US" sz="2000" dirty="0">
                          <a:solidFill>
                            <a:srgbClr val="000000"/>
                          </a:solidFill>
                          <a:latin typeface="Times New Roman" pitchFamily="18" charset="0"/>
                          <a:ea typeface="Times New Roman"/>
                          <a:cs typeface="Times New Roman" pitchFamily="18" charset="0"/>
                        </a:rPr>
                        <a:t> </a:t>
                      </a:r>
                      <a:r>
                        <a:rPr lang="en-US" sz="2000" dirty="0" err="1">
                          <a:solidFill>
                            <a:srgbClr val="000000"/>
                          </a:solidFill>
                          <a:latin typeface="Times New Roman" pitchFamily="18" charset="0"/>
                          <a:ea typeface="Times New Roman"/>
                          <a:cs typeface="Times New Roman" pitchFamily="18" charset="0"/>
                        </a:rPr>
                        <a:t>individu</a:t>
                      </a:r>
                      <a:r>
                        <a:rPr lang="en-US" sz="2000" dirty="0">
                          <a:solidFill>
                            <a:srgbClr val="000000"/>
                          </a:solidFill>
                          <a:latin typeface="Times New Roman" pitchFamily="18" charset="0"/>
                          <a:ea typeface="Times New Roman"/>
                          <a:cs typeface="Times New Roman" pitchFamily="18" charset="0"/>
                        </a:rPr>
                        <a:t> </a:t>
                      </a:r>
                      <a:r>
                        <a:rPr lang="en-US" sz="2000" dirty="0" err="1">
                          <a:solidFill>
                            <a:srgbClr val="000000"/>
                          </a:solidFill>
                          <a:latin typeface="Times New Roman" pitchFamily="18" charset="0"/>
                          <a:ea typeface="Times New Roman"/>
                          <a:cs typeface="Times New Roman" pitchFamily="18" charset="0"/>
                        </a:rPr>
                        <a:t>tertentu</a:t>
                      </a:r>
                      <a:r>
                        <a:rPr lang="en-US" sz="2000" dirty="0">
                          <a:solidFill>
                            <a:srgbClr val="000000"/>
                          </a:solidFill>
                          <a:latin typeface="Times New Roman" pitchFamily="18" charset="0"/>
                          <a:ea typeface="Times New Roman"/>
                          <a:cs typeface="Times New Roman" pitchFamily="18" charset="0"/>
                        </a:rPr>
                        <a:t>.</a:t>
                      </a:r>
                      <a:endParaRPr lang="en-US" sz="2000" dirty="0">
                        <a:latin typeface="Times New Roman" pitchFamily="18" charset="0"/>
                        <a:ea typeface="Calibri"/>
                        <a:cs typeface="Times New Roman" pitchFamily="18" charset="0"/>
                      </a:endParaRPr>
                    </a:p>
                  </a:txBody>
                  <a:tcPr marL="68580" marR="68580" marT="0" marB="0" anchor="ctr"/>
                </a:tc>
              </a:tr>
            </a:tbl>
          </a:graphicData>
        </a:graphic>
      </p:graphicFrame>
    </p:spTree>
    <p:extLst>
      <p:ext uri="{BB962C8B-B14F-4D97-AF65-F5344CB8AC3E}">
        <p14:creationId xmlns:p14="http://schemas.microsoft.com/office/powerpoint/2010/main" val="23625501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13335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dirty="0" err="1" smtClean="0">
                <a:solidFill>
                  <a:schemeClr val="bg1"/>
                </a:solidFill>
                <a:latin typeface="Bodoni MT Black" panose="02070A03080606020203" pitchFamily="18" charset="0"/>
                <a:ea typeface="+mn-ea"/>
                <a:cs typeface="+mn-cs"/>
              </a:rPr>
              <a:t>Rentang</a:t>
            </a:r>
            <a:r>
              <a:rPr lang="en-US" sz="6000" dirty="0" smtClean="0">
                <a:solidFill>
                  <a:schemeClr val="bg1"/>
                </a:solidFill>
                <a:latin typeface="Bodoni MT Black" panose="02070A03080606020203" pitchFamily="18" charset="0"/>
                <a:ea typeface="+mn-ea"/>
                <a:cs typeface="+mn-cs"/>
              </a:rPr>
              <a:t> </a:t>
            </a:r>
            <a:r>
              <a:rPr lang="en-US" sz="6000" dirty="0" err="1" smtClean="0">
                <a:solidFill>
                  <a:schemeClr val="bg1"/>
                </a:solidFill>
                <a:latin typeface="Bodoni MT Black" panose="02070A03080606020203" pitchFamily="18" charset="0"/>
                <a:ea typeface="+mn-ea"/>
                <a:cs typeface="+mn-cs"/>
              </a:rPr>
              <a:t>Inovasi</a:t>
            </a:r>
            <a:endParaRPr lang="en-US" sz="6000" dirty="0">
              <a:solidFill>
                <a:schemeClr val="bg1"/>
              </a:solidFill>
              <a:latin typeface="Bodoni MT Black" panose="02070A03080606020203" pitchFamily="18" charset="0"/>
              <a:ea typeface="+mn-ea"/>
              <a:cs typeface="+mn-cs"/>
            </a:endParaRPr>
          </a:p>
        </p:txBody>
      </p:sp>
      <p:sp>
        <p:nvSpPr>
          <p:cNvPr id="5" name="Content Placeholder 2"/>
          <p:cNvSpPr>
            <a:spLocks noGrp="1"/>
          </p:cNvSpPr>
          <p:nvPr>
            <p:ph idx="1"/>
          </p:nvPr>
        </p:nvSpPr>
        <p:spPr>
          <a:xfrm>
            <a:off x="3181350" y="1718468"/>
            <a:ext cx="8591550" cy="4525963"/>
          </a:xfrm>
        </p:spPr>
        <p:txBody>
          <a:bodyPr>
            <a:noAutofit/>
          </a:bodyPr>
          <a:lstStyle/>
          <a:p>
            <a:pPr>
              <a:buNone/>
            </a:pPr>
            <a:r>
              <a:rPr lang="en-US" dirty="0" smtClean="0">
                <a:solidFill>
                  <a:schemeClr val="bg1"/>
                </a:solidFill>
              </a:rPr>
              <a:t>   </a:t>
            </a:r>
            <a:r>
              <a:rPr lang="en-US" dirty="0" err="1" smtClean="0">
                <a:solidFill>
                  <a:schemeClr val="bg1"/>
                </a:solidFill>
              </a:rPr>
              <a:t>Rentang</a:t>
            </a:r>
            <a:r>
              <a:rPr lang="en-US" dirty="0" smtClean="0">
                <a:solidFill>
                  <a:schemeClr val="bg1"/>
                </a:solidFill>
              </a:rPr>
              <a:t> </a:t>
            </a:r>
            <a:r>
              <a:rPr lang="en-US" dirty="0" err="1" smtClean="0">
                <a:solidFill>
                  <a:schemeClr val="bg1"/>
                </a:solidFill>
              </a:rPr>
              <a:t>inovasi</a:t>
            </a:r>
            <a:r>
              <a:rPr lang="en-US" dirty="0" smtClean="0">
                <a:solidFill>
                  <a:schemeClr val="bg1"/>
                </a:solidFill>
              </a:rPr>
              <a:t> </a:t>
            </a:r>
            <a:r>
              <a:rPr lang="en-US" dirty="0" err="1" smtClean="0">
                <a:solidFill>
                  <a:schemeClr val="bg1"/>
                </a:solidFill>
              </a:rPr>
              <a:t>merupakan</a:t>
            </a:r>
            <a:r>
              <a:rPr lang="en-US" dirty="0" smtClean="0">
                <a:solidFill>
                  <a:schemeClr val="bg1"/>
                </a:solidFill>
              </a:rPr>
              <a:t> </a:t>
            </a:r>
            <a:r>
              <a:rPr lang="en-US" dirty="0" err="1" smtClean="0">
                <a:solidFill>
                  <a:schemeClr val="bg1"/>
                </a:solidFill>
              </a:rPr>
              <a:t>rumusan</a:t>
            </a:r>
            <a:r>
              <a:rPr lang="en-US" dirty="0" smtClean="0">
                <a:solidFill>
                  <a:schemeClr val="bg1"/>
                </a:solidFill>
              </a:rPr>
              <a:t> </a:t>
            </a:r>
            <a:r>
              <a:rPr lang="en-US" dirty="0" err="1" smtClean="0">
                <a:solidFill>
                  <a:schemeClr val="bg1"/>
                </a:solidFill>
              </a:rPr>
              <a:t>mengenai</a:t>
            </a:r>
            <a:r>
              <a:rPr lang="en-US" dirty="0" smtClean="0">
                <a:solidFill>
                  <a:schemeClr val="bg1"/>
                </a:solidFill>
              </a:rPr>
              <a:t> </a:t>
            </a:r>
            <a:r>
              <a:rPr lang="en-US" dirty="0" err="1" smtClean="0">
                <a:solidFill>
                  <a:schemeClr val="bg1"/>
                </a:solidFill>
              </a:rPr>
              <a:t>adopsi</a:t>
            </a:r>
            <a:r>
              <a:rPr lang="en-US" dirty="0" smtClean="0">
                <a:solidFill>
                  <a:schemeClr val="bg1"/>
                </a:solidFill>
              </a:rPr>
              <a:t> </a:t>
            </a:r>
            <a:r>
              <a:rPr lang="en-US" dirty="0" err="1" smtClean="0">
                <a:solidFill>
                  <a:schemeClr val="bg1"/>
                </a:solidFill>
              </a:rPr>
              <a:t>dan</a:t>
            </a:r>
            <a:r>
              <a:rPr lang="en-US" dirty="0" smtClean="0">
                <a:solidFill>
                  <a:schemeClr val="bg1"/>
                </a:solidFill>
              </a:rPr>
              <a:t> </a:t>
            </a:r>
            <a:r>
              <a:rPr lang="en-US" dirty="0" err="1" smtClean="0">
                <a:solidFill>
                  <a:schemeClr val="bg1"/>
                </a:solidFill>
              </a:rPr>
              <a:t>dampak</a:t>
            </a:r>
            <a:r>
              <a:rPr lang="en-US" dirty="0" smtClean="0">
                <a:solidFill>
                  <a:schemeClr val="bg1"/>
                </a:solidFill>
              </a:rPr>
              <a:t> </a:t>
            </a:r>
            <a:r>
              <a:rPr lang="en-US" dirty="0" err="1" smtClean="0">
                <a:solidFill>
                  <a:schemeClr val="bg1"/>
                </a:solidFill>
              </a:rPr>
              <a:t>suatu</a:t>
            </a:r>
            <a:r>
              <a:rPr lang="en-US" dirty="0" smtClean="0">
                <a:solidFill>
                  <a:schemeClr val="bg1"/>
                </a:solidFill>
              </a:rPr>
              <a:t> </a:t>
            </a:r>
            <a:r>
              <a:rPr lang="en-US" dirty="0" err="1" smtClean="0">
                <a:solidFill>
                  <a:schemeClr val="bg1"/>
                </a:solidFill>
              </a:rPr>
              <a:t>inovasi</a:t>
            </a:r>
            <a:r>
              <a:rPr lang="en-US" dirty="0" smtClean="0">
                <a:solidFill>
                  <a:schemeClr val="bg1"/>
                </a:solidFill>
              </a:rPr>
              <a:t> yang </a:t>
            </a:r>
            <a:r>
              <a:rPr lang="en-US" dirty="0" err="1" smtClean="0">
                <a:solidFill>
                  <a:schemeClr val="bg1"/>
                </a:solidFill>
              </a:rPr>
              <a:t>diukur</a:t>
            </a:r>
            <a:r>
              <a:rPr lang="en-US" dirty="0" smtClean="0">
                <a:solidFill>
                  <a:schemeClr val="bg1"/>
                </a:solidFill>
              </a:rPr>
              <a:t> </a:t>
            </a:r>
            <a:r>
              <a:rPr lang="en-US" dirty="0" err="1" smtClean="0">
                <a:solidFill>
                  <a:schemeClr val="bg1"/>
                </a:solidFill>
              </a:rPr>
              <a:t>secara</a:t>
            </a:r>
            <a:r>
              <a:rPr lang="en-US" dirty="0" smtClean="0">
                <a:solidFill>
                  <a:schemeClr val="bg1"/>
                </a:solidFill>
              </a:rPr>
              <a:t> </a:t>
            </a:r>
            <a:r>
              <a:rPr lang="en-US" dirty="0" err="1" smtClean="0">
                <a:solidFill>
                  <a:schemeClr val="bg1"/>
                </a:solidFill>
              </a:rPr>
              <a:t>geografis</a:t>
            </a:r>
            <a:r>
              <a:rPr lang="en-US" dirty="0" smtClean="0">
                <a:solidFill>
                  <a:schemeClr val="bg1"/>
                </a:solidFill>
              </a:rPr>
              <a:t> </a:t>
            </a:r>
            <a:r>
              <a:rPr lang="en-US" dirty="0" err="1" smtClean="0">
                <a:solidFill>
                  <a:schemeClr val="bg1"/>
                </a:solidFill>
              </a:rPr>
              <a:t>dan</a:t>
            </a:r>
            <a:r>
              <a:rPr lang="en-US" dirty="0" smtClean="0">
                <a:solidFill>
                  <a:schemeClr val="bg1"/>
                </a:solidFill>
              </a:rPr>
              <a:t> </a:t>
            </a:r>
            <a:r>
              <a:rPr lang="en-US" dirty="0" err="1" smtClean="0">
                <a:solidFill>
                  <a:schemeClr val="bg1"/>
                </a:solidFill>
              </a:rPr>
              <a:t>bersifat</a:t>
            </a:r>
            <a:r>
              <a:rPr lang="en-US" dirty="0" smtClean="0">
                <a:solidFill>
                  <a:schemeClr val="bg1"/>
                </a:solidFill>
              </a:rPr>
              <a:t> </a:t>
            </a:r>
            <a:r>
              <a:rPr lang="en-US" dirty="0" err="1" smtClean="0">
                <a:solidFill>
                  <a:schemeClr val="bg1"/>
                </a:solidFill>
              </a:rPr>
              <a:t>kewilayahan</a:t>
            </a:r>
            <a:r>
              <a:rPr lang="en-US" dirty="0" smtClean="0">
                <a:solidFill>
                  <a:schemeClr val="bg1"/>
                </a:solidFill>
              </a:rPr>
              <a:t>.</a:t>
            </a:r>
            <a:endParaRPr lang="en-US" sz="100" dirty="0" smtClean="0">
              <a:solidFill>
                <a:schemeClr val="bg1"/>
              </a:solidFill>
            </a:endParaRPr>
          </a:p>
          <a:p>
            <a:pPr lvl="0"/>
            <a:r>
              <a:rPr lang="en-US" dirty="0" err="1" smtClean="0">
                <a:solidFill>
                  <a:schemeClr val="bg1"/>
                </a:solidFill>
              </a:rPr>
              <a:t>Internasional</a:t>
            </a:r>
            <a:r>
              <a:rPr lang="en-US" dirty="0" smtClean="0">
                <a:solidFill>
                  <a:schemeClr val="bg1"/>
                </a:solidFill>
              </a:rPr>
              <a:t> </a:t>
            </a:r>
            <a:r>
              <a:rPr lang="en-US" dirty="0" err="1" smtClean="0">
                <a:solidFill>
                  <a:schemeClr val="bg1"/>
                </a:solidFill>
              </a:rPr>
              <a:t>merupakan</a:t>
            </a:r>
            <a:r>
              <a:rPr lang="en-US" dirty="0" smtClean="0">
                <a:solidFill>
                  <a:schemeClr val="bg1"/>
                </a:solidFill>
              </a:rPr>
              <a:t> yang </a:t>
            </a:r>
            <a:r>
              <a:rPr lang="en-US" dirty="0" err="1" smtClean="0">
                <a:solidFill>
                  <a:schemeClr val="bg1"/>
                </a:solidFill>
              </a:rPr>
              <a:t>mengglobal</a:t>
            </a:r>
            <a:r>
              <a:rPr lang="en-US" dirty="0" smtClean="0">
                <a:solidFill>
                  <a:schemeClr val="bg1"/>
                </a:solidFill>
              </a:rPr>
              <a:t> </a:t>
            </a:r>
            <a:r>
              <a:rPr lang="en-US" dirty="0" err="1" smtClean="0">
                <a:solidFill>
                  <a:schemeClr val="bg1"/>
                </a:solidFill>
              </a:rPr>
              <a:t>dan</a:t>
            </a:r>
            <a:r>
              <a:rPr lang="en-US" dirty="0" smtClean="0">
                <a:solidFill>
                  <a:schemeClr val="bg1"/>
                </a:solidFill>
              </a:rPr>
              <a:t> </a:t>
            </a:r>
            <a:r>
              <a:rPr lang="en-US" dirty="0" err="1" smtClean="0">
                <a:solidFill>
                  <a:schemeClr val="bg1"/>
                </a:solidFill>
              </a:rPr>
              <a:t>cangkupannya</a:t>
            </a:r>
            <a:r>
              <a:rPr lang="en-US" dirty="0" smtClean="0">
                <a:solidFill>
                  <a:schemeClr val="bg1"/>
                </a:solidFill>
              </a:rPr>
              <a:t> </a:t>
            </a:r>
            <a:r>
              <a:rPr lang="en-US" dirty="0" err="1" smtClean="0">
                <a:solidFill>
                  <a:schemeClr val="bg1"/>
                </a:solidFill>
              </a:rPr>
              <a:t>terluas</a:t>
            </a:r>
            <a:r>
              <a:rPr lang="en-US" dirty="0" smtClean="0">
                <a:solidFill>
                  <a:schemeClr val="bg1"/>
                </a:solidFill>
              </a:rPr>
              <a:t>.</a:t>
            </a:r>
          </a:p>
          <a:p>
            <a:pPr lvl="0"/>
            <a:r>
              <a:rPr lang="en-US" dirty="0" err="1" smtClean="0">
                <a:solidFill>
                  <a:schemeClr val="bg1"/>
                </a:solidFill>
              </a:rPr>
              <a:t>Nasional</a:t>
            </a:r>
            <a:r>
              <a:rPr lang="en-US" dirty="0" smtClean="0">
                <a:solidFill>
                  <a:schemeClr val="bg1"/>
                </a:solidFill>
              </a:rPr>
              <a:t> </a:t>
            </a:r>
            <a:r>
              <a:rPr lang="en-US" dirty="0" err="1" smtClean="0">
                <a:solidFill>
                  <a:schemeClr val="bg1"/>
                </a:solidFill>
              </a:rPr>
              <a:t>ruang</a:t>
            </a:r>
            <a:r>
              <a:rPr lang="en-US" dirty="0" smtClean="0">
                <a:solidFill>
                  <a:schemeClr val="bg1"/>
                </a:solidFill>
              </a:rPr>
              <a:t> </a:t>
            </a:r>
            <a:r>
              <a:rPr lang="en-US" dirty="0" err="1" smtClean="0">
                <a:solidFill>
                  <a:schemeClr val="bg1"/>
                </a:solidFill>
              </a:rPr>
              <a:t>lingkup</a:t>
            </a:r>
            <a:r>
              <a:rPr lang="en-US" dirty="0" smtClean="0">
                <a:solidFill>
                  <a:schemeClr val="bg1"/>
                </a:solidFill>
              </a:rPr>
              <a:t> </a:t>
            </a:r>
            <a:r>
              <a:rPr lang="en-US" dirty="0" err="1" smtClean="0">
                <a:solidFill>
                  <a:schemeClr val="bg1"/>
                </a:solidFill>
              </a:rPr>
              <a:t>inovasinya</a:t>
            </a:r>
            <a:r>
              <a:rPr lang="en-US" dirty="0" smtClean="0">
                <a:solidFill>
                  <a:schemeClr val="bg1"/>
                </a:solidFill>
              </a:rPr>
              <a:t> </a:t>
            </a:r>
            <a:r>
              <a:rPr lang="en-US" dirty="0" err="1" smtClean="0">
                <a:solidFill>
                  <a:schemeClr val="bg1"/>
                </a:solidFill>
              </a:rPr>
              <a:t>hanya</a:t>
            </a:r>
            <a:r>
              <a:rPr lang="en-US" dirty="0" smtClean="0">
                <a:solidFill>
                  <a:schemeClr val="bg1"/>
                </a:solidFill>
              </a:rPr>
              <a:t> </a:t>
            </a:r>
            <a:r>
              <a:rPr lang="en-US" dirty="0" err="1" smtClean="0">
                <a:solidFill>
                  <a:schemeClr val="bg1"/>
                </a:solidFill>
              </a:rPr>
              <a:t>satu</a:t>
            </a:r>
            <a:r>
              <a:rPr lang="en-US" dirty="0" smtClean="0">
                <a:solidFill>
                  <a:schemeClr val="bg1"/>
                </a:solidFill>
              </a:rPr>
              <a:t> </a:t>
            </a:r>
            <a:r>
              <a:rPr lang="en-US" dirty="0" err="1" smtClean="0">
                <a:solidFill>
                  <a:schemeClr val="bg1"/>
                </a:solidFill>
              </a:rPr>
              <a:t>negara</a:t>
            </a:r>
            <a:r>
              <a:rPr lang="en-US" dirty="0" smtClean="0">
                <a:solidFill>
                  <a:schemeClr val="bg1"/>
                </a:solidFill>
              </a:rPr>
              <a:t>.</a:t>
            </a:r>
          </a:p>
          <a:p>
            <a:pPr lvl="0"/>
            <a:r>
              <a:rPr lang="en-US" dirty="0" smtClean="0">
                <a:solidFill>
                  <a:schemeClr val="bg1"/>
                </a:solidFill>
              </a:rPr>
              <a:t>Regional </a:t>
            </a:r>
            <a:r>
              <a:rPr lang="en-US" dirty="0" err="1" smtClean="0">
                <a:solidFill>
                  <a:schemeClr val="bg1"/>
                </a:solidFill>
              </a:rPr>
              <a:t>cangkupannya</a:t>
            </a:r>
            <a:r>
              <a:rPr lang="en-US" dirty="0" smtClean="0">
                <a:solidFill>
                  <a:schemeClr val="bg1"/>
                </a:solidFill>
              </a:rPr>
              <a:t> </a:t>
            </a:r>
            <a:r>
              <a:rPr lang="en-US" dirty="0" err="1" smtClean="0">
                <a:solidFill>
                  <a:schemeClr val="bg1"/>
                </a:solidFill>
              </a:rPr>
              <a:t>hanya</a:t>
            </a:r>
            <a:r>
              <a:rPr lang="en-US" dirty="0" smtClean="0">
                <a:solidFill>
                  <a:schemeClr val="bg1"/>
                </a:solidFill>
              </a:rPr>
              <a:t> </a:t>
            </a:r>
            <a:r>
              <a:rPr lang="en-US" dirty="0" err="1" smtClean="0">
                <a:solidFill>
                  <a:schemeClr val="bg1"/>
                </a:solidFill>
              </a:rPr>
              <a:t>di</a:t>
            </a:r>
            <a:r>
              <a:rPr lang="en-US" dirty="0" smtClean="0">
                <a:solidFill>
                  <a:schemeClr val="bg1"/>
                </a:solidFill>
              </a:rPr>
              <a:t> </a:t>
            </a:r>
            <a:r>
              <a:rPr lang="en-US" dirty="0" err="1" smtClean="0">
                <a:solidFill>
                  <a:schemeClr val="bg1"/>
                </a:solidFill>
              </a:rPr>
              <a:t>satu</a:t>
            </a:r>
            <a:r>
              <a:rPr lang="en-US" dirty="0" smtClean="0">
                <a:solidFill>
                  <a:schemeClr val="bg1"/>
                </a:solidFill>
              </a:rPr>
              <a:t> </a:t>
            </a:r>
            <a:r>
              <a:rPr lang="en-US" dirty="0" err="1" smtClean="0">
                <a:solidFill>
                  <a:schemeClr val="bg1"/>
                </a:solidFill>
              </a:rPr>
              <a:t>wilayah</a:t>
            </a:r>
            <a:r>
              <a:rPr lang="en-US" dirty="0" smtClean="0">
                <a:solidFill>
                  <a:schemeClr val="bg1"/>
                </a:solidFill>
              </a:rPr>
              <a:t> </a:t>
            </a:r>
            <a:r>
              <a:rPr lang="en-US" dirty="0" err="1" smtClean="0">
                <a:solidFill>
                  <a:schemeClr val="bg1"/>
                </a:solidFill>
              </a:rPr>
              <a:t>tertentu</a:t>
            </a:r>
            <a:r>
              <a:rPr lang="en-US" dirty="0" smtClean="0">
                <a:solidFill>
                  <a:schemeClr val="bg1"/>
                </a:solidFill>
              </a:rPr>
              <a:t>  </a:t>
            </a:r>
            <a:r>
              <a:rPr lang="en-US" dirty="0" err="1" smtClean="0">
                <a:solidFill>
                  <a:schemeClr val="bg1"/>
                </a:solidFill>
              </a:rPr>
              <a:t>dalam</a:t>
            </a:r>
            <a:r>
              <a:rPr lang="en-US" dirty="0" smtClean="0">
                <a:solidFill>
                  <a:schemeClr val="bg1"/>
                </a:solidFill>
              </a:rPr>
              <a:t> </a:t>
            </a:r>
            <a:r>
              <a:rPr lang="en-US" dirty="0" err="1" smtClean="0">
                <a:solidFill>
                  <a:schemeClr val="bg1"/>
                </a:solidFill>
              </a:rPr>
              <a:t>lingkup</a:t>
            </a:r>
            <a:r>
              <a:rPr lang="en-US" dirty="0" smtClean="0">
                <a:solidFill>
                  <a:schemeClr val="bg1"/>
                </a:solidFill>
              </a:rPr>
              <a:t> </a:t>
            </a:r>
            <a:r>
              <a:rPr lang="en-US" dirty="0" err="1" smtClean="0">
                <a:solidFill>
                  <a:schemeClr val="bg1"/>
                </a:solidFill>
              </a:rPr>
              <a:t>geografis</a:t>
            </a:r>
            <a:r>
              <a:rPr lang="en-US" dirty="0" smtClean="0">
                <a:solidFill>
                  <a:schemeClr val="bg1"/>
                </a:solidFill>
              </a:rPr>
              <a:t> </a:t>
            </a:r>
            <a:r>
              <a:rPr lang="en-US" dirty="0" err="1" smtClean="0">
                <a:solidFill>
                  <a:schemeClr val="bg1"/>
                </a:solidFill>
              </a:rPr>
              <a:t>negara</a:t>
            </a:r>
            <a:endParaRPr lang="en-US" dirty="0" smtClean="0">
              <a:solidFill>
                <a:schemeClr val="bg1"/>
              </a:solidFill>
            </a:endParaRPr>
          </a:p>
          <a:p>
            <a:pPr lvl="0"/>
            <a:r>
              <a:rPr lang="en-US" dirty="0" err="1" smtClean="0">
                <a:solidFill>
                  <a:schemeClr val="bg1"/>
                </a:solidFill>
              </a:rPr>
              <a:t>Lokal</a:t>
            </a:r>
            <a:r>
              <a:rPr lang="en-US" dirty="0" smtClean="0">
                <a:solidFill>
                  <a:schemeClr val="bg1"/>
                </a:solidFill>
              </a:rPr>
              <a:t> </a:t>
            </a:r>
            <a:r>
              <a:rPr lang="en-US" dirty="0" err="1" smtClean="0">
                <a:solidFill>
                  <a:schemeClr val="bg1"/>
                </a:solidFill>
              </a:rPr>
              <a:t>adalah</a:t>
            </a:r>
            <a:r>
              <a:rPr lang="en-US" dirty="0" smtClean="0">
                <a:solidFill>
                  <a:schemeClr val="bg1"/>
                </a:solidFill>
              </a:rPr>
              <a:t> yang </a:t>
            </a:r>
            <a:r>
              <a:rPr lang="en-US" dirty="0" err="1" smtClean="0">
                <a:solidFill>
                  <a:schemeClr val="bg1"/>
                </a:solidFill>
              </a:rPr>
              <a:t>cangkupannya</a:t>
            </a:r>
            <a:r>
              <a:rPr lang="en-US" dirty="0" smtClean="0">
                <a:solidFill>
                  <a:schemeClr val="bg1"/>
                </a:solidFill>
              </a:rPr>
              <a:t> </a:t>
            </a:r>
            <a:r>
              <a:rPr lang="en-US" dirty="0" err="1" smtClean="0">
                <a:solidFill>
                  <a:schemeClr val="bg1"/>
                </a:solidFill>
              </a:rPr>
              <a:t>tersempit</a:t>
            </a:r>
            <a:r>
              <a:rPr lang="en-US" dirty="0" smtClean="0">
                <a:solidFill>
                  <a:schemeClr val="bg1"/>
                </a:solidFill>
              </a:rPr>
              <a:t> </a:t>
            </a:r>
            <a:r>
              <a:rPr lang="en-US" dirty="0" err="1" smtClean="0">
                <a:solidFill>
                  <a:schemeClr val="bg1"/>
                </a:solidFill>
              </a:rPr>
              <a:t>atau</a:t>
            </a:r>
            <a:r>
              <a:rPr lang="en-US" dirty="0" smtClean="0">
                <a:solidFill>
                  <a:schemeClr val="bg1"/>
                </a:solidFill>
              </a:rPr>
              <a:t> </a:t>
            </a:r>
            <a:r>
              <a:rPr lang="en-US" dirty="0" err="1" smtClean="0">
                <a:solidFill>
                  <a:schemeClr val="bg1"/>
                </a:solidFill>
              </a:rPr>
              <a:t>tempat</a:t>
            </a:r>
            <a:r>
              <a:rPr lang="en-US" dirty="0" smtClean="0">
                <a:solidFill>
                  <a:schemeClr val="bg1"/>
                </a:solidFill>
              </a:rPr>
              <a:t> </a:t>
            </a:r>
            <a:r>
              <a:rPr lang="en-US" dirty="0" err="1" smtClean="0">
                <a:solidFill>
                  <a:schemeClr val="bg1"/>
                </a:solidFill>
              </a:rPr>
              <a:t>dalam</a:t>
            </a:r>
            <a:r>
              <a:rPr lang="en-US" dirty="0" smtClean="0">
                <a:solidFill>
                  <a:schemeClr val="bg1"/>
                </a:solidFill>
              </a:rPr>
              <a:t> </a:t>
            </a:r>
            <a:r>
              <a:rPr lang="en-US" dirty="0" err="1" smtClean="0">
                <a:solidFill>
                  <a:schemeClr val="bg1"/>
                </a:solidFill>
              </a:rPr>
              <a:t>tatanan</a:t>
            </a:r>
            <a:r>
              <a:rPr lang="en-US" dirty="0" smtClean="0">
                <a:solidFill>
                  <a:schemeClr val="bg1"/>
                </a:solidFill>
              </a:rPr>
              <a:t> </a:t>
            </a:r>
            <a:r>
              <a:rPr lang="en-US" dirty="0" err="1" smtClean="0">
                <a:solidFill>
                  <a:schemeClr val="bg1"/>
                </a:solidFill>
              </a:rPr>
              <a:t>suatu</a:t>
            </a:r>
            <a:r>
              <a:rPr lang="en-US" dirty="0" smtClean="0">
                <a:solidFill>
                  <a:schemeClr val="bg1"/>
                </a:solidFill>
              </a:rPr>
              <a:t> </a:t>
            </a:r>
            <a:r>
              <a:rPr lang="en-US" dirty="0" err="1" smtClean="0">
                <a:solidFill>
                  <a:schemeClr val="bg1"/>
                </a:solidFill>
              </a:rPr>
              <a:t>wilayah</a:t>
            </a:r>
            <a:r>
              <a:rPr lang="en-US" dirty="0" smtClean="0">
                <a:solidFill>
                  <a:schemeClr val="bg1"/>
                </a:solidFill>
              </a:rPr>
              <a:t>, </a:t>
            </a:r>
            <a:r>
              <a:rPr lang="en-US" dirty="0" err="1" smtClean="0">
                <a:solidFill>
                  <a:schemeClr val="bg1"/>
                </a:solidFill>
              </a:rPr>
              <a:t>dalam</a:t>
            </a:r>
            <a:r>
              <a:rPr lang="en-US" dirty="0" smtClean="0">
                <a:solidFill>
                  <a:schemeClr val="bg1"/>
                </a:solidFill>
              </a:rPr>
              <a:t> </a:t>
            </a:r>
            <a:r>
              <a:rPr lang="en-US" dirty="0" err="1" smtClean="0">
                <a:solidFill>
                  <a:schemeClr val="bg1"/>
                </a:solidFill>
              </a:rPr>
              <a:t>satu</a:t>
            </a:r>
            <a:r>
              <a:rPr lang="en-US" dirty="0" smtClean="0">
                <a:solidFill>
                  <a:schemeClr val="bg1"/>
                </a:solidFill>
              </a:rPr>
              <a:t> </a:t>
            </a:r>
            <a:r>
              <a:rPr lang="en-US" dirty="0" err="1" smtClean="0">
                <a:solidFill>
                  <a:schemeClr val="bg1"/>
                </a:solidFill>
              </a:rPr>
              <a:t>negara</a:t>
            </a:r>
            <a:r>
              <a:rPr lang="en-US" dirty="0" smtClean="0">
                <a:solidFill>
                  <a:schemeClr val="bg1"/>
                </a:solidFill>
              </a:rPr>
              <a:t> </a:t>
            </a:r>
            <a:r>
              <a:rPr lang="en-US" dirty="0" err="1" smtClean="0">
                <a:solidFill>
                  <a:schemeClr val="bg1"/>
                </a:solidFill>
              </a:rPr>
              <a:t>contohnya</a:t>
            </a:r>
            <a:r>
              <a:rPr lang="en-US" dirty="0" smtClean="0">
                <a:solidFill>
                  <a:schemeClr val="bg1"/>
                </a:solidFill>
              </a:rPr>
              <a:t> (</a:t>
            </a:r>
            <a:r>
              <a:rPr lang="en-US" dirty="0" err="1" smtClean="0">
                <a:solidFill>
                  <a:schemeClr val="bg1"/>
                </a:solidFill>
              </a:rPr>
              <a:t>Pemda</a:t>
            </a:r>
            <a:r>
              <a:rPr lang="en-US" dirty="0" smtClean="0">
                <a:solidFill>
                  <a:schemeClr val="bg1"/>
                </a:solidFill>
              </a:rPr>
              <a:t> </a:t>
            </a:r>
            <a:r>
              <a:rPr lang="en-US" dirty="0" err="1" smtClean="0">
                <a:solidFill>
                  <a:schemeClr val="bg1"/>
                </a:solidFill>
              </a:rPr>
              <a:t>kota</a:t>
            </a:r>
            <a:r>
              <a:rPr lang="en-US" dirty="0" smtClean="0">
                <a:solidFill>
                  <a:schemeClr val="bg1"/>
                </a:solidFill>
              </a:rPr>
              <a:t> </a:t>
            </a:r>
            <a:r>
              <a:rPr lang="en-US" dirty="0" err="1" smtClean="0">
                <a:solidFill>
                  <a:schemeClr val="bg1"/>
                </a:solidFill>
              </a:rPr>
              <a:t>madya</a:t>
            </a:r>
            <a:r>
              <a:rPr lang="en-US" dirty="0" smtClean="0">
                <a:solidFill>
                  <a:schemeClr val="bg1"/>
                </a:solidFill>
              </a:rPr>
              <a:t> </a:t>
            </a:r>
            <a:r>
              <a:rPr lang="en-US" dirty="0" err="1" smtClean="0">
                <a:solidFill>
                  <a:schemeClr val="bg1"/>
                </a:solidFill>
              </a:rPr>
              <a:t>atau</a:t>
            </a:r>
            <a:r>
              <a:rPr lang="en-US" dirty="0" smtClean="0">
                <a:solidFill>
                  <a:schemeClr val="bg1"/>
                </a:solidFill>
              </a:rPr>
              <a:t> </a:t>
            </a:r>
            <a:r>
              <a:rPr lang="en-US" dirty="0" err="1" smtClean="0">
                <a:solidFill>
                  <a:schemeClr val="bg1"/>
                </a:solidFill>
              </a:rPr>
              <a:t>kabupaten</a:t>
            </a:r>
            <a:r>
              <a:rPr lang="en-US" dirty="0" smtClean="0">
                <a:solidFill>
                  <a:schemeClr val="bg1"/>
                </a:solidFill>
              </a:rPr>
              <a:t>)</a:t>
            </a:r>
          </a:p>
          <a:p>
            <a:endParaRPr lang="en-US" dirty="0">
              <a:solidFill>
                <a:schemeClr val="bg1"/>
              </a:solidFill>
            </a:endParaRPr>
          </a:p>
        </p:txBody>
      </p:sp>
      <p:pic>
        <p:nvPicPr>
          <p:cNvPr id="6146" name="Picture 2" descr="C:\Users\Warsito\Desktop\origami-boat-on-globe_23-21477935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95350"/>
            <a:ext cx="5962650" cy="5962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04096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13335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dirty="0" err="1" smtClean="0">
                <a:solidFill>
                  <a:schemeClr val="bg1"/>
                </a:solidFill>
                <a:latin typeface="Bodoni MT Black" panose="02070A03080606020203" pitchFamily="18" charset="0"/>
                <a:ea typeface="+mn-ea"/>
                <a:cs typeface="+mn-cs"/>
              </a:rPr>
              <a:t>Ragam</a:t>
            </a:r>
            <a:r>
              <a:rPr lang="en-US" sz="6000" dirty="0" smtClean="0">
                <a:solidFill>
                  <a:schemeClr val="bg1"/>
                </a:solidFill>
                <a:latin typeface="Bodoni MT Black" panose="02070A03080606020203" pitchFamily="18" charset="0"/>
                <a:ea typeface="+mn-ea"/>
                <a:cs typeface="+mn-cs"/>
              </a:rPr>
              <a:t> </a:t>
            </a:r>
            <a:r>
              <a:rPr lang="en-US" sz="6000" dirty="0" err="1" smtClean="0">
                <a:solidFill>
                  <a:schemeClr val="bg1"/>
                </a:solidFill>
                <a:latin typeface="Bodoni MT Black" panose="02070A03080606020203" pitchFamily="18" charset="0"/>
                <a:ea typeface="+mn-ea"/>
                <a:cs typeface="+mn-cs"/>
              </a:rPr>
              <a:t>Inovasi</a:t>
            </a:r>
            <a:r>
              <a:rPr lang="en-US" sz="6000" dirty="0" smtClean="0">
                <a:solidFill>
                  <a:schemeClr val="bg1"/>
                </a:solidFill>
                <a:latin typeface="Bodoni MT Black" panose="02070A03080606020203" pitchFamily="18" charset="0"/>
                <a:ea typeface="+mn-ea"/>
                <a:cs typeface="+mn-cs"/>
              </a:rPr>
              <a:t> </a:t>
            </a:r>
            <a:r>
              <a:rPr lang="en-US" dirty="0" smtClean="0">
                <a:solidFill>
                  <a:schemeClr val="bg1"/>
                </a:solidFill>
                <a:latin typeface="Bodoni MT Black" panose="02070A03080606020203" pitchFamily="18" charset="0"/>
                <a:ea typeface="+mn-ea"/>
                <a:cs typeface="+mn-cs"/>
              </a:rPr>
              <a:t>(Rogers)</a:t>
            </a:r>
            <a:endParaRPr lang="en-US" sz="6000" dirty="0">
              <a:solidFill>
                <a:schemeClr val="bg1"/>
              </a:solidFill>
              <a:latin typeface="Bodoni MT Black" panose="02070A03080606020203" pitchFamily="18" charset="0"/>
              <a:ea typeface="+mn-ea"/>
              <a:cs typeface="+mn-cs"/>
            </a:endParaRPr>
          </a:p>
        </p:txBody>
      </p:sp>
      <p:sp>
        <p:nvSpPr>
          <p:cNvPr id="7" name="Content Placeholder 3"/>
          <p:cNvSpPr>
            <a:spLocks noGrp="1"/>
          </p:cNvSpPr>
          <p:nvPr>
            <p:ph sz="quarter" idx="4294967295"/>
          </p:nvPr>
        </p:nvSpPr>
        <p:spPr>
          <a:xfrm>
            <a:off x="3409950" y="1317626"/>
            <a:ext cx="8782050" cy="3790950"/>
          </a:xfrm>
          <a:prstGeom prst="rect">
            <a:avLst/>
          </a:prstGeom>
        </p:spPr>
        <p:txBody>
          <a:bodyPr>
            <a:noAutofit/>
          </a:bodyPr>
          <a:lstStyle/>
          <a:p>
            <a:r>
              <a:rPr lang="en-US" sz="3600" dirty="0" err="1" smtClean="0">
                <a:solidFill>
                  <a:schemeClr val="bg1"/>
                </a:solidFill>
              </a:rPr>
              <a:t>Inovasi</a:t>
            </a:r>
            <a:r>
              <a:rPr lang="en-US" sz="3600" dirty="0" smtClean="0">
                <a:solidFill>
                  <a:schemeClr val="bg1"/>
                </a:solidFill>
              </a:rPr>
              <a:t> </a:t>
            </a:r>
            <a:r>
              <a:rPr lang="en-US" sz="3600" dirty="0" err="1" smtClean="0">
                <a:solidFill>
                  <a:schemeClr val="bg1"/>
                </a:solidFill>
              </a:rPr>
              <a:t>Progam</a:t>
            </a:r>
            <a:endParaRPr lang="en-US" sz="3600" dirty="0" smtClean="0">
              <a:solidFill>
                <a:schemeClr val="bg1"/>
              </a:solidFill>
            </a:endParaRPr>
          </a:p>
          <a:p>
            <a:pPr>
              <a:buNone/>
            </a:pPr>
            <a:r>
              <a:rPr lang="en-US"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Inovasi</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progam</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berkaitan</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dengan</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progam</a:t>
            </a:r>
            <a:r>
              <a:rPr lang="en-US" sz="3200" dirty="0" smtClean="0">
                <a:solidFill>
                  <a:schemeClr val="bg1"/>
                </a:solidFill>
                <a:latin typeface="Times New Roman" pitchFamily="18" charset="0"/>
                <a:cs typeface="Times New Roman" pitchFamily="18" charset="0"/>
              </a:rPr>
              <a:t> yang </a:t>
            </a:r>
            <a:r>
              <a:rPr lang="en-US" sz="3200" dirty="0" err="1" smtClean="0">
                <a:solidFill>
                  <a:schemeClr val="bg1"/>
                </a:solidFill>
                <a:latin typeface="Times New Roman" pitchFamily="18" charset="0"/>
                <a:cs typeface="Times New Roman" pitchFamily="18" charset="0"/>
              </a:rPr>
              <a:t>bersifat</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abstrak,yang</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termasuk</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diantaranya</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adalah</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kebijakan,Keputusan,konsep</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baru,rumusan</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hasil</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kajian</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dan</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penelitian</a:t>
            </a:r>
            <a:r>
              <a:rPr lang="en-US" sz="3200" dirty="0" smtClean="0">
                <a:solidFill>
                  <a:schemeClr val="bg1"/>
                </a:solidFill>
              </a:rPr>
              <a:t>.</a:t>
            </a:r>
          </a:p>
          <a:p>
            <a:pPr>
              <a:buNone/>
            </a:pPr>
            <a:endParaRPr lang="en-US" sz="100" dirty="0" smtClean="0">
              <a:solidFill>
                <a:schemeClr val="bg1"/>
              </a:solidFill>
            </a:endParaRPr>
          </a:p>
          <a:p>
            <a:r>
              <a:rPr lang="en-US" sz="3600" dirty="0" err="1" smtClean="0">
                <a:solidFill>
                  <a:schemeClr val="bg1"/>
                </a:solidFill>
              </a:rPr>
              <a:t>Inovasi</a:t>
            </a:r>
            <a:r>
              <a:rPr lang="en-US" sz="3600" dirty="0" smtClean="0">
                <a:solidFill>
                  <a:schemeClr val="bg1"/>
                </a:solidFill>
              </a:rPr>
              <a:t> </a:t>
            </a:r>
            <a:r>
              <a:rPr lang="en-US" sz="3600" dirty="0" err="1" smtClean="0">
                <a:solidFill>
                  <a:schemeClr val="bg1"/>
                </a:solidFill>
              </a:rPr>
              <a:t>Produk</a:t>
            </a:r>
            <a:r>
              <a:rPr lang="en-US" sz="3600" dirty="0" smtClean="0">
                <a:solidFill>
                  <a:schemeClr val="bg1"/>
                </a:solidFill>
              </a:rPr>
              <a:t> </a:t>
            </a:r>
            <a:r>
              <a:rPr lang="en-US" sz="3600" dirty="0" err="1" smtClean="0">
                <a:solidFill>
                  <a:schemeClr val="bg1"/>
                </a:solidFill>
              </a:rPr>
              <a:t>dan</a:t>
            </a:r>
            <a:r>
              <a:rPr lang="en-US" sz="3600" dirty="0" smtClean="0">
                <a:solidFill>
                  <a:schemeClr val="bg1"/>
                </a:solidFill>
              </a:rPr>
              <a:t> </a:t>
            </a:r>
            <a:r>
              <a:rPr lang="en-US" sz="3600" dirty="0" err="1" smtClean="0">
                <a:solidFill>
                  <a:schemeClr val="bg1"/>
                </a:solidFill>
              </a:rPr>
              <a:t>teknologi</a:t>
            </a:r>
            <a:endParaRPr lang="en-US" sz="3600" dirty="0" smtClean="0">
              <a:solidFill>
                <a:schemeClr val="bg1"/>
              </a:solidFill>
            </a:endParaRPr>
          </a:p>
          <a:p>
            <a:pPr>
              <a:buNone/>
            </a:pPr>
            <a:r>
              <a:rPr lang="en-US" sz="3200" dirty="0" smtClean="0">
                <a:solidFill>
                  <a:schemeClr val="bg1"/>
                </a:solidFill>
              </a:rPr>
              <a:t>  </a:t>
            </a:r>
            <a:r>
              <a:rPr lang="en-US" sz="3200" dirty="0" err="1" smtClean="0">
                <a:solidFill>
                  <a:schemeClr val="bg1"/>
                </a:solidFill>
                <a:latin typeface="Times New Roman" pitchFamily="18" charset="0"/>
                <a:cs typeface="Times New Roman" pitchFamily="18" charset="0"/>
              </a:rPr>
              <a:t>Inovasi</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produk</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adalah</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inovasi</a:t>
            </a:r>
            <a:r>
              <a:rPr lang="en-US" sz="3200" dirty="0" smtClean="0">
                <a:solidFill>
                  <a:schemeClr val="bg1"/>
                </a:solidFill>
                <a:latin typeface="Times New Roman" pitchFamily="18" charset="0"/>
                <a:cs typeface="Times New Roman" pitchFamily="18" charset="0"/>
              </a:rPr>
              <a:t> yang </a:t>
            </a:r>
            <a:r>
              <a:rPr lang="en-US" sz="3200" dirty="0" err="1" smtClean="0">
                <a:solidFill>
                  <a:schemeClr val="bg1"/>
                </a:solidFill>
                <a:latin typeface="Times New Roman" pitchFamily="18" charset="0"/>
                <a:cs typeface="Times New Roman" pitchFamily="18" charset="0"/>
              </a:rPr>
              <a:t>berwujud</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tangiable</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konkret</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berbentuk</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suatu</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barang</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Tinovasi</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produk</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dapat</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diamati</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karna</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berwujud</a:t>
            </a:r>
            <a:r>
              <a:rPr lang="en-US" sz="3200" dirty="0" smtClean="0">
                <a:solidFill>
                  <a:schemeClr val="bg1"/>
                </a:solidFill>
                <a:latin typeface="Times New Roman" pitchFamily="18" charset="0"/>
                <a:cs typeface="Times New Roman" pitchFamily="18" charset="0"/>
              </a:rPr>
              <a:t> </a:t>
            </a:r>
          </a:p>
        </p:txBody>
      </p:sp>
      <p:pic>
        <p:nvPicPr>
          <p:cNvPr id="6" name="Picture 2" descr="C:\Users\Warsito\Desktop\students-bringing-creative-ideas-to-class_53876-4328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87" y="2622550"/>
            <a:ext cx="3642160" cy="292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9248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13335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dirty="0" err="1" smtClean="0">
                <a:solidFill>
                  <a:schemeClr val="bg1"/>
                </a:solidFill>
                <a:latin typeface="Bodoni MT Black" panose="02070A03080606020203" pitchFamily="18" charset="0"/>
                <a:ea typeface="+mn-ea"/>
                <a:cs typeface="+mn-cs"/>
              </a:rPr>
              <a:t>Ragam</a:t>
            </a:r>
            <a:r>
              <a:rPr lang="en-US" sz="6000" dirty="0" smtClean="0">
                <a:solidFill>
                  <a:schemeClr val="bg1"/>
                </a:solidFill>
                <a:latin typeface="Bodoni MT Black" panose="02070A03080606020203" pitchFamily="18" charset="0"/>
                <a:ea typeface="+mn-ea"/>
                <a:cs typeface="+mn-cs"/>
              </a:rPr>
              <a:t> </a:t>
            </a:r>
            <a:r>
              <a:rPr lang="en-US" sz="6000" dirty="0" err="1" smtClean="0">
                <a:solidFill>
                  <a:schemeClr val="bg1"/>
                </a:solidFill>
                <a:latin typeface="Bodoni MT Black" panose="02070A03080606020203" pitchFamily="18" charset="0"/>
                <a:ea typeface="+mn-ea"/>
                <a:cs typeface="+mn-cs"/>
              </a:rPr>
              <a:t>Inovasi</a:t>
            </a:r>
            <a:r>
              <a:rPr lang="en-US" sz="6000" dirty="0" smtClean="0">
                <a:solidFill>
                  <a:schemeClr val="bg1"/>
                </a:solidFill>
                <a:latin typeface="Bodoni MT Black" panose="02070A03080606020203" pitchFamily="18" charset="0"/>
                <a:ea typeface="+mn-ea"/>
                <a:cs typeface="+mn-cs"/>
              </a:rPr>
              <a:t> </a:t>
            </a:r>
            <a:r>
              <a:rPr lang="en-US" sz="4800" dirty="0" smtClean="0">
                <a:solidFill>
                  <a:schemeClr val="bg1"/>
                </a:solidFill>
                <a:latin typeface="Bodoni MT Black" panose="02070A03080606020203" pitchFamily="18" charset="0"/>
                <a:ea typeface="+mn-ea"/>
                <a:cs typeface="+mn-cs"/>
              </a:rPr>
              <a:t>(Neely)</a:t>
            </a:r>
            <a:endParaRPr lang="en-US" sz="6000" dirty="0">
              <a:solidFill>
                <a:schemeClr val="bg1"/>
              </a:solidFill>
              <a:latin typeface="Bodoni MT Black" panose="02070A03080606020203" pitchFamily="18" charset="0"/>
              <a:ea typeface="+mn-ea"/>
              <a:cs typeface="+mn-cs"/>
            </a:endParaRPr>
          </a:p>
        </p:txBody>
      </p:sp>
      <p:sp>
        <p:nvSpPr>
          <p:cNvPr id="9" name="Rectangle 8"/>
          <p:cNvSpPr/>
          <p:nvPr/>
        </p:nvSpPr>
        <p:spPr>
          <a:xfrm>
            <a:off x="3867150" y="1573213"/>
            <a:ext cx="7924800" cy="4770537"/>
          </a:xfrm>
          <a:prstGeom prst="rect">
            <a:avLst/>
          </a:prstGeom>
        </p:spPr>
        <p:txBody>
          <a:bodyPr wrap="square">
            <a:spAutoFit/>
          </a:bodyPr>
          <a:lstStyle/>
          <a:p>
            <a:pPr marL="571500" indent="-571500">
              <a:buFont typeface="Arial" pitchFamily="34" charset="0"/>
              <a:buChar char="•"/>
            </a:pPr>
            <a:r>
              <a:rPr lang="en-US" sz="4000" dirty="0" err="1">
                <a:solidFill>
                  <a:schemeClr val="bg1"/>
                </a:solidFill>
              </a:rPr>
              <a:t>Inovasi</a:t>
            </a:r>
            <a:r>
              <a:rPr lang="en-US" sz="4000" dirty="0">
                <a:solidFill>
                  <a:schemeClr val="bg1"/>
                </a:solidFill>
              </a:rPr>
              <a:t> </a:t>
            </a:r>
            <a:r>
              <a:rPr lang="en-US" sz="4000" dirty="0" err="1">
                <a:solidFill>
                  <a:schemeClr val="bg1"/>
                </a:solidFill>
              </a:rPr>
              <a:t>Produk</a:t>
            </a:r>
            <a:endParaRPr lang="en-US" sz="4000" dirty="0">
              <a:solidFill>
                <a:schemeClr val="bg1"/>
              </a:solidFill>
            </a:endParaRPr>
          </a:p>
          <a:p>
            <a:pPr>
              <a:buNone/>
            </a:pPr>
            <a:r>
              <a:rPr lang="en-US" sz="4000" dirty="0">
                <a:solidFill>
                  <a:schemeClr val="bg1"/>
                </a:solidFill>
              </a:rPr>
              <a:t> </a:t>
            </a:r>
            <a:r>
              <a:rPr lang="en-US" sz="3200" dirty="0" err="1">
                <a:solidFill>
                  <a:schemeClr val="bg1"/>
                </a:solidFill>
              </a:rPr>
              <a:t>Terkait</a:t>
            </a:r>
            <a:r>
              <a:rPr lang="en-US" sz="3200" dirty="0">
                <a:solidFill>
                  <a:schemeClr val="bg1"/>
                </a:solidFill>
              </a:rPr>
              <a:t> </a:t>
            </a:r>
            <a:r>
              <a:rPr lang="en-US" sz="3200" dirty="0" err="1">
                <a:solidFill>
                  <a:schemeClr val="bg1"/>
                </a:solidFill>
              </a:rPr>
              <a:t>dengan</a:t>
            </a:r>
            <a:r>
              <a:rPr lang="en-US" sz="3200" dirty="0">
                <a:solidFill>
                  <a:schemeClr val="bg1"/>
                </a:solidFill>
              </a:rPr>
              <a:t> </a:t>
            </a:r>
            <a:r>
              <a:rPr lang="en-US" sz="3200" dirty="0" err="1">
                <a:solidFill>
                  <a:schemeClr val="bg1"/>
                </a:solidFill>
              </a:rPr>
              <a:t>produk</a:t>
            </a:r>
            <a:r>
              <a:rPr lang="en-US" sz="3200" dirty="0">
                <a:solidFill>
                  <a:schemeClr val="bg1"/>
                </a:solidFill>
              </a:rPr>
              <a:t> </a:t>
            </a:r>
            <a:r>
              <a:rPr lang="en-US" sz="3200" dirty="0" err="1">
                <a:solidFill>
                  <a:schemeClr val="bg1"/>
                </a:solidFill>
              </a:rPr>
              <a:t>dan</a:t>
            </a:r>
            <a:r>
              <a:rPr lang="en-US" sz="3200" dirty="0">
                <a:solidFill>
                  <a:schemeClr val="bg1"/>
                </a:solidFill>
              </a:rPr>
              <a:t> </a:t>
            </a:r>
            <a:r>
              <a:rPr lang="en-US" sz="3200" dirty="0" err="1">
                <a:solidFill>
                  <a:schemeClr val="bg1"/>
                </a:solidFill>
              </a:rPr>
              <a:t>jasa</a:t>
            </a:r>
            <a:r>
              <a:rPr lang="en-US" sz="3200" dirty="0">
                <a:solidFill>
                  <a:schemeClr val="bg1"/>
                </a:solidFill>
              </a:rPr>
              <a:t> yang </a:t>
            </a:r>
            <a:r>
              <a:rPr lang="en-US" sz="3200" dirty="0" err="1">
                <a:solidFill>
                  <a:schemeClr val="bg1"/>
                </a:solidFill>
              </a:rPr>
              <a:t>dihasilkan</a:t>
            </a:r>
            <a:r>
              <a:rPr lang="en-US" sz="3200" dirty="0">
                <a:solidFill>
                  <a:schemeClr val="bg1"/>
                </a:solidFill>
              </a:rPr>
              <a:t> </a:t>
            </a:r>
            <a:r>
              <a:rPr lang="en-US" sz="3200" dirty="0" err="1">
                <a:solidFill>
                  <a:schemeClr val="bg1"/>
                </a:solidFill>
              </a:rPr>
              <a:t>dimana</a:t>
            </a:r>
            <a:r>
              <a:rPr lang="en-US" sz="3200" dirty="0">
                <a:solidFill>
                  <a:schemeClr val="bg1"/>
                </a:solidFill>
              </a:rPr>
              <a:t> </a:t>
            </a:r>
            <a:r>
              <a:rPr lang="en-US" sz="3200" dirty="0" err="1">
                <a:solidFill>
                  <a:schemeClr val="bg1"/>
                </a:solidFill>
              </a:rPr>
              <a:t>sebelumnya</a:t>
            </a:r>
            <a:r>
              <a:rPr lang="en-US" sz="3200" dirty="0">
                <a:solidFill>
                  <a:schemeClr val="bg1"/>
                </a:solidFill>
              </a:rPr>
              <a:t> </a:t>
            </a:r>
            <a:r>
              <a:rPr lang="en-US" sz="3200" dirty="0" err="1">
                <a:solidFill>
                  <a:schemeClr val="bg1"/>
                </a:solidFill>
              </a:rPr>
              <a:t>keduanya</a:t>
            </a:r>
            <a:r>
              <a:rPr lang="en-US" sz="3200" dirty="0">
                <a:solidFill>
                  <a:schemeClr val="bg1"/>
                </a:solidFill>
              </a:rPr>
              <a:t> </a:t>
            </a:r>
            <a:r>
              <a:rPr lang="en-US" sz="3200" dirty="0" err="1">
                <a:solidFill>
                  <a:schemeClr val="bg1"/>
                </a:solidFill>
              </a:rPr>
              <a:t>tidak</a:t>
            </a:r>
            <a:r>
              <a:rPr lang="en-US" sz="3200" dirty="0">
                <a:solidFill>
                  <a:schemeClr val="bg1"/>
                </a:solidFill>
              </a:rPr>
              <a:t> </a:t>
            </a:r>
            <a:r>
              <a:rPr lang="en-US" sz="3200" dirty="0" err="1">
                <a:solidFill>
                  <a:schemeClr val="bg1"/>
                </a:solidFill>
              </a:rPr>
              <a:t>atau</a:t>
            </a:r>
            <a:r>
              <a:rPr lang="en-US" sz="3200" dirty="0">
                <a:solidFill>
                  <a:schemeClr val="bg1"/>
                </a:solidFill>
              </a:rPr>
              <a:t> </a:t>
            </a:r>
            <a:r>
              <a:rPr lang="en-US" sz="3200" dirty="0" err="1">
                <a:solidFill>
                  <a:schemeClr val="bg1"/>
                </a:solidFill>
              </a:rPr>
              <a:t>belum</a:t>
            </a:r>
            <a:r>
              <a:rPr lang="en-US" sz="3200" dirty="0">
                <a:solidFill>
                  <a:schemeClr val="bg1"/>
                </a:solidFill>
              </a:rPr>
              <a:t> </a:t>
            </a:r>
            <a:r>
              <a:rPr lang="en-US" sz="3200" dirty="0" err="1">
                <a:solidFill>
                  <a:schemeClr val="bg1"/>
                </a:solidFill>
              </a:rPr>
              <a:t>ditemukan</a:t>
            </a:r>
            <a:r>
              <a:rPr lang="en-US" sz="3200" dirty="0">
                <a:solidFill>
                  <a:schemeClr val="bg1"/>
                </a:solidFill>
              </a:rPr>
              <a:t> </a:t>
            </a:r>
            <a:r>
              <a:rPr lang="en-US" sz="3200" dirty="0" err="1">
                <a:solidFill>
                  <a:schemeClr val="bg1"/>
                </a:solidFill>
              </a:rPr>
              <a:t>namun</a:t>
            </a:r>
            <a:r>
              <a:rPr lang="en-US" sz="3200" dirty="0">
                <a:solidFill>
                  <a:schemeClr val="bg1"/>
                </a:solidFill>
              </a:rPr>
              <a:t> </a:t>
            </a:r>
            <a:r>
              <a:rPr lang="en-US" sz="3200" dirty="0" err="1">
                <a:solidFill>
                  <a:schemeClr val="bg1"/>
                </a:solidFill>
              </a:rPr>
              <a:t>dibutuhkan</a:t>
            </a:r>
            <a:r>
              <a:rPr lang="en-US" sz="3200" dirty="0">
                <a:solidFill>
                  <a:schemeClr val="bg1"/>
                </a:solidFill>
              </a:rPr>
              <a:t> </a:t>
            </a:r>
            <a:r>
              <a:rPr lang="en-US" sz="3200" dirty="0" err="1">
                <a:solidFill>
                  <a:schemeClr val="bg1"/>
                </a:solidFill>
              </a:rPr>
              <a:t>oleh</a:t>
            </a:r>
            <a:r>
              <a:rPr lang="en-US" sz="3200" dirty="0">
                <a:solidFill>
                  <a:schemeClr val="bg1"/>
                </a:solidFill>
              </a:rPr>
              <a:t> </a:t>
            </a:r>
            <a:r>
              <a:rPr lang="en-US" sz="3200" dirty="0" err="1">
                <a:solidFill>
                  <a:schemeClr val="bg1"/>
                </a:solidFill>
              </a:rPr>
              <a:t>masyarakat</a:t>
            </a:r>
            <a:endParaRPr lang="en-US" sz="3200" dirty="0">
              <a:solidFill>
                <a:schemeClr val="bg1"/>
              </a:solidFill>
            </a:endParaRPr>
          </a:p>
          <a:p>
            <a:pPr>
              <a:buNone/>
            </a:pPr>
            <a:endParaRPr lang="en-US" sz="1600" dirty="0">
              <a:solidFill>
                <a:schemeClr val="bg1"/>
              </a:solidFill>
            </a:endParaRPr>
          </a:p>
          <a:p>
            <a:pPr marL="571500" indent="-571500">
              <a:buFont typeface="Arial" pitchFamily="34" charset="0"/>
              <a:buChar char="•"/>
            </a:pPr>
            <a:r>
              <a:rPr lang="en-US" sz="4000" dirty="0" err="1">
                <a:solidFill>
                  <a:schemeClr val="bg1"/>
                </a:solidFill>
              </a:rPr>
              <a:t>Inovasi</a:t>
            </a:r>
            <a:r>
              <a:rPr lang="en-US" sz="4000" dirty="0">
                <a:solidFill>
                  <a:schemeClr val="bg1"/>
                </a:solidFill>
              </a:rPr>
              <a:t> Proses</a:t>
            </a:r>
          </a:p>
          <a:p>
            <a:pPr>
              <a:buNone/>
            </a:pPr>
            <a:r>
              <a:rPr lang="en-US" sz="4000" dirty="0">
                <a:solidFill>
                  <a:schemeClr val="bg1"/>
                </a:solidFill>
              </a:rPr>
              <a:t> </a:t>
            </a:r>
            <a:r>
              <a:rPr lang="en-US" sz="3200" dirty="0" err="1">
                <a:solidFill>
                  <a:schemeClr val="bg1"/>
                </a:solidFill>
              </a:rPr>
              <a:t>Pengadopsian</a:t>
            </a:r>
            <a:r>
              <a:rPr lang="en-US" sz="3200" dirty="0">
                <a:solidFill>
                  <a:schemeClr val="bg1"/>
                </a:solidFill>
              </a:rPr>
              <a:t> proses </a:t>
            </a:r>
            <a:r>
              <a:rPr lang="en-US" sz="3200" dirty="0" err="1">
                <a:solidFill>
                  <a:schemeClr val="bg1"/>
                </a:solidFill>
              </a:rPr>
              <a:t>produksi,distribusi</a:t>
            </a:r>
            <a:r>
              <a:rPr lang="en-US" sz="3200" dirty="0">
                <a:solidFill>
                  <a:schemeClr val="bg1"/>
                </a:solidFill>
              </a:rPr>
              <a:t> </a:t>
            </a:r>
            <a:r>
              <a:rPr lang="en-US" sz="3200" dirty="0" err="1">
                <a:solidFill>
                  <a:schemeClr val="bg1"/>
                </a:solidFill>
              </a:rPr>
              <a:t>maupun</a:t>
            </a:r>
            <a:r>
              <a:rPr lang="en-US" sz="3200" dirty="0">
                <a:solidFill>
                  <a:schemeClr val="bg1"/>
                </a:solidFill>
              </a:rPr>
              <a:t> </a:t>
            </a:r>
            <a:r>
              <a:rPr lang="en-US" sz="3200" dirty="0" err="1">
                <a:solidFill>
                  <a:schemeClr val="bg1"/>
                </a:solidFill>
              </a:rPr>
              <a:t>metode</a:t>
            </a:r>
            <a:r>
              <a:rPr lang="en-US" sz="3200" dirty="0">
                <a:solidFill>
                  <a:schemeClr val="bg1"/>
                </a:solidFill>
              </a:rPr>
              <a:t> yang </a:t>
            </a:r>
            <a:r>
              <a:rPr lang="en-US" sz="3200" dirty="0" err="1">
                <a:solidFill>
                  <a:schemeClr val="bg1"/>
                </a:solidFill>
              </a:rPr>
              <a:t>lebih</a:t>
            </a:r>
            <a:r>
              <a:rPr lang="en-US" sz="3200" dirty="0">
                <a:solidFill>
                  <a:schemeClr val="bg1"/>
                </a:solidFill>
              </a:rPr>
              <a:t> </a:t>
            </a:r>
            <a:r>
              <a:rPr lang="en-US" sz="3200" dirty="0" err="1">
                <a:solidFill>
                  <a:schemeClr val="bg1"/>
                </a:solidFill>
              </a:rPr>
              <a:t>baik</a:t>
            </a:r>
            <a:r>
              <a:rPr lang="en-US" sz="3200" dirty="0">
                <a:solidFill>
                  <a:schemeClr val="bg1"/>
                </a:solidFill>
              </a:rPr>
              <a:t>.</a:t>
            </a:r>
          </a:p>
        </p:txBody>
      </p:sp>
      <p:pic>
        <p:nvPicPr>
          <p:cNvPr id="12" name="Picture 2" descr="C:\Users\Warsito\Desktop\students-bringing-creative-ideas-to-class_53876-4328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87" y="2622550"/>
            <a:ext cx="3642160" cy="292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8970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CB27464D-ED4B-4387-9643-D40C231EB471}"/>
              </a:ext>
            </a:extLst>
          </p:cNvPr>
          <p:cNvSpPr/>
          <p:nvPr/>
        </p:nvSpPr>
        <p:spPr>
          <a:xfrm>
            <a:off x="247732" y="293916"/>
            <a:ext cx="6327239" cy="1302656"/>
          </a:xfrm>
          <a:prstGeom prst="rect">
            <a:avLst/>
          </a:prstGeom>
          <a:noFill/>
          <a:ln w="190500" cmpd="tri">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40C19C89-F128-4D55-8D52-E1A938A8ABF6}"/>
              </a:ext>
            </a:extLst>
          </p:cNvPr>
          <p:cNvSpPr txBox="1"/>
          <p:nvPr/>
        </p:nvSpPr>
        <p:spPr>
          <a:xfrm>
            <a:off x="-478973" y="595087"/>
            <a:ext cx="7779658" cy="707886"/>
          </a:xfrm>
          <a:prstGeom prst="rect">
            <a:avLst/>
          </a:prstGeom>
          <a:noFill/>
        </p:spPr>
        <p:txBody>
          <a:bodyPr wrap="square" rtlCol="0">
            <a:spAutoFit/>
          </a:bodyPr>
          <a:lstStyle/>
          <a:p>
            <a:pPr algn="ctr"/>
            <a:r>
              <a:rPr lang="en-US" sz="4000" dirty="0" err="1">
                <a:solidFill>
                  <a:schemeClr val="bg1"/>
                </a:solidFill>
                <a:latin typeface="Bodoni MT Black" panose="02070A03080606020203" pitchFamily="18" charset="0"/>
              </a:rPr>
              <a:t>Tujuan</a:t>
            </a:r>
            <a:r>
              <a:rPr lang="en-US" sz="4000" dirty="0">
                <a:solidFill>
                  <a:schemeClr val="bg1"/>
                </a:solidFill>
                <a:latin typeface="Bodoni MT Black" panose="02070A03080606020203" pitchFamily="18" charset="0"/>
              </a:rPr>
              <a:t> </a:t>
            </a:r>
            <a:r>
              <a:rPr lang="en-US" sz="4000" dirty="0" err="1">
                <a:solidFill>
                  <a:schemeClr val="bg1"/>
                </a:solidFill>
                <a:latin typeface="Bodoni MT Black" panose="02070A03080606020203" pitchFamily="18" charset="0"/>
              </a:rPr>
              <a:t>Pembelajaran</a:t>
            </a:r>
            <a:endParaRPr lang="en-US" sz="4000" dirty="0">
              <a:solidFill>
                <a:schemeClr val="bg1"/>
              </a:solidFill>
              <a:latin typeface="Bodoni MT Black" panose="02070A03080606020203" pitchFamily="18" charset="0"/>
            </a:endParaRPr>
          </a:p>
        </p:txBody>
      </p:sp>
      <p:sp>
        <p:nvSpPr>
          <p:cNvPr id="6" name="Title 1">
            <a:extLst>
              <a:ext uri="{FF2B5EF4-FFF2-40B4-BE49-F238E27FC236}">
                <a16:creationId xmlns:a16="http://schemas.microsoft.com/office/drawing/2014/main" xmlns="" id="{25A2F348-8B5F-440D-9513-9BD75F928BC3}"/>
              </a:ext>
            </a:extLst>
          </p:cNvPr>
          <p:cNvSpPr>
            <a:spLocks noGrp="1"/>
          </p:cNvSpPr>
          <p:nvPr>
            <p:ph type="title"/>
          </p:nvPr>
        </p:nvSpPr>
        <p:spPr>
          <a:xfrm>
            <a:off x="1473200" y="2572302"/>
            <a:ext cx="9245600" cy="2772938"/>
          </a:xfrm>
        </p:spPr>
        <p:txBody>
          <a:bodyPr>
            <a:normAutofit/>
          </a:bodyPr>
          <a:lstStyle/>
          <a:p>
            <a:pPr algn="ctr"/>
            <a:r>
              <a:rPr lang="en-US" dirty="0" smtClean="0">
                <a:solidFill>
                  <a:schemeClr val="bg1"/>
                </a:solidFill>
                <a:latin typeface="Adobe Song Std L" panose="02020300000000000000" pitchFamily="18" charset="-128"/>
                <a:ea typeface="Adobe Song Std L" panose="02020300000000000000" pitchFamily="18" charset="-128"/>
              </a:rPr>
              <a:t>“</a:t>
            </a:r>
            <a:r>
              <a:rPr lang="en-US" dirty="0" err="1" smtClean="0">
                <a:solidFill>
                  <a:schemeClr val="bg1"/>
                </a:solidFill>
                <a:latin typeface="Bauhaus 93" panose="04030905020B02020C02" pitchFamily="82" charset="0"/>
              </a:rPr>
              <a:t>Memahami</a:t>
            </a:r>
            <a:r>
              <a:rPr lang="en-US" dirty="0" smtClean="0">
                <a:solidFill>
                  <a:schemeClr val="bg1"/>
                </a:solidFill>
                <a:latin typeface="Bauhaus 93" panose="04030905020B02020C02" pitchFamily="82" charset="0"/>
              </a:rPr>
              <a:t> </a:t>
            </a:r>
            <a:r>
              <a:rPr lang="en-US" dirty="0" err="1">
                <a:solidFill>
                  <a:schemeClr val="bg1"/>
                </a:solidFill>
                <a:latin typeface="Bauhaus 93" panose="04030905020B02020C02" pitchFamily="82" charset="0"/>
              </a:rPr>
              <a:t>Inovasi-inovasi</a:t>
            </a:r>
            <a:r>
              <a:rPr lang="en-US" dirty="0">
                <a:solidFill>
                  <a:schemeClr val="bg1"/>
                </a:solidFill>
                <a:latin typeface="Bauhaus 93" panose="04030905020B02020C02" pitchFamily="82" charset="0"/>
              </a:rPr>
              <a:t> </a:t>
            </a:r>
            <a:r>
              <a:rPr lang="en-US" dirty="0" err="1">
                <a:solidFill>
                  <a:schemeClr val="bg1"/>
                </a:solidFill>
                <a:latin typeface="Bauhaus 93" panose="04030905020B02020C02" pitchFamily="82" charset="0"/>
              </a:rPr>
              <a:t>Teknologi</a:t>
            </a:r>
            <a:r>
              <a:rPr lang="en-US" dirty="0">
                <a:solidFill>
                  <a:schemeClr val="bg1"/>
                </a:solidFill>
                <a:latin typeface="Bauhaus 93" panose="04030905020B02020C02" pitchFamily="82" charset="0"/>
              </a:rPr>
              <a:t> </a:t>
            </a:r>
            <a:r>
              <a:rPr lang="en-US" dirty="0" err="1">
                <a:solidFill>
                  <a:schemeClr val="bg1"/>
                </a:solidFill>
                <a:latin typeface="Bauhaus 93" panose="04030905020B02020C02" pitchFamily="82" charset="0"/>
              </a:rPr>
              <a:t>Pendidikan</a:t>
            </a:r>
            <a:r>
              <a:rPr lang="en-US" dirty="0" smtClean="0">
                <a:solidFill>
                  <a:schemeClr val="bg1"/>
                </a:solidFill>
                <a:latin typeface="Adobe Song Std L" panose="02020300000000000000" pitchFamily="18" charset="-128"/>
                <a:ea typeface="Adobe Song Std L" panose="02020300000000000000" pitchFamily="18" charset="-128"/>
              </a:rPr>
              <a:t>”</a:t>
            </a:r>
            <a:endParaRPr lang="en-US" dirty="0">
              <a:solidFill>
                <a:schemeClr val="bg1"/>
              </a:solidFill>
              <a:latin typeface="Bauhaus 93" panose="04030905020B02020C02" pitchFamily="82" charset="0"/>
            </a:endParaRPr>
          </a:p>
        </p:txBody>
      </p:sp>
    </p:spTree>
    <p:extLst>
      <p:ext uri="{BB962C8B-B14F-4D97-AF65-F5344CB8AC3E}">
        <p14:creationId xmlns:p14="http://schemas.microsoft.com/office/powerpoint/2010/main" val="39449338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CB27464D-ED4B-4387-9643-D40C231EB471}"/>
              </a:ext>
            </a:extLst>
          </p:cNvPr>
          <p:cNvSpPr/>
          <p:nvPr/>
        </p:nvSpPr>
        <p:spPr>
          <a:xfrm>
            <a:off x="247732" y="293916"/>
            <a:ext cx="6327239" cy="1302656"/>
          </a:xfrm>
          <a:prstGeom prst="rect">
            <a:avLst/>
          </a:prstGeom>
          <a:noFill/>
          <a:ln w="190500" cmpd="tri">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40C19C89-F128-4D55-8D52-E1A938A8ABF6}"/>
              </a:ext>
            </a:extLst>
          </p:cNvPr>
          <p:cNvSpPr txBox="1"/>
          <p:nvPr/>
        </p:nvSpPr>
        <p:spPr>
          <a:xfrm>
            <a:off x="-478973" y="595087"/>
            <a:ext cx="7779658" cy="707886"/>
          </a:xfrm>
          <a:prstGeom prst="rect">
            <a:avLst/>
          </a:prstGeom>
          <a:noFill/>
        </p:spPr>
        <p:txBody>
          <a:bodyPr wrap="square" rtlCol="0">
            <a:spAutoFit/>
          </a:bodyPr>
          <a:lstStyle/>
          <a:p>
            <a:pPr algn="ctr"/>
            <a:r>
              <a:rPr lang="en-US" sz="4000" dirty="0" err="1">
                <a:solidFill>
                  <a:schemeClr val="bg1"/>
                </a:solidFill>
                <a:latin typeface="Bodoni MT Black" panose="02070A03080606020203" pitchFamily="18" charset="0"/>
              </a:rPr>
              <a:t>Tujuan</a:t>
            </a:r>
            <a:r>
              <a:rPr lang="en-US" sz="4000" dirty="0">
                <a:solidFill>
                  <a:schemeClr val="bg1"/>
                </a:solidFill>
                <a:latin typeface="Bodoni MT Black" panose="02070A03080606020203" pitchFamily="18" charset="0"/>
              </a:rPr>
              <a:t> </a:t>
            </a:r>
            <a:r>
              <a:rPr lang="en-US" sz="4000" dirty="0" err="1" smtClean="0">
                <a:solidFill>
                  <a:schemeClr val="bg1"/>
                </a:solidFill>
                <a:latin typeface="Bodoni MT Black" panose="02070A03080606020203" pitchFamily="18" charset="0"/>
              </a:rPr>
              <a:t>Khusus</a:t>
            </a:r>
            <a:endParaRPr lang="en-US" sz="4000" dirty="0">
              <a:solidFill>
                <a:schemeClr val="bg1"/>
              </a:solidFill>
              <a:latin typeface="Bodoni MT Black" panose="02070A03080606020203" pitchFamily="18" charset="0"/>
            </a:endParaRPr>
          </a:p>
        </p:txBody>
      </p:sp>
      <p:sp>
        <p:nvSpPr>
          <p:cNvPr id="6" name="Title 1">
            <a:extLst>
              <a:ext uri="{FF2B5EF4-FFF2-40B4-BE49-F238E27FC236}">
                <a16:creationId xmlns:a16="http://schemas.microsoft.com/office/drawing/2014/main" xmlns="" id="{25A2F348-8B5F-440D-9513-9BD75F928BC3}"/>
              </a:ext>
            </a:extLst>
          </p:cNvPr>
          <p:cNvSpPr>
            <a:spLocks noGrp="1"/>
          </p:cNvSpPr>
          <p:nvPr>
            <p:ph type="title"/>
          </p:nvPr>
        </p:nvSpPr>
        <p:spPr>
          <a:xfrm>
            <a:off x="552037" y="2916289"/>
            <a:ext cx="10805886" cy="1412579"/>
          </a:xfrm>
        </p:spPr>
        <p:txBody>
          <a:bodyPr>
            <a:normAutofit fontScale="90000"/>
          </a:bodyPr>
          <a:lstStyle/>
          <a:p>
            <a:pPr marL="571500" indent="-571500">
              <a:buFont typeface="Wingdings" pitchFamily="2" charset="2"/>
              <a:buChar char="q"/>
            </a:pPr>
            <a:r>
              <a:rPr lang="en-US" dirty="0" err="1" smtClean="0">
                <a:solidFill>
                  <a:schemeClr val="bg1"/>
                </a:solidFill>
                <a:latin typeface="Bauhaus 93" panose="04030905020B02020C02" pitchFamily="82" charset="0"/>
              </a:rPr>
              <a:t>Menjelaskan</a:t>
            </a:r>
            <a:r>
              <a:rPr lang="en-US" dirty="0" smtClean="0">
                <a:solidFill>
                  <a:schemeClr val="bg1"/>
                </a:solidFill>
                <a:latin typeface="Bauhaus 93" panose="04030905020B02020C02" pitchFamily="82" charset="0"/>
              </a:rPr>
              <a:t> </a:t>
            </a:r>
            <a:r>
              <a:rPr lang="en-US" dirty="0" err="1" smtClean="0">
                <a:solidFill>
                  <a:schemeClr val="bg1"/>
                </a:solidFill>
                <a:latin typeface="Bauhaus 93" panose="04030905020B02020C02" pitchFamily="82" charset="0"/>
              </a:rPr>
              <a:t>Pengertian</a:t>
            </a:r>
            <a:r>
              <a:rPr lang="en-US" dirty="0" smtClean="0">
                <a:solidFill>
                  <a:schemeClr val="bg1"/>
                </a:solidFill>
                <a:latin typeface="Bauhaus 93" panose="04030905020B02020C02" pitchFamily="82" charset="0"/>
              </a:rPr>
              <a:t> </a:t>
            </a:r>
            <a:r>
              <a:rPr lang="en-US" dirty="0" err="1" smtClean="0">
                <a:solidFill>
                  <a:schemeClr val="bg1"/>
                </a:solidFill>
                <a:latin typeface="Bauhaus 93" panose="04030905020B02020C02" pitchFamily="82" charset="0"/>
              </a:rPr>
              <a:t>inovasi</a:t>
            </a:r>
            <a:r>
              <a:rPr lang="en-US" dirty="0" smtClean="0">
                <a:solidFill>
                  <a:schemeClr val="bg1"/>
                </a:solidFill>
                <a:latin typeface="Bauhaus 93" panose="04030905020B02020C02" pitchFamily="82" charset="0"/>
              </a:rPr>
              <a:t/>
            </a:r>
            <a:br>
              <a:rPr lang="en-US" dirty="0" smtClean="0">
                <a:solidFill>
                  <a:schemeClr val="bg1"/>
                </a:solidFill>
                <a:latin typeface="Bauhaus 93" panose="04030905020B02020C02" pitchFamily="82" charset="0"/>
              </a:rPr>
            </a:br>
            <a:r>
              <a:rPr lang="en-US" dirty="0">
                <a:solidFill>
                  <a:schemeClr val="bg1"/>
                </a:solidFill>
                <a:latin typeface="Bauhaus 93" panose="04030905020B02020C02" pitchFamily="82" charset="0"/>
              </a:rPr>
              <a:t/>
            </a:r>
            <a:br>
              <a:rPr lang="en-US" dirty="0">
                <a:solidFill>
                  <a:schemeClr val="bg1"/>
                </a:solidFill>
                <a:latin typeface="Bauhaus 93" panose="04030905020B02020C02" pitchFamily="82" charset="0"/>
              </a:rPr>
            </a:br>
            <a:endParaRPr lang="en-US" dirty="0">
              <a:solidFill>
                <a:schemeClr val="bg1"/>
              </a:solidFill>
              <a:latin typeface="Bauhaus 93" panose="04030905020B02020C02" pitchFamily="82" charset="0"/>
            </a:endParaRPr>
          </a:p>
        </p:txBody>
      </p:sp>
      <p:sp>
        <p:nvSpPr>
          <p:cNvPr id="7" name="Title 1">
            <a:extLst>
              <a:ext uri="{FF2B5EF4-FFF2-40B4-BE49-F238E27FC236}">
                <a16:creationId xmlns:a16="http://schemas.microsoft.com/office/drawing/2014/main" xmlns="" id="{25A2F348-8B5F-440D-9513-9BD75F928BC3}"/>
              </a:ext>
            </a:extLst>
          </p:cNvPr>
          <p:cNvSpPr txBox="1">
            <a:spLocks/>
          </p:cNvSpPr>
          <p:nvPr/>
        </p:nvSpPr>
        <p:spPr>
          <a:xfrm>
            <a:off x="551542" y="3960262"/>
            <a:ext cx="11654972" cy="277293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buFont typeface="Wingdings" pitchFamily="2" charset="2"/>
              <a:buChar char="q"/>
            </a:pPr>
            <a:r>
              <a:rPr lang="en-US" sz="4000" dirty="0" err="1">
                <a:solidFill>
                  <a:schemeClr val="bg1"/>
                </a:solidFill>
                <a:latin typeface="Bauhaus 93" panose="04030905020B02020C02" pitchFamily="82" charset="0"/>
              </a:rPr>
              <a:t>Mendeskripsikan</a:t>
            </a:r>
            <a:r>
              <a:rPr lang="en-US" sz="4000" dirty="0">
                <a:solidFill>
                  <a:schemeClr val="bg1"/>
                </a:solidFill>
                <a:latin typeface="Bauhaus 93" panose="04030905020B02020C02" pitchFamily="82" charset="0"/>
              </a:rPr>
              <a:t> </a:t>
            </a:r>
            <a:r>
              <a:rPr lang="en-US" sz="4000" dirty="0" err="1" smtClean="0">
                <a:solidFill>
                  <a:schemeClr val="bg1"/>
                </a:solidFill>
                <a:latin typeface="Bauhaus 93" panose="04030905020B02020C02" pitchFamily="82" charset="0"/>
              </a:rPr>
              <a:t>Jenis</a:t>
            </a:r>
            <a:r>
              <a:rPr lang="en-US" sz="4000" dirty="0" smtClean="0">
                <a:solidFill>
                  <a:schemeClr val="bg1"/>
                </a:solidFill>
                <a:latin typeface="Bauhaus 93" panose="04030905020B02020C02" pitchFamily="82" charset="0"/>
              </a:rPr>
              <a:t> </a:t>
            </a:r>
            <a:r>
              <a:rPr lang="en-US" sz="4000" dirty="0" err="1">
                <a:solidFill>
                  <a:schemeClr val="bg1"/>
                </a:solidFill>
                <a:latin typeface="Bauhaus 93" panose="04030905020B02020C02" pitchFamily="82" charset="0"/>
              </a:rPr>
              <a:t>dan</a:t>
            </a:r>
            <a:r>
              <a:rPr lang="en-US" sz="4000" dirty="0">
                <a:solidFill>
                  <a:schemeClr val="bg1"/>
                </a:solidFill>
                <a:latin typeface="Bauhaus 93" panose="04030905020B02020C02" pitchFamily="82" charset="0"/>
              </a:rPr>
              <a:t> </a:t>
            </a:r>
            <a:r>
              <a:rPr lang="en-US" sz="4000" dirty="0" err="1">
                <a:solidFill>
                  <a:schemeClr val="bg1"/>
                </a:solidFill>
                <a:latin typeface="Bauhaus 93" panose="04030905020B02020C02" pitchFamily="82" charset="0"/>
              </a:rPr>
              <a:t>ragam</a:t>
            </a:r>
            <a:r>
              <a:rPr lang="en-US" sz="4000" dirty="0">
                <a:solidFill>
                  <a:schemeClr val="bg1"/>
                </a:solidFill>
                <a:latin typeface="Bauhaus 93" panose="04030905020B02020C02" pitchFamily="82" charset="0"/>
              </a:rPr>
              <a:t> </a:t>
            </a:r>
            <a:r>
              <a:rPr lang="en-US" sz="4000" dirty="0" err="1">
                <a:solidFill>
                  <a:schemeClr val="bg1"/>
                </a:solidFill>
                <a:latin typeface="Bauhaus 93" panose="04030905020B02020C02" pitchFamily="82" charset="0"/>
              </a:rPr>
              <a:t>inovasi</a:t>
            </a:r>
            <a:r>
              <a:rPr lang="en-US" sz="4000" dirty="0">
                <a:solidFill>
                  <a:schemeClr val="bg1"/>
                </a:solidFill>
                <a:latin typeface="Bauhaus 93" panose="04030905020B02020C02" pitchFamily="82" charset="0"/>
              </a:rPr>
              <a:t/>
            </a:r>
            <a:br>
              <a:rPr lang="en-US" sz="4000" dirty="0">
                <a:solidFill>
                  <a:schemeClr val="bg1"/>
                </a:solidFill>
                <a:latin typeface="Bauhaus 93" panose="04030905020B02020C02" pitchFamily="82" charset="0"/>
              </a:rPr>
            </a:br>
            <a:endParaRPr lang="en-US" sz="4000" dirty="0">
              <a:solidFill>
                <a:schemeClr val="bg1"/>
              </a:solidFill>
              <a:latin typeface="Bauhaus 93" panose="04030905020B02020C02" pitchFamily="82" charset="0"/>
            </a:endParaRPr>
          </a:p>
        </p:txBody>
      </p:sp>
      <p:sp>
        <p:nvSpPr>
          <p:cNvPr id="8" name="Title 1">
            <a:extLst>
              <a:ext uri="{FF2B5EF4-FFF2-40B4-BE49-F238E27FC236}">
                <a16:creationId xmlns:a16="http://schemas.microsoft.com/office/drawing/2014/main" xmlns="" id="{25A2F348-8B5F-440D-9513-9BD75F928BC3}"/>
              </a:ext>
            </a:extLst>
          </p:cNvPr>
          <p:cNvSpPr txBox="1">
            <a:spLocks/>
          </p:cNvSpPr>
          <p:nvPr/>
        </p:nvSpPr>
        <p:spPr>
          <a:xfrm>
            <a:off x="551542" y="3392342"/>
            <a:ext cx="11654971" cy="13864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buFont typeface="Wingdings" pitchFamily="2" charset="2"/>
              <a:buChar char="q"/>
            </a:pPr>
            <a:r>
              <a:rPr lang="en-US" sz="4000" dirty="0" err="1" smtClean="0">
                <a:solidFill>
                  <a:schemeClr val="bg1"/>
                </a:solidFill>
                <a:latin typeface="Bauhaus 93" panose="04030905020B02020C02" pitchFamily="82" charset="0"/>
              </a:rPr>
              <a:t>Mendeskripsikan</a:t>
            </a:r>
            <a:r>
              <a:rPr lang="en-US" sz="4000" dirty="0" smtClean="0">
                <a:solidFill>
                  <a:schemeClr val="bg1"/>
                </a:solidFill>
                <a:latin typeface="Bauhaus 93" panose="04030905020B02020C02" pitchFamily="82" charset="0"/>
              </a:rPr>
              <a:t> </a:t>
            </a:r>
            <a:r>
              <a:rPr lang="en-US" sz="4000" dirty="0" err="1" smtClean="0">
                <a:solidFill>
                  <a:schemeClr val="bg1"/>
                </a:solidFill>
                <a:latin typeface="Bauhaus 93" panose="04030905020B02020C02" pitchFamily="82" charset="0"/>
              </a:rPr>
              <a:t>aspek</a:t>
            </a:r>
            <a:r>
              <a:rPr lang="en-US" sz="4000" dirty="0" smtClean="0">
                <a:solidFill>
                  <a:schemeClr val="bg1"/>
                </a:solidFill>
                <a:latin typeface="Bauhaus 93" panose="04030905020B02020C02" pitchFamily="82" charset="0"/>
              </a:rPr>
              <a:t> </a:t>
            </a:r>
            <a:r>
              <a:rPr lang="en-US" sz="4000" dirty="0" err="1" smtClean="0">
                <a:solidFill>
                  <a:schemeClr val="bg1"/>
                </a:solidFill>
                <a:latin typeface="Bauhaus 93" panose="04030905020B02020C02" pitchFamily="82" charset="0"/>
              </a:rPr>
              <a:t>inovasi</a:t>
            </a:r>
            <a:endParaRPr lang="en-US" sz="4000" dirty="0">
              <a:solidFill>
                <a:schemeClr val="bg1"/>
              </a:solidFill>
              <a:latin typeface="Bauhaus 93" panose="04030905020B02020C02" pitchFamily="82" charset="0"/>
            </a:endParaRPr>
          </a:p>
        </p:txBody>
      </p:sp>
      <p:sp>
        <p:nvSpPr>
          <p:cNvPr id="9" name="Title 1">
            <a:extLst>
              <a:ext uri="{FF2B5EF4-FFF2-40B4-BE49-F238E27FC236}">
                <a16:creationId xmlns:a16="http://schemas.microsoft.com/office/drawing/2014/main" xmlns="" id="{25A2F348-8B5F-440D-9513-9BD75F928BC3}"/>
              </a:ext>
            </a:extLst>
          </p:cNvPr>
          <p:cNvSpPr txBox="1">
            <a:spLocks/>
          </p:cNvSpPr>
          <p:nvPr/>
        </p:nvSpPr>
        <p:spPr>
          <a:xfrm>
            <a:off x="247732" y="1622285"/>
            <a:ext cx="10805886" cy="141257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err="1" smtClean="0">
                <a:solidFill>
                  <a:schemeClr val="bg1"/>
                </a:solidFill>
                <a:latin typeface="Bauhaus 93" panose="04030905020B02020C02" pitchFamily="82" charset="0"/>
              </a:rPr>
              <a:t>Mahasiswa</a:t>
            </a:r>
            <a:r>
              <a:rPr lang="en-US" dirty="0" smtClean="0">
                <a:solidFill>
                  <a:schemeClr val="bg1"/>
                </a:solidFill>
                <a:latin typeface="Bauhaus 93" panose="04030905020B02020C02" pitchFamily="82" charset="0"/>
              </a:rPr>
              <a:t> </a:t>
            </a:r>
            <a:r>
              <a:rPr lang="en-US" dirty="0" err="1" smtClean="0">
                <a:solidFill>
                  <a:schemeClr val="bg1"/>
                </a:solidFill>
                <a:latin typeface="Bauhaus 93" panose="04030905020B02020C02" pitchFamily="82" charset="0"/>
              </a:rPr>
              <a:t>dapat</a:t>
            </a:r>
            <a:r>
              <a:rPr lang="en-US" dirty="0" smtClean="0">
                <a:solidFill>
                  <a:schemeClr val="bg1"/>
                </a:solidFill>
                <a:latin typeface="Bauhaus 93" panose="04030905020B02020C02" pitchFamily="82" charset="0"/>
              </a:rPr>
              <a:t> </a:t>
            </a:r>
            <a:endParaRPr lang="en-US" dirty="0">
              <a:solidFill>
                <a:schemeClr val="bg1"/>
              </a:solidFill>
              <a:latin typeface="Bauhaus 93" panose="04030905020B02020C02" pitchFamily="82" charset="0"/>
            </a:endParaRPr>
          </a:p>
        </p:txBody>
      </p:sp>
      <p:sp>
        <p:nvSpPr>
          <p:cNvPr id="11" name="Title 1">
            <a:extLst>
              <a:ext uri="{FF2B5EF4-FFF2-40B4-BE49-F238E27FC236}">
                <a16:creationId xmlns:a16="http://schemas.microsoft.com/office/drawing/2014/main" xmlns="" id="{25A2F348-8B5F-440D-9513-9BD75F928BC3}"/>
              </a:ext>
            </a:extLst>
          </p:cNvPr>
          <p:cNvSpPr txBox="1">
            <a:spLocks/>
          </p:cNvSpPr>
          <p:nvPr/>
        </p:nvSpPr>
        <p:spPr>
          <a:xfrm>
            <a:off x="551542" y="4684162"/>
            <a:ext cx="11654972" cy="277293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buFont typeface="Wingdings" pitchFamily="2" charset="2"/>
              <a:buChar char="q"/>
            </a:pPr>
            <a:r>
              <a:rPr lang="en-US" sz="4000" dirty="0" err="1" smtClean="0">
                <a:solidFill>
                  <a:schemeClr val="bg1"/>
                </a:solidFill>
                <a:latin typeface="Bauhaus 93" panose="04030905020B02020C02" pitchFamily="82" charset="0"/>
              </a:rPr>
              <a:t>Menjelaskan</a:t>
            </a:r>
            <a:r>
              <a:rPr lang="en-US" sz="4000" dirty="0" smtClean="0">
                <a:solidFill>
                  <a:schemeClr val="bg1"/>
                </a:solidFill>
                <a:latin typeface="Bauhaus 93" panose="04030905020B02020C02" pitchFamily="82" charset="0"/>
              </a:rPr>
              <a:t> </a:t>
            </a:r>
            <a:r>
              <a:rPr lang="en-US" sz="4000" dirty="0" err="1" smtClean="0">
                <a:solidFill>
                  <a:schemeClr val="bg1"/>
                </a:solidFill>
                <a:latin typeface="Bauhaus 93" panose="04030905020B02020C02" pitchFamily="82" charset="0"/>
              </a:rPr>
              <a:t>inovasi</a:t>
            </a:r>
            <a:r>
              <a:rPr lang="en-US" sz="4000" dirty="0" smtClean="0">
                <a:solidFill>
                  <a:schemeClr val="bg1"/>
                </a:solidFill>
                <a:latin typeface="Bauhaus 93" panose="04030905020B02020C02" pitchFamily="82" charset="0"/>
              </a:rPr>
              <a:t> </a:t>
            </a:r>
            <a:r>
              <a:rPr lang="en-US" sz="4000" dirty="0" err="1" smtClean="0">
                <a:solidFill>
                  <a:schemeClr val="bg1"/>
                </a:solidFill>
                <a:latin typeface="Bauhaus 93" panose="04030905020B02020C02" pitchFamily="82" charset="0"/>
              </a:rPr>
              <a:t>dalam</a:t>
            </a:r>
            <a:r>
              <a:rPr lang="en-US" sz="4000" dirty="0" smtClean="0">
                <a:solidFill>
                  <a:schemeClr val="bg1"/>
                </a:solidFill>
                <a:latin typeface="Bauhaus 93" panose="04030905020B02020C02" pitchFamily="82" charset="0"/>
              </a:rPr>
              <a:t> TP</a:t>
            </a:r>
            <a:endParaRPr lang="en-US" sz="4000" dirty="0">
              <a:solidFill>
                <a:schemeClr val="bg1"/>
              </a:solidFill>
              <a:latin typeface="Bauhaus 93" panose="04030905020B02020C02" pitchFamily="82" charset="0"/>
            </a:endParaRPr>
          </a:p>
        </p:txBody>
      </p:sp>
    </p:spTree>
    <p:extLst>
      <p:ext uri="{BB962C8B-B14F-4D97-AF65-F5344CB8AC3E}">
        <p14:creationId xmlns:p14="http://schemas.microsoft.com/office/powerpoint/2010/main" val="3747371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5AB0C7">
            <a:alpha val="0"/>
          </a:srgbClr>
        </a:solidFill>
        <a:effectLst/>
      </p:bgPr>
    </p:bg>
    <p:spTree>
      <p:nvGrpSpPr>
        <p:cNvPr id="1" name=""/>
        <p:cNvGrpSpPr/>
        <p:nvPr/>
      </p:nvGrpSpPr>
      <p:grpSpPr>
        <a:xfrm>
          <a:off x="0" y="0"/>
          <a:ext cx="0" cy="0"/>
          <a:chOff x="0" y="0"/>
          <a:chExt cx="0" cy="0"/>
        </a:xfrm>
      </p:grpSpPr>
      <p:pic>
        <p:nvPicPr>
          <p:cNvPr id="4" name="Picture 2" descr="C:\Users\Warsito\AppData\Local\Temp\Rar$DRa2284.28609\114774-OOWSDB-23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9108"/>
          <a:stretch/>
        </p:blipFill>
        <p:spPr bwMode="auto">
          <a:xfrm>
            <a:off x="7508391" y="1904154"/>
            <a:ext cx="5469228" cy="497109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Warsito\AppData\Local\Temp\Rar$DRa2284.28609\114774-OOWSDB-23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2049" t="72563" b="9108"/>
          <a:stretch/>
        </p:blipFill>
        <p:spPr bwMode="auto">
          <a:xfrm>
            <a:off x="4726546" y="5872766"/>
            <a:ext cx="2075647" cy="100248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Warsito\AppData\Local\Temp\Rar$DRa2284.28609\114774-OOWSDB-23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2049" t="72563" b="9108"/>
          <a:stretch/>
        </p:blipFill>
        <p:spPr bwMode="auto">
          <a:xfrm>
            <a:off x="2897745" y="5868398"/>
            <a:ext cx="2075647" cy="100248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Warsito\AppData\Local\Temp\Rar$DRa2284.28609\114774-OOWSDB-23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2049" t="72563" b="9108"/>
          <a:stretch/>
        </p:blipFill>
        <p:spPr bwMode="auto">
          <a:xfrm>
            <a:off x="932640" y="5868398"/>
            <a:ext cx="2075647" cy="100248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Warsito\AppData\Local\Temp\Rar$DRa2284.28609\114774-OOWSDB-23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2049" t="72563" b="9108"/>
          <a:stretch/>
        </p:blipFill>
        <p:spPr bwMode="auto">
          <a:xfrm>
            <a:off x="-156704" y="5868398"/>
            <a:ext cx="2075647" cy="100248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Warsito\AppData\Local\Temp\Rar$DRa2284.28609\114774-OOWSDB-23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2049" t="72563" b="9108"/>
          <a:stretch/>
        </p:blipFill>
        <p:spPr bwMode="auto">
          <a:xfrm>
            <a:off x="5764369" y="5872765"/>
            <a:ext cx="2075647" cy="1002481"/>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543336" y="1563756"/>
            <a:ext cx="7924800" cy="0"/>
          </a:xfrm>
          <a:prstGeom prst="line">
            <a:avLst/>
          </a:prstGeom>
          <a:ln w="76200">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xmlns="" id="{25A2F348-8B5F-440D-9513-9BD75F928BC3}"/>
              </a:ext>
            </a:extLst>
          </p:cNvPr>
          <p:cNvSpPr txBox="1">
            <a:spLocks/>
          </p:cNvSpPr>
          <p:nvPr/>
        </p:nvSpPr>
        <p:spPr>
          <a:xfrm>
            <a:off x="-45055" y="187564"/>
            <a:ext cx="9063151" cy="190954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dirty="0" err="1" smtClean="0">
                <a:latin typeface="Adobe Song Std L" panose="02020300000000000000" pitchFamily="18" charset="-128"/>
                <a:ea typeface="Adobe Song Std L" panose="02020300000000000000" pitchFamily="18" charset="-128"/>
              </a:rPr>
              <a:t>Apa</a:t>
            </a:r>
            <a:r>
              <a:rPr lang="en-US" sz="5400" dirty="0" smtClean="0">
                <a:latin typeface="Adobe Song Std L" panose="02020300000000000000" pitchFamily="18" charset="-128"/>
                <a:ea typeface="Adobe Song Std L" panose="02020300000000000000" pitchFamily="18" charset="-128"/>
              </a:rPr>
              <a:t> </a:t>
            </a:r>
            <a:r>
              <a:rPr lang="en-US" sz="5400" dirty="0" err="1" smtClean="0">
                <a:latin typeface="Adobe Song Std L" panose="02020300000000000000" pitchFamily="18" charset="-128"/>
                <a:ea typeface="Adobe Song Std L" panose="02020300000000000000" pitchFamily="18" charset="-128"/>
              </a:rPr>
              <a:t>itu</a:t>
            </a:r>
            <a:r>
              <a:rPr lang="en-US" sz="5400" dirty="0">
                <a:latin typeface="Adobe Song Std L" panose="02020300000000000000" pitchFamily="18" charset="-128"/>
                <a:ea typeface="Adobe Song Std L" panose="02020300000000000000" pitchFamily="18" charset="-128"/>
              </a:rPr>
              <a:t> </a:t>
            </a:r>
            <a:r>
              <a:rPr lang="en-US" sz="5400" dirty="0" err="1" smtClean="0">
                <a:latin typeface="Bauhaus 93" panose="04030905020B02020C02" pitchFamily="82" charset="0"/>
                <a:ea typeface="Adobe Song Std L" panose="02020300000000000000" pitchFamily="18" charset="-128"/>
              </a:rPr>
              <a:t>Inovasi</a:t>
            </a:r>
            <a:r>
              <a:rPr lang="en-US" sz="5400" dirty="0" smtClean="0">
                <a:latin typeface="Bauhaus 93" panose="04030905020B02020C02" pitchFamily="82" charset="0"/>
                <a:ea typeface="Adobe Song Std L" panose="02020300000000000000" pitchFamily="18" charset="-128"/>
              </a:rPr>
              <a:t>?</a:t>
            </a:r>
            <a:endParaRPr lang="en-US" sz="5400" dirty="0">
              <a:latin typeface="Bauhaus 93" panose="04030905020B02020C02" pitchFamily="82" charset="0"/>
            </a:endParaRPr>
          </a:p>
        </p:txBody>
      </p:sp>
      <p:sp>
        <p:nvSpPr>
          <p:cNvPr id="14" name="Title 1">
            <a:extLst>
              <a:ext uri="{FF2B5EF4-FFF2-40B4-BE49-F238E27FC236}">
                <a16:creationId xmlns:a16="http://schemas.microsoft.com/office/drawing/2014/main" xmlns="" id="{25A2F348-8B5F-440D-9513-9BD75F928BC3}"/>
              </a:ext>
            </a:extLst>
          </p:cNvPr>
          <p:cNvSpPr txBox="1">
            <a:spLocks/>
          </p:cNvSpPr>
          <p:nvPr/>
        </p:nvSpPr>
        <p:spPr>
          <a:xfrm>
            <a:off x="0" y="2284675"/>
            <a:ext cx="9063151" cy="1909546"/>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dirty="0">
                <a:latin typeface="Adobe Song Std L" panose="02020300000000000000" pitchFamily="18" charset="-128"/>
                <a:ea typeface="Adobe Song Std L" panose="02020300000000000000" pitchFamily="18" charset="-128"/>
              </a:rPr>
              <a:t>“a change that creates a new dimension of </a:t>
            </a:r>
            <a:r>
              <a:rPr lang="en-US" sz="5400" dirty="0" smtClean="0">
                <a:latin typeface="Adobe Song Std L" panose="02020300000000000000" pitchFamily="18" charset="-128"/>
                <a:ea typeface="Adobe Song Std L" panose="02020300000000000000" pitchFamily="18" charset="-128"/>
              </a:rPr>
              <a:t>performance”</a:t>
            </a:r>
            <a:endParaRPr lang="en-US" sz="5400" dirty="0">
              <a:latin typeface="Adobe Song Std L" panose="02020300000000000000" pitchFamily="18" charset="-128"/>
              <a:ea typeface="Adobe Song Std L" panose="02020300000000000000" pitchFamily="18" charset="-128"/>
            </a:endParaRPr>
          </a:p>
          <a:p>
            <a:pPr algn="ctr"/>
            <a:r>
              <a:rPr lang="en-US" sz="5400" dirty="0" smtClean="0">
                <a:latin typeface="Adobe Song Std L" panose="02020300000000000000" pitchFamily="18" charset="-128"/>
                <a:ea typeface="Adobe Song Std L" panose="02020300000000000000" pitchFamily="18" charset="-128"/>
              </a:rPr>
              <a:t>(Peter </a:t>
            </a:r>
            <a:r>
              <a:rPr lang="en-US" sz="5400" dirty="0" err="1" smtClean="0">
                <a:latin typeface="Adobe Song Std L" panose="02020300000000000000" pitchFamily="18" charset="-128"/>
                <a:ea typeface="Adobe Song Std L" panose="02020300000000000000" pitchFamily="18" charset="-128"/>
              </a:rPr>
              <a:t>Drucker</a:t>
            </a:r>
            <a:r>
              <a:rPr lang="en-US" sz="5400" dirty="0" smtClean="0">
                <a:latin typeface="Adobe Song Std L" panose="02020300000000000000" pitchFamily="18" charset="-128"/>
                <a:ea typeface="Adobe Song Std L" panose="02020300000000000000" pitchFamily="18" charset="-128"/>
              </a:rPr>
              <a:t>)</a:t>
            </a:r>
            <a:endParaRPr lang="en-US" sz="5400" dirty="0">
              <a:latin typeface="Adobe Song Std L" panose="02020300000000000000" pitchFamily="18" charset="-128"/>
              <a:ea typeface="Adobe Song Std L" panose="02020300000000000000" pitchFamily="18" charset="-128"/>
            </a:endParaRPr>
          </a:p>
        </p:txBody>
      </p:sp>
    </p:spTree>
    <p:extLst>
      <p:ext uri="{BB962C8B-B14F-4D97-AF65-F5344CB8AC3E}">
        <p14:creationId xmlns:p14="http://schemas.microsoft.com/office/powerpoint/2010/main" val="11715858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AB0C7">
            <a:alpha val="0"/>
          </a:srgbClr>
        </a:solidFill>
        <a:effectLst/>
      </p:bgPr>
    </p:bg>
    <p:spTree>
      <p:nvGrpSpPr>
        <p:cNvPr id="1" name=""/>
        <p:cNvGrpSpPr/>
        <p:nvPr/>
      </p:nvGrpSpPr>
      <p:grpSpPr>
        <a:xfrm>
          <a:off x="0" y="0"/>
          <a:ext cx="0" cy="0"/>
          <a:chOff x="0" y="0"/>
          <a:chExt cx="0" cy="0"/>
        </a:xfrm>
      </p:grpSpPr>
      <p:pic>
        <p:nvPicPr>
          <p:cNvPr id="4" name="Picture 2" descr="C:\Users\Warsito\AppData\Local\Temp\Rar$DRa2284.28609\114774-OOWSDB-23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9108"/>
          <a:stretch/>
        </p:blipFill>
        <p:spPr bwMode="auto">
          <a:xfrm>
            <a:off x="7508391" y="1904154"/>
            <a:ext cx="5469228" cy="497109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Warsito\AppData\Local\Temp\Rar$DRa2284.28609\114774-OOWSDB-23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2049" t="72563" b="9108"/>
          <a:stretch/>
        </p:blipFill>
        <p:spPr bwMode="auto">
          <a:xfrm>
            <a:off x="4726546" y="5872766"/>
            <a:ext cx="2075647" cy="100248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Warsito\AppData\Local\Temp\Rar$DRa2284.28609\114774-OOWSDB-23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2049" t="72563" b="9108"/>
          <a:stretch/>
        </p:blipFill>
        <p:spPr bwMode="auto">
          <a:xfrm>
            <a:off x="2897745" y="5868398"/>
            <a:ext cx="2075647" cy="100248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Warsito\AppData\Local\Temp\Rar$DRa2284.28609\114774-OOWSDB-23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2049" t="72563" b="9108"/>
          <a:stretch/>
        </p:blipFill>
        <p:spPr bwMode="auto">
          <a:xfrm>
            <a:off x="932640" y="5868398"/>
            <a:ext cx="2075647" cy="100248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Warsito\AppData\Local\Temp\Rar$DRa2284.28609\114774-OOWSDB-23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2049" t="72563" b="9108"/>
          <a:stretch/>
        </p:blipFill>
        <p:spPr bwMode="auto">
          <a:xfrm>
            <a:off x="-156704" y="5868398"/>
            <a:ext cx="2075647" cy="100248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Warsito\AppData\Local\Temp\Rar$DRa2284.28609\114774-OOWSDB-23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2049" t="72563" b="9108"/>
          <a:stretch/>
        </p:blipFill>
        <p:spPr bwMode="auto">
          <a:xfrm>
            <a:off x="5764369" y="5872765"/>
            <a:ext cx="2075647" cy="1002481"/>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543336" y="1563756"/>
            <a:ext cx="7924800" cy="0"/>
          </a:xfrm>
          <a:prstGeom prst="line">
            <a:avLst/>
          </a:prstGeom>
          <a:ln w="76200">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xmlns="" id="{25A2F348-8B5F-440D-9513-9BD75F928BC3}"/>
              </a:ext>
            </a:extLst>
          </p:cNvPr>
          <p:cNvSpPr txBox="1">
            <a:spLocks/>
          </p:cNvSpPr>
          <p:nvPr/>
        </p:nvSpPr>
        <p:spPr>
          <a:xfrm>
            <a:off x="-45055" y="187564"/>
            <a:ext cx="9063151" cy="190954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dirty="0" err="1" smtClean="0">
                <a:latin typeface="Adobe Song Std L" panose="02020300000000000000" pitchFamily="18" charset="-128"/>
                <a:ea typeface="Adobe Song Std L" panose="02020300000000000000" pitchFamily="18" charset="-128"/>
              </a:rPr>
              <a:t>Apa</a:t>
            </a:r>
            <a:r>
              <a:rPr lang="en-US" sz="5400" dirty="0" smtClean="0">
                <a:latin typeface="Adobe Song Std L" panose="02020300000000000000" pitchFamily="18" charset="-128"/>
                <a:ea typeface="Adobe Song Std L" panose="02020300000000000000" pitchFamily="18" charset="-128"/>
              </a:rPr>
              <a:t> </a:t>
            </a:r>
            <a:r>
              <a:rPr lang="en-US" sz="5400" dirty="0" err="1" smtClean="0">
                <a:latin typeface="Adobe Song Std L" panose="02020300000000000000" pitchFamily="18" charset="-128"/>
                <a:ea typeface="Adobe Song Std L" panose="02020300000000000000" pitchFamily="18" charset="-128"/>
              </a:rPr>
              <a:t>itu</a:t>
            </a:r>
            <a:r>
              <a:rPr lang="en-US" sz="5400" dirty="0">
                <a:latin typeface="Adobe Song Std L" panose="02020300000000000000" pitchFamily="18" charset="-128"/>
                <a:ea typeface="Adobe Song Std L" panose="02020300000000000000" pitchFamily="18" charset="-128"/>
              </a:rPr>
              <a:t> </a:t>
            </a:r>
            <a:r>
              <a:rPr lang="en-US" sz="5400" dirty="0" err="1" smtClean="0">
                <a:latin typeface="Bauhaus 93" panose="04030905020B02020C02" pitchFamily="82" charset="0"/>
                <a:ea typeface="Adobe Song Std L" panose="02020300000000000000" pitchFamily="18" charset="-128"/>
              </a:rPr>
              <a:t>Inovasi</a:t>
            </a:r>
            <a:r>
              <a:rPr lang="en-US" sz="5400" dirty="0" smtClean="0">
                <a:latin typeface="Bauhaus 93" panose="04030905020B02020C02" pitchFamily="82" charset="0"/>
                <a:ea typeface="Adobe Song Std L" panose="02020300000000000000" pitchFamily="18" charset="-128"/>
              </a:rPr>
              <a:t>?</a:t>
            </a:r>
            <a:endParaRPr lang="en-US" sz="5400" dirty="0">
              <a:latin typeface="Bauhaus 93" panose="04030905020B02020C02" pitchFamily="82" charset="0"/>
            </a:endParaRPr>
          </a:p>
        </p:txBody>
      </p:sp>
      <p:sp>
        <p:nvSpPr>
          <p:cNvPr id="14" name="Title 1">
            <a:extLst>
              <a:ext uri="{FF2B5EF4-FFF2-40B4-BE49-F238E27FC236}">
                <a16:creationId xmlns:a16="http://schemas.microsoft.com/office/drawing/2014/main" xmlns="" id="{25A2F348-8B5F-440D-9513-9BD75F928BC3}"/>
              </a:ext>
            </a:extLst>
          </p:cNvPr>
          <p:cNvSpPr txBox="1">
            <a:spLocks/>
          </p:cNvSpPr>
          <p:nvPr/>
        </p:nvSpPr>
        <p:spPr>
          <a:xfrm>
            <a:off x="0" y="2284675"/>
            <a:ext cx="9063151" cy="1909546"/>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dirty="0">
                <a:latin typeface="Adobe Song Std L" panose="02020300000000000000" pitchFamily="18" charset="-128"/>
                <a:ea typeface="Adobe Song Std L" panose="02020300000000000000" pitchFamily="18" charset="-128"/>
              </a:rPr>
              <a:t>“an idea, practice, or object that is perceived as new by individuals or other unit of adoption” </a:t>
            </a:r>
            <a:endParaRPr lang="en-US" sz="5400" dirty="0" smtClean="0">
              <a:latin typeface="Adobe Song Std L" panose="02020300000000000000" pitchFamily="18" charset="-128"/>
              <a:ea typeface="Adobe Song Std L" panose="02020300000000000000" pitchFamily="18" charset="-128"/>
            </a:endParaRPr>
          </a:p>
          <a:p>
            <a:pPr algn="ctr"/>
            <a:r>
              <a:rPr lang="en-US" sz="5400" dirty="0" smtClean="0">
                <a:latin typeface="Adobe Song Std L" panose="02020300000000000000" pitchFamily="18" charset="-128"/>
                <a:ea typeface="Adobe Song Std L" panose="02020300000000000000" pitchFamily="18" charset="-128"/>
              </a:rPr>
              <a:t>(Rogers)</a:t>
            </a:r>
            <a:endParaRPr lang="en-US" sz="5400" dirty="0">
              <a:latin typeface="Adobe Song Std L" panose="02020300000000000000" pitchFamily="18" charset="-128"/>
              <a:ea typeface="Adobe Song Std L" panose="02020300000000000000" pitchFamily="18" charset="-128"/>
            </a:endParaRPr>
          </a:p>
        </p:txBody>
      </p:sp>
    </p:spTree>
    <p:extLst>
      <p:ext uri="{BB962C8B-B14F-4D97-AF65-F5344CB8AC3E}">
        <p14:creationId xmlns:p14="http://schemas.microsoft.com/office/powerpoint/2010/main" val="21234165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Warsito\Downloads\smiling-businesswoman-touching-virtual-business-chart-on-screen_23-214792336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54611"/>
            <a:ext cx="12192000" cy="936722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61950" y="3429000"/>
            <a:ext cx="9144000" cy="2533650"/>
          </a:xfrm>
          <a:prstGeom prst="rect">
            <a:avLst/>
          </a:prstGeom>
          <a:solidFill>
            <a:schemeClr val="accent4">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14350" y="3495496"/>
            <a:ext cx="8801100" cy="2554545"/>
          </a:xfrm>
          <a:prstGeom prst="rect">
            <a:avLst/>
          </a:prstGeom>
        </p:spPr>
        <p:txBody>
          <a:bodyPr wrap="square">
            <a:spAutoFit/>
          </a:bodyPr>
          <a:lstStyle/>
          <a:p>
            <a:pPr>
              <a:buNone/>
            </a:pPr>
            <a:r>
              <a:rPr lang="en-US" sz="3200" dirty="0" err="1"/>
              <a:t>inovasi</a:t>
            </a:r>
            <a:r>
              <a:rPr lang="en-US" sz="3200" dirty="0"/>
              <a:t> </a:t>
            </a:r>
            <a:r>
              <a:rPr lang="en-US" sz="3200" dirty="0" err="1"/>
              <a:t>adalah</a:t>
            </a:r>
            <a:r>
              <a:rPr lang="en-US" sz="3200" dirty="0"/>
              <a:t> </a:t>
            </a:r>
            <a:r>
              <a:rPr lang="en-US" sz="3200" dirty="0" err="1"/>
              <a:t>perubahan</a:t>
            </a:r>
            <a:r>
              <a:rPr lang="en-US" sz="3200" dirty="0"/>
              <a:t> ide </a:t>
            </a:r>
            <a:r>
              <a:rPr lang="en-US" sz="3200" dirty="0" err="1"/>
              <a:t>atau</a:t>
            </a:r>
            <a:r>
              <a:rPr lang="en-US" sz="3200" dirty="0"/>
              <a:t> </a:t>
            </a:r>
            <a:r>
              <a:rPr lang="en-US" sz="3200" dirty="0" err="1"/>
              <a:t>gagasan</a:t>
            </a:r>
            <a:r>
              <a:rPr lang="en-US" sz="3200" dirty="0"/>
              <a:t> yang </a:t>
            </a:r>
            <a:r>
              <a:rPr lang="en-US" sz="3200" dirty="0" err="1"/>
              <a:t>mendorong</a:t>
            </a:r>
            <a:r>
              <a:rPr lang="en-US" sz="3200" dirty="0"/>
              <a:t> </a:t>
            </a:r>
            <a:r>
              <a:rPr lang="en-US" sz="3200" dirty="0" err="1"/>
              <a:t>seseorang</a:t>
            </a:r>
            <a:r>
              <a:rPr lang="en-US" sz="3200" dirty="0"/>
              <a:t> </a:t>
            </a:r>
            <a:r>
              <a:rPr lang="en-US" sz="3200" dirty="0" err="1"/>
              <a:t>sebagai</a:t>
            </a:r>
            <a:r>
              <a:rPr lang="en-US" sz="3200" dirty="0"/>
              <a:t> </a:t>
            </a:r>
            <a:r>
              <a:rPr lang="en-US" sz="3200" dirty="0" err="1"/>
              <a:t>penggunanya</a:t>
            </a:r>
            <a:r>
              <a:rPr lang="en-US" sz="3200" dirty="0"/>
              <a:t> </a:t>
            </a:r>
            <a:r>
              <a:rPr lang="en-US" sz="3200" dirty="0" err="1"/>
              <a:t>bekerja</a:t>
            </a:r>
            <a:r>
              <a:rPr lang="en-US" sz="3200" dirty="0"/>
              <a:t> </a:t>
            </a:r>
            <a:r>
              <a:rPr lang="en-US" sz="3200" dirty="0" err="1"/>
              <a:t>dan</a:t>
            </a:r>
            <a:r>
              <a:rPr lang="en-US" sz="3200" dirty="0"/>
              <a:t> </a:t>
            </a:r>
            <a:r>
              <a:rPr lang="en-US" sz="3200" dirty="0" err="1"/>
              <a:t>berkarya</a:t>
            </a:r>
            <a:r>
              <a:rPr lang="en-US" sz="3200" dirty="0"/>
              <a:t> </a:t>
            </a:r>
            <a:r>
              <a:rPr lang="en-US" sz="3200" dirty="0" err="1"/>
              <a:t>berbeda</a:t>
            </a:r>
            <a:r>
              <a:rPr lang="en-US" sz="3200" dirty="0"/>
              <a:t> </a:t>
            </a:r>
            <a:r>
              <a:rPr lang="en-US" sz="3200" dirty="0" err="1"/>
              <a:t>dan</a:t>
            </a:r>
            <a:r>
              <a:rPr lang="en-US" sz="3200" dirty="0"/>
              <a:t> </a:t>
            </a:r>
            <a:r>
              <a:rPr lang="en-US" sz="3200" dirty="0" err="1"/>
              <a:t>lebih</a:t>
            </a:r>
            <a:r>
              <a:rPr lang="en-US" sz="3200" dirty="0"/>
              <a:t> </a:t>
            </a:r>
            <a:r>
              <a:rPr lang="en-US" sz="3200" dirty="0" err="1"/>
              <a:t>baik</a:t>
            </a:r>
            <a:r>
              <a:rPr lang="en-US" sz="3200" dirty="0"/>
              <a:t> </a:t>
            </a:r>
            <a:r>
              <a:rPr lang="en-US" sz="3200" dirty="0" err="1"/>
              <a:t>dari</a:t>
            </a:r>
            <a:r>
              <a:rPr lang="en-US" sz="3200" dirty="0"/>
              <a:t> </a:t>
            </a:r>
            <a:r>
              <a:rPr lang="en-US" sz="3200" dirty="0" err="1"/>
              <a:t>sebelumnya</a:t>
            </a:r>
            <a:r>
              <a:rPr lang="en-US" sz="3200" dirty="0"/>
              <a:t>; </a:t>
            </a:r>
            <a:r>
              <a:rPr lang="en-US" sz="3200" dirty="0" err="1"/>
              <a:t>atau</a:t>
            </a:r>
            <a:r>
              <a:rPr lang="en-US" sz="3200" dirty="0"/>
              <a:t> </a:t>
            </a:r>
            <a:r>
              <a:rPr lang="en-US" sz="3200" dirty="0" err="1"/>
              <a:t>menghasilkan</a:t>
            </a:r>
            <a:r>
              <a:rPr lang="en-US" sz="3200" dirty="0"/>
              <a:t> </a:t>
            </a:r>
            <a:r>
              <a:rPr lang="en-US" sz="3200" dirty="0" err="1"/>
              <a:t>dimensi</a:t>
            </a:r>
            <a:r>
              <a:rPr lang="en-US" sz="3200" dirty="0"/>
              <a:t> </a:t>
            </a:r>
            <a:r>
              <a:rPr lang="en-US" sz="3200" dirty="0" err="1"/>
              <a:t>kerja</a:t>
            </a:r>
            <a:r>
              <a:rPr lang="en-US" sz="3200" dirty="0"/>
              <a:t> yang </a:t>
            </a:r>
            <a:r>
              <a:rPr lang="en-US" sz="3200" dirty="0" err="1"/>
              <a:t>baru</a:t>
            </a:r>
            <a:r>
              <a:rPr lang="en-US" sz="3200" dirty="0"/>
              <a:t>.</a:t>
            </a:r>
          </a:p>
        </p:txBody>
      </p:sp>
    </p:spTree>
    <p:extLst>
      <p:ext uri="{BB962C8B-B14F-4D97-AF65-F5344CB8AC3E}">
        <p14:creationId xmlns:p14="http://schemas.microsoft.com/office/powerpoint/2010/main" val="21378290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TextBox 4">
            <a:extLst>
              <a:ext uri="{FF2B5EF4-FFF2-40B4-BE49-F238E27FC236}">
                <a16:creationId xmlns:a16="http://schemas.microsoft.com/office/drawing/2014/main" xmlns="" id="{61F40855-9037-480D-8B51-CF6CA1559246}"/>
              </a:ext>
            </a:extLst>
          </p:cNvPr>
          <p:cNvSpPr txBox="1"/>
          <p:nvPr/>
        </p:nvSpPr>
        <p:spPr>
          <a:xfrm>
            <a:off x="-399143" y="2705725"/>
            <a:ext cx="12990286" cy="1446550"/>
          </a:xfrm>
          <a:prstGeom prst="rect">
            <a:avLst/>
          </a:prstGeom>
          <a:noFill/>
        </p:spPr>
        <p:txBody>
          <a:bodyPr wrap="square" rtlCol="0">
            <a:spAutoFit/>
          </a:bodyPr>
          <a:lstStyle/>
          <a:p>
            <a:pPr algn="ctr"/>
            <a:r>
              <a:rPr lang="en-US" sz="8800" dirty="0" err="1" smtClean="0">
                <a:solidFill>
                  <a:schemeClr val="bg1"/>
                </a:solidFill>
                <a:latin typeface="Bodoni MT Black" panose="02070A03080606020203" pitchFamily="18" charset="0"/>
              </a:rPr>
              <a:t>Aspek</a:t>
            </a:r>
            <a:r>
              <a:rPr lang="en-US" sz="8800" dirty="0" smtClean="0">
                <a:solidFill>
                  <a:schemeClr val="bg1"/>
                </a:solidFill>
                <a:latin typeface="Bodoni MT Black" panose="02070A03080606020203" pitchFamily="18" charset="0"/>
              </a:rPr>
              <a:t> </a:t>
            </a:r>
            <a:r>
              <a:rPr lang="en-US" sz="8800" dirty="0" err="1" smtClean="0">
                <a:solidFill>
                  <a:schemeClr val="bg1"/>
                </a:solidFill>
                <a:latin typeface="Bodoni MT Black" panose="02070A03080606020203" pitchFamily="18" charset="0"/>
              </a:rPr>
              <a:t>Inovasi</a:t>
            </a:r>
            <a:endParaRPr lang="en-US" sz="8800" dirty="0">
              <a:solidFill>
                <a:schemeClr val="bg1"/>
              </a:solidFill>
              <a:latin typeface="Bodoni MT Black" panose="02070A03080606020203" pitchFamily="18" charset="0"/>
            </a:endParaRPr>
          </a:p>
        </p:txBody>
      </p:sp>
      <p:cxnSp>
        <p:nvCxnSpPr>
          <p:cNvPr id="6" name="Straight Connector 5"/>
          <p:cNvCxnSpPr/>
          <p:nvPr/>
        </p:nvCxnSpPr>
        <p:spPr>
          <a:xfrm>
            <a:off x="2195307" y="4152275"/>
            <a:ext cx="7558293" cy="0"/>
          </a:xfrm>
          <a:prstGeom prst="line">
            <a:avLst/>
          </a:prstGeom>
          <a:ln w="7620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92625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Warsito\Downloads\digital-laptop-working-global-business-concept_53876-234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812462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09550" y="495300"/>
            <a:ext cx="6553200" cy="2667000"/>
          </a:xfrm>
          <a:prstGeom prst="rect">
            <a:avLst/>
          </a:prstGeom>
          <a:solidFill>
            <a:schemeClr val="accent4">
              <a:lumMod val="60000"/>
              <a:lumOff val="40000"/>
              <a:alpha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438150" y="552510"/>
            <a:ext cx="6096000" cy="892552"/>
          </a:xfrm>
          <a:prstGeom prst="rect">
            <a:avLst/>
          </a:prstGeom>
        </p:spPr>
        <p:txBody>
          <a:bodyPr>
            <a:spAutoFit/>
          </a:bodyPr>
          <a:lstStyle/>
          <a:p>
            <a:pPr algn="ctr"/>
            <a:r>
              <a:rPr lang="id-ID" sz="3200" b="1" i="1" dirty="0">
                <a:latin typeface="Calibri" panose="020F0502020204030204" pitchFamily="34" charset="0"/>
                <a:cs typeface="Calibri" panose="020F0502020204030204" pitchFamily="34" charset="0"/>
              </a:rPr>
              <a:t>Newness</a:t>
            </a:r>
            <a:r>
              <a:rPr lang="id-ID" sz="3200" dirty="0">
                <a:latin typeface="Calibri" panose="020F0502020204030204" pitchFamily="34" charset="0"/>
                <a:cs typeface="Calibri" panose="020F0502020204030204" pitchFamily="34" charset="0"/>
              </a:rPr>
              <a:t> </a:t>
            </a:r>
            <a:endParaRPr lang="en-US" sz="3200" dirty="0" smtClean="0">
              <a:latin typeface="Calibri" panose="020F0502020204030204" pitchFamily="34" charset="0"/>
              <a:cs typeface="Calibri" panose="020F0502020204030204" pitchFamily="34" charset="0"/>
            </a:endParaRPr>
          </a:p>
          <a:p>
            <a:pPr algn="ctr"/>
            <a:r>
              <a:rPr lang="id-ID" sz="2000" dirty="0" smtClean="0">
                <a:latin typeface="Calibri" panose="020F0502020204030204" pitchFamily="34" charset="0"/>
                <a:cs typeface="Calibri" panose="020F0502020204030204" pitchFamily="34" charset="0"/>
              </a:rPr>
              <a:t>(</a:t>
            </a:r>
            <a:r>
              <a:rPr lang="id-ID" sz="2000" dirty="0">
                <a:latin typeface="Calibri" panose="020F0502020204030204" pitchFamily="34" charset="0"/>
                <a:cs typeface="Calibri" panose="020F0502020204030204" pitchFamily="34" charset="0"/>
              </a:rPr>
              <a:t>Kebaruan)</a:t>
            </a:r>
            <a:endParaRPr lang="en-US" sz="11500" dirty="0">
              <a:latin typeface="Calibri" panose="020F0502020204030204" pitchFamily="34" charset="0"/>
              <a:cs typeface="Calibri" panose="020F0502020204030204" pitchFamily="34" charset="0"/>
            </a:endParaRPr>
          </a:p>
        </p:txBody>
      </p:sp>
      <p:sp>
        <p:nvSpPr>
          <p:cNvPr id="6" name="Rectangle 5"/>
          <p:cNvSpPr/>
          <p:nvPr/>
        </p:nvSpPr>
        <p:spPr>
          <a:xfrm>
            <a:off x="438150" y="1409879"/>
            <a:ext cx="6096000" cy="1569660"/>
          </a:xfrm>
          <a:prstGeom prst="rect">
            <a:avLst/>
          </a:prstGeom>
        </p:spPr>
        <p:txBody>
          <a:bodyPr>
            <a:spAutoFit/>
          </a:bodyPr>
          <a:lstStyle/>
          <a:p>
            <a:pPr algn="ctr"/>
            <a:r>
              <a:rPr lang="id-ID" sz="3200" dirty="0">
                <a:latin typeface="Calibri" panose="020F0502020204030204" pitchFamily="34" charset="0"/>
                <a:cs typeface="Calibri" panose="020F0502020204030204" pitchFamily="34" charset="0"/>
              </a:rPr>
              <a:t>kegiatan, proses, produk atau temuan ilmiah itu sebelumnya belum pernah ada atau digunakan.</a:t>
            </a: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086880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C:\Users\Warsito\Downloads\an-overhead-view-of-recycle-items-on-brown-wooden-background_23-21478172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453430" y="0"/>
            <a:ext cx="13098859" cy="872531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914400" y="873348"/>
            <a:ext cx="10077449" cy="4265062"/>
          </a:xfrm>
          <a:prstGeom prst="rect">
            <a:avLst/>
          </a:prstGeom>
          <a:solidFill>
            <a:schemeClr val="accent4">
              <a:lumMod val="60000"/>
              <a:lumOff val="40000"/>
              <a:alpha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550225" y="1125019"/>
            <a:ext cx="3091552" cy="1261884"/>
          </a:xfrm>
          <a:prstGeom prst="rect">
            <a:avLst/>
          </a:prstGeom>
        </p:spPr>
        <p:txBody>
          <a:bodyPr wrap="none">
            <a:spAutoFit/>
          </a:bodyPr>
          <a:lstStyle/>
          <a:p>
            <a:pPr algn="ctr"/>
            <a:r>
              <a:rPr lang="id-ID" sz="4400" b="1" i="1" dirty="0">
                <a:latin typeface="Calibri" panose="020F0502020204030204" pitchFamily="34" charset="0"/>
                <a:cs typeface="Calibri" panose="020F0502020204030204" pitchFamily="34" charset="0"/>
              </a:rPr>
              <a:t>Reinvention </a:t>
            </a:r>
            <a:endParaRPr lang="en-US" sz="4400" b="1" i="1" dirty="0" smtClean="0">
              <a:latin typeface="Calibri" panose="020F0502020204030204" pitchFamily="34" charset="0"/>
              <a:cs typeface="Calibri" panose="020F0502020204030204" pitchFamily="34" charset="0"/>
            </a:endParaRPr>
          </a:p>
          <a:p>
            <a:pPr algn="ctr"/>
            <a:r>
              <a:rPr lang="id-ID" sz="3200" dirty="0" smtClean="0">
                <a:latin typeface="Calibri" panose="020F0502020204030204" pitchFamily="34" charset="0"/>
                <a:cs typeface="Calibri" panose="020F0502020204030204" pitchFamily="34" charset="0"/>
              </a:rPr>
              <a:t>(</a:t>
            </a:r>
            <a:r>
              <a:rPr lang="id-ID" sz="3200" dirty="0">
                <a:latin typeface="Calibri" panose="020F0502020204030204" pitchFamily="34" charset="0"/>
                <a:cs typeface="Calibri" panose="020F0502020204030204" pitchFamily="34" charset="0"/>
              </a:rPr>
              <a:t>Temuan Ulang)</a:t>
            </a:r>
            <a:endParaRPr lang="en-US" sz="19900" dirty="0">
              <a:latin typeface="Calibri" panose="020F0502020204030204" pitchFamily="34" charset="0"/>
              <a:cs typeface="Calibri" panose="020F0502020204030204" pitchFamily="34" charset="0"/>
            </a:endParaRPr>
          </a:p>
        </p:txBody>
      </p:sp>
      <p:sp>
        <p:nvSpPr>
          <p:cNvPr id="6" name="Rectangle 5"/>
          <p:cNvSpPr/>
          <p:nvPr/>
        </p:nvSpPr>
        <p:spPr>
          <a:xfrm>
            <a:off x="1066799" y="2700635"/>
            <a:ext cx="9925050" cy="1754326"/>
          </a:xfrm>
          <a:prstGeom prst="rect">
            <a:avLst/>
          </a:prstGeom>
        </p:spPr>
        <p:txBody>
          <a:bodyPr wrap="square">
            <a:spAutoFit/>
          </a:bodyPr>
          <a:lstStyle/>
          <a:p>
            <a:pPr algn="ctr"/>
            <a:r>
              <a:rPr lang="id-ID" sz="3600" dirty="0">
                <a:latin typeface="Calibri" panose="020F0502020204030204" pitchFamily="34" charset="0"/>
                <a:cs typeface="Calibri" panose="020F0502020204030204" pitchFamily="34" charset="0"/>
              </a:rPr>
              <a:t>Temuan ulang merupakan proses daur ulang inovasi</a:t>
            </a:r>
          </a:p>
          <a:p>
            <a:pPr algn="ctr"/>
            <a:r>
              <a:rPr lang="id-ID" sz="3600" dirty="0">
                <a:latin typeface="Calibri" panose="020F0502020204030204" pitchFamily="34" charset="0"/>
                <a:cs typeface="Calibri" panose="020F0502020204030204" pitchFamily="34" charset="0"/>
              </a:rPr>
              <a:t>karena inovasi tersebut sudah dimodifikasi atau </a:t>
            </a:r>
            <a:r>
              <a:rPr lang="id-ID" sz="3600" b="1" dirty="0">
                <a:latin typeface="Calibri" panose="020F0502020204030204" pitchFamily="34" charset="0"/>
                <a:cs typeface="Calibri" panose="020F0502020204030204" pitchFamily="34" charset="0"/>
              </a:rPr>
              <a:t>disesuaikan</a:t>
            </a:r>
            <a:r>
              <a:rPr lang="id-ID" sz="3600" dirty="0">
                <a:latin typeface="Calibri" panose="020F0502020204030204" pitchFamily="34" charset="0"/>
                <a:cs typeface="Calibri" panose="020F0502020204030204" pitchFamily="34" charset="0"/>
              </a:rPr>
              <a:t> dengan kebutuhan </a:t>
            </a:r>
            <a:r>
              <a:rPr lang="id-ID" sz="3600" b="1" dirty="0">
                <a:latin typeface="Calibri" panose="020F0502020204030204" pitchFamily="34" charset="0"/>
                <a:cs typeface="Calibri" panose="020F0502020204030204" pitchFamily="34" charset="0"/>
              </a:rPr>
              <a:t>masyarakat</a:t>
            </a:r>
            <a:endParaRPr lang="en-US" sz="3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66511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10642</TotalTime>
  <Words>538</Words>
  <Application>Microsoft Office PowerPoint</Application>
  <PresentationFormat>Custom</PresentationFormat>
  <Paragraphs>70</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“Memahami Inovasi-inovasi Teknologi Pendidikan”</vt:lpstr>
      <vt:lpstr>Menjelaskan Pengertian inovasi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Cakupan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Warsito</cp:lastModifiedBy>
  <cp:revision>84</cp:revision>
  <dcterms:created xsi:type="dcterms:W3CDTF">2018-07-03T04:13:08Z</dcterms:created>
  <dcterms:modified xsi:type="dcterms:W3CDTF">2019-01-16T02:58:46Z</dcterms:modified>
</cp:coreProperties>
</file>