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9E03-8365-43B2-9ABB-29711AFE3C4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4C6D64C-E27C-4583-ABD9-0E5BF0942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10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9E03-8365-43B2-9ABB-29711AFE3C4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4C6D64C-E27C-4583-ABD9-0E5BF0942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13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9E03-8365-43B2-9ABB-29711AFE3C4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4C6D64C-E27C-4583-ABD9-0E5BF0942D2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8293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9E03-8365-43B2-9ABB-29711AFE3C4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4C6D64C-E27C-4583-ABD9-0E5BF0942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1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9E03-8365-43B2-9ABB-29711AFE3C4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4C6D64C-E27C-4583-ABD9-0E5BF0942D2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9777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9E03-8365-43B2-9ABB-29711AFE3C4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4C6D64C-E27C-4583-ABD9-0E5BF0942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28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9E03-8365-43B2-9ABB-29711AFE3C4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D64C-E27C-4583-ABD9-0E5BF0942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58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9E03-8365-43B2-9ABB-29711AFE3C4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D64C-E27C-4583-ABD9-0E5BF0942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09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9E03-8365-43B2-9ABB-29711AFE3C4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D64C-E27C-4583-ABD9-0E5BF0942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89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9E03-8365-43B2-9ABB-29711AFE3C4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4C6D64C-E27C-4583-ABD9-0E5BF0942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0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9E03-8365-43B2-9ABB-29711AFE3C4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4C6D64C-E27C-4583-ABD9-0E5BF0942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48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9E03-8365-43B2-9ABB-29711AFE3C4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4C6D64C-E27C-4583-ABD9-0E5BF0942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14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9E03-8365-43B2-9ABB-29711AFE3C4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D64C-E27C-4583-ABD9-0E5BF0942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0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9E03-8365-43B2-9ABB-29711AFE3C4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D64C-E27C-4583-ABD9-0E5BF0942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10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9E03-8365-43B2-9ABB-29711AFE3C4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D64C-E27C-4583-ABD9-0E5BF0942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13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9E03-8365-43B2-9ABB-29711AFE3C4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4C6D64C-E27C-4583-ABD9-0E5BF0942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40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89E03-8365-43B2-9ABB-29711AFE3C4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4C6D64C-E27C-4583-ABD9-0E5BF0942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3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Wawancara</a:t>
            </a:r>
            <a:r>
              <a:rPr lang="en-US" dirty="0" smtClean="0"/>
              <a:t> </a:t>
            </a:r>
            <a:r>
              <a:rPr lang="en-US" dirty="0" err="1" smtClean="0"/>
              <a:t>informasional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Tim </a:t>
            </a:r>
            <a:r>
              <a:rPr lang="en-US" dirty="0" err="1" smtClean="0"/>
              <a:t>Dosen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61"/>
    </mc:Choice>
    <mc:Fallback xmlns="">
      <p:transition spd="slow" advTm="71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Struktur</a:t>
            </a:r>
            <a:r>
              <a:rPr lang="en-US" dirty="0"/>
              <a:t> </a:t>
            </a:r>
            <a:r>
              <a:rPr lang="en-US" dirty="0" err="1"/>
              <a:t>Wawancara</a:t>
            </a:r>
            <a:r>
              <a:rPr lang="en-US" dirty="0"/>
              <a:t>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Opening the Interview: A Solid opening is essential in motivating an interviewee</a:t>
            </a:r>
          </a:p>
          <a:p>
            <a:r>
              <a:rPr lang="en-US" dirty="0" smtClean="0"/>
              <a:t>Conducting the Interview:</a:t>
            </a:r>
          </a:p>
          <a:p>
            <a:pPr>
              <a:buFont typeface="Century Gothic" panose="020B0502020202020204" pitchFamily="34" charset="0"/>
              <a:buChar char="√"/>
            </a:pPr>
            <a:r>
              <a:rPr lang="en-US" dirty="0" smtClean="0"/>
              <a:t>Motivating interviewee</a:t>
            </a:r>
          </a:p>
          <a:p>
            <a:pPr>
              <a:buFont typeface="Century Gothic" panose="020B0502020202020204" pitchFamily="34" charset="0"/>
              <a:buChar char="√"/>
            </a:pPr>
            <a:r>
              <a:rPr lang="en-US" dirty="0" smtClean="0"/>
              <a:t>Asking questions</a:t>
            </a:r>
          </a:p>
          <a:p>
            <a:pPr>
              <a:buFont typeface="Century Gothic" panose="020B0502020202020204" pitchFamily="34" charset="0"/>
              <a:buChar char="√"/>
            </a:pPr>
            <a:r>
              <a:rPr lang="en-US" dirty="0" smtClean="0"/>
              <a:t>Note taking and recording</a:t>
            </a:r>
          </a:p>
          <a:p>
            <a:r>
              <a:rPr lang="en-US" dirty="0" smtClean="0"/>
              <a:t>Closing the Interview</a:t>
            </a:r>
          </a:p>
          <a:p>
            <a:r>
              <a:rPr lang="en-US" dirty="0" smtClean="0"/>
              <a:t>Preparing the Report or Story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3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99"/>
    </mc:Choice>
    <mc:Fallback xmlns="">
      <p:transition spd="slow" advTm="87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Laporan</a:t>
            </a:r>
            <a:r>
              <a:rPr lang="en-US" dirty="0" smtClean="0"/>
              <a:t> </a:t>
            </a:r>
            <a:r>
              <a:rPr lang="en-US" dirty="0" err="1" smtClean="0"/>
              <a:t>Wawancara</a:t>
            </a:r>
            <a:r>
              <a:rPr lang="en-US" dirty="0" smtClean="0"/>
              <a:t>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Reviu</a:t>
            </a:r>
            <a:r>
              <a:rPr lang="en-US" dirty="0" smtClean="0"/>
              <a:t> </a:t>
            </a:r>
            <a:r>
              <a:rPr lang="en-US" dirty="0" err="1" smtClean="0"/>
              <a:t>semua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hasil</a:t>
            </a:r>
            <a:r>
              <a:rPr lang="en-US" dirty="0" smtClean="0"/>
              <a:t> </a:t>
            </a:r>
            <a:r>
              <a:rPr lang="en-US" dirty="0" err="1" smtClean="0"/>
              <a:t>observasi</a:t>
            </a:r>
            <a:r>
              <a:rPr lang="en-US" dirty="0" smtClean="0"/>
              <a:t> yang </a:t>
            </a:r>
            <a:r>
              <a:rPr lang="en-US" dirty="0" err="1" smtClean="0"/>
              <a:t>diperoleh</a:t>
            </a:r>
            <a:r>
              <a:rPr lang="en-US" dirty="0" smtClean="0"/>
              <a:t> </a:t>
            </a:r>
            <a:r>
              <a:rPr lang="en-US" dirty="0" err="1" smtClean="0"/>
              <a:t>selama</a:t>
            </a:r>
            <a:r>
              <a:rPr lang="en-US" dirty="0" smtClean="0"/>
              <a:t> </a:t>
            </a:r>
            <a:r>
              <a:rPr lang="en-US" dirty="0" err="1" smtClean="0"/>
              <a:t>wawancara</a:t>
            </a:r>
            <a:r>
              <a:rPr lang="en-US" dirty="0" smtClean="0"/>
              <a:t> </a:t>
            </a:r>
            <a:r>
              <a:rPr lang="en-US" dirty="0" err="1" smtClean="0"/>
              <a:t>berlangsung</a:t>
            </a:r>
            <a:r>
              <a:rPr lang="en-US" dirty="0" smtClean="0"/>
              <a:t>: </a:t>
            </a:r>
            <a:r>
              <a:rPr lang="en-US" dirty="0" err="1" smtClean="0"/>
              <a:t>pastikan</a:t>
            </a:r>
            <a:r>
              <a:rPr lang="en-US" dirty="0" smtClean="0"/>
              <a:t> </a:t>
            </a:r>
            <a:r>
              <a:rPr lang="en-US" dirty="0" err="1" smtClean="0"/>
              <a:t>seluruh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 yang </a:t>
            </a:r>
            <a:r>
              <a:rPr lang="en-US" dirty="0" err="1" smtClean="0"/>
              <a:t>dibutuhkan</a:t>
            </a:r>
            <a:r>
              <a:rPr lang="en-US" dirty="0" smtClean="0"/>
              <a:t> </a:t>
            </a:r>
            <a:r>
              <a:rPr lang="en-US" dirty="0" err="1" smtClean="0"/>
              <a:t>sudah</a:t>
            </a:r>
            <a:r>
              <a:rPr lang="en-US" dirty="0" smtClean="0"/>
              <a:t> </a:t>
            </a:r>
            <a:r>
              <a:rPr lang="en-US" dirty="0" err="1" smtClean="0"/>
              <a:t>diperoleh</a:t>
            </a:r>
            <a:endParaRPr lang="en-US" dirty="0" smtClean="0"/>
          </a:p>
          <a:p>
            <a:r>
              <a:rPr lang="en-US" dirty="0" smtClean="0"/>
              <a:t>Make it a habit to check all sources</a:t>
            </a:r>
          </a:p>
          <a:p>
            <a:r>
              <a:rPr lang="en-US" dirty="0" err="1" smtClean="0"/>
              <a:t>Pilih</a:t>
            </a:r>
            <a:r>
              <a:rPr lang="en-US" dirty="0" smtClean="0"/>
              <a:t> data </a:t>
            </a:r>
            <a:r>
              <a:rPr lang="en-US" dirty="0" err="1" smtClean="0"/>
              <a:t>apa</a:t>
            </a:r>
            <a:r>
              <a:rPr lang="en-US" dirty="0" smtClean="0"/>
              <a:t> </a:t>
            </a:r>
            <a:r>
              <a:rPr lang="en-US" dirty="0" err="1" smtClean="0"/>
              <a:t>saja</a:t>
            </a:r>
            <a:r>
              <a:rPr lang="en-US" dirty="0" smtClean="0"/>
              <a:t> yang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dimasukkan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laporan</a:t>
            </a:r>
            <a:r>
              <a:rPr lang="en-US" dirty="0" smtClean="0"/>
              <a:t>: what is truly important for others to know?</a:t>
            </a:r>
          </a:p>
          <a:p>
            <a:r>
              <a:rPr lang="en-US" dirty="0" smtClean="0"/>
              <a:t>Be honest, accurate, and fair in reporting interview result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3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89"/>
    </mc:Choice>
    <mc:Fallback xmlns="">
      <p:transition spd="slow" advTm="37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Laporan</a:t>
            </a:r>
            <a:r>
              <a:rPr lang="en-US" dirty="0"/>
              <a:t> </a:t>
            </a:r>
            <a:r>
              <a:rPr lang="en-US" dirty="0" err="1" smtClean="0"/>
              <a:t>Wawancara</a:t>
            </a:r>
            <a:r>
              <a:rPr lang="en-US" dirty="0" smtClean="0"/>
              <a:t> (2): </a:t>
            </a:r>
            <a:br>
              <a:rPr lang="en-US" dirty="0" smtClean="0"/>
            </a:br>
            <a:r>
              <a:rPr lang="en-US" dirty="0" smtClean="0"/>
              <a:t>the technical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remember the ground rule agreed to and what information is "off the </a:t>
            </a:r>
            <a:r>
              <a:rPr lang="en-US" dirty="0" smtClean="0"/>
              <a:t>record“</a:t>
            </a:r>
          </a:p>
          <a:p>
            <a:r>
              <a:rPr lang="en-US" dirty="0" smtClean="0"/>
              <a:t>Be careful of assumptions</a:t>
            </a:r>
          </a:p>
          <a:p>
            <a:r>
              <a:rPr lang="en-US" dirty="0" smtClean="0"/>
              <a:t>Strive for accuracy and fairness in every fact and interpretation</a:t>
            </a:r>
          </a:p>
          <a:p>
            <a:r>
              <a:rPr lang="en-US" dirty="0" smtClean="0"/>
              <a:t>Check carefully all sources and reports</a:t>
            </a:r>
          </a:p>
          <a:p>
            <a:r>
              <a:rPr lang="en-US" dirty="0" err="1" smtClean="0"/>
              <a:t>Arrage</a:t>
            </a:r>
            <a:r>
              <a:rPr lang="en-US" dirty="0" smtClean="0"/>
              <a:t> information in order of importance</a:t>
            </a:r>
          </a:p>
          <a:p>
            <a:r>
              <a:rPr lang="en-US" dirty="0" smtClean="0"/>
              <a:t>Use quotations to enliven and support the story or report</a:t>
            </a:r>
          </a:p>
          <a:p>
            <a:r>
              <a:rPr lang="en-US" dirty="0" smtClean="0"/>
              <a:t>Include several points of view to achieve balance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866"/>
    </mc:Choice>
    <mc:Fallback xmlns="">
      <p:transition spd="slow" advTm="214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Selamat</a:t>
            </a:r>
            <a:r>
              <a:rPr lang="en-US" dirty="0" smtClean="0"/>
              <a:t> </a:t>
            </a:r>
            <a:r>
              <a:rPr lang="en-US" dirty="0" err="1" smtClean="0"/>
              <a:t>Berlatih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Praktikum</a:t>
            </a:r>
            <a:r>
              <a:rPr lang="en-US" dirty="0" smtClean="0"/>
              <a:t> </a:t>
            </a:r>
            <a:r>
              <a:rPr lang="en-US" dirty="0" err="1" smtClean="0"/>
              <a:t>Wawancara</a:t>
            </a:r>
            <a:r>
              <a:rPr lang="en-US" dirty="0" smtClean="0"/>
              <a:t> </a:t>
            </a:r>
            <a:r>
              <a:rPr lang="en-US" dirty="0" err="1" smtClean="0"/>
              <a:t>Informasional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7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34"/>
    </mc:Choice>
    <mc:Fallback xmlns="">
      <p:transition spd="slow" advTm="94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Tujuan</a:t>
            </a:r>
            <a:r>
              <a:rPr lang="en-US" dirty="0" smtClean="0"/>
              <a:t> yang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dicapai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Setelah</a:t>
            </a:r>
            <a:r>
              <a:rPr lang="en-US" dirty="0" smtClean="0"/>
              <a:t> </a:t>
            </a:r>
            <a:r>
              <a:rPr lang="en-US" dirty="0" err="1" smtClean="0"/>
              <a:t>mengikuti</a:t>
            </a:r>
            <a:r>
              <a:rPr lang="en-US" dirty="0" smtClean="0"/>
              <a:t> </a:t>
            </a:r>
            <a:r>
              <a:rPr lang="en-US" dirty="0" err="1" smtClean="0"/>
              <a:t>perkuliahan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, </a:t>
            </a:r>
            <a:r>
              <a:rPr lang="en-US" dirty="0" err="1" smtClean="0"/>
              <a:t>mahasiswa</a:t>
            </a:r>
            <a:r>
              <a:rPr lang="en-US" dirty="0" smtClean="0"/>
              <a:t> </a:t>
            </a:r>
            <a:r>
              <a:rPr lang="en-US" dirty="0" err="1" smtClean="0"/>
              <a:t>diharapkan</a:t>
            </a:r>
            <a:r>
              <a:rPr lang="en-US" dirty="0" smtClean="0"/>
              <a:t> </a:t>
            </a:r>
            <a:r>
              <a:rPr lang="en-US" dirty="0" err="1" smtClean="0"/>
              <a:t>mampu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Menguraikan</a:t>
            </a:r>
            <a:r>
              <a:rPr lang="en-US" dirty="0" smtClean="0"/>
              <a:t> </a:t>
            </a:r>
            <a:r>
              <a:rPr lang="en-US" dirty="0" err="1" smtClean="0"/>
              <a:t>pengertian</a:t>
            </a:r>
            <a:r>
              <a:rPr lang="en-US" dirty="0" smtClean="0"/>
              <a:t> </a:t>
            </a:r>
            <a:r>
              <a:rPr lang="en-US" dirty="0" err="1" smtClean="0"/>
              <a:t>wawancara</a:t>
            </a:r>
            <a:r>
              <a:rPr lang="en-US" dirty="0" smtClean="0"/>
              <a:t> </a:t>
            </a:r>
            <a:r>
              <a:rPr lang="en-US" dirty="0" err="1" smtClean="0"/>
              <a:t>informasional</a:t>
            </a:r>
            <a:endParaRPr lang="en-US" dirty="0" smtClean="0"/>
          </a:p>
          <a:p>
            <a:r>
              <a:rPr lang="en-US" dirty="0" err="1" smtClean="0"/>
              <a:t>Menguraikan</a:t>
            </a:r>
            <a:r>
              <a:rPr lang="en-US" dirty="0" smtClean="0"/>
              <a:t> proses </a:t>
            </a:r>
            <a:r>
              <a:rPr lang="en-US" dirty="0" err="1" smtClean="0"/>
              <a:t>persiapan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melakukan</a:t>
            </a:r>
            <a:r>
              <a:rPr lang="en-US" dirty="0" smtClean="0"/>
              <a:t> </a:t>
            </a:r>
            <a:r>
              <a:rPr lang="en-US" dirty="0" err="1" smtClean="0"/>
              <a:t>persiapan</a:t>
            </a:r>
            <a:r>
              <a:rPr lang="en-US" dirty="0" smtClean="0"/>
              <a:t> </a:t>
            </a:r>
            <a:r>
              <a:rPr lang="en-US" dirty="0" err="1" smtClean="0"/>
              <a:t>wawancara</a:t>
            </a:r>
            <a:r>
              <a:rPr lang="en-US" dirty="0" smtClean="0"/>
              <a:t> </a:t>
            </a:r>
            <a:r>
              <a:rPr lang="en-US" dirty="0" err="1" smtClean="0"/>
              <a:t>informasional</a:t>
            </a:r>
            <a:endParaRPr lang="en-US" dirty="0" smtClean="0"/>
          </a:p>
          <a:p>
            <a:r>
              <a:rPr lang="en-US" dirty="0" err="1" smtClean="0"/>
              <a:t>Menguraikan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melakukan</a:t>
            </a:r>
            <a:r>
              <a:rPr lang="en-US" dirty="0" smtClean="0"/>
              <a:t> </a:t>
            </a:r>
            <a:r>
              <a:rPr lang="en-US" dirty="0" err="1" smtClean="0"/>
              <a:t>wawancara</a:t>
            </a:r>
            <a:r>
              <a:rPr lang="en-US" dirty="0" smtClean="0"/>
              <a:t> </a:t>
            </a:r>
            <a:r>
              <a:rPr lang="en-US" dirty="0" err="1" smtClean="0"/>
              <a:t>informasional</a:t>
            </a:r>
            <a:r>
              <a:rPr lang="en-US" dirty="0" smtClean="0"/>
              <a:t> </a:t>
            </a:r>
            <a:r>
              <a:rPr lang="en-US" dirty="0" err="1" smtClean="0"/>
              <a:t>sesuai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strukturnya</a:t>
            </a:r>
            <a:endParaRPr lang="en-US" dirty="0" smtClean="0"/>
          </a:p>
          <a:p>
            <a:r>
              <a:rPr lang="en-US" dirty="0" err="1" smtClean="0"/>
              <a:t>Merekam</a:t>
            </a:r>
            <a:r>
              <a:rPr lang="en-US" dirty="0" smtClean="0"/>
              <a:t> data </a:t>
            </a:r>
            <a:r>
              <a:rPr lang="en-US" dirty="0" err="1" smtClean="0"/>
              <a:t>wawancara</a:t>
            </a:r>
            <a:r>
              <a:rPr lang="en-US" dirty="0" smtClean="0"/>
              <a:t> </a:t>
            </a:r>
            <a:r>
              <a:rPr lang="en-US" dirty="0" err="1" smtClean="0"/>
              <a:t>informasional</a:t>
            </a:r>
            <a:endParaRPr lang="en-US" dirty="0" smtClean="0"/>
          </a:p>
          <a:p>
            <a:r>
              <a:rPr lang="en-US" dirty="0" err="1" smtClean="0"/>
              <a:t>Menyusun</a:t>
            </a:r>
            <a:r>
              <a:rPr lang="en-US" dirty="0" smtClean="0"/>
              <a:t> </a:t>
            </a:r>
            <a:r>
              <a:rPr lang="en-US" dirty="0" err="1" smtClean="0"/>
              <a:t>laporan</a:t>
            </a:r>
            <a:r>
              <a:rPr lang="en-US" dirty="0" smtClean="0"/>
              <a:t> </a:t>
            </a:r>
            <a:r>
              <a:rPr lang="en-US" dirty="0" err="1" smtClean="0"/>
              <a:t>wawancara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9225" y="5410200"/>
            <a:ext cx="3152775" cy="1447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2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78"/>
    </mc:Choice>
    <mc:Fallback xmlns="">
      <p:transition spd="slow" advTm="75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1069" y="624110"/>
            <a:ext cx="8911687" cy="1280890"/>
          </a:xfrm>
        </p:spPr>
        <p:txBody>
          <a:bodyPr>
            <a:normAutofit/>
          </a:bodyPr>
          <a:lstStyle/>
          <a:p>
            <a:r>
              <a:rPr lang="en-US" sz="4400" dirty="0" err="1" smtClean="0"/>
              <a:t>Pengertian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63100" y="4960937"/>
            <a:ext cx="2628900" cy="17430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13463" y="2468673"/>
            <a:ext cx="8911687" cy="19285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Wawancara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Informasional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adalah</a:t>
            </a:r>
            <a:r>
              <a:rPr lang="en-US" dirty="0" smtClean="0">
                <a:solidFill>
                  <a:schemeClr val="tx1"/>
                </a:solidFill>
              </a:rPr>
              <a:t>…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 Proses </a:t>
            </a:r>
            <a:r>
              <a:rPr lang="en-US" dirty="0" err="1">
                <a:solidFill>
                  <a:schemeClr val="tx1"/>
                </a:solidFill>
              </a:rPr>
              <a:t>komunikasi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antar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dua</a:t>
            </a:r>
            <a:r>
              <a:rPr lang="en-US" dirty="0">
                <a:solidFill>
                  <a:schemeClr val="tx1"/>
                </a:solidFill>
              </a:rPr>
              <a:t> orang 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mendapatkan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informasi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fenomena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ingin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diketahui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3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435"/>
    </mc:Choice>
    <mc:Fallback xmlns="">
      <p:transition spd="slow" advTm="130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Persiapan</a:t>
            </a:r>
            <a:r>
              <a:rPr lang="en-US" dirty="0" smtClean="0"/>
              <a:t> </a:t>
            </a:r>
            <a:r>
              <a:rPr lang="en-US" dirty="0" err="1" smtClean="0"/>
              <a:t>wawancara</a:t>
            </a:r>
            <a:r>
              <a:rPr lang="en-US" dirty="0" smtClean="0"/>
              <a:t> </a:t>
            </a:r>
            <a:r>
              <a:rPr lang="en-US" dirty="0" err="1" smtClean="0"/>
              <a:t>informasional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440738" cy="287655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Menentukan</a:t>
            </a:r>
            <a:r>
              <a:rPr lang="en-US" sz="2400" dirty="0" smtClean="0"/>
              <a:t> </a:t>
            </a:r>
            <a:r>
              <a:rPr lang="en-US" sz="2400" dirty="0" err="1" smtClean="0"/>
              <a:t>tujuan</a:t>
            </a:r>
            <a:endParaRPr lang="en-US" sz="2400" dirty="0" smtClean="0"/>
          </a:p>
          <a:p>
            <a:r>
              <a:rPr lang="en-US" sz="2400" dirty="0" err="1" smtClean="0"/>
              <a:t>Pelajari</a:t>
            </a:r>
            <a:r>
              <a:rPr lang="en-US" sz="2400" dirty="0" smtClean="0"/>
              <a:t> </a:t>
            </a:r>
            <a:r>
              <a:rPr lang="en-US" sz="2400" dirty="0" err="1" smtClean="0"/>
              <a:t>situasi</a:t>
            </a:r>
            <a:endParaRPr lang="en-US" sz="2400" dirty="0" smtClean="0"/>
          </a:p>
          <a:p>
            <a:r>
              <a:rPr lang="en-US" sz="2400" dirty="0" err="1" smtClean="0"/>
              <a:t>Menelusuri</a:t>
            </a:r>
            <a:r>
              <a:rPr lang="en-US" sz="2400" dirty="0" smtClean="0"/>
              <a:t> </a:t>
            </a:r>
            <a:r>
              <a:rPr lang="en-US" sz="2400" dirty="0" err="1" smtClean="0"/>
              <a:t>topik</a:t>
            </a:r>
            <a:r>
              <a:rPr lang="en-US" sz="2400" dirty="0" smtClean="0"/>
              <a:t> </a:t>
            </a:r>
            <a:r>
              <a:rPr lang="en-US" sz="2400" dirty="0" err="1" smtClean="0"/>
              <a:t>wawancara</a:t>
            </a:r>
            <a:endParaRPr lang="en-US" sz="2400" dirty="0" smtClean="0"/>
          </a:p>
          <a:p>
            <a:r>
              <a:rPr lang="en-US" sz="2400" dirty="0" err="1" smtClean="0"/>
              <a:t>Struktur</a:t>
            </a:r>
            <a:r>
              <a:rPr lang="en-US" sz="2400" dirty="0" smtClean="0"/>
              <a:t> </a:t>
            </a:r>
            <a:r>
              <a:rPr lang="en-US" sz="2400" dirty="0" err="1" smtClean="0"/>
              <a:t>Wawancara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650" y="4438650"/>
            <a:ext cx="3333750" cy="20764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0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48"/>
    </mc:Choice>
    <mc:Fallback xmlns="">
      <p:transition spd="slow" advTm="55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Menentukan</a:t>
            </a:r>
            <a:r>
              <a:rPr lang="en-US" sz="4000" dirty="0" smtClean="0"/>
              <a:t> </a:t>
            </a:r>
            <a:r>
              <a:rPr lang="en-US" sz="4000" dirty="0" err="1" smtClean="0"/>
              <a:t>tujuan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880" y="1625914"/>
            <a:ext cx="8915400" cy="37776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200" dirty="0" err="1" smtClean="0"/>
              <a:t>Tujuan</a:t>
            </a:r>
            <a:r>
              <a:rPr lang="en-US" sz="2200" dirty="0" smtClean="0"/>
              <a:t> </a:t>
            </a:r>
            <a:r>
              <a:rPr lang="en-US" sz="2200" dirty="0" err="1" smtClean="0"/>
              <a:t>dapat</a:t>
            </a:r>
            <a:r>
              <a:rPr lang="en-US" sz="2200" dirty="0" smtClean="0"/>
              <a:t> </a:t>
            </a:r>
            <a:r>
              <a:rPr lang="en-US" sz="2200" dirty="0" err="1" smtClean="0"/>
              <a:t>mengontrol</a:t>
            </a:r>
            <a:r>
              <a:rPr lang="en-US" sz="2200" dirty="0" smtClean="0"/>
              <a:t> interviewer </a:t>
            </a:r>
            <a:r>
              <a:rPr lang="en-US" sz="2200" dirty="0" err="1" smtClean="0"/>
              <a:t>dalam</a:t>
            </a:r>
            <a:r>
              <a:rPr lang="en-US" sz="2200" dirty="0" smtClean="0"/>
              <a:t> </a:t>
            </a:r>
            <a:r>
              <a:rPr lang="en-US" sz="2200" dirty="0" err="1" smtClean="0"/>
              <a:t>melakukan</a:t>
            </a:r>
            <a:r>
              <a:rPr lang="en-US" sz="2200" dirty="0" smtClean="0"/>
              <a:t> </a:t>
            </a:r>
            <a:r>
              <a:rPr lang="en-US" sz="2200" dirty="0" err="1" smtClean="0"/>
              <a:t>persiapan</a:t>
            </a:r>
            <a:r>
              <a:rPr lang="en-US" sz="2200" dirty="0" smtClean="0"/>
              <a:t> </a:t>
            </a:r>
            <a:r>
              <a:rPr lang="en-US" sz="2200" dirty="0" err="1" smtClean="0"/>
              <a:t>dan</a:t>
            </a:r>
            <a:r>
              <a:rPr lang="en-US" sz="2200" dirty="0" smtClean="0"/>
              <a:t> </a:t>
            </a:r>
            <a:r>
              <a:rPr lang="en-US" sz="2200" dirty="0" err="1" smtClean="0"/>
              <a:t>apa</a:t>
            </a:r>
            <a:r>
              <a:rPr lang="en-US" sz="2200" dirty="0" smtClean="0"/>
              <a:t> </a:t>
            </a:r>
            <a:r>
              <a:rPr lang="en-US" sz="2200" dirty="0" err="1" smtClean="0"/>
              <a:t>saja</a:t>
            </a:r>
            <a:r>
              <a:rPr lang="en-US" sz="2200" dirty="0" smtClean="0"/>
              <a:t> yang </a:t>
            </a:r>
            <a:r>
              <a:rPr lang="en-US" sz="2200" dirty="0" err="1" smtClean="0"/>
              <a:t>akan</a:t>
            </a:r>
            <a:r>
              <a:rPr lang="en-US" sz="2200" dirty="0" smtClean="0"/>
              <a:t> </a:t>
            </a:r>
            <a:r>
              <a:rPr lang="en-US" sz="2200" dirty="0" err="1" smtClean="0"/>
              <a:t>dilakukan</a:t>
            </a:r>
            <a:r>
              <a:rPr lang="en-US" sz="2200" dirty="0" smtClean="0"/>
              <a:t> </a:t>
            </a:r>
            <a:r>
              <a:rPr lang="en-US" sz="2200" dirty="0" err="1" smtClean="0"/>
              <a:t>dalam</a:t>
            </a:r>
            <a:r>
              <a:rPr lang="en-US" sz="2200" dirty="0" smtClean="0"/>
              <a:t> </a:t>
            </a:r>
            <a:r>
              <a:rPr lang="en-US" sz="2200" dirty="0" err="1" smtClean="0"/>
              <a:t>wawancara</a:t>
            </a:r>
            <a:r>
              <a:rPr lang="en-US" sz="2200" dirty="0" smtClean="0"/>
              <a:t> </a:t>
            </a:r>
            <a:r>
              <a:rPr lang="en-US" sz="2200" dirty="0" err="1" smtClean="0"/>
              <a:t>informasional</a:t>
            </a:r>
            <a:endParaRPr lang="en-US" sz="22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 err="1" smtClean="0"/>
              <a:t>Menentukan</a:t>
            </a:r>
            <a:r>
              <a:rPr lang="en-US" sz="2200" dirty="0" smtClean="0"/>
              <a:t> </a:t>
            </a:r>
            <a:r>
              <a:rPr lang="en-US" sz="2200" dirty="0" err="1" smtClean="0"/>
              <a:t>tujuan</a:t>
            </a:r>
            <a:r>
              <a:rPr lang="en-US" sz="2200" dirty="0" smtClean="0"/>
              <a:t> </a:t>
            </a:r>
            <a:r>
              <a:rPr lang="en-US" sz="2200" dirty="0" err="1" smtClean="0"/>
              <a:t>dilakukan</a:t>
            </a:r>
            <a:r>
              <a:rPr lang="en-US" sz="2200" dirty="0" smtClean="0"/>
              <a:t> </a:t>
            </a:r>
            <a:r>
              <a:rPr lang="en-US" sz="2200" dirty="0" err="1" smtClean="0"/>
              <a:t>dengan</a:t>
            </a:r>
            <a:r>
              <a:rPr lang="en-US" sz="2200" dirty="0" smtClean="0"/>
              <a:t> </a:t>
            </a:r>
            <a:r>
              <a:rPr lang="en-US" sz="2200" dirty="0" err="1" smtClean="0"/>
              <a:t>mengajukan</a:t>
            </a:r>
            <a:r>
              <a:rPr lang="en-US" sz="2200" dirty="0" smtClean="0"/>
              <a:t> </a:t>
            </a:r>
            <a:r>
              <a:rPr lang="en-US" sz="2200" dirty="0" err="1" smtClean="0"/>
              <a:t>sejumlah</a:t>
            </a:r>
            <a:r>
              <a:rPr lang="en-US" sz="2200" dirty="0" smtClean="0"/>
              <a:t> </a:t>
            </a:r>
            <a:r>
              <a:rPr lang="en-US" sz="2200" dirty="0" err="1" smtClean="0"/>
              <a:t>pertanyaan</a:t>
            </a:r>
            <a:r>
              <a:rPr lang="en-US" sz="2200" dirty="0" smtClean="0"/>
              <a:t>:</a:t>
            </a:r>
          </a:p>
          <a:p>
            <a:pPr marL="685800"/>
            <a:r>
              <a:rPr lang="en-US" sz="2200" dirty="0" err="1" smtClean="0"/>
              <a:t>Mengapa</a:t>
            </a:r>
            <a:r>
              <a:rPr lang="en-US" sz="2200" dirty="0" smtClean="0"/>
              <a:t> </a:t>
            </a:r>
            <a:r>
              <a:rPr lang="en-US" sz="2200" dirty="0" err="1" smtClean="0"/>
              <a:t>Anda</a:t>
            </a:r>
            <a:r>
              <a:rPr lang="en-US" sz="2200" dirty="0" smtClean="0"/>
              <a:t> </a:t>
            </a:r>
            <a:r>
              <a:rPr lang="en-US" sz="2200" dirty="0" err="1" smtClean="0"/>
              <a:t>melakukan</a:t>
            </a:r>
            <a:r>
              <a:rPr lang="en-US" sz="2200" dirty="0" smtClean="0"/>
              <a:t> </a:t>
            </a:r>
            <a:r>
              <a:rPr lang="en-US" sz="2200" dirty="0" err="1" smtClean="0"/>
              <a:t>wawancara</a:t>
            </a:r>
            <a:r>
              <a:rPr lang="en-US" sz="2200" dirty="0" smtClean="0"/>
              <a:t>?</a:t>
            </a:r>
          </a:p>
          <a:p>
            <a:pPr marL="685800"/>
            <a:r>
              <a:rPr lang="en-US" sz="2200" dirty="0" err="1" smtClean="0"/>
              <a:t>Informasi</a:t>
            </a:r>
            <a:r>
              <a:rPr lang="en-US" sz="2200" dirty="0" smtClean="0"/>
              <a:t> </a:t>
            </a:r>
            <a:r>
              <a:rPr lang="en-US" sz="2200" dirty="0" err="1" smtClean="0"/>
              <a:t>apa</a:t>
            </a:r>
            <a:r>
              <a:rPr lang="en-US" sz="2200" dirty="0" smtClean="0"/>
              <a:t> yang </a:t>
            </a:r>
            <a:r>
              <a:rPr lang="en-US" sz="2200" dirty="0" err="1" smtClean="0"/>
              <a:t>Anda</a:t>
            </a:r>
            <a:r>
              <a:rPr lang="en-US" sz="2200" dirty="0" smtClean="0"/>
              <a:t> </a:t>
            </a:r>
            <a:r>
              <a:rPr lang="en-US" sz="2200" dirty="0" err="1" smtClean="0"/>
              <a:t>butuhkan</a:t>
            </a:r>
            <a:r>
              <a:rPr lang="en-US" sz="2200" dirty="0" smtClean="0"/>
              <a:t>?</a:t>
            </a:r>
          </a:p>
          <a:p>
            <a:pPr marL="685800"/>
            <a:r>
              <a:rPr lang="en-US" sz="2200" dirty="0" err="1" smtClean="0"/>
              <a:t>Seberapa</a:t>
            </a:r>
            <a:r>
              <a:rPr lang="en-US" sz="2200" dirty="0" smtClean="0"/>
              <a:t> </a:t>
            </a:r>
            <a:r>
              <a:rPr lang="en-US" sz="2200" dirty="0" err="1" smtClean="0"/>
              <a:t>cepat</a:t>
            </a:r>
            <a:r>
              <a:rPr lang="en-US" sz="2200" dirty="0" smtClean="0"/>
              <a:t> </a:t>
            </a:r>
            <a:r>
              <a:rPr lang="en-US" sz="2200" dirty="0" err="1" smtClean="0"/>
              <a:t>Anda</a:t>
            </a:r>
            <a:r>
              <a:rPr lang="en-US" sz="2200" dirty="0" smtClean="0"/>
              <a:t> </a:t>
            </a:r>
            <a:r>
              <a:rPr lang="en-US" sz="2200" dirty="0" err="1" smtClean="0"/>
              <a:t>membutuhkan</a:t>
            </a:r>
            <a:r>
              <a:rPr lang="en-US" sz="2200" dirty="0" smtClean="0"/>
              <a:t> </a:t>
            </a:r>
            <a:r>
              <a:rPr lang="en-US" sz="2200" dirty="0" err="1" smtClean="0"/>
              <a:t>informasi</a:t>
            </a:r>
            <a:r>
              <a:rPr lang="en-US" sz="2200" dirty="0" smtClean="0"/>
              <a:t> </a:t>
            </a:r>
            <a:r>
              <a:rPr lang="en-US" sz="2200" dirty="0" err="1" smtClean="0"/>
              <a:t>tersebut</a:t>
            </a:r>
            <a:r>
              <a:rPr lang="en-US" sz="2200" dirty="0" smtClean="0"/>
              <a:t>?</a:t>
            </a:r>
          </a:p>
          <a:p>
            <a:pPr marL="685800"/>
            <a:r>
              <a:rPr lang="en-US" sz="2200" dirty="0" err="1" smtClean="0"/>
              <a:t>Informasi</a:t>
            </a:r>
            <a:r>
              <a:rPr lang="en-US" sz="2200" dirty="0" smtClean="0"/>
              <a:t> </a:t>
            </a:r>
            <a:r>
              <a:rPr lang="en-US" sz="2200" dirty="0" err="1" smtClean="0"/>
              <a:t>tersebut</a:t>
            </a:r>
            <a:r>
              <a:rPr lang="en-US" sz="2200" dirty="0" smtClean="0"/>
              <a:t> </a:t>
            </a:r>
            <a:r>
              <a:rPr lang="en-US" sz="2200" dirty="0" err="1" smtClean="0"/>
              <a:t>akan</a:t>
            </a:r>
            <a:r>
              <a:rPr lang="en-US" sz="2200" dirty="0" smtClean="0"/>
              <a:t> </a:t>
            </a:r>
            <a:r>
              <a:rPr lang="en-US" sz="2200" dirty="0" err="1" smtClean="0"/>
              <a:t>Anda</a:t>
            </a:r>
            <a:r>
              <a:rPr lang="en-US" sz="2200" dirty="0" smtClean="0"/>
              <a:t> </a:t>
            </a:r>
            <a:r>
              <a:rPr lang="en-US" sz="2200" dirty="0" err="1" smtClean="0"/>
              <a:t>gunakan</a:t>
            </a:r>
            <a:r>
              <a:rPr lang="en-US" sz="2200" dirty="0" smtClean="0"/>
              <a:t> </a:t>
            </a:r>
            <a:r>
              <a:rPr lang="en-US" sz="2200" dirty="0" err="1" smtClean="0"/>
              <a:t>untuk</a:t>
            </a:r>
            <a:r>
              <a:rPr lang="en-US" sz="2200" dirty="0" smtClean="0"/>
              <a:t> </a:t>
            </a:r>
            <a:r>
              <a:rPr lang="en-US" sz="2200" dirty="0" err="1" smtClean="0"/>
              <a:t>apa</a:t>
            </a:r>
            <a:r>
              <a:rPr lang="en-US" sz="2200" dirty="0" smtClean="0"/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4025" y="5124450"/>
            <a:ext cx="2847975" cy="17335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1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037"/>
    </mc:Choice>
    <mc:Fallback xmlns="">
      <p:transition spd="slow" advTm="301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Pelajari</a:t>
            </a:r>
            <a:r>
              <a:rPr lang="en-US" dirty="0"/>
              <a:t> </a:t>
            </a:r>
            <a:r>
              <a:rPr lang="en-US" dirty="0" err="1"/>
              <a:t>situasi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Interviewer </a:t>
            </a:r>
            <a:r>
              <a:rPr lang="en-US" dirty="0" err="1" smtClean="0"/>
              <a:t>harus</a:t>
            </a:r>
            <a:r>
              <a:rPr lang="en-US" dirty="0" smtClean="0"/>
              <a:t> </a:t>
            </a:r>
            <a:r>
              <a:rPr lang="en-US" dirty="0" err="1" smtClean="0"/>
              <a:t>mencari</a:t>
            </a:r>
            <a:r>
              <a:rPr lang="en-US" dirty="0" smtClean="0"/>
              <a:t> </a:t>
            </a:r>
            <a:r>
              <a:rPr lang="en-US" dirty="0" err="1" smtClean="0"/>
              <a:t>tahu</a:t>
            </a:r>
            <a:r>
              <a:rPr lang="en-US" dirty="0" smtClean="0"/>
              <a:t> </a:t>
            </a:r>
            <a:r>
              <a:rPr lang="en-US" dirty="0" err="1" smtClean="0"/>
              <a:t>segala</a:t>
            </a:r>
            <a:r>
              <a:rPr lang="en-US" dirty="0" smtClean="0"/>
              <a:t> </a:t>
            </a:r>
            <a:r>
              <a:rPr lang="en-US" dirty="0" err="1" smtClean="0"/>
              <a:t>sesuatu</a:t>
            </a:r>
            <a:r>
              <a:rPr lang="en-US" dirty="0" smtClean="0"/>
              <a:t> </a:t>
            </a:r>
            <a:r>
              <a:rPr lang="en-US" dirty="0" err="1" smtClean="0"/>
              <a:t>tentang</a:t>
            </a:r>
            <a:r>
              <a:rPr lang="en-US" dirty="0" smtClean="0"/>
              <a:t> </a:t>
            </a:r>
            <a:r>
              <a:rPr lang="en-US" dirty="0" err="1" smtClean="0"/>
              <a:t>situasi</a:t>
            </a:r>
            <a:r>
              <a:rPr lang="en-US" dirty="0" smtClean="0"/>
              <a:t> </a:t>
            </a:r>
            <a:r>
              <a:rPr lang="en-US" dirty="0" err="1" smtClean="0"/>
              <a:t>wawancara</a:t>
            </a:r>
            <a:r>
              <a:rPr lang="en-US" dirty="0" smtClean="0"/>
              <a:t> yang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dilakukan</a:t>
            </a:r>
            <a:endParaRPr lang="en-US" dirty="0" smtClean="0"/>
          </a:p>
          <a:p>
            <a:pPr marL="685800"/>
            <a:r>
              <a:rPr lang="en-US" dirty="0" err="1" smtClean="0"/>
              <a:t>Kapan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dimana</a:t>
            </a:r>
            <a:r>
              <a:rPr lang="en-US" dirty="0" smtClean="0"/>
              <a:t> </a:t>
            </a:r>
            <a:r>
              <a:rPr lang="en-US" dirty="0" err="1" smtClean="0"/>
              <a:t>wawancara</a:t>
            </a:r>
            <a:r>
              <a:rPr lang="en-US" dirty="0" smtClean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dilakukan</a:t>
            </a:r>
            <a:r>
              <a:rPr lang="en-US" dirty="0" smtClean="0"/>
              <a:t>?</a:t>
            </a:r>
          </a:p>
          <a:p>
            <a:pPr marL="685800"/>
            <a:r>
              <a:rPr lang="en-US" dirty="0" err="1" smtClean="0"/>
              <a:t>Apa</a:t>
            </a:r>
            <a:r>
              <a:rPr lang="en-US" dirty="0" smtClean="0"/>
              <a:t> </a:t>
            </a:r>
            <a:r>
              <a:rPr lang="en-US" dirty="0" err="1" smtClean="0"/>
              <a:t>saja</a:t>
            </a:r>
            <a:r>
              <a:rPr lang="en-US" dirty="0" smtClean="0"/>
              <a:t> yang </a:t>
            </a:r>
            <a:r>
              <a:rPr lang="en-US" dirty="0" err="1" smtClean="0"/>
              <a:t>mungkin</a:t>
            </a:r>
            <a:r>
              <a:rPr lang="en-US" dirty="0" smtClean="0"/>
              <a:t> </a:t>
            </a:r>
            <a:r>
              <a:rPr lang="en-US" dirty="0" err="1" smtClean="0"/>
              <a:t>terjadi</a:t>
            </a:r>
            <a:r>
              <a:rPr lang="en-US" dirty="0" smtClean="0"/>
              <a:t> </a:t>
            </a:r>
            <a:r>
              <a:rPr lang="en-US" dirty="0" err="1" smtClean="0"/>
              <a:t>sebelum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setelah</a:t>
            </a:r>
            <a:r>
              <a:rPr lang="en-US" dirty="0" smtClean="0"/>
              <a:t> </a:t>
            </a:r>
            <a:r>
              <a:rPr lang="en-US" dirty="0" err="1" smtClean="0"/>
              <a:t>wawancara</a:t>
            </a:r>
            <a:r>
              <a:rPr lang="en-US" dirty="0" smtClean="0"/>
              <a:t>?</a:t>
            </a:r>
          </a:p>
          <a:p>
            <a:pPr marL="685800"/>
            <a:r>
              <a:rPr lang="en-US" dirty="0" smtClean="0"/>
              <a:t>Hal-</a:t>
            </a:r>
            <a:r>
              <a:rPr lang="en-US" dirty="0" err="1" smtClean="0"/>
              <a:t>hal</a:t>
            </a:r>
            <a:r>
              <a:rPr lang="en-US" dirty="0" smtClean="0"/>
              <a:t> </a:t>
            </a:r>
            <a:r>
              <a:rPr lang="en-US" dirty="0" err="1" smtClean="0"/>
              <a:t>apa</a:t>
            </a:r>
            <a:r>
              <a:rPr lang="en-US" dirty="0" smtClean="0"/>
              <a:t> </a:t>
            </a:r>
            <a:r>
              <a:rPr lang="en-US" dirty="0" err="1" smtClean="0"/>
              <a:t>saja</a:t>
            </a:r>
            <a:r>
              <a:rPr lang="en-US" dirty="0" smtClean="0"/>
              <a:t> yang </a:t>
            </a:r>
            <a:r>
              <a:rPr lang="en-US" dirty="0" err="1" smtClean="0"/>
              <a:t>harus</a:t>
            </a:r>
            <a:r>
              <a:rPr lang="en-US" dirty="0" smtClean="0"/>
              <a:t> </a:t>
            </a:r>
            <a:r>
              <a:rPr lang="en-US" dirty="0" err="1" smtClean="0"/>
              <a:t>diantisipasi</a:t>
            </a:r>
            <a:r>
              <a:rPr lang="en-US" dirty="0" smtClean="0"/>
              <a:t>?</a:t>
            </a:r>
          </a:p>
          <a:p>
            <a:pPr marL="685800"/>
            <a:r>
              <a:rPr lang="en-US" dirty="0" err="1" smtClean="0"/>
              <a:t>Berapa</a:t>
            </a:r>
            <a:r>
              <a:rPr lang="en-US" dirty="0" smtClean="0"/>
              <a:t> lama </a:t>
            </a:r>
            <a:r>
              <a:rPr lang="en-US" dirty="0" err="1" smtClean="0"/>
              <a:t>waktu</a:t>
            </a:r>
            <a:r>
              <a:rPr lang="en-US" dirty="0" smtClean="0"/>
              <a:t> yang </a:t>
            </a:r>
            <a:r>
              <a:rPr lang="en-US" dirty="0" err="1" smtClean="0"/>
              <a:t>diluangkan</a:t>
            </a:r>
            <a:r>
              <a:rPr lang="en-US" dirty="0" smtClean="0"/>
              <a:t>?</a:t>
            </a:r>
          </a:p>
          <a:p>
            <a:pPr>
              <a:buFont typeface="Century Gothic" panose="020B0502020202020204" pitchFamily="34" charset="0"/>
              <a:buChar char="√"/>
            </a:pPr>
            <a:r>
              <a:rPr lang="en-US" dirty="0" smtClean="0"/>
              <a:t>Interviewer </a:t>
            </a:r>
            <a:r>
              <a:rPr lang="en-US" dirty="0" err="1" smtClean="0"/>
              <a:t>harus</a:t>
            </a:r>
            <a:r>
              <a:rPr lang="en-US" dirty="0" smtClean="0"/>
              <a:t> </a:t>
            </a:r>
            <a:r>
              <a:rPr lang="en-US" dirty="0" err="1" smtClean="0"/>
              <a:t>mempersiapkan</a:t>
            </a:r>
            <a:r>
              <a:rPr lang="en-US" dirty="0" smtClean="0"/>
              <a:t> </a:t>
            </a:r>
            <a:r>
              <a:rPr lang="en-US" dirty="0" err="1" smtClean="0"/>
              <a:t>diri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segala</a:t>
            </a:r>
            <a:r>
              <a:rPr lang="en-US" dirty="0" smtClean="0"/>
              <a:t> </a:t>
            </a:r>
            <a:r>
              <a:rPr lang="en-US" dirty="0" err="1" smtClean="0"/>
              <a:t>bentuk</a:t>
            </a:r>
            <a:r>
              <a:rPr lang="en-US" dirty="0" smtClean="0"/>
              <a:t> </a:t>
            </a:r>
            <a:r>
              <a:rPr lang="en-US" dirty="0" err="1" smtClean="0"/>
              <a:t>situasi</a:t>
            </a:r>
            <a:r>
              <a:rPr lang="en-US" dirty="0" smtClean="0"/>
              <a:t> yang </a:t>
            </a:r>
            <a:r>
              <a:rPr lang="en-US" dirty="0" err="1" smtClean="0"/>
              <a:t>mungkin</a:t>
            </a:r>
            <a:r>
              <a:rPr lang="en-US" dirty="0" smtClean="0"/>
              <a:t> </a:t>
            </a:r>
            <a:r>
              <a:rPr lang="en-US" dirty="0" err="1" smtClean="0"/>
              <a:t>dialaminya</a:t>
            </a:r>
            <a:r>
              <a:rPr lang="en-US" dirty="0" smtClean="0"/>
              <a:t> </a:t>
            </a:r>
            <a:r>
              <a:rPr lang="en-US" dirty="0" err="1" smtClean="0"/>
              <a:t>saat</a:t>
            </a:r>
            <a:r>
              <a:rPr lang="en-US" dirty="0" smtClean="0"/>
              <a:t> </a:t>
            </a:r>
            <a:r>
              <a:rPr lang="en-US" dirty="0" err="1" smtClean="0"/>
              <a:t>melakukan</a:t>
            </a:r>
            <a:r>
              <a:rPr lang="en-US" dirty="0" smtClean="0"/>
              <a:t> </a:t>
            </a:r>
            <a:r>
              <a:rPr lang="en-US" dirty="0" err="1" smtClean="0"/>
              <a:t>wawancara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5" y="5429250"/>
            <a:ext cx="3190875" cy="14287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1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701"/>
    </mc:Choice>
    <mc:Fallback xmlns="">
      <p:transition spd="slow" advTm="377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Menelusuri</a:t>
            </a:r>
            <a:r>
              <a:rPr lang="en-US" dirty="0" smtClean="0"/>
              <a:t> </a:t>
            </a:r>
            <a:r>
              <a:rPr lang="en-US" dirty="0" err="1" smtClean="0"/>
              <a:t>Topik</a:t>
            </a:r>
            <a:r>
              <a:rPr lang="en-US" dirty="0" smtClean="0"/>
              <a:t> </a:t>
            </a:r>
            <a:r>
              <a:rPr lang="en-US" dirty="0" err="1" smtClean="0"/>
              <a:t>Wawancara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</a:rPr>
              <a:t>Internet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 err="1" smtClean="0">
                <a:solidFill>
                  <a:schemeClr val="tx1"/>
                </a:solidFill>
              </a:rPr>
              <a:t>databased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sumber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penting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menelusuri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wawancara</a:t>
            </a:r>
            <a:endParaRPr lang="en-US" dirty="0" smtClean="0"/>
          </a:p>
          <a:p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/>
              <a:t>menemukan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: </a:t>
            </a:r>
            <a:r>
              <a:rPr lang="en-US" dirty="0" err="1"/>
              <a:t>apa</a:t>
            </a:r>
            <a:r>
              <a:rPr lang="en-US" dirty="0"/>
              <a:t> yang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diperoleh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sumber</a:t>
            </a:r>
            <a:r>
              <a:rPr lang="en-US" dirty="0"/>
              <a:t> lain (</a:t>
            </a:r>
            <a:r>
              <a:rPr lang="en-US" dirty="0" err="1"/>
              <a:t>dokumen</a:t>
            </a:r>
            <a:r>
              <a:rPr lang="en-US" dirty="0"/>
              <a:t>, </a:t>
            </a:r>
            <a:r>
              <a:rPr lang="en-US" dirty="0" err="1"/>
              <a:t>dll</a:t>
            </a:r>
            <a:r>
              <a:rPr lang="en-US" dirty="0"/>
              <a:t>)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ditanyakan</a:t>
            </a:r>
            <a:endParaRPr lang="en-US" dirty="0"/>
          </a:p>
          <a:p>
            <a:r>
              <a:rPr lang="en-US" dirty="0" err="1"/>
              <a:t>Menghindari</a:t>
            </a:r>
            <a:r>
              <a:rPr lang="en-US" dirty="0"/>
              <a:t> </a:t>
            </a:r>
            <a:r>
              <a:rPr lang="en-US" dirty="0" err="1"/>
              <a:t>asumsi</a:t>
            </a:r>
            <a:r>
              <a:rPr lang="en-US" dirty="0"/>
              <a:t> yang </a:t>
            </a:r>
            <a:r>
              <a:rPr lang="en-US" dirty="0" err="1"/>
              <a:t>salah</a:t>
            </a:r>
            <a:endParaRPr lang="en-US" dirty="0"/>
          </a:p>
          <a:p>
            <a:r>
              <a:rPr lang="en-US" dirty="0" err="1" smtClean="0"/>
              <a:t>Memeroleh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 </a:t>
            </a:r>
            <a:r>
              <a:rPr lang="en-US" dirty="0" err="1" smtClean="0"/>
              <a:t>awal</a:t>
            </a:r>
            <a:r>
              <a:rPr lang="en-US" dirty="0" smtClean="0"/>
              <a:t> </a:t>
            </a:r>
            <a:r>
              <a:rPr lang="en-US" dirty="0" err="1" smtClean="0"/>
              <a:t>sebelum</a:t>
            </a:r>
            <a:r>
              <a:rPr lang="en-US" dirty="0" smtClean="0"/>
              <a:t> </a:t>
            </a:r>
            <a:r>
              <a:rPr lang="en-US" dirty="0" err="1" smtClean="0"/>
              <a:t>melakukan</a:t>
            </a:r>
            <a:r>
              <a:rPr lang="en-US" dirty="0" smtClean="0"/>
              <a:t> </a:t>
            </a:r>
            <a:r>
              <a:rPr lang="en-US" dirty="0" err="1" smtClean="0"/>
              <a:t>wawancara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97795"/>
            <a:ext cx="22313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1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851"/>
    </mc:Choice>
    <mc:Fallback xmlns="">
      <p:transition spd="slow" advTm="275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8866" y="624110"/>
            <a:ext cx="8911687" cy="653361"/>
          </a:xfrm>
        </p:spPr>
        <p:txBody>
          <a:bodyPr/>
          <a:lstStyle/>
          <a:p>
            <a:r>
              <a:rPr lang="en-US" dirty="0" err="1" smtClean="0"/>
              <a:t>Struktur</a:t>
            </a:r>
            <a:r>
              <a:rPr lang="en-US" dirty="0" smtClean="0"/>
              <a:t> </a:t>
            </a:r>
            <a:r>
              <a:rPr lang="en-US" dirty="0" err="1" smtClean="0"/>
              <a:t>Wawancara</a:t>
            </a:r>
            <a:r>
              <a:rPr lang="en-US" dirty="0" smtClean="0"/>
              <a:t>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8866" y="1519518"/>
            <a:ext cx="8915400" cy="5002306"/>
          </a:xfrm>
        </p:spPr>
        <p:txBody>
          <a:bodyPr>
            <a:normAutofit fontScale="92500" lnSpcReduction="10000"/>
          </a:bodyPr>
          <a:lstStyle/>
          <a:p>
            <a:pPr>
              <a:buFont typeface="Century Gothic" panose="020B0502020202020204" pitchFamily="34" charset="0"/>
              <a:buChar char="√"/>
            </a:pPr>
            <a:r>
              <a:rPr lang="en-US" dirty="0" err="1" smtClean="0"/>
              <a:t>Menyusun</a:t>
            </a:r>
            <a:r>
              <a:rPr lang="en-US" dirty="0" smtClean="0"/>
              <a:t> </a:t>
            </a:r>
            <a:r>
              <a:rPr lang="en-US" dirty="0" err="1" smtClean="0"/>
              <a:t>panduan</a:t>
            </a:r>
            <a:r>
              <a:rPr lang="en-US" dirty="0" smtClean="0"/>
              <a:t> </a:t>
            </a:r>
            <a:r>
              <a:rPr lang="en-US" dirty="0" err="1" smtClean="0"/>
              <a:t>wawancara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err="1" smtClean="0"/>
              <a:t>Panduan</a:t>
            </a:r>
            <a:r>
              <a:rPr lang="en-US" dirty="0" smtClean="0"/>
              <a:t> </a:t>
            </a:r>
            <a:r>
              <a:rPr lang="en-US" dirty="0" err="1" smtClean="0"/>
              <a:t>wawancara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berupa</a:t>
            </a:r>
            <a:r>
              <a:rPr lang="en-US" dirty="0" smtClean="0"/>
              <a:t>:</a:t>
            </a:r>
          </a:p>
          <a:p>
            <a:pPr marL="685800"/>
            <a:r>
              <a:rPr lang="en-US" dirty="0"/>
              <a:t>Elaborate outline</a:t>
            </a:r>
          </a:p>
          <a:p>
            <a:pPr marL="685800"/>
            <a:r>
              <a:rPr lang="en-US" dirty="0"/>
              <a:t>Major aspects of a topic</a:t>
            </a:r>
          </a:p>
          <a:p>
            <a:pPr marL="685800"/>
            <a:r>
              <a:rPr lang="en-US" dirty="0"/>
              <a:t>Key word in the notebook</a:t>
            </a:r>
          </a:p>
          <a:p>
            <a:pPr>
              <a:buFont typeface="Century Gothic" panose="020B0502020202020204" pitchFamily="34" charset="0"/>
              <a:buChar char="√"/>
            </a:pPr>
            <a:r>
              <a:rPr lang="en-US" dirty="0" smtClean="0"/>
              <a:t>6 kata yang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pertanyaan</a:t>
            </a:r>
            <a:r>
              <a:rPr lang="en-US" dirty="0" smtClean="0"/>
              <a:t> </a:t>
            </a:r>
            <a:r>
              <a:rPr lang="en-US" dirty="0" err="1" smtClean="0"/>
              <a:t>utama</a:t>
            </a:r>
            <a:endParaRPr lang="en-US" dirty="0" smtClean="0"/>
          </a:p>
          <a:p>
            <a:pPr marL="685800"/>
            <a:r>
              <a:rPr lang="en-US" dirty="0"/>
              <a:t>Who</a:t>
            </a:r>
          </a:p>
          <a:p>
            <a:pPr marL="685800"/>
            <a:r>
              <a:rPr lang="en-US" dirty="0"/>
              <a:t>What</a:t>
            </a:r>
          </a:p>
          <a:p>
            <a:pPr marL="685800"/>
            <a:r>
              <a:rPr lang="en-US" dirty="0"/>
              <a:t>When</a:t>
            </a:r>
          </a:p>
          <a:p>
            <a:pPr marL="685800"/>
            <a:r>
              <a:rPr lang="en-US" dirty="0"/>
              <a:t>Where</a:t>
            </a:r>
          </a:p>
          <a:p>
            <a:pPr marL="685800"/>
            <a:r>
              <a:rPr lang="en-US" dirty="0"/>
              <a:t>How</a:t>
            </a:r>
          </a:p>
          <a:p>
            <a:pPr marL="685800"/>
            <a:r>
              <a:rPr lang="en-US" dirty="0"/>
              <a:t>Why </a:t>
            </a:r>
          </a:p>
          <a:p>
            <a:pPr>
              <a:buFont typeface="Century Gothic" panose="020B0502020202020204" pitchFamily="34" charset="0"/>
              <a:buChar char="√"/>
            </a:pPr>
            <a:r>
              <a:rPr lang="en-US" dirty="0" err="1" smtClean="0"/>
              <a:t>Rencanakanlah</a:t>
            </a:r>
            <a:r>
              <a:rPr lang="en-US" dirty="0" smtClean="0"/>
              <a:t> </a:t>
            </a:r>
            <a:r>
              <a:rPr lang="en-US" i="1" dirty="0" smtClean="0"/>
              <a:t>sequence of questions </a:t>
            </a:r>
            <a:r>
              <a:rPr lang="en-US" dirty="0" smtClean="0"/>
              <a:t>yang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, </a:t>
            </a:r>
            <a:r>
              <a:rPr lang="en-US" dirty="0" err="1" smtClean="0"/>
              <a:t>tetapi</a:t>
            </a:r>
            <a:r>
              <a:rPr lang="en-US" dirty="0" smtClean="0"/>
              <a:t> </a:t>
            </a:r>
            <a:r>
              <a:rPr lang="en-US" dirty="0" err="1" smtClean="0"/>
              <a:t>tetap</a:t>
            </a:r>
            <a:r>
              <a:rPr lang="en-US" dirty="0" smtClean="0"/>
              <a:t> </a:t>
            </a:r>
            <a:r>
              <a:rPr lang="en-US" b="1" dirty="0" err="1" smtClean="0"/>
              <a:t>fleksibel</a:t>
            </a:r>
            <a:r>
              <a:rPr lang="en-US" b="1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penggunaannya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2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47"/>
    </mc:Choice>
    <mc:Fallback xmlns="">
      <p:transition spd="slow" advTm="99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Struktur</a:t>
            </a:r>
            <a:r>
              <a:rPr lang="en-US" dirty="0"/>
              <a:t> </a:t>
            </a:r>
            <a:r>
              <a:rPr lang="en-US" dirty="0" err="1"/>
              <a:t>Wawancara</a:t>
            </a:r>
            <a:r>
              <a:rPr lang="en-US" dirty="0"/>
              <a:t>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516565"/>
            <a:ext cx="8915400" cy="5040351"/>
          </a:xfrm>
        </p:spPr>
        <p:txBody>
          <a:bodyPr>
            <a:normAutofit fontScale="92500" lnSpcReduction="10000"/>
          </a:bodyPr>
          <a:lstStyle/>
          <a:p>
            <a:pPr>
              <a:buFont typeface="Century Gothic" panose="020B0502020202020204" pitchFamily="34" charset="0"/>
              <a:buChar char="√"/>
            </a:pPr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/>
              <a:t>rencana</a:t>
            </a:r>
            <a:r>
              <a:rPr lang="en-US" dirty="0"/>
              <a:t> </a:t>
            </a:r>
            <a:r>
              <a:rPr lang="en-US" dirty="0" err="1" smtClean="0"/>
              <a:t>wawancara</a:t>
            </a:r>
            <a:endParaRPr lang="en-US" dirty="0"/>
          </a:p>
          <a:p>
            <a:pPr marL="685800"/>
            <a:r>
              <a:rPr lang="en-US" dirty="0" smtClean="0"/>
              <a:t>Moderate schedule </a:t>
            </a:r>
            <a:r>
              <a:rPr lang="en-US" dirty="0" err="1" smtClean="0"/>
              <a:t>biasanya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ingin</a:t>
            </a:r>
            <a:r>
              <a:rPr lang="en-US" dirty="0" smtClean="0"/>
              <a:t> </a:t>
            </a:r>
            <a:r>
              <a:rPr lang="en-US" dirty="0" err="1" smtClean="0"/>
              <a:t>melakukan</a:t>
            </a:r>
            <a:r>
              <a:rPr lang="en-US" dirty="0" smtClean="0"/>
              <a:t> </a:t>
            </a:r>
            <a:r>
              <a:rPr lang="en-US" dirty="0" err="1" smtClean="0"/>
              <a:t>wawancara</a:t>
            </a:r>
            <a:r>
              <a:rPr lang="en-US" dirty="0" smtClean="0"/>
              <a:t> yang </a:t>
            </a:r>
            <a:r>
              <a:rPr lang="en-US" dirty="0" err="1" smtClean="0"/>
              <a:t>panjang</a:t>
            </a:r>
            <a:endParaRPr lang="en-US" dirty="0" smtClean="0"/>
          </a:p>
          <a:p>
            <a:pPr marL="685800"/>
            <a:r>
              <a:rPr lang="en-US" dirty="0" err="1" smtClean="0"/>
              <a:t>Memungkinkan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mengajukan</a:t>
            </a:r>
            <a:r>
              <a:rPr lang="en-US" dirty="0" smtClean="0"/>
              <a:t> </a:t>
            </a:r>
            <a:r>
              <a:rPr lang="en-US" dirty="0" err="1" smtClean="0"/>
              <a:t>semua</a:t>
            </a:r>
            <a:r>
              <a:rPr lang="en-US" dirty="0" smtClean="0"/>
              <a:t> </a:t>
            </a:r>
            <a:r>
              <a:rPr lang="en-US" dirty="0" err="1" smtClean="0"/>
              <a:t>pertanyaan</a:t>
            </a:r>
            <a:r>
              <a:rPr lang="en-US" dirty="0" smtClean="0"/>
              <a:t> yang </a:t>
            </a:r>
            <a:r>
              <a:rPr lang="en-US" dirty="0" err="1" smtClean="0"/>
              <a:t>dibutuhkan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fleksibel</a:t>
            </a:r>
            <a:endParaRPr lang="en-US" dirty="0"/>
          </a:p>
          <a:p>
            <a:pPr>
              <a:buFont typeface="Century Gothic" panose="020B0502020202020204" pitchFamily="34" charset="0"/>
              <a:buChar char="√"/>
            </a:pPr>
            <a:r>
              <a:rPr lang="en-US" dirty="0" err="1" smtClean="0"/>
              <a:t>Memilih</a:t>
            </a:r>
            <a:r>
              <a:rPr lang="en-US" dirty="0" smtClean="0"/>
              <a:t> </a:t>
            </a:r>
            <a:r>
              <a:rPr lang="en-US" dirty="0"/>
              <a:t>interviewee</a:t>
            </a:r>
          </a:p>
          <a:p>
            <a:pPr marL="685800"/>
            <a:r>
              <a:rPr lang="en-US" dirty="0"/>
              <a:t>Level of </a:t>
            </a:r>
            <a:r>
              <a:rPr lang="en-US" dirty="0" smtClean="0"/>
              <a:t>information (</a:t>
            </a:r>
            <a:r>
              <a:rPr lang="en-US" b="1" dirty="0" smtClean="0"/>
              <a:t>primary sources</a:t>
            </a:r>
            <a:r>
              <a:rPr lang="en-US" dirty="0" smtClean="0"/>
              <a:t>, </a:t>
            </a:r>
            <a:r>
              <a:rPr lang="en-US" b="1" dirty="0" smtClean="0"/>
              <a:t>support sources</a:t>
            </a:r>
            <a:r>
              <a:rPr lang="en-US" dirty="0" smtClean="0"/>
              <a:t>,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b="1" dirty="0" smtClean="0"/>
              <a:t>expert sources</a:t>
            </a:r>
            <a:r>
              <a:rPr lang="en-US" dirty="0" smtClean="0"/>
              <a:t>).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memudahkan</a:t>
            </a:r>
            <a:r>
              <a:rPr lang="en-US" dirty="0" smtClean="0"/>
              <a:t>, </a:t>
            </a:r>
            <a:r>
              <a:rPr lang="en-US" dirty="0" err="1" smtClean="0"/>
              <a:t>temukan</a:t>
            </a:r>
            <a:r>
              <a:rPr lang="en-US" dirty="0" smtClean="0"/>
              <a:t> “</a:t>
            </a:r>
            <a:r>
              <a:rPr lang="en-US" b="1" dirty="0" smtClean="0"/>
              <a:t>key informants</a:t>
            </a:r>
            <a:r>
              <a:rPr lang="en-US" dirty="0" smtClean="0"/>
              <a:t>”</a:t>
            </a:r>
            <a:endParaRPr lang="en-US" dirty="0"/>
          </a:p>
          <a:p>
            <a:pPr marL="685800"/>
            <a:r>
              <a:rPr lang="en-US" dirty="0"/>
              <a:t>Availability</a:t>
            </a:r>
          </a:p>
          <a:p>
            <a:pPr marL="685800"/>
            <a:r>
              <a:rPr lang="en-US" dirty="0"/>
              <a:t>Willingness</a:t>
            </a:r>
          </a:p>
          <a:p>
            <a:pPr marL="685800"/>
            <a:r>
              <a:rPr lang="en-US" dirty="0"/>
              <a:t>Ability</a:t>
            </a:r>
          </a:p>
          <a:p>
            <a:pPr>
              <a:buFont typeface="Century Gothic" panose="020B0502020202020204" pitchFamily="34" charset="0"/>
              <a:buChar char="√"/>
            </a:pPr>
            <a:r>
              <a:rPr lang="en-US" dirty="0" err="1"/>
              <a:t>Memilih</a:t>
            </a:r>
            <a:r>
              <a:rPr lang="en-US" dirty="0"/>
              <a:t> </a:t>
            </a:r>
            <a:r>
              <a:rPr lang="en-US" dirty="0" smtClean="0"/>
              <a:t>interviewer (</a:t>
            </a: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perlu</a:t>
            </a:r>
            <a:r>
              <a:rPr lang="en-US" dirty="0" smtClean="0"/>
              <a:t>)</a:t>
            </a:r>
            <a:endParaRPr lang="en-US" dirty="0"/>
          </a:p>
          <a:p>
            <a:pPr>
              <a:buFont typeface="Century Gothic" panose="020B0502020202020204" pitchFamily="34" charset="0"/>
              <a:buChar char="√"/>
            </a:pPr>
            <a:r>
              <a:rPr lang="en-US" dirty="0" err="1" smtClean="0"/>
              <a:t>Perlu</a:t>
            </a:r>
            <a:r>
              <a:rPr lang="en-US" dirty="0" smtClean="0"/>
              <a:t> </a:t>
            </a:r>
            <a:r>
              <a:rPr lang="en-US" dirty="0" err="1" smtClean="0"/>
              <a:t>diperhatikan</a:t>
            </a:r>
            <a:r>
              <a:rPr lang="en-US" dirty="0" smtClean="0"/>
              <a:t>:</a:t>
            </a:r>
          </a:p>
          <a:p>
            <a:pPr marL="685800"/>
            <a:r>
              <a:rPr lang="en-US" dirty="0" err="1" smtClean="0"/>
              <a:t>Hubungan</a:t>
            </a:r>
            <a:r>
              <a:rPr lang="en-US" dirty="0" smtClean="0"/>
              <a:t> </a:t>
            </a:r>
            <a:r>
              <a:rPr lang="en-US" dirty="0" err="1"/>
              <a:t>antara</a:t>
            </a:r>
            <a:r>
              <a:rPr lang="en-US" dirty="0"/>
              <a:t> interviewer </a:t>
            </a:r>
            <a:r>
              <a:rPr lang="en-US" dirty="0" err="1"/>
              <a:t>dan</a:t>
            </a:r>
            <a:r>
              <a:rPr lang="en-US" dirty="0"/>
              <a:t> interviewee</a:t>
            </a:r>
          </a:p>
          <a:p>
            <a:pPr marL="685800"/>
            <a:r>
              <a:rPr lang="en-US" dirty="0" err="1"/>
              <a:t>Memilih</a:t>
            </a:r>
            <a:r>
              <a:rPr lang="en-US" dirty="0"/>
              <a:t> </a:t>
            </a:r>
            <a:r>
              <a:rPr lang="en-US" dirty="0" err="1"/>
              <a:t>lokasi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smtClean="0"/>
              <a:t>setting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824"/>
    </mc:Choice>
    <mc:Fallback xmlns="">
      <p:transition spd="slow" advTm="278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6339</TotalTime>
  <Words>480</Words>
  <Application>Microsoft Office PowerPoint</Application>
  <PresentationFormat>Widescreen</PresentationFormat>
  <Paragraphs>87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Century Gothic</vt:lpstr>
      <vt:lpstr>Wingdings</vt:lpstr>
      <vt:lpstr>Wingdings 3</vt:lpstr>
      <vt:lpstr>Wisp</vt:lpstr>
      <vt:lpstr>Wawancara informasional</vt:lpstr>
      <vt:lpstr>Tujuan yang akan dicapai</vt:lpstr>
      <vt:lpstr>Pengertian </vt:lpstr>
      <vt:lpstr>Persiapan wawancara informasional</vt:lpstr>
      <vt:lpstr>Menentukan tujuan</vt:lpstr>
      <vt:lpstr>Pelajari situasi </vt:lpstr>
      <vt:lpstr>Menelusuri Topik Wawancara</vt:lpstr>
      <vt:lpstr>Struktur Wawancara (1)</vt:lpstr>
      <vt:lpstr>Struktur Wawancara (2)</vt:lpstr>
      <vt:lpstr>Struktur Wawancara (3)</vt:lpstr>
      <vt:lpstr>Laporan Wawancara (1)</vt:lpstr>
      <vt:lpstr>Laporan Wawancara (2):  the technical steps</vt:lpstr>
      <vt:lpstr>Selamat Berlatih…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Wawancara informasional</dc:title>
  <dc:creator>ismail - [2010]</dc:creator>
  <cp:lastModifiedBy>Ira Haerani Nur</cp:lastModifiedBy>
  <cp:revision>29</cp:revision>
  <dcterms:created xsi:type="dcterms:W3CDTF">2019-08-28T06:31:18Z</dcterms:created>
  <dcterms:modified xsi:type="dcterms:W3CDTF">2021-09-27T01:08:04Z</dcterms:modified>
</cp:coreProperties>
</file>