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1-4602-A9A0-024318242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1-4602-A9A0-024318242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1-4602-A9A0-02431824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98720"/>
        <c:axId val="173200512"/>
      </c:barChart>
      <c:catAx>
        <c:axId val="173198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id-ID"/>
          </a:p>
        </c:txPr>
        <c:crossAx val="173200512"/>
        <c:crosses val="autoZero"/>
        <c:auto val="1"/>
        <c:lblAlgn val="ctr"/>
        <c:lblOffset val="100"/>
        <c:noMultiLvlLbl val="0"/>
      </c:catAx>
      <c:valAx>
        <c:axId val="17320051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319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1-4602-A9A0-0243182423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C1-4602-A9A0-0243182423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C1-4602-A9A0-024318242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556864"/>
        <c:axId val="177566848"/>
      </c:barChart>
      <c:catAx>
        <c:axId val="1775568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77566848"/>
        <c:crosses val="autoZero"/>
        <c:auto val="1"/>
        <c:lblAlgn val="ctr"/>
        <c:lblOffset val="100"/>
        <c:noMultiLvlLbl val="0"/>
      </c:catAx>
      <c:valAx>
        <c:axId val="1775668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755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4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5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452670"/>
            <a:ext cx="5568619" cy="144016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5163" y="1988840"/>
            <a:ext cx="5568619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3097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8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77140"/>
            <a:ext cx="12192000" cy="6189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6136"/>
            <a:ext cx="12192000" cy="3764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12192000" cy="3429000"/>
          </a:xfrm>
          <a:prstGeom prst="rect">
            <a:avLst/>
          </a:prstGeom>
        </p:spPr>
        <p:txBody>
          <a:bodyPr/>
          <a:lstStyle>
            <a:lvl1pPr marL="0" marR="0" indent="0" algn="ctr" defTabSz="121917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13309"/>
            <a:ext cx="12192000" cy="6446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53723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6342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DCF713-1497-4259-A27C-F8344C734761}"/>
              </a:ext>
            </a:extLst>
          </p:cNvPr>
          <p:cNvGrpSpPr/>
          <p:nvPr userDrawn="1"/>
        </p:nvGrpSpPr>
        <p:grpSpPr>
          <a:xfrm flipH="1">
            <a:off x="709507" y="1610238"/>
            <a:ext cx="4407202" cy="4611048"/>
            <a:chOff x="6446339" y="1280897"/>
            <a:chExt cx="4320717" cy="53030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89A3254-D934-443A-A8E5-26F43C45538A}"/>
                </a:ext>
              </a:extLst>
            </p:cNvPr>
            <p:cNvSpPr/>
            <p:nvPr/>
          </p:nvSpPr>
          <p:spPr>
            <a:xfrm>
              <a:off x="7360122" y="5629227"/>
              <a:ext cx="2033648" cy="954722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1DD443A-C981-400C-A78A-A3A2BFA88DE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gradFill flip="none" rotWithShape="1">
              <a:gsLst>
                <a:gs pos="40000">
                  <a:schemeClr val="bg1">
                    <a:lumMod val="60000"/>
                  </a:schemeClr>
                </a:gs>
                <a:gs pos="7000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800000" scaled="0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8372E7C-CB1E-4E4D-9F8E-024C2326AF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2C58F3-2A40-41BA-BACD-47E754647D05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0F2220-32CC-44D4-8AFE-C56E78A9D7D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74E8244-A4F2-4E86-8B08-5FF2D301EB9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93C300E-7D6B-41AC-A90B-BE4D04EB849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C7E575B-9A0A-4153-80C4-02F15165D07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52835" y="1831952"/>
            <a:ext cx="4014766" cy="2996923"/>
          </a:xfrm>
          <a:custGeom>
            <a:avLst/>
            <a:gdLst>
              <a:gd name="connsiteX0" fmla="*/ 0 w 4014766"/>
              <a:gd name="connsiteY0" fmla="*/ 0 h 2996923"/>
              <a:gd name="connsiteX1" fmla="*/ 3877709 w 4014766"/>
              <a:gd name="connsiteY1" fmla="*/ 788969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0" fmla="*/ 0 w 4014766"/>
              <a:gd name="connsiteY0" fmla="*/ 0 h 2996923"/>
              <a:gd name="connsiteX1" fmla="*/ 3907527 w 4014766"/>
              <a:gd name="connsiteY1" fmla="*/ 798908 h 2996923"/>
              <a:gd name="connsiteX2" fmla="*/ 4014766 w 4014766"/>
              <a:gd name="connsiteY2" fmla="*/ 2864276 h 2996923"/>
              <a:gd name="connsiteX3" fmla="*/ 209763 w 4014766"/>
              <a:gd name="connsiteY3" fmla="*/ 2996923 h 2996923"/>
              <a:gd name="connsiteX4" fmla="*/ 0 w 4014766"/>
              <a:gd name="connsiteY4" fmla="*/ 0 h 299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4766" h="2996923">
                <a:moveTo>
                  <a:pt x="0" y="0"/>
                </a:moveTo>
                <a:lnTo>
                  <a:pt x="3907527" y="798908"/>
                </a:lnTo>
                <a:lnTo>
                  <a:pt x="4014766" y="2864276"/>
                </a:lnTo>
                <a:lnTo>
                  <a:pt x="209763" y="29969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631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6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4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9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DCC0-C3AB-49E0-BB24-20C52C2B8E74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2402-CAF7-49BC-8DF0-40A10E40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676125" y="5086035"/>
            <a:ext cx="1181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Ieki.upi.edu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PERBANKAN ISLAM 2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TIM DOSEN PROGRAM STUDI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 ILMU EKONOMI DAN KEUANGAN ISLAM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8309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Prinsip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Jual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Beli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Ba’i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01A2A3-AEBD-4BB0-85F1-895D88F040A2}"/>
              </a:ext>
            </a:extLst>
          </p:cNvPr>
          <p:cNvGrpSpPr/>
          <p:nvPr/>
        </p:nvGrpSpPr>
        <p:grpSpPr>
          <a:xfrm>
            <a:off x="1182358" y="3091350"/>
            <a:ext cx="3465842" cy="3465842"/>
            <a:chOff x="1239645" y="3034337"/>
            <a:chExt cx="3046468" cy="30464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6502A95-2E9D-48C7-871A-537CDC18A05C}"/>
                </a:ext>
              </a:extLst>
            </p:cNvPr>
            <p:cNvGrpSpPr/>
            <p:nvPr/>
          </p:nvGrpSpPr>
          <p:grpSpPr>
            <a:xfrm>
              <a:off x="1840012" y="3635177"/>
              <a:ext cx="1845735" cy="1844788"/>
              <a:chOff x="4574848" y="1897856"/>
              <a:chExt cx="3028217" cy="3026664"/>
            </a:xfrm>
          </p:grpSpPr>
          <p:sp>
            <p:nvSpPr>
              <p:cNvPr id="22" name="Freeform: Shape 5">
                <a:extLst>
                  <a:ext uri="{FF2B5EF4-FFF2-40B4-BE49-F238E27FC236}">
                    <a16:creationId xmlns:a16="http://schemas.microsoft.com/office/drawing/2014/main" id="{1AB69892-EC74-4A84-BA47-BABBC8E7103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6">
                <a:extLst>
                  <a:ext uri="{FF2B5EF4-FFF2-40B4-BE49-F238E27FC236}">
                    <a16:creationId xmlns:a16="http://schemas.microsoft.com/office/drawing/2014/main" id="{99459EFC-7A3A-406D-ACE0-BA2DFA7FED2A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106468-5310-443C-8537-B83B65B3ABB8}"/>
                </a:ext>
              </a:extLst>
            </p:cNvPr>
            <p:cNvGrpSpPr/>
            <p:nvPr/>
          </p:nvGrpSpPr>
          <p:grpSpPr>
            <a:xfrm rot="16200000">
              <a:off x="1239645" y="3034337"/>
              <a:ext cx="3046468" cy="3046468"/>
              <a:chOff x="57821" y="1441240"/>
              <a:chExt cx="4262520" cy="4262520"/>
            </a:xfrm>
          </p:grpSpPr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1D6CA330-BE5B-46EF-9F1E-0B36834F714B}"/>
                  </a:ext>
                </a:extLst>
              </p:cNvPr>
              <p:cNvGrpSpPr/>
              <p:nvPr userDrawn="1"/>
            </p:nvGrpSpPr>
            <p:grpSpPr>
              <a:xfrm>
                <a:off x="57821" y="1441240"/>
                <a:ext cx="4262520" cy="4262520"/>
                <a:chOff x="634127" y="2000307"/>
                <a:chExt cx="4262520" cy="4262520"/>
              </a:xfrm>
            </p:grpSpPr>
            <p:sp>
              <p:nvSpPr>
                <p:cNvPr id="18" name="Block Arc 49">
                  <a:extLst>
                    <a:ext uri="{FF2B5EF4-FFF2-40B4-BE49-F238E27FC236}">
                      <a16:creationId xmlns:a16="http://schemas.microsoft.com/office/drawing/2014/main" id="{7D16B3E1-D3F4-4F2A-BEA2-71C85749A11F}"/>
                    </a:ext>
                  </a:extLst>
                </p:cNvPr>
                <p:cNvSpPr/>
                <p:nvPr userDrawn="1"/>
              </p:nvSpPr>
              <p:spPr>
                <a:xfrm rot="72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50">
                  <a:extLst>
                    <a:ext uri="{FF2B5EF4-FFF2-40B4-BE49-F238E27FC236}">
                      <a16:creationId xmlns:a16="http://schemas.microsoft.com/office/drawing/2014/main" id="{31900CFB-C9A4-44FB-8A54-A80CB4592D38}"/>
                    </a:ext>
                  </a:extLst>
                </p:cNvPr>
                <p:cNvSpPr/>
                <p:nvPr userDrawn="1"/>
              </p:nvSpPr>
              <p:spPr>
                <a:xfrm rot="144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Block Arc 51">
                  <a:extLst>
                    <a:ext uri="{FF2B5EF4-FFF2-40B4-BE49-F238E27FC236}">
                      <a16:creationId xmlns:a16="http://schemas.microsoft.com/office/drawing/2014/main" id="{41459845-891D-4931-847C-EF85A2F64924}"/>
                    </a:ext>
                  </a:extLst>
                </p:cNvPr>
                <p:cNvSpPr/>
                <p:nvPr userDrawn="1"/>
              </p:nvSpPr>
              <p:spPr>
                <a:xfrm rot="108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52">
                  <a:extLst>
                    <a:ext uri="{FF2B5EF4-FFF2-40B4-BE49-F238E27FC236}">
                      <a16:creationId xmlns:a16="http://schemas.microsoft.com/office/drawing/2014/main" id="{678D8DFE-FDBB-478D-AC58-B5580FC7C7A0}"/>
                    </a:ext>
                  </a:extLst>
                </p:cNvPr>
                <p:cNvSpPr/>
                <p:nvPr userDrawn="1"/>
              </p:nvSpPr>
              <p:spPr>
                <a:xfrm rot="3600000">
                  <a:off x="634127" y="2000307"/>
                  <a:ext cx="4262520" cy="4262520"/>
                </a:xfrm>
                <a:prstGeom prst="blockArc">
                  <a:avLst>
                    <a:gd name="adj1" fmla="val 10800000"/>
                    <a:gd name="adj2" fmla="val 14451417"/>
                    <a:gd name="adj3" fmla="val 4608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Oval 18">
                <a:extLst>
                  <a:ext uri="{FF2B5EF4-FFF2-40B4-BE49-F238E27FC236}">
                    <a16:creationId xmlns:a16="http://schemas.microsoft.com/office/drawing/2014/main" id="{304E5570-BE7E-457C-A5F2-CF78B9064138}"/>
                  </a:ext>
                </a:extLst>
              </p:cNvPr>
              <p:cNvSpPr/>
              <p:nvPr/>
            </p:nvSpPr>
            <p:spPr>
              <a:xfrm rot="210143">
                <a:off x="3140041" y="1731940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9">
                <a:extLst>
                  <a:ext uri="{FF2B5EF4-FFF2-40B4-BE49-F238E27FC236}">
                    <a16:creationId xmlns:a16="http://schemas.microsoft.com/office/drawing/2014/main" id="{F648BCCD-2C91-4C73-9CBD-D8A124CE16D6}"/>
                  </a:ext>
                </a:extLst>
              </p:cNvPr>
              <p:cNvSpPr/>
              <p:nvPr/>
            </p:nvSpPr>
            <p:spPr>
              <a:xfrm rot="210143">
                <a:off x="1084975" y="1713528"/>
                <a:ext cx="190800" cy="1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20">
                <a:extLst>
                  <a:ext uri="{FF2B5EF4-FFF2-40B4-BE49-F238E27FC236}">
                    <a16:creationId xmlns:a16="http://schemas.microsoft.com/office/drawing/2014/main" id="{BE9020CB-ED52-4030-922E-5BEDAB3C2BF3}"/>
                  </a:ext>
                </a:extLst>
              </p:cNvPr>
              <p:cNvSpPr/>
              <p:nvPr/>
            </p:nvSpPr>
            <p:spPr>
              <a:xfrm rot="210143">
                <a:off x="4123728" y="3456224"/>
                <a:ext cx="190800" cy="1908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C9451D35-22B6-4690-82F9-5137FBD04AD9}"/>
                  </a:ext>
                </a:extLst>
              </p:cNvPr>
              <p:cNvSpPr/>
              <p:nvPr/>
            </p:nvSpPr>
            <p:spPr>
              <a:xfrm rot="210143">
                <a:off x="3086058" y="5255169"/>
                <a:ext cx="190800" cy="1908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22">
                <a:extLst>
                  <a:ext uri="{FF2B5EF4-FFF2-40B4-BE49-F238E27FC236}">
                    <a16:creationId xmlns:a16="http://schemas.microsoft.com/office/drawing/2014/main" id="{02CC8060-6B97-4388-B220-F8BBCAC18FE8}"/>
                  </a:ext>
                </a:extLst>
              </p:cNvPr>
              <p:cNvSpPr/>
              <p:nvPr/>
            </p:nvSpPr>
            <p:spPr>
              <a:xfrm rot="210143">
                <a:off x="1062045" y="5223805"/>
                <a:ext cx="190800" cy="1908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4BB8C-D85E-4B9D-B8A4-5C287E3AB4F4}"/>
              </a:ext>
            </a:extLst>
          </p:cNvPr>
          <p:cNvGrpSpPr/>
          <p:nvPr/>
        </p:nvGrpSpPr>
        <p:grpSpPr>
          <a:xfrm>
            <a:off x="416243" y="2879214"/>
            <a:ext cx="1080051" cy="1452483"/>
            <a:chOff x="5823708" y="3105088"/>
            <a:chExt cx="1330902" cy="1789834"/>
          </a:xfrm>
        </p:grpSpPr>
        <p:sp>
          <p:nvSpPr>
            <p:cNvPr id="25" name="Graphic 22">
              <a:extLst>
                <a:ext uri="{FF2B5EF4-FFF2-40B4-BE49-F238E27FC236}">
                  <a16:creationId xmlns:a16="http://schemas.microsoft.com/office/drawing/2014/main" id="{34325894-2DFB-41DD-9774-D9FCAFF3D61F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04855AE-6B21-4AB0-B6AD-E1C8C0F48B36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9CAF6F-934D-4F54-BAC2-A8457BB901E6}"/>
              </a:ext>
            </a:extLst>
          </p:cNvPr>
          <p:cNvGrpSpPr/>
          <p:nvPr/>
        </p:nvGrpSpPr>
        <p:grpSpPr>
          <a:xfrm>
            <a:off x="1399466" y="1829866"/>
            <a:ext cx="1080051" cy="1452483"/>
            <a:chOff x="5823708" y="3105088"/>
            <a:chExt cx="1330902" cy="1789834"/>
          </a:xfrm>
        </p:grpSpPr>
        <p:sp>
          <p:nvSpPr>
            <p:cNvPr id="28" name="Graphic 22">
              <a:extLst>
                <a:ext uri="{FF2B5EF4-FFF2-40B4-BE49-F238E27FC236}">
                  <a16:creationId xmlns:a16="http://schemas.microsoft.com/office/drawing/2014/main" id="{0D4A20BD-03A0-4DD0-ADDB-32B06B372CB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AF1C06-6AB1-44BC-AFB6-85AE353523F0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B613E3-D81E-4C49-9F3A-33ECBB8325C2}"/>
              </a:ext>
            </a:extLst>
          </p:cNvPr>
          <p:cNvGrpSpPr/>
          <p:nvPr/>
        </p:nvGrpSpPr>
        <p:grpSpPr>
          <a:xfrm>
            <a:off x="2382689" y="1294868"/>
            <a:ext cx="1080051" cy="1452483"/>
            <a:chOff x="5823708" y="3105088"/>
            <a:chExt cx="1330902" cy="1789834"/>
          </a:xfrm>
        </p:grpSpPr>
        <p:sp>
          <p:nvSpPr>
            <p:cNvPr id="31" name="Graphic 22">
              <a:extLst>
                <a:ext uri="{FF2B5EF4-FFF2-40B4-BE49-F238E27FC236}">
                  <a16:creationId xmlns:a16="http://schemas.microsoft.com/office/drawing/2014/main" id="{AC4A0506-A3E9-4F2D-B6F4-5B54516BA80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BC383B-7137-4538-AFEC-2C7D78D3F15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B37147-E412-4416-9BB6-C09F86AE8A89}"/>
              </a:ext>
            </a:extLst>
          </p:cNvPr>
          <p:cNvGrpSpPr/>
          <p:nvPr/>
        </p:nvGrpSpPr>
        <p:grpSpPr>
          <a:xfrm>
            <a:off x="3365911" y="1829866"/>
            <a:ext cx="1080051" cy="1452483"/>
            <a:chOff x="5823708" y="3105088"/>
            <a:chExt cx="1330902" cy="1789834"/>
          </a:xfrm>
        </p:grpSpPr>
        <p:sp>
          <p:nvSpPr>
            <p:cNvPr id="34" name="Graphic 22">
              <a:extLst>
                <a:ext uri="{FF2B5EF4-FFF2-40B4-BE49-F238E27FC236}">
                  <a16:creationId xmlns:a16="http://schemas.microsoft.com/office/drawing/2014/main" id="{53DF9C08-C89C-4817-B264-6F671C741664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3039FB4-9942-4FE2-A14A-A9389CE79C7C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5E8301C-B88D-40AC-93C3-EEF7EB79AF85}"/>
              </a:ext>
            </a:extLst>
          </p:cNvPr>
          <p:cNvGrpSpPr/>
          <p:nvPr/>
        </p:nvGrpSpPr>
        <p:grpSpPr>
          <a:xfrm>
            <a:off x="4349133" y="2879214"/>
            <a:ext cx="1080051" cy="1452483"/>
            <a:chOff x="5823708" y="3105088"/>
            <a:chExt cx="1330902" cy="1789834"/>
          </a:xfrm>
        </p:grpSpPr>
        <p:sp>
          <p:nvSpPr>
            <p:cNvPr id="37" name="Graphic 22">
              <a:extLst>
                <a:ext uri="{FF2B5EF4-FFF2-40B4-BE49-F238E27FC236}">
                  <a16:creationId xmlns:a16="http://schemas.microsoft.com/office/drawing/2014/main" id="{6F519202-3A85-455A-8843-2A2007096EC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2BBDD33-502F-4A39-9369-BC0A0F2D547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5EEF83C9-F72A-4A55-97C0-BCBCCF98EC59}"/>
              </a:ext>
            </a:extLst>
          </p:cNvPr>
          <p:cNvSpPr/>
          <p:nvPr/>
        </p:nvSpPr>
        <p:spPr>
          <a:xfrm>
            <a:off x="813128" y="3297822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1DDD29EF-6977-46A7-BDCE-8BFA17685F03}"/>
              </a:ext>
            </a:extLst>
          </p:cNvPr>
          <p:cNvSpPr/>
          <p:nvPr/>
        </p:nvSpPr>
        <p:spPr>
          <a:xfrm>
            <a:off x="1790172" y="2216013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CAD8E48C-DF86-4323-9E6A-10FE3F06ADB7}"/>
              </a:ext>
            </a:extLst>
          </p:cNvPr>
          <p:cNvSpPr/>
          <p:nvPr/>
        </p:nvSpPr>
        <p:spPr>
          <a:xfrm>
            <a:off x="3765941" y="2180257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3280D11E-E404-495D-BF9C-C1EBC8710D08}"/>
              </a:ext>
            </a:extLst>
          </p:cNvPr>
          <p:cNvSpPr/>
          <p:nvPr/>
        </p:nvSpPr>
        <p:spPr>
          <a:xfrm>
            <a:off x="2768000" y="167377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90EAEB01-E958-4FCE-92C4-FF4F4FD33476}"/>
              </a:ext>
            </a:extLst>
          </p:cNvPr>
          <p:cNvSpPr/>
          <p:nvPr/>
        </p:nvSpPr>
        <p:spPr>
          <a:xfrm>
            <a:off x="4764180" y="3259728"/>
            <a:ext cx="323283" cy="30262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F239F5-F7C0-416B-875F-3728FE9BBD4C}"/>
              </a:ext>
            </a:extLst>
          </p:cNvPr>
          <p:cNvSpPr txBox="1"/>
          <p:nvPr/>
        </p:nvSpPr>
        <p:spPr>
          <a:xfrm>
            <a:off x="6331370" y="1572614"/>
            <a:ext cx="5233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Konsep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jual-beli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dalam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perbankan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syariah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mengandung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beberapa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kebaikan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antara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lain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pembiayaan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diberikan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selalu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terkait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dengan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sektor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riil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karena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menjadi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dasar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adalah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barang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diperjual-belikan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.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Disamping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itu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harga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yang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telah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disepakati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tidak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akan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mengalami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perubahan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sampai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dengan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berakhirnya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cs typeface="Arial" pitchFamily="34" charset="0"/>
              </a:rPr>
              <a:t>akad</a:t>
            </a: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.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597165-A477-4F89-B172-E3848ABF14FF}"/>
              </a:ext>
            </a:extLst>
          </p:cNvPr>
          <p:cNvSpPr txBox="1"/>
          <p:nvPr/>
        </p:nvSpPr>
        <p:spPr>
          <a:xfrm>
            <a:off x="6312801" y="4082670"/>
            <a:ext cx="4856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altLang="ko-KR" sz="1600" dirty="0">
                <a:cs typeface="Arial" pitchFamily="34" charset="0"/>
              </a:rPr>
              <a:t>BA’I AL MURABAHAH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ID" altLang="ko-KR" sz="1600" dirty="0">
                <a:cs typeface="Arial" pitchFamily="34" charset="0"/>
              </a:rPr>
              <a:t>BA’I AS SALAM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ID" altLang="ko-KR" sz="1600" dirty="0">
                <a:cs typeface="Arial" pitchFamily="34" charset="0"/>
              </a:rPr>
              <a:t>BA’I AL ISTISHNA</a:t>
            </a:r>
            <a:endParaRPr lang="en-US" altLang="ko-KR" sz="1600" dirty="0"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1B52DF-2D09-445E-81C8-0E16DCC32985}"/>
              </a:ext>
            </a:extLst>
          </p:cNvPr>
          <p:cNvSpPr txBox="1"/>
          <p:nvPr/>
        </p:nvSpPr>
        <p:spPr>
          <a:xfrm>
            <a:off x="6312801" y="3392561"/>
            <a:ext cx="485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solidFill>
                  <a:schemeClr val="accent1"/>
                </a:solidFill>
                <a:cs typeface="Arial" pitchFamily="34" charset="0"/>
              </a:rPr>
              <a:t>Produk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cs typeface="Arial" pitchFamily="34" charset="0"/>
              </a:rPr>
              <a:t>Pembiayaan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b="1" dirty="0" err="1">
                <a:solidFill>
                  <a:schemeClr val="accent1"/>
                </a:solidFill>
                <a:cs typeface="Arial" pitchFamily="34" charset="0"/>
              </a:rPr>
              <a:t>Perbankan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 Syariah</a:t>
            </a:r>
            <a:r>
              <a:rPr lang="id-ID" altLang="ko-KR" b="1" dirty="0">
                <a:solidFill>
                  <a:schemeClr val="accent1"/>
                </a:solidFill>
                <a:cs typeface="Arial" pitchFamily="34" charset="0"/>
              </a:rPr>
              <a:t> dengan prinsip jual-beli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, </a:t>
            </a:r>
            <a:r>
              <a:rPr lang="en-US" altLang="ko-KR" b="1" dirty="0" err="1">
                <a:solidFill>
                  <a:schemeClr val="accent1"/>
                </a:solidFill>
                <a:cs typeface="Arial" pitchFamily="34" charset="0"/>
              </a:rPr>
              <a:t>Meliputi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: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DAECF79E-6718-4675-BCA3-70CD8781630E}"/>
              </a:ext>
            </a:extLst>
          </p:cNvPr>
          <p:cNvSpPr txBox="1">
            <a:spLocks/>
          </p:cNvSpPr>
          <p:nvPr/>
        </p:nvSpPr>
        <p:spPr>
          <a:xfrm>
            <a:off x="6435587" y="5441593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52153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Arrow 3">
            <a:extLst>
              <a:ext uri="{FF2B5EF4-FFF2-40B4-BE49-F238E27FC236}">
                <a16:creationId xmlns:a16="http://schemas.microsoft.com/office/drawing/2014/main" id="{B1793638-B981-47CD-B2B5-1BEDD82FB59B}"/>
              </a:ext>
            </a:extLst>
          </p:cNvPr>
          <p:cNvSpPr/>
          <p:nvPr/>
        </p:nvSpPr>
        <p:spPr>
          <a:xfrm rot="16200000">
            <a:off x="7965024" y="3143446"/>
            <a:ext cx="5295561" cy="115212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Murabahah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096C7-FE80-4F0C-8134-3CCB18AE6299}"/>
              </a:ext>
            </a:extLst>
          </p:cNvPr>
          <p:cNvSpPr txBox="1"/>
          <p:nvPr/>
        </p:nvSpPr>
        <p:spPr>
          <a:xfrm>
            <a:off x="1793160" y="1724588"/>
            <a:ext cx="597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Adalah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pembiayaan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berdasarkan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jual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dimana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bank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bertindak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penjual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nasabah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selaku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pembeli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F0CB0-E913-4DD5-86AE-274CC388F46F}"/>
              </a:ext>
            </a:extLst>
          </p:cNvPr>
          <p:cNvSpPr txBox="1"/>
          <p:nvPr/>
        </p:nvSpPr>
        <p:spPr>
          <a:xfrm>
            <a:off x="1793160" y="2488663"/>
            <a:ext cx="597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Harga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beli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diketahui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bersama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tingkat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keuntungan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bank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disepakati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di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muka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r>
              <a:rPr lang="id-ID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Keuntungan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dinyatakan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dlm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nominal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persentase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F1C1B9-6FF3-4F25-8113-F987AAD08B34}"/>
              </a:ext>
            </a:extLst>
          </p:cNvPr>
          <p:cNvSpPr txBox="1"/>
          <p:nvPr/>
        </p:nvSpPr>
        <p:spPr>
          <a:xfrm>
            <a:off x="1793160" y="3996642"/>
            <a:ext cx="597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fiqih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klasik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murabahah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dilakukan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tunai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Dalam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praktek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perbankan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nasabah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membayar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cicilan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102137-4A0D-462E-BA48-461B8A0A9AA2}"/>
              </a:ext>
            </a:extLst>
          </p:cNvPr>
          <p:cNvSpPr txBox="1"/>
          <p:nvPr/>
        </p:nvSpPr>
        <p:spPr>
          <a:xfrm>
            <a:off x="1793160" y="5055179"/>
            <a:ext cx="597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membayar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secara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tunai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nasabah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diminta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memberikan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jaminan</a:t>
            </a:r>
            <a:r>
              <a:rPr lang="id-ID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sebagai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rahn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fiducia (surat2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sertifikat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co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tanah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atau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gadai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  <a:r>
              <a:rPr lang="id-ID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asalkan yang digadaikan bukan barang yang ditransaksikan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1C8872F-28FC-4275-8A11-4F411AD12C64}"/>
              </a:ext>
            </a:extLst>
          </p:cNvPr>
          <p:cNvSpPr/>
          <p:nvPr/>
        </p:nvSpPr>
        <p:spPr>
          <a:xfrm>
            <a:off x="1021372" y="1685122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9EBF582-4038-4606-99D1-9C2D307C3A75}"/>
              </a:ext>
            </a:extLst>
          </p:cNvPr>
          <p:cNvSpPr/>
          <p:nvPr/>
        </p:nvSpPr>
        <p:spPr>
          <a:xfrm>
            <a:off x="1021372" y="283664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43022C-A4BD-42FB-A303-6920F778C5CB}"/>
              </a:ext>
            </a:extLst>
          </p:cNvPr>
          <p:cNvSpPr/>
          <p:nvPr/>
        </p:nvSpPr>
        <p:spPr>
          <a:xfrm>
            <a:off x="1021372" y="398817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FB7F44-BBD9-4308-B23C-D0FC9793B1A9}"/>
              </a:ext>
            </a:extLst>
          </p:cNvPr>
          <p:cNvSpPr/>
          <p:nvPr/>
        </p:nvSpPr>
        <p:spPr>
          <a:xfrm>
            <a:off x="1021372" y="5139696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0D1FA509-8BED-4940-987A-044615D20A7F}"/>
              </a:ext>
            </a:extLst>
          </p:cNvPr>
          <p:cNvSpPr/>
          <p:nvPr/>
        </p:nvSpPr>
        <p:spPr>
          <a:xfrm rot="2700000">
            <a:off x="1245277" y="296171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6F88613-3D76-422C-AACD-E85DDFDAF3EE}"/>
              </a:ext>
            </a:extLst>
          </p:cNvPr>
          <p:cNvSpPr/>
          <p:nvPr/>
        </p:nvSpPr>
        <p:spPr>
          <a:xfrm>
            <a:off x="1213507" y="186878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A5234BF-9464-47A2-AB55-72D8C43E50CF}"/>
              </a:ext>
            </a:extLst>
          </p:cNvPr>
          <p:cNvSpPr/>
          <p:nvPr/>
        </p:nvSpPr>
        <p:spPr>
          <a:xfrm flipH="1">
            <a:off x="1179258" y="419278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DAE6AC83-67D0-436C-8407-226FFF552F20}"/>
              </a:ext>
            </a:extLst>
          </p:cNvPr>
          <p:cNvSpPr>
            <a:spLocks noChangeAspect="1"/>
          </p:cNvSpPr>
          <p:nvPr/>
        </p:nvSpPr>
        <p:spPr>
          <a:xfrm rot="9900000">
            <a:off x="1205513" y="53182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자유형: 도형 45">
            <a:extLst>
              <a:ext uri="{FF2B5EF4-FFF2-40B4-BE49-F238E27FC236}">
                <a16:creationId xmlns:a16="http://schemas.microsoft.com/office/drawing/2014/main" id="{32F02267-A4E8-4E1A-BD68-32616971248F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98777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자유형: 도형 46">
            <a:extLst>
              <a:ext uri="{FF2B5EF4-FFF2-40B4-BE49-F238E27FC236}">
                <a16:creationId xmlns:a16="http://schemas.microsoft.com/office/drawing/2014/main" id="{37EAAEA9-D247-42EB-A6E2-8300B238CEBF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98123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2" name="자유형: 도형 47">
            <a:extLst>
              <a:ext uri="{FF2B5EF4-FFF2-40B4-BE49-F238E27FC236}">
                <a16:creationId xmlns:a16="http://schemas.microsoft.com/office/drawing/2014/main" id="{F14D109E-F2E8-4518-89EB-E1FECB2A9B34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974699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8EC04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3" name="자유형: 도형 48">
            <a:extLst>
              <a:ext uri="{FF2B5EF4-FFF2-40B4-BE49-F238E27FC236}">
                <a16:creationId xmlns:a16="http://schemas.microsoft.com/office/drawing/2014/main" id="{DD605871-CD45-43DD-B0BB-AB797E3D69A4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968162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DD5E8A-FEDB-45D1-B271-33362FAC0FF0}"/>
              </a:ext>
            </a:extLst>
          </p:cNvPr>
          <p:cNvSpPr txBox="1"/>
          <p:nvPr/>
        </p:nvSpPr>
        <p:spPr>
          <a:xfrm rot="2040000">
            <a:off x="9509281" y="217488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FC172B-2639-48DE-ADB9-318984FBBB6C}"/>
              </a:ext>
            </a:extLst>
          </p:cNvPr>
          <p:cNvSpPr txBox="1"/>
          <p:nvPr/>
        </p:nvSpPr>
        <p:spPr>
          <a:xfrm rot="2040000">
            <a:off x="9509281" y="316901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E4CF8A-A4DB-4D85-8D84-B4297112CAD4}"/>
              </a:ext>
            </a:extLst>
          </p:cNvPr>
          <p:cNvSpPr txBox="1"/>
          <p:nvPr/>
        </p:nvSpPr>
        <p:spPr>
          <a:xfrm rot="2040000">
            <a:off x="9509281" y="416314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42F4E4-4ADA-4410-83AA-A9960CF0D7D9}"/>
              </a:ext>
            </a:extLst>
          </p:cNvPr>
          <p:cNvSpPr txBox="1"/>
          <p:nvPr/>
        </p:nvSpPr>
        <p:spPr>
          <a:xfrm rot="2040000">
            <a:off x="9509281" y="5157275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8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-1072184" y="795406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Rukun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Murabahah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542440" y="2076773"/>
            <a:ext cx="6772759" cy="3630784"/>
            <a:chOff x="852686" y="1672854"/>
            <a:chExt cx="10486216" cy="43521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66752B-3599-47A3-893E-5B947D31290F}"/>
                </a:ext>
              </a:extLst>
            </p:cNvPr>
            <p:cNvSpPr txBox="1"/>
            <p:nvPr/>
          </p:nvSpPr>
          <p:spPr>
            <a:xfrm>
              <a:off x="4490458" y="5656058"/>
              <a:ext cx="2966598" cy="36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Barang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/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AAC723-BE8E-4C9B-AD94-545BF2E79388}"/>
                </a:ext>
              </a:extLst>
            </p:cNvPr>
            <p:cNvSpPr txBox="1"/>
            <p:nvPr/>
          </p:nvSpPr>
          <p:spPr>
            <a:xfrm>
              <a:off x="8372304" y="3550084"/>
              <a:ext cx="2966598" cy="36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Ijab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Qabul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A17447-4DB4-4D6C-82F2-365FBBC0A384}"/>
                </a:ext>
              </a:extLst>
            </p:cNvPr>
            <p:cNvSpPr txBox="1"/>
            <p:nvPr/>
          </p:nvSpPr>
          <p:spPr>
            <a:xfrm>
              <a:off x="7849286" y="4855493"/>
              <a:ext cx="2966598" cy="36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Harga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EBC724-CCA8-44CE-A28D-020AC81F7028}"/>
                </a:ext>
              </a:extLst>
            </p:cNvPr>
            <p:cNvSpPr txBox="1"/>
            <p:nvPr/>
          </p:nvSpPr>
          <p:spPr>
            <a:xfrm>
              <a:off x="852686" y="3696217"/>
              <a:ext cx="2983092" cy="36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Penjual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(Bank)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ECAF72-DC0F-42AA-82E7-D663F4F6A3EE}"/>
                </a:ext>
              </a:extLst>
            </p:cNvPr>
            <p:cNvSpPr txBox="1"/>
            <p:nvPr/>
          </p:nvSpPr>
          <p:spPr>
            <a:xfrm>
              <a:off x="1454004" y="4928927"/>
              <a:ext cx="2983092" cy="36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Pembeli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Nasabah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38158" y="1672854"/>
              <a:ext cx="5421616" cy="3699596"/>
              <a:chOff x="3438158" y="1672854"/>
              <a:chExt cx="5421616" cy="3699596"/>
            </a:xfrm>
          </p:grpSpPr>
          <p:pic>
            <p:nvPicPr>
              <p:cNvPr id="16" name="Picture 2" descr="E:\002-KIMS BUSINESS\000-B-KIMS-소스 분류-2014\10-ESP to IMG\지구.png">
                <a:extLst>
                  <a:ext uri="{FF2B5EF4-FFF2-40B4-BE49-F238E27FC236}">
                    <a16:creationId xmlns:a16="http://schemas.microsoft.com/office/drawing/2014/main" id="{6ADA1DCA-EC8A-468F-830A-4CA34AC841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78986" y="1672854"/>
                <a:ext cx="1939961" cy="1939961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8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Oval 22">
                <a:extLst>
                  <a:ext uri="{FF2B5EF4-FFF2-40B4-BE49-F238E27FC236}">
                    <a16:creationId xmlns:a16="http://schemas.microsoft.com/office/drawing/2014/main" id="{280EECBB-FA35-4F2F-9366-E3595729E0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0379" y="2052652"/>
                <a:ext cx="997175" cy="997175"/>
              </a:xfrm>
              <a:custGeom>
                <a:avLst/>
                <a:gdLst/>
                <a:ahLst/>
                <a:cxnLst/>
                <a:rect l="l" t="t" r="r" b="b"/>
                <a:pathLst>
                  <a:path w="3880153" h="3953697">
                    <a:moveTo>
                      <a:pt x="1455" y="3168352"/>
                    </a:moveTo>
                    <a:cubicBezTo>
                      <a:pt x="205207" y="3400679"/>
                      <a:pt x="634857" y="3494667"/>
                      <a:pt x="960501" y="3505633"/>
                    </a:cubicBezTo>
                    <a:cubicBezTo>
                      <a:pt x="1028690" y="3627447"/>
                      <a:pt x="1119686" y="3734676"/>
                      <a:pt x="1227538" y="3821974"/>
                    </a:cubicBezTo>
                    <a:cubicBezTo>
                      <a:pt x="1160267" y="3830083"/>
                      <a:pt x="1089308" y="3833153"/>
                      <a:pt x="1014889" y="3832102"/>
                    </a:cubicBezTo>
                    <a:cubicBezTo>
                      <a:pt x="621954" y="3837001"/>
                      <a:pt x="201774" y="3729237"/>
                      <a:pt x="6261" y="3480618"/>
                    </a:cubicBezTo>
                    <a:cubicBezTo>
                      <a:pt x="13084" y="3484795"/>
                      <a:pt x="14745" y="3457252"/>
                      <a:pt x="1455" y="3168352"/>
                    </a:cubicBezTo>
                    <a:close/>
                    <a:moveTo>
                      <a:pt x="3880153" y="3138359"/>
                    </a:moveTo>
                    <a:cubicBezTo>
                      <a:pt x="3866863" y="3427259"/>
                      <a:pt x="3868524" y="3454802"/>
                      <a:pt x="3875347" y="3450625"/>
                    </a:cubicBezTo>
                    <a:cubicBezTo>
                      <a:pt x="3706183" y="3641999"/>
                      <a:pt x="3368822" y="3808933"/>
                      <a:pt x="2885642" y="3802109"/>
                    </a:cubicBezTo>
                    <a:cubicBezTo>
                      <a:pt x="2813626" y="3803007"/>
                      <a:pt x="2740694" y="3800121"/>
                      <a:pt x="2668496" y="3792296"/>
                    </a:cubicBezTo>
                    <a:cubicBezTo>
                      <a:pt x="2770475" y="3703843"/>
                      <a:pt x="2855364" y="3596451"/>
                      <a:pt x="2918364" y="3475766"/>
                    </a:cubicBezTo>
                    <a:cubicBezTo>
                      <a:pt x="3244332" y="3465202"/>
                      <a:pt x="3675828" y="3371339"/>
                      <a:pt x="3880153" y="3138359"/>
                    </a:cubicBezTo>
                    <a:close/>
                    <a:moveTo>
                      <a:pt x="2029821" y="3074540"/>
                    </a:moveTo>
                    <a:cubicBezTo>
                      <a:pt x="2072358" y="3090570"/>
                      <a:pt x="2100256" y="3117016"/>
                      <a:pt x="2101178" y="3147049"/>
                    </a:cubicBezTo>
                    <a:cubicBezTo>
                      <a:pt x="2102135" y="3178198"/>
                      <a:pt x="2073853" y="3206004"/>
                      <a:pt x="2029821" y="3222855"/>
                    </a:cubicBezTo>
                    <a:close/>
                    <a:moveTo>
                      <a:pt x="1455" y="2758032"/>
                    </a:moveTo>
                    <a:cubicBezTo>
                      <a:pt x="177591" y="2958870"/>
                      <a:pt x="522539" y="3056328"/>
                      <a:pt x="823260" y="3085716"/>
                    </a:cubicBezTo>
                    <a:cubicBezTo>
                      <a:pt x="836237" y="3203756"/>
                      <a:pt x="868282" y="3316114"/>
                      <a:pt x="916781" y="3419465"/>
                    </a:cubicBezTo>
                    <a:cubicBezTo>
                      <a:pt x="553826" y="3407844"/>
                      <a:pt x="185565" y="3298305"/>
                      <a:pt x="6261" y="3070298"/>
                    </a:cubicBezTo>
                    <a:cubicBezTo>
                      <a:pt x="13084" y="3074475"/>
                      <a:pt x="14745" y="3046932"/>
                      <a:pt x="1455" y="2758032"/>
                    </a:cubicBezTo>
                    <a:close/>
                    <a:moveTo>
                      <a:pt x="3880153" y="2733869"/>
                    </a:moveTo>
                    <a:cubicBezTo>
                      <a:pt x="3866863" y="3022769"/>
                      <a:pt x="3868524" y="3050312"/>
                      <a:pt x="3875347" y="3046135"/>
                    </a:cubicBezTo>
                    <a:cubicBezTo>
                      <a:pt x="3714650" y="3227931"/>
                      <a:pt x="3402172" y="3387671"/>
                      <a:pt x="2957054" y="3395450"/>
                    </a:cubicBezTo>
                    <a:cubicBezTo>
                      <a:pt x="3001703" y="3291967"/>
                      <a:pt x="3030894" y="3180307"/>
                      <a:pt x="3041718" y="3063353"/>
                    </a:cubicBezTo>
                    <a:cubicBezTo>
                      <a:pt x="3346235" y="3035739"/>
                      <a:pt x="3700756" y="2938426"/>
                      <a:pt x="3880153" y="2733869"/>
                    </a:cubicBezTo>
                    <a:close/>
                    <a:moveTo>
                      <a:pt x="1820161" y="2670546"/>
                    </a:moveTo>
                    <a:lnTo>
                      <a:pt x="1820161" y="2807794"/>
                    </a:lnTo>
                    <a:cubicBezTo>
                      <a:pt x="1784534" y="2791726"/>
                      <a:pt x="1761919" y="2767633"/>
                      <a:pt x="1761090" y="2740643"/>
                    </a:cubicBezTo>
                    <a:cubicBezTo>
                      <a:pt x="1760228" y="2712584"/>
                      <a:pt x="1783091" y="2687237"/>
                      <a:pt x="1820161" y="2670546"/>
                    </a:cubicBezTo>
                    <a:close/>
                    <a:moveTo>
                      <a:pt x="1820161" y="2351698"/>
                    </a:moveTo>
                    <a:lnTo>
                      <a:pt x="1820161" y="2426781"/>
                    </a:lnTo>
                    <a:cubicBezTo>
                      <a:pt x="1541058" y="2454722"/>
                      <a:pt x="1332994" y="2587385"/>
                      <a:pt x="1337817" y="2744384"/>
                    </a:cubicBezTo>
                    <a:cubicBezTo>
                      <a:pt x="1342529" y="2897779"/>
                      <a:pt x="1548926" y="3024362"/>
                      <a:pt x="1820161" y="3051732"/>
                    </a:cubicBezTo>
                    <a:lnTo>
                      <a:pt x="1820161" y="3217389"/>
                    </a:lnTo>
                    <a:cubicBezTo>
                      <a:pt x="1786002" y="3201854"/>
                      <a:pt x="1763663" y="3178972"/>
                      <a:pt x="1761274" y="3153060"/>
                    </a:cubicBezTo>
                    <a:lnTo>
                      <a:pt x="1338460" y="3164281"/>
                    </a:lnTo>
                    <a:cubicBezTo>
                      <a:pt x="1352256" y="3313879"/>
                      <a:pt x="1556620" y="3434536"/>
                      <a:pt x="1820161" y="3461071"/>
                    </a:cubicBezTo>
                    <a:lnTo>
                      <a:pt x="1820161" y="3539697"/>
                    </a:lnTo>
                    <a:lnTo>
                      <a:pt x="2029821" y="3539697"/>
                    </a:lnTo>
                    <a:lnTo>
                      <a:pt x="2029821" y="3462128"/>
                    </a:lnTo>
                    <a:cubicBezTo>
                      <a:pt x="2315071" y="3436849"/>
                      <a:pt x="2529344" y="3302606"/>
                      <a:pt x="2524450" y="3143308"/>
                    </a:cubicBezTo>
                    <a:cubicBezTo>
                      <a:pt x="2519668" y="2987610"/>
                      <a:pt x="2307099" y="2859535"/>
                      <a:pt x="2029821" y="2834965"/>
                    </a:cubicBezTo>
                    <a:lnTo>
                      <a:pt x="2029821" y="2665297"/>
                    </a:lnTo>
                    <a:cubicBezTo>
                      <a:pt x="2070848" y="2680600"/>
                      <a:pt x="2098329" y="2705732"/>
                      <a:pt x="2100994" y="2734632"/>
                    </a:cubicBezTo>
                    <a:lnTo>
                      <a:pt x="2523807" y="2723411"/>
                    </a:lnTo>
                    <a:cubicBezTo>
                      <a:pt x="2509797" y="2571487"/>
                      <a:pt x="2299247" y="2449410"/>
                      <a:pt x="2029821" y="2425195"/>
                    </a:cubicBezTo>
                    <a:lnTo>
                      <a:pt x="2029821" y="2351698"/>
                    </a:lnTo>
                    <a:close/>
                    <a:moveTo>
                      <a:pt x="1455" y="2347712"/>
                    </a:moveTo>
                    <a:cubicBezTo>
                      <a:pt x="183117" y="2554851"/>
                      <a:pt x="544352" y="2652021"/>
                      <a:pt x="851373" y="2678440"/>
                    </a:cubicBezTo>
                    <a:cubicBezTo>
                      <a:pt x="827251" y="2766976"/>
                      <a:pt x="815133" y="2860130"/>
                      <a:pt x="815133" y="2956114"/>
                    </a:cubicBezTo>
                    <a:cubicBezTo>
                      <a:pt x="815133" y="2971896"/>
                      <a:pt x="815461" y="2987602"/>
                      <a:pt x="817509" y="3003166"/>
                    </a:cubicBezTo>
                    <a:cubicBezTo>
                      <a:pt x="488191" y="2976547"/>
                      <a:pt x="169203" y="2867179"/>
                      <a:pt x="6261" y="2659978"/>
                    </a:cubicBezTo>
                    <a:cubicBezTo>
                      <a:pt x="13084" y="2664155"/>
                      <a:pt x="14745" y="2636612"/>
                      <a:pt x="1455" y="2347712"/>
                    </a:cubicBezTo>
                    <a:close/>
                    <a:moveTo>
                      <a:pt x="3880153" y="2329379"/>
                    </a:moveTo>
                    <a:cubicBezTo>
                      <a:pt x="3866863" y="2618279"/>
                      <a:pt x="3868524" y="2645822"/>
                      <a:pt x="3875347" y="2641645"/>
                    </a:cubicBezTo>
                    <a:cubicBezTo>
                      <a:pt x="3725516" y="2811149"/>
                      <a:pt x="3443734" y="2961479"/>
                      <a:pt x="3045509" y="2988274"/>
                    </a:cubicBezTo>
                    <a:lnTo>
                      <a:pt x="3047133" y="2956114"/>
                    </a:lnTo>
                    <a:cubicBezTo>
                      <a:pt x="3047133" y="2854429"/>
                      <a:pt x="3033534" y="2755921"/>
                      <a:pt x="3006831" y="2662641"/>
                    </a:cubicBezTo>
                    <a:cubicBezTo>
                      <a:pt x="3318650" y="2638590"/>
                      <a:pt x="3693842" y="2541819"/>
                      <a:pt x="3880153" y="2329379"/>
                    </a:cubicBezTo>
                    <a:close/>
                    <a:moveTo>
                      <a:pt x="1931133" y="1937697"/>
                    </a:moveTo>
                    <a:cubicBezTo>
                      <a:pt x="2487898" y="1937697"/>
                      <a:pt x="2939245" y="2388994"/>
                      <a:pt x="2939245" y="2945697"/>
                    </a:cubicBezTo>
                    <a:cubicBezTo>
                      <a:pt x="2939245" y="3502400"/>
                      <a:pt x="2487898" y="3953697"/>
                      <a:pt x="1931133" y="3953697"/>
                    </a:cubicBezTo>
                    <a:cubicBezTo>
                      <a:pt x="1374368" y="3953697"/>
                      <a:pt x="923021" y="3502400"/>
                      <a:pt x="923021" y="2945697"/>
                    </a:cubicBezTo>
                    <a:cubicBezTo>
                      <a:pt x="923021" y="2388994"/>
                      <a:pt x="1374368" y="1937697"/>
                      <a:pt x="1931133" y="1937697"/>
                    </a:cubicBezTo>
                    <a:close/>
                    <a:moveTo>
                      <a:pt x="1455" y="1937392"/>
                    </a:moveTo>
                    <a:cubicBezTo>
                      <a:pt x="214734" y="2180582"/>
                      <a:pt x="675532" y="2272194"/>
                      <a:pt x="1005427" y="2276729"/>
                    </a:cubicBezTo>
                    <a:lnTo>
                      <a:pt x="1048467" y="2274995"/>
                    </a:lnTo>
                    <a:cubicBezTo>
                      <a:pt x="973036" y="2370730"/>
                      <a:pt x="913948" y="2479702"/>
                      <a:pt x="874973" y="2597837"/>
                    </a:cubicBezTo>
                    <a:cubicBezTo>
                      <a:pt x="525848" y="2578625"/>
                      <a:pt x="178686" y="2468917"/>
                      <a:pt x="6261" y="2249658"/>
                    </a:cubicBezTo>
                    <a:cubicBezTo>
                      <a:pt x="13084" y="2253835"/>
                      <a:pt x="14745" y="2226292"/>
                      <a:pt x="1455" y="1937392"/>
                    </a:cubicBezTo>
                    <a:close/>
                    <a:moveTo>
                      <a:pt x="3880153" y="1924889"/>
                    </a:moveTo>
                    <a:cubicBezTo>
                      <a:pt x="3866863" y="2213789"/>
                      <a:pt x="3868524" y="2241332"/>
                      <a:pt x="3875347" y="2237155"/>
                    </a:cubicBezTo>
                    <a:cubicBezTo>
                      <a:pt x="3717776" y="2415415"/>
                      <a:pt x="3414270" y="2572469"/>
                      <a:pt x="2982846" y="2585687"/>
                    </a:cubicBezTo>
                    <a:cubicBezTo>
                      <a:pt x="2942265" y="2466665"/>
                      <a:pt x="2881020" y="2357243"/>
                      <a:pt x="2803561" y="2261302"/>
                    </a:cubicBezTo>
                    <a:cubicBezTo>
                      <a:pt x="2828324" y="2263132"/>
                      <a:pt x="2852587" y="2263902"/>
                      <a:pt x="2876180" y="2264226"/>
                    </a:cubicBezTo>
                    <a:cubicBezTo>
                      <a:pt x="3206076" y="2259691"/>
                      <a:pt x="3666874" y="2168079"/>
                      <a:pt x="3880153" y="1924889"/>
                    </a:cubicBezTo>
                    <a:close/>
                    <a:moveTo>
                      <a:pt x="2970728" y="1742046"/>
                    </a:moveTo>
                    <a:cubicBezTo>
                      <a:pt x="3013265" y="1749515"/>
                      <a:pt x="3041163" y="1761838"/>
                      <a:pt x="3042085" y="1775832"/>
                    </a:cubicBezTo>
                    <a:cubicBezTo>
                      <a:pt x="3043042" y="1790346"/>
                      <a:pt x="3014760" y="1803303"/>
                      <a:pt x="2970728" y="1811155"/>
                    </a:cubicBezTo>
                    <a:close/>
                    <a:moveTo>
                      <a:pt x="2761068" y="1553800"/>
                    </a:moveTo>
                    <a:lnTo>
                      <a:pt x="2761068" y="1617752"/>
                    </a:lnTo>
                    <a:cubicBezTo>
                      <a:pt x="2725441" y="1610265"/>
                      <a:pt x="2702826" y="1599039"/>
                      <a:pt x="2701997" y="1586462"/>
                    </a:cubicBezTo>
                    <a:cubicBezTo>
                      <a:pt x="2701135" y="1573388"/>
                      <a:pt x="2723998" y="1561577"/>
                      <a:pt x="2761068" y="1553800"/>
                    </a:cubicBezTo>
                    <a:close/>
                    <a:moveTo>
                      <a:pt x="2761068" y="1405229"/>
                    </a:moveTo>
                    <a:lnTo>
                      <a:pt x="2761068" y="1440215"/>
                    </a:lnTo>
                    <a:cubicBezTo>
                      <a:pt x="2481965" y="1453234"/>
                      <a:pt x="2273901" y="1515050"/>
                      <a:pt x="2278724" y="1588206"/>
                    </a:cubicBezTo>
                    <a:cubicBezTo>
                      <a:pt x="2283436" y="1659682"/>
                      <a:pt x="2489833" y="1718665"/>
                      <a:pt x="2761068" y="1731418"/>
                    </a:cubicBezTo>
                    <a:lnTo>
                      <a:pt x="2761068" y="1808608"/>
                    </a:lnTo>
                    <a:cubicBezTo>
                      <a:pt x="2726909" y="1801369"/>
                      <a:pt x="2704570" y="1790707"/>
                      <a:pt x="2702181" y="1778633"/>
                    </a:cubicBezTo>
                    <a:lnTo>
                      <a:pt x="2279367" y="1783861"/>
                    </a:lnTo>
                    <a:cubicBezTo>
                      <a:pt x="2293163" y="1853568"/>
                      <a:pt x="2497527" y="1909790"/>
                      <a:pt x="2761068" y="1922154"/>
                    </a:cubicBezTo>
                    <a:lnTo>
                      <a:pt x="2761068" y="1958791"/>
                    </a:lnTo>
                    <a:lnTo>
                      <a:pt x="2970728" y="1958791"/>
                    </a:lnTo>
                    <a:lnTo>
                      <a:pt x="2970728" y="1922647"/>
                    </a:lnTo>
                    <a:cubicBezTo>
                      <a:pt x="3255978" y="1910868"/>
                      <a:pt x="3470251" y="1848316"/>
                      <a:pt x="3465357" y="1774089"/>
                    </a:cubicBezTo>
                    <a:cubicBezTo>
                      <a:pt x="3460575" y="1701540"/>
                      <a:pt x="3248006" y="1641862"/>
                      <a:pt x="2970728" y="1630413"/>
                    </a:cubicBezTo>
                    <a:lnTo>
                      <a:pt x="2970728" y="1551354"/>
                    </a:lnTo>
                    <a:cubicBezTo>
                      <a:pt x="3011755" y="1558485"/>
                      <a:pt x="3039236" y="1570195"/>
                      <a:pt x="3041901" y="1583662"/>
                    </a:cubicBezTo>
                    <a:lnTo>
                      <a:pt x="3464714" y="1578433"/>
                    </a:lnTo>
                    <a:cubicBezTo>
                      <a:pt x="3450704" y="1507642"/>
                      <a:pt x="3240154" y="1450759"/>
                      <a:pt x="2970728" y="1439476"/>
                    </a:cubicBezTo>
                    <a:lnTo>
                      <a:pt x="2970728" y="1405229"/>
                    </a:lnTo>
                    <a:close/>
                    <a:moveTo>
                      <a:pt x="2872041" y="1244391"/>
                    </a:moveTo>
                    <a:cubicBezTo>
                      <a:pt x="3428806" y="1244391"/>
                      <a:pt x="3880153" y="1453922"/>
                      <a:pt x="3880153" y="1712391"/>
                    </a:cubicBezTo>
                    <a:cubicBezTo>
                      <a:pt x="3880153" y="1970860"/>
                      <a:pt x="3428806" y="2180391"/>
                      <a:pt x="2872041" y="2180391"/>
                    </a:cubicBezTo>
                    <a:cubicBezTo>
                      <a:pt x="2823092" y="2180391"/>
                      <a:pt x="2774958" y="2178772"/>
                      <a:pt x="2727893" y="2175376"/>
                    </a:cubicBezTo>
                    <a:cubicBezTo>
                      <a:pt x="2525684" y="1968353"/>
                      <a:pt x="2243385" y="1840114"/>
                      <a:pt x="1931133" y="1840114"/>
                    </a:cubicBezTo>
                    <a:cubicBezTo>
                      <a:pt x="1612467" y="1840114"/>
                      <a:pt x="1324996" y="1973676"/>
                      <a:pt x="1122380" y="2188572"/>
                    </a:cubicBezTo>
                    <a:cubicBezTo>
                      <a:pt x="1087421" y="2190857"/>
                      <a:pt x="1051575" y="2191340"/>
                      <a:pt x="1014889" y="2190822"/>
                    </a:cubicBezTo>
                    <a:cubicBezTo>
                      <a:pt x="621954" y="2195721"/>
                      <a:pt x="201774" y="2087957"/>
                      <a:pt x="6261" y="1839338"/>
                    </a:cubicBezTo>
                    <a:cubicBezTo>
                      <a:pt x="13084" y="1843515"/>
                      <a:pt x="14745" y="1815972"/>
                      <a:pt x="1455" y="1527072"/>
                    </a:cubicBezTo>
                    <a:cubicBezTo>
                      <a:pt x="214734" y="1770262"/>
                      <a:pt x="675532" y="1861874"/>
                      <a:pt x="1005427" y="1866409"/>
                    </a:cubicBezTo>
                    <a:cubicBezTo>
                      <a:pt x="1278600" y="1862654"/>
                      <a:pt x="1641530" y="1799192"/>
                      <a:pt x="1878042" y="1637444"/>
                    </a:cubicBezTo>
                    <a:cubicBezTo>
                      <a:pt x="1954537" y="1414404"/>
                      <a:pt x="2370521" y="1244391"/>
                      <a:pt x="2872041" y="1244391"/>
                    </a:cubicBezTo>
                    <a:close/>
                    <a:moveTo>
                      <a:pt x="1455" y="1116752"/>
                    </a:moveTo>
                    <a:cubicBezTo>
                      <a:pt x="214734" y="1359942"/>
                      <a:pt x="675532" y="1451554"/>
                      <a:pt x="1005427" y="1456089"/>
                    </a:cubicBezTo>
                    <a:cubicBezTo>
                      <a:pt x="1335323" y="1451554"/>
                      <a:pt x="1796121" y="1359942"/>
                      <a:pt x="2009400" y="1116752"/>
                    </a:cubicBezTo>
                    <a:cubicBezTo>
                      <a:pt x="1996110" y="1405652"/>
                      <a:pt x="1997771" y="1433195"/>
                      <a:pt x="2004594" y="1429018"/>
                    </a:cubicBezTo>
                    <a:cubicBezTo>
                      <a:pt x="1835430" y="1620392"/>
                      <a:pt x="1498069" y="1787326"/>
                      <a:pt x="1014889" y="1780502"/>
                    </a:cubicBezTo>
                    <a:cubicBezTo>
                      <a:pt x="621954" y="1785401"/>
                      <a:pt x="201774" y="1677637"/>
                      <a:pt x="6261" y="1429018"/>
                    </a:cubicBezTo>
                    <a:cubicBezTo>
                      <a:pt x="13084" y="1433195"/>
                      <a:pt x="14745" y="1405652"/>
                      <a:pt x="1455" y="1116752"/>
                    </a:cubicBezTo>
                    <a:close/>
                    <a:moveTo>
                      <a:pt x="1455" y="706432"/>
                    </a:moveTo>
                    <a:cubicBezTo>
                      <a:pt x="214734" y="949622"/>
                      <a:pt x="675532" y="1041234"/>
                      <a:pt x="1005427" y="1045769"/>
                    </a:cubicBezTo>
                    <a:cubicBezTo>
                      <a:pt x="1335323" y="1041234"/>
                      <a:pt x="1796121" y="949622"/>
                      <a:pt x="2009400" y="706432"/>
                    </a:cubicBezTo>
                    <a:cubicBezTo>
                      <a:pt x="1996110" y="995332"/>
                      <a:pt x="1997771" y="1022875"/>
                      <a:pt x="2004594" y="1018698"/>
                    </a:cubicBezTo>
                    <a:cubicBezTo>
                      <a:pt x="1835430" y="1210072"/>
                      <a:pt x="1498069" y="1377006"/>
                      <a:pt x="1014889" y="1370182"/>
                    </a:cubicBezTo>
                    <a:cubicBezTo>
                      <a:pt x="621954" y="1375081"/>
                      <a:pt x="201774" y="1267317"/>
                      <a:pt x="6261" y="1018698"/>
                    </a:cubicBezTo>
                    <a:cubicBezTo>
                      <a:pt x="13084" y="1022875"/>
                      <a:pt x="14745" y="995332"/>
                      <a:pt x="1455" y="706432"/>
                    </a:cubicBezTo>
                    <a:close/>
                    <a:moveTo>
                      <a:pt x="1106799" y="489687"/>
                    </a:moveTo>
                    <a:cubicBezTo>
                      <a:pt x="1149336" y="497156"/>
                      <a:pt x="1177233" y="509479"/>
                      <a:pt x="1178156" y="523473"/>
                    </a:cubicBezTo>
                    <a:cubicBezTo>
                      <a:pt x="1179112" y="537987"/>
                      <a:pt x="1150831" y="550944"/>
                      <a:pt x="1106799" y="558796"/>
                    </a:cubicBezTo>
                    <a:close/>
                    <a:moveTo>
                      <a:pt x="897139" y="301441"/>
                    </a:moveTo>
                    <a:lnTo>
                      <a:pt x="897139" y="365393"/>
                    </a:lnTo>
                    <a:cubicBezTo>
                      <a:pt x="861512" y="357906"/>
                      <a:pt x="838897" y="346680"/>
                      <a:pt x="838068" y="334103"/>
                    </a:cubicBezTo>
                    <a:cubicBezTo>
                      <a:pt x="837206" y="321029"/>
                      <a:pt x="860069" y="309218"/>
                      <a:pt x="897139" y="301441"/>
                    </a:cubicBezTo>
                    <a:close/>
                    <a:moveTo>
                      <a:pt x="897139" y="152870"/>
                    </a:moveTo>
                    <a:lnTo>
                      <a:pt x="897139" y="187856"/>
                    </a:lnTo>
                    <a:cubicBezTo>
                      <a:pt x="618036" y="200875"/>
                      <a:pt x="409972" y="262691"/>
                      <a:pt x="414795" y="335847"/>
                    </a:cubicBezTo>
                    <a:cubicBezTo>
                      <a:pt x="419507" y="407323"/>
                      <a:pt x="625904" y="466306"/>
                      <a:pt x="897139" y="479059"/>
                    </a:cubicBezTo>
                    <a:lnTo>
                      <a:pt x="897139" y="556249"/>
                    </a:lnTo>
                    <a:cubicBezTo>
                      <a:pt x="862980" y="549010"/>
                      <a:pt x="840641" y="538348"/>
                      <a:pt x="838251" y="526274"/>
                    </a:cubicBezTo>
                    <a:lnTo>
                      <a:pt x="415438" y="531502"/>
                    </a:lnTo>
                    <a:cubicBezTo>
                      <a:pt x="429234" y="601209"/>
                      <a:pt x="633598" y="657431"/>
                      <a:pt x="897139" y="669795"/>
                    </a:cubicBezTo>
                    <a:lnTo>
                      <a:pt x="897139" y="706432"/>
                    </a:lnTo>
                    <a:lnTo>
                      <a:pt x="1106799" y="706432"/>
                    </a:lnTo>
                    <a:lnTo>
                      <a:pt x="1106799" y="670288"/>
                    </a:lnTo>
                    <a:cubicBezTo>
                      <a:pt x="1392049" y="658509"/>
                      <a:pt x="1606322" y="595956"/>
                      <a:pt x="1601428" y="521730"/>
                    </a:cubicBezTo>
                    <a:cubicBezTo>
                      <a:pt x="1596646" y="449181"/>
                      <a:pt x="1384077" y="389502"/>
                      <a:pt x="1106799" y="378054"/>
                    </a:cubicBezTo>
                    <a:lnTo>
                      <a:pt x="1106799" y="298995"/>
                    </a:lnTo>
                    <a:cubicBezTo>
                      <a:pt x="1147826" y="306126"/>
                      <a:pt x="1175307" y="317836"/>
                      <a:pt x="1177972" y="331303"/>
                    </a:cubicBezTo>
                    <a:lnTo>
                      <a:pt x="1600785" y="326074"/>
                    </a:lnTo>
                    <a:cubicBezTo>
                      <a:pt x="1586775" y="255283"/>
                      <a:pt x="1376225" y="198400"/>
                      <a:pt x="1106799" y="187117"/>
                    </a:cubicBezTo>
                    <a:lnTo>
                      <a:pt x="1106799" y="152870"/>
                    </a:lnTo>
                    <a:close/>
                    <a:moveTo>
                      <a:pt x="1008112" y="0"/>
                    </a:moveTo>
                    <a:cubicBezTo>
                      <a:pt x="1564877" y="0"/>
                      <a:pt x="2016224" y="209531"/>
                      <a:pt x="2016224" y="468000"/>
                    </a:cubicBezTo>
                    <a:cubicBezTo>
                      <a:pt x="2016224" y="726469"/>
                      <a:pt x="1564877" y="936000"/>
                      <a:pt x="1008112" y="936000"/>
                    </a:cubicBezTo>
                    <a:cubicBezTo>
                      <a:pt x="451347" y="936000"/>
                      <a:pt x="0" y="726469"/>
                      <a:pt x="0" y="468000"/>
                    </a:cubicBezTo>
                    <a:cubicBezTo>
                      <a:pt x="0" y="209531"/>
                      <a:pt x="451347" y="0"/>
                      <a:pt x="10081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47">
                <a:extLst>
                  <a:ext uri="{FF2B5EF4-FFF2-40B4-BE49-F238E27FC236}">
                    <a16:creationId xmlns:a16="http://schemas.microsoft.com/office/drawing/2014/main" id="{88395177-16E7-4FD6-86D2-EC1F441709A3}"/>
                  </a:ext>
                </a:extLst>
              </p:cNvPr>
              <p:cNvGrpSpPr/>
              <p:nvPr/>
            </p:nvGrpSpPr>
            <p:grpSpPr>
              <a:xfrm>
                <a:off x="3438158" y="2373247"/>
                <a:ext cx="5421616" cy="2999203"/>
                <a:chOff x="3360334" y="2373247"/>
                <a:chExt cx="5421616" cy="2999203"/>
              </a:xfrm>
            </p:grpSpPr>
            <p:sp>
              <p:nvSpPr>
                <p:cNvPr id="19" name="Oval 94">
                  <a:extLst>
                    <a:ext uri="{FF2B5EF4-FFF2-40B4-BE49-F238E27FC236}">
                      <a16:creationId xmlns:a16="http://schemas.microsoft.com/office/drawing/2014/main" id="{422D702B-84F1-4139-8C99-C25C15E9CC46}"/>
                    </a:ext>
                  </a:extLst>
                </p:cNvPr>
                <p:cNvSpPr/>
                <p:nvPr/>
              </p:nvSpPr>
              <p:spPr>
                <a:xfrm>
                  <a:off x="3360334" y="2373247"/>
                  <a:ext cx="725420" cy="72542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Oval 95">
                  <a:extLst>
                    <a:ext uri="{FF2B5EF4-FFF2-40B4-BE49-F238E27FC236}">
                      <a16:creationId xmlns:a16="http://schemas.microsoft.com/office/drawing/2014/main" id="{9E54EF2F-3DCC-447D-9F20-CE0CC22BA083}"/>
                    </a:ext>
                  </a:extLst>
                </p:cNvPr>
                <p:cNvSpPr/>
                <p:nvPr/>
              </p:nvSpPr>
              <p:spPr>
                <a:xfrm>
                  <a:off x="4038592" y="3917155"/>
                  <a:ext cx="725420" cy="72542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Oval 96">
                  <a:extLst>
                    <a:ext uri="{FF2B5EF4-FFF2-40B4-BE49-F238E27FC236}">
                      <a16:creationId xmlns:a16="http://schemas.microsoft.com/office/drawing/2014/main" id="{10B003F8-196F-47B5-B69A-4B2CE5A132A8}"/>
                    </a:ext>
                  </a:extLst>
                </p:cNvPr>
                <p:cNvSpPr/>
                <p:nvPr/>
              </p:nvSpPr>
              <p:spPr>
                <a:xfrm>
                  <a:off x="5636155" y="4647030"/>
                  <a:ext cx="725420" cy="7254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Oval 97">
                  <a:extLst>
                    <a:ext uri="{FF2B5EF4-FFF2-40B4-BE49-F238E27FC236}">
                      <a16:creationId xmlns:a16="http://schemas.microsoft.com/office/drawing/2014/main" id="{C342F6CE-2A99-4273-B144-3B9F7D271B52}"/>
                    </a:ext>
                  </a:extLst>
                </p:cNvPr>
                <p:cNvSpPr/>
                <p:nvPr/>
              </p:nvSpPr>
              <p:spPr>
                <a:xfrm>
                  <a:off x="7307483" y="3935887"/>
                  <a:ext cx="725420" cy="72542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Oval 98">
                  <a:extLst>
                    <a:ext uri="{FF2B5EF4-FFF2-40B4-BE49-F238E27FC236}">
                      <a16:creationId xmlns:a16="http://schemas.microsoft.com/office/drawing/2014/main" id="{B5C69BD7-70DF-4559-A359-F04009E8E6CA}"/>
                    </a:ext>
                  </a:extLst>
                </p:cNvPr>
                <p:cNvSpPr/>
                <p:nvPr/>
              </p:nvSpPr>
              <p:spPr>
                <a:xfrm>
                  <a:off x="8056530" y="2410829"/>
                  <a:ext cx="725420" cy="72542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Parallelogram 30">
                  <a:extLst>
                    <a:ext uri="{FF2B5EF4-FFF2-40B4-BE49-F238E27FC236}">
                      <a16:creationId xmlns:a16="http://schemas.microsoft.com/office/drawing/2014/main" id="{FFFADFB9-5FA3-4BB6-9CFC-3D02935A1F11}"/>
                    </a:ext>
                  </a:extLst>
                </p:cNvPr>
                <p:cNvSpPr/>
                <p:nvPr/>
              </p:nvSpPr>
              <p:spPr>
                <a:xfrm flipH="1">
                  <a:off x="4214929" y="4127752"/>
                  <a:ext cx="352805" cy="353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0" h="3248012">
                      <a:moveTo>
                        <a:pt x="712553" y="858820"/>
                      </a:moveTo>
                      <a:cubicBezTo>
                        <a:pt x="727950" y="858820"/>
                        <a:pt x="743348" y="864694"/>
                        <a:pt x="755096" y="876443"/>
                      </a:cubicBezTo>
                      <a:lnTo>
                        <a:pt x="1193671" y="1315016"/>
                      </a:lnTo>
                      <a:lnTo>
                        <a:pt x="1509169" y="999517"/>
                      </a:lnTo>
                      <a:cubicBezTo>
                        <a:pt x="1509517" y="999169"/>
                        <a:pt x="1509868" y="998827"/>
                        <a:pt x="1510414" y="998691"/>
                      </a:cubicBezTo>
                      <a:lnTo>
                        <a:pt x="1518932" y="988592"/>
                      </a:lnTo>
                      <a:cubicBezTo>
                        <a:pt x="1531945" y="978263"/>
                        <a:pt x="1547912" y="974188"/>
                        <a:pt x="1563209" y="975946"/>
                      </a:cubicBezTo>
                      <a:cubicBezTo>
                        <a:pt x="1578505" y="977705"/>
                        <a:pt x="1593131" y="985299"/>
                        <a:pt x="1603459" y="998313"/>
                      </a:cubicBezTo>
                      <a:lnTo>
                        <a:pt x="1892346" y="1362277"/>
                      </a:lnTo>
                      <a:lnTo>
                        <a:pt x="2149759" y="1177067"/>
                      </a:lnTo>
                      <a:lnTo>
                        <a:pt x="2151621" y="1174867"/>
                      </a:lnTo>
                      <a:cubicBezTo>
                        <a:pt x="2159033" y="1169006"/>
                        <a:pt x="2167397" y="1165168"/>
                        <a:pt x="2176160" y="1163802"/>
                      </a:cubicBezTo>
                      <a:cubicBezTo>
                        <a:pt x="2177188" y="1163485"/>
                        <a:pt x="2178237" y="1163269"/>
                        <a:pt x="2179375" y="1163558"/>
                      </a:cubicBezTo>
                      <a:cubicBezTo>
                        <a:pt x="2184768" y="1161771"/>
                        <a:pt x="2190389" y="1161654"/>
                        <a:pt x="2195921" y="1162300"/>
                      </a:cubicBezTo>
                      <a:cubicBezTo>
                        <a:pt x="2196662" y="1162386"/>
                        <a:pt x="2197402" y="1162487"/>
                        <a:pt x="2198081" y="1162987"/>
                      </a:cubicBezTo>
                      <a:cubicBezTo>
                        <a:pt x="2202197" y="1163290"/>
                        <a:pt x="2206218" y="1164270"/>
                        <a:pt x="2209739" y="1166702"/>
                      </a:cubicBezTo>
                      <a:cubicBezTo>
                        <a:pt x="2213116" y="1166857"/>
                        <a:pt x="2216051" y="1168231"/>
                        <a:pt x="2218766" y="1170038"/>
                      </a:cubicBezTo>
                      <a:cubicBezTo>
                        <a:pt x="2225342" y="1173160"/>
                        <a:pt x="2231151" y="1177875"/>
                        <a:pt x="2235489" y="1184194"/>
                      </a:cubicBezTo>
                      <a:lnTo>
                        <a:pt x="2236132" y="1184737"/>
                      </a:lnTo>
                      <a:lnTo>
                        <a:pt x="2236287" y="1184934"/>
                      </a:lnTo>
                      <a:lnTo>
                        <a:pt x="2238712" y="1187183"/>
                      </a:lnTo>
                      <a:cubicBezTo>
                        <a:pt x="2239115" y="1187744"/>
                        <a:pt x="2239507" y="1188310"/>
                        <a:pt x="2239574" y="1189090"/>
                      </a:cubicBezTo>
                      <a:lnTo>
                        <a:pt x="2540580" y="1569705"/>
                      </a:lnTo>
                      <a:cubicBezTo>
                        <a:pt x="2561191" y="1595768"/>
                        <a:pt x="2556772" y="1633604"/>
                        <a:pt x="2530710" y="1654215"/>
                      </a:cubicBezTo>
                      <a:cubicBezTo>
                        <a:pt x="2504647" y="1674827"/>
                        <a:pt x="2466811" y="1670408"/>
                        <a:pt x="2446199" y="1644345"/>
                      </a:cubicBezTo>
                      <a:lnTo>
                        <a:pt x="2177884" y="1305067"/>
                      </a:lnTo>
                      <a:lnTo>
                        <a:pt x="1934804" y="1479967"/>
                      </a:lnTo>
                      <a:cubicBezTo>
                        <a:pt x="1927367" y="1485317"/>
                        <a:pt x="1919123" y="1488726"/>
                        <a:pt x="1910598" y="1489881"/>
                      </a:cubicBezTo>
                      <a:cubicBezTo>
                        <a:pt x="1885257" y="1507791"/>
                        <a:pt x="1850121" y="1502627"/>
                        <a:pt x="1830495" y="1477903"/>
                      </a:cubicBezTo>
                      <a:lnTo>
                        <a:pt x="1551924" y="1126933"/>
                      </a:lnTo>
                      <a:lnTo>
                        <a:pt x="1239041" y="1439816"/>
                      </a:lnTo>
                      <a:cubicBezTo>
                        <a:pt x="1226569" y="1452288"/>
                        <a:pt x="1209983" y="1458139"/>
                        <a:pt x="1193674" y="1456888"/>
                      </a:cubicBezTo>
                      <a:cubicBezTo>
                        <a:pt x="1177363" y="1458142"/>
                        <a:pt x="1160774" y="1452290"/>
                        <a:pt x="1148301" y="1439816"/>
                      </a:cubicBezTo>
                      <a:lnTo>
                        <a:pt x="670011" y="961527"/>
                      </a:lnTo>
                      <a:cubicBezTo>
                        <a:pt x="646515" y="938031"/>
                        <a:pt x="646515" y="899938"/>
                        <a:pt x="670011" y="876442"/>
                      </a:cubicBezTo>
                      <a:cubicBezTo>
                        <a:pt x="681760" y="864694"/>
                        <a:pt x="697157" y="858820"/>
                        <a:pt x="712553" y="858820"/>
                      </a:cubicBezTo>
                      <a:close/>
                      <a:moveTo>
                        <a:pt x="2790000" y="699581"/>
                      </a:moveTo>
                      <a:lnTo>
                        <a:pt x="450000" y="699581"/>
                      </a:lnTo>
                      <a:lnTo>
                        <a:pt x="450000" y="1851581"/>
                      </a:lnTo>
                      <a:lnTo>
                        <a:pt x="2790000" y="1851581"/>
                      </a:lnTo>
                      <a:close/>
                      <a:moveTo>
                        <a:pt x="2987972" y="519497"/>
                      </a:moveTo>
                      <a:lnTo>
                        <a:pt x="2987972" y="2031665"/>
                      </a:lnTo>
                      <a:lnTo>
                        <a:pt x="252028" y="2031665"/>
                      </a:lnTo>
                      <a:lnTo>
                        <a:pt x="252028" y="519497"/>
                      </a:lnTo>
                      <a:close/>
                      <a:moveTo>
                        <a:pt x="1620000" y="0"/>
                      </a:moveTo>
                      <a:cubicBezTo>
                        <a:pt x="1540462" y="0"/>
                        <a:pt x="1475984" y="64478"/>
                        <a:pt x="1475984" y="144016"/>
                      </a:cubicBezTo>
                      <a:lnTo>
                        <a:pt x="1475984" y="267469"/>
                      </a:lnTo>
                      <a:lnTo>
                        <a:pt x="0" y="267469"/>
                      </a:lnTo>
                      <a:lnTo>
                        <a:pt x="0" y="2283693"/>
                      </a:lnTo>
                      <a:lnTo>
                        <a:pt x="852101" y="2283693"/>
                      </a:lnTo>
                      <a:lnTo>
                        <a:pt x="323771" y="3248012"/>
                      </a:lnTo>
                      <a:lnTo>
                        <a:pt x="621526" y="3248012"/>
                      </a:lnTo>
                      <a:lnTo>
                        <a:pt x="1149856" y="2283693"/>
                      </a:lnTo>
                      <a:lnTo>
                        <a:pt x="2090146" y="2283693"/>
                      </a:lnTo>
                      <a:lnTo>
                        <a:pt x="2618476" y="3248012"/>
                      </a:lnTo>
                      <a:lnTo>
                        <a:pt x="2916231" y="3248012"/>
                      </a:lnTo>
                      <a:lnTo>
                        <a:pt x="2387901" y="2283693"/>
                      </a:lnTo>
                      <a:lnTo>
                        <a:pt x="3240000" y="2283693"/>
                      </a:lnTo>
                      <a:lnTo>
                        <a:pt x="3240000" y="267469"/>
                      </a:lnTo>
                      <a:lnTo>
                        <a:pt x="1764016" y="267469"/>
                      </a:lnTo>
                      <a:lnTo>
                        <a:pt x="1764016" y="144016"/>
                      </a:lnTo>
                      <a:cubicBezTo>
                        <a:pt x="1764016" y="64478"/>
                        <a:pt x="1699538" y="0"/>
                        <a:pt x="16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5" name="Isosceles Triangle 8">
                  <a:extLst>
                    <a:ext uri="{FF2B5EF4-FFF2-40B4-BE49-F238E27FC236}">
                      <a16:creationId xmlns:a16="http://schemas.microsoft.com/office/drawing/2014/main" id="{5D040D8E-BC8C-47DB-98AF-2E522A8CD29C}"/>
                    </a:ext>
                  </a:extLst>
                </p:cNvPr>
                <p:cNvSpPr/>
                <p:nvPr/>
              </p:nvSpPr>
              <p:spPr>
                <a:xfrm rot="16200000">
                  <a:off x="8257445" y="2571277"/>
                  <a:ext cx="341731" cy="40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011" h="3228660">
                      <a:moveTo>
                        <a:pt x="1895121" y="2005092"/>
                      </a:moveTo>
                      <a:cubicBezTo>
                        <a:pt x="1769067" y="2196199"/>
                        <a:pt x="1559641" y="2315968"/>
                        <a:pt x="1331007" y="2327705"/>
                      </a:cubicBezTo>
                      <a:cubicBezTo>
                        <a:pt x="1102373" y="2339443"/>
                        <a:pt x="881783" y="2241749"/>
                        <a:pt x="736821" y="2064556"/>
                      </a:cubicBezTo>
                      <a:lnTo>
                        <a:pt x="885891" y="1942602"/>
                      </a:lnTo>
                      <a:cubicBezTo>
                        <a:pt x="992076" y="2072396"/>
                        <a:pt x="1153658" y="2143956"/>
                        <a:pt x="1321132" y="2135359"/>
                      </a:cubicBezTo>
                      <a:cubicBezTo>
                        <a:pt x="1488607" y="2126761"/>
                        <a:pt x="1642011" y="2039030"/>
                        <a:pt x="1734346" y="1899045"/>
                      </a:cubicBezTo>
                      <a:close/>
                      <a:moveTo>
                        <a:pt x="2315256" y="2179725"/>
                      </a:moveTo>
                      <a:cubicBezTo>
                        <a:pt x="2124977" y="2519973"/>
                        <a:pt x="1777729" y="2743099"/>
                        <a:pt x="1389179" y="2774782"/>
                      </a:cubicBezTo>
                      <a:cubicBezTo>
                        <a:pt x="1000629" y="2806465"/>
                        <a:pt x="621821" y="2642541"/>
                        <a:pt x="378934" y="2337614"/>
                      </a:cubicBezTo>
                      <a:lnTo>
                        <a:pt x="519502" y="2225645"/>
                      </a:lnTo>
                      <a:cubicBezTo>
                        <a:pt x="725082" y="2483736"/>
                        <a:pt x="1045705" y="2622480"/>
                        <a:pt x="1374574" y="2595664"/>
                      </a:cubicBezTo>
                      <a:cubicBezTo>
                        <a:pt x="1703443" y="2568848"/>
                        <a:pt x="1997353" y="2379994"/>
                        <a:pt x="2158406" y="2092008"/>
                      </a:cubicBezTo>
                      <a:close/>
                      <a:moveTo>
                        <a:pt x="2315941" y="1615003"/>
                      </a:moveTo>
                      <a:lnTo>
                        <a:pt x="272242" y="1615003"/>
                      </a:lnTo>
                      <a:lnTo>
                        <a:pt x="872561" y="666216"/>
                      </a:lnTo>
                      <a:lnTo>
                        <a:pt x="872561" y="219906"/>
                      </a:lnTo>
                      <a:cubicBezTo>
                        <a:pt x="872561" y="98674"/>
                        <a:pt x="970839" y="396"/>
                        <a:pt x="1092071" y="396"/>
                      </a:cubicBezTo>
                      <a:lnTo>
                        <a:pt x="1293841" y="396"/>
                      </a:lnTo>
                      <a:lnTo>
                        <a:pt x="1294092" y="0"/>
                      </a:lnTo>
                      <a:lnTo>
                        <a:pt x="1294343" y="396"/>
                      </a:lnTo>
                      <a:lnTo>
                        <a:pt x="1470231" y="396"/>
                      </a:lnTo>
                      <a:cubicBezTo>
                        <a:pt x="1591463" y="396"/>
                        <a:pt x="1689741" y="98674"/>
                        <a:pt x="1689741" y="219906"/>
                      </a:cubicBezTo>
                      <a:lnTo>
                        <a:pt x="1689741" y="625313"/>
                      </a:lnTo>
                      <a:close/>
                      <a:moveTo>
                        <a:pt x="2708011" y="2399368"/>
                      </a:moveTo>
                      <a:cubicBezTo>
                        <a:pt x="2440740" y="2877288"/>
                        <a:pt x="1950128" y="3187847"/>
                        <a:pt x="1403807" y="3224932"/>
                      </a:cubicBezTo>
                      <a:cubicBezTo>
                        <a:pt x="857486" y="3262017"/>
                        <a:pt x="329406" y="3020609"/>
                        <a:pt x="0" y="2583191"/>
                      </a:cubicBezTo>
                      <a:lnTo>
                        <a:pt x="143153" y="2475389"/>
                      </a:lnTo>
                      <a:cubicBezTo>
                        <a:pt x="436120" y="2864419"/>
                        <a:pt x="905784" y="3079123"/>
                        <a:pt x="1391671" y="3046140"/>
                      </a:cubicBezTo>
                      <a:cubicBezTo>
                        <a:pt x="1877558" y="3013157"/>
                        <a:pt x="2313899" y="2736952"/>
                        <a:pt x="2551604" y="231189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6" name="Oval 7">
                  <a:extLst>
                    <a:ext uri="{FF2B5EF4-FFF2-40B4-BE49-F238E27FC236}">
                      <a16:creationId xmlns:a16="http://schemas.microsoft.com/office/drawing/2014/main" id="{BAC2C493-8C7D-4A84-A7D1-25242229231F}"/>
                    </a:ext>
                  </a:extLst>
                </p:cNvPr>
                <p:cNvSpPr/>
                <p:nvPr/>
              </p:nvSpPr>
              <p:spPr>
                <a:xfrm>
                  <a:off x="7499478" y="4120129"/>
                  <a:ext cx="362427" cy="36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0" h="3240000">
                      <a:moveTo>
                        <a:pt x="1415334" y="1947658"/>
                      </a:moveTo>
                      <a:lnTo>
                        <a:pt x="838053" y="2871852"/>
                      </a:lnTo>
                      <a:cubicBezTo>
                        <a:pt x="1312591" y="3168264"/>
                        <a:pt x="1913932" y="3170879"/>
                        <a:pt x="2391030" y="2878606"/>
                      </a:cubicBezTo>
                      <a:lnTo>
                        <a:pt x="1821709" y="1949263"/>
                      </a:lnTo>
                      <a:cubicBezTo>
                        <a:pt x="1763478" y="1986502"/>
                        <a:pt x="1694174" y="2007350"/>
                        <a:pt x="1620000" y="2007350"/>
                      </a:cubicBezTo>
                      <a:cubicBezTo>
                        <a:pt x="1544621" y="2007350"/>
                        <a:pt x="1474270" y="1985818"/>
                        <a:pt x="1415334" y="1947658"/>
                      </a:cubicBezTo>
                      <a:close/>
                      <a:moveTo>
                        <a:pt x="1620001" y="1350973"/>
                      </a:moveTo>
                      <a:cubicBezTo>
                        <a:pt x="1471421" y="1350973"/>
                        <a:pt x="1350973" y="1471421"/>
                        <a:pt x="1350973" y="1620001"/>
                      </a:cubicBezTo>
                      <a:cubicBezTo>
                        <a:pt x="1350973" y="1768581"/>
                        <a:pt x="1471421" y="1889029"/>
                        <a:pt x="1620001" y="1889029"/>
                      </a:cubicBezTo>
                      <a:cubicBezTo>
                        <a:pt x="1768581" y="1889029"/>
                        <a:pt x="1889029" y="1768581"/>
                        <a:pt x="1889029" y="1620001"/>
                      </a:cubicBezTo>
                      <a:cubicBezTo>
                        <a:pt x="1889029" y="1471421"/>
                        <a:pt x="1768581" y="1350973"/>
                        <a:pt x="1620001" y="1350973"/>
                      </a:cubicBezTo>
                      <a:close/>
                      <a:moveTo>
                        <a:pt x="2324470" y="322965"/>
                      </a:moveTo>
                      <a:lnTo>
                        <a:pt x="1804044" y="1281148"/>
                      </a:lnTo>
                      <a:cubicBezTo>
                        <a:pt x="1925507" y="1345192"/>
                        <a:pt x="2007350" y="1473038"/>
                        <a:pt x="2007350" y="1620000"/>
                      </a:cubicBezTo>
                      <a:lnTo>
                        <a:pt x="2005998" y="1633413"/>
                      </a:lnTo>
                      <a:lnTo>
                        <a:pt x="3095109" y="1671260"/>
                      </a:lnTo>
                      <a:cubicBezTo>
                        <a:pt x="3114541" y="1112092"/>
                        <a:pt x="2816135" y="590008"/>
                        <a:pt x="2324470" y="322965"/>
                      </a:cubicBezTo>
                      <a:close/>
                      <a:moveTo>
                        <a:pt x="926838" y="316888"/>
                      </a:moveTo>
                      <a:cubicBezTo>
                        <a:pt x="432869" y="579644"/>
                        <a:pt x="129933" y="1099113"/>
                        <a:pt x="144500" y="1658429"/>
                      </a:cubicBezTo>
                      <a:lnTo>
                        <a:pt x="1233664" y="1630062"/>
                      </a:lnTo>
                      <a:cubicBezTo>
                        <a:pt x="1232693" y="1626734"/>
                        <a:pt x="1232650" y="1623372"/>
                        <a:pt x="1232650" y="1620000"/>
                      </a:cubicBezTo>
                      <a:cubicBezTo>
                        <a:pt x="1232650" y="1471836"/>
                        <a:pt x="1315838" y="1343102"/>
                        <a:pt x="1438904" y="1279548"/>
                      </a:cubicBezTo>
                      <a:close/>
                      <a:moveTo>
                        <a:pt x="1620000" y="0"/>
                      </a:moveTo>
                      <a:cubicBezTo>
                        <a:pt x="2514701" y="0"/>
                        <a:pt x="3240000" y="725299"/>
                        <a:pt x="3240000" y="1620000"/>
                      </a:cubicBezTo>
                      <a:cubicBezTo>
                        <a:pt x="3240000" y="2514701"/>
                        <a:pt x="2514701" y="3240000"/>
                        <a:pt x="1620000" y="3240000"/>
                      </a:cubicBezTo>
                      <a:cubicBezTo>
                        <a:pt x="725299" y="3240000"/>
                        <a:pt x="0" y="2514701"/>
                        <a:pt x="0" y="1620000"/>
                      </a:cubicBezTo>
                      <a:cubicBezTo>
                        <a:pt x="0" y="725299"/>
                        <a:pt x="725299" y="0"/>
                        <a:pt x="162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27" name="Donut 24">
                  <a:extLst>
                    <a:ext uri="{FF2B5EF4-FFF2-40B4-BE49-F238E27FC236}">
                      <a16:creationId xmlns:a16="http://schemas.microsoft.com/office/drawing/2014/main" id="{00E9F488-BEB4-4C12-A3B3-BBE62FBC6F17}"/>
                    </a:ext>
                  </a:extLst>
                </p:cNvPr>
                <p:cNvSpPr/>
                <p:nvPr/>
              </p:nvSpPr>
              <p:spPr>
                <a:xfrm>
                  <a:off x="5808307" y="4806224"/>
                  <a:ext cx="396474" cy="399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8412" h="3234532">
                      <a:moveTo>
                        <a:pt x="1561445" y="1065858"/>
                      </a:moveTo>
                      <a:cubicBezTo>
                        <a:pt x="1654998" y="1065858"/>
                        <a:pt x="1743610" y="1087015"/>
                        <a:pt x="1821879" y="1126644"/>
                      </a:cubicBezTo>
                      <a:lnTo>
                        <a:pt x="1611352" y="1337172"/>
                      </a:lnTo>
                      <a:cubicBezTo>
                        <a:pt x="1595200" y="1333388"/>
                        <a:pt x="1578468" y="1332141"/>
                        <a:pt x="1561445" y="1332141"/>
                      </a:cubicBezTo>
                      <a:cubicBezTo>
                        <a:pt x="1373145" y="1332141"/>
                        <a:pt x="1220499" y="1484787"/>
                        <a:pt x="1220499" y="1673087"/>
                      </a:cubicBezTo>
                      <a:cubicBezTo>
                        <a:pt x="1220499" y="1861387"/>
                        <a:pt x="1373145" y="2014033"/>
                        <a:pt x="1561445" y="2014033"/>
                      </a:cubicBezTo>
                      <a:cubicBezTo>
                        <a:pt x="1749745" y="2014033"/>
                        <a:pt x="1902391" y="1861387"/>
                        <a:pt x="1902391" y="1673087"/>
                      </a:cubicBezTo>
                      <a:cubicBezTo>
                        <a:pt x="1902391" y="1643675"/>
                        <a:pt x="1898667" y="1615133"/>
                        <a:pt x="1890450" y="1588219"/>
                      </a:cubicBezTo>
                      <a:lnTo>
                        <a:pt x="2093156" y="1385512"/>
                      </a:lnTo>
                      <a:cubicBezTo>
                        <a:pt x="2142229" y="1470075"/>
                        <a:pt x="2168674" y="1568493"/>
                        <a:pt x="2168674" y="1673087"/>
                      </a:cubicBezTo>
                      <a:cubicBezTo>
                        <a:pt x="2168674" y="2008450"/>
                        <a:pt x="1896808" y="2280316"/>
                        <a:pt x="1561445" y="2280316"/>
                      </a:cubicBezTo>
                      <a:cubicBezTo>
                        <a:pt x="1226082" y="2280316"/>
                        <a:pt x="954217" y="2008450"/>
                        <a:pt x="954217" y="1673087"/>
                      </a:cubicBezTo>
                      <a:cubicBezTo>
                        <a:pt x="954217" y="1337724"/>
                        <a:pt x="1226082" y="1065858"/>
                        <a:pt x="1561445" y="1065858"/>
                      </a:cubicBezTo>
                      <a:close/>
                      <a:moveTo>
                        <a:pt x="1561445" y="580076"/>
                      </a:moveTo>
                      <a:cubicBezTo>
                        <a:pt x="1790175" y="580076"/>
                        <a:pt x="2002494" y="650333"/>
                        <a:pt x="2177834" y="770690"/>
                      </a:cubicBezTo>
                      <a:lnTo>
                        <a:pt x="1968030" y="980494"/>
                      </a:lnTo>
                      <a:cubicBezTo>
                        <a:pt x="1849962" y="907198"/>
                        <a:pt x="1710422" y="866794"/>
                        <a:pt x="1561445" y="866794"/>
                      </a:cubicBezTo>
                      <a:cubicBezTo>
                        <a:pt x="1116142" y="866794"/>
                        <a:pt x="755153" y="1227784"/>
                        <a:pt x="755153" y="1673087"/>
                      </a:cubicBezTo>
                      <a:cubicBezTo>
                        <a:pt x="755153" y="2118390"/>
                        <a:pt x="1116142" y="2479380"/>
                        <a:pt x="1561445" y="2479380"/>
                      </a:cubicBezTo>
                      <a:cubicBezTo>
                        <a:pt x="2006748" y="2479380"/>
                        <a:pt x="2367738" y="2118390"/>
                        <a:pt x="2367738" y="1673087"/>
                      </a:cubicBezTo>
                      <a:cubicBezTo>
                        <a:pt x="2367738" y="1513043"/>
                        <a:pt x="2321108" y="1363890"/>
                        <a:pt x="2239307" y="1239362"/>
                      </a:cubicBezTo>
                      <a:lnTo>
                        <a:pt x="2445928" y="1032741"/>
                      </a:lnTo>
                      <a:cubicBezTo>
                        <a:pt x="2577451" y="1212149"/>
                        <a:pt x="2654457" y="1433625"/>
                        <a:pt x="2654457" y="1673087"/>
                      </a:cubicBezTo>
                      <a:cubicBezTo>
                        <a:pt x="2654457" y="2276741"/>
                        <a:pt x="2165099" y="2766099"/>
                        <a:pt x="1561445" y="2766099"/>
                      </a:cubicBezTo>
                      <a:cubicBezTo>
                        <a:pt x="957792" y="2766099"/>
                        <a:pt x="468434" y="2276741"/>
                        <a:pt x="468434" y="1673087"/>
                      </a:cubicBezTo>
                      <a:cubicBezTo>
                        <a:pt x="468434" y="1069433"/>
                        <a:pt x="957792" y="580076"/>
                        <a:pt x="1561445" y="580076"/>
                      </a:cubicBezTo>
                      <a:close/>
                      <a:moveTo>
                        <a:pt x="1561445" y="111642"/>
                      </a:moveTo>
                      <a:cubicBezTo>
                        <a:pt x="1890473" y="111642"/>
                        <a:pt x="2195731" y="213411"/>
                        <a:pt x="2447076" y="387744"/>
                      </a:cubicBezTo>
                      <a:lnTo>
                        <a:pt x="2453780" y="494744"/>
                      </a:lnTo>
                      <a:lnTo>
                        <a:pt x="2309436" y="639088"/>
                      </a:lnTo>
                      <a:cubicBezTo>
                        <a:pt x="2099826" y="485554"/>
                        <a:pt x="1841132" y="395669"/>
                        <a:pt x="1561445" y="395669"/>
                      </a:cubicBezTo>
                      <a:cubicBezTo>
                        <a:pt x="855947" y="395669"/>
                        <a:pt x="284027" y="967589"/>
                        <a:pt x="284027" y="1673087"/>
                      </a:cubicBezTo>
                      <a:cubicBezTo>
                        <a:pt x="284027" y="2378585"/>
                        <a:pt x="855947" y="2950505"/>
                        <a:pt x="1561445" y="2950505"/>
                      </a:cubicBezTo>
                      <a:cubicBezTo>
                        <a:pt x="2266943" y="2950505"/>
                        <a:pt x="2838863" y="2378585"/>
                        <a:pt x="2838863" y="1673087"/>
                      </a:cubicBezTo>
                      <a:cubicBezTo>
                        <a:pt x="2838863" y="1382650"/>
                        <a:pt x="2741936" y="1114852"/>
                        <a:pt x="2577529" y="901139"/>
                      </a:cubicBezTo>
                      <a:lnTo>
                        <a:pt x="2706681" y="771988"/>
                      </a:lnTo>
                      <a:lnTo>
                        <a:pt x="2841540" y="780437"/>
                      </a:lnTo>
                      <a:cubicBezTo>
                        <a:pt x="3019168" y="1032973"/>
                        <a:pt x="3122890" y="1340917"/>
                        <a:pt x="3122890" y="1673087"/>
                      </a:cubicBezTo>
                      <a:cubicBezTo>
                        <a:pt x="3122890" y="2535449"/>
                        <a:pt x="2423807" y="3234532"/>
                        <a:pt x="1561445" y="3234532"/>
                      </a:cubicBezTo>
                      <a:cubicBezTo>
                        <a:pt x="699083" y="3234532"/>
                        <a:pt x="0" y="2535449"/>
                        <a:pt x="0" y="1673087"/>
                      </a:cubicBezTo>
                      <a:cubicBezTo>
                        <a:pt x="0" y="810725"/>
                        <a:pt x="699083" y="111642"/>
                        <a:pt x="1561445" y="111642"/>
                      </a:cubicBezTo>
                      <a:close/>
                      <a:moveTo>
                        <a:pt x="2909110" y="0"/>
                      </a:moveTo>
                      <a:lnTo>
                        <a:pt x="2926757" y="281655"/>
                      </a:lnTo>
                      <a:lnTo>
                        <a:pt x="3208412" y="299301"/>
                      </a:lnTo>
                      <a:lnTo>
                        <a:pt x="2863230" y="644483"/>
                      </a:lnTo>
                      <a:lnTo>
                        <a:pt x="2685547" y="633351"/>
                      </a:lnTo>
                      <a:lnTo>
                        <a:pt x="1718098" y="1600799"/>
                      </a:lnTo>
                      <a:cubicBezTo>
                        <a:pt x="1729236" y="1622491"/>
                        <a:pt x="1734939" y="1647123"/>
                        <a:pt x="1734939" y="1673087"/>
                      </a:cubicBezTo>
                      <a:cubicBezTo>
                        <a:pt x="1734939" y="1768905"/>
                        <a:pt x="1657263" y="1846581"/>
                        <a:pt x="1561445" y="1846581"/>
                      </a:cubicBezTo>
                      <a:cubicBezTo>
                        <a:pt x="1465627" y="1846581"/>
                        <a:pt x="1387951" y="1768905"/>
                        <a:pt x="1387951" y="1673087"/>
                      </a:cubicBezTo>
                      <a:cubicBezTo>
                        <a:pt x="1387951" y="1577269"/>
                        <a:pt x="1465627" y="1499593"/>
                        <a:pt x="1561445" y="1499593"/>
                      </a:cubicBezTo>
                      <a:lnTo>
                        <a:pt x="1591006" y="1505561"/>
                      </a:lnTo>
                      <a:lnTo>
                        <a:pt x="2574981" y="521587"/>
                      </a:lnTo>
                      <a:lnTo>
                        <a:pt x="2563928" y="34518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1">
                  <a:extLst>
                    <a:ext uri="{FF2B5EF4-FFF2-40B4-BE49-F238E27FC236}">
                      <a16:creationId xmlns:a16="http://schemas.microsoft.com/office/drawing/2014/main" id="{EF8A1509-0417-4B00-8B75-6120C3532C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19107" y="2547671"/>
                  <a:ext cx="383121" cy="386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142" h="1665940">
                      <a:moveTo>
                        <a:pt x="898689" y="548008"/>
                      </a:moveTo>
                      <a:cubicBezTo>
                        <a:pt x="737950" y="504938"/>
                        <a:pt x="572731" y="600328"/>
                        <a:pt x="529661" y="761066"/>
                      </a:cubicBezTo>
                      <a:cubicBezTo>
                        <a:pt x="486591" y="921805"/>
                        <a:pt x="581980" y="1087025"/>
                        <a:pt x="742719" y="1130094"/>
                      </a:cubicBezTo>
                      <a:cubicBezTo>
                        <a:pt x="903458" y="1173164"/>
                        <a:pt x="1068677" y="1077775"/>
                        <a:pt x="1111747" y="917036"/>
                      </a:cubicBezTo>
                      <a:cubicBezTo>
                        <a:pt x="1154817" y="756297"/>
                        <a:pt x="1059428" y="591077"/>
                        <a:pt x="898689" y="548008"/>
                      </a:cubicBezTo>
                      <a:close/>
                      <a:moveTo>
                        <a:pt x="952303" y="347916"/>
                      </a:moveTo>
                      <a:cubicBezTo>
                        <a:pt x="1223549" y="420596"/>
                        <a:pt x="1384519" y="699404"/>
                        <a:pt x="1311839" y="970650"/>
                      </a:cubicBezTo>
                      <a:cubicBezTo>
                        <a:pt x="1239159" y="1241896"/>
                        <a:pt x="960351" y="1402866"/>
                        <a:pt x="689105" y="1330186"/>
                      </a:cubicBezTo>
                      <a:cubicBezTo>
                        <a:pt x="417859" y="1257506"/>
                        <a:pt x="256889" y="978698"/>
                        <a:pt x="329569" y="707451"/>
                      </a:cubicBezTo>
                      <a:cubicBezTo>
                        <a:pt x="402249" y="436205"/>
                        <a:pt x="681057" y="275235"/>
                        <a:pt x="952303" y="347916"/>
                      </a:cubicBezTo>
                      <a:close/>
                      <a:moveTo>
                        <a:pt x="971799" y="275155"/>
                      </a:moveTo>
                      <a:cubicBezTo>
                        <a:pt x="660368" y="191707"/>
                        <a:pt x="340256" y="376524"/>
                        <a:pt x="256808" y="687955"/>
                      </a:cubicBezTo>
                      <a:cubicBezTo>
                        <a:pt x="173361" y="999387"/>
                        <a:pt x="358178" y="1319499"/>
                        <a:pt x="669609" y="1402947"/>
                      </a:cubicBezTo>
                      <a:cubicBezTo>
                        <a:pt x="981040" y="1486395"/>
                        <a:pt x="1301152" y="1301577"/>
                        <a:pt x="1384600" y="990146"/>
                      </a:cubicBezTo>
                      <a:cubicBezTo>
                        <a:pt x="1468047" y="678715"/>
                        <a:pt x="1283230" y="358603"/>
                        <a:pt x="971799" y="275155"/>
                      </a:cubicBezTo>
                      <a:close/>
                      <a:moveTo>
                        <a:pt x="1652142" y="394531"/>
                      </a:moveTo>
                      <a:lnTo>
                        <a:pt x="1649662" y="403784"/>
                      </a:lnTo>
                      <a:lnTo>
                        <a:pt x="1647140" y="399895"/>
                      </a:lnTo>
                      <a:close/>
                      <a:moveTo>
                        <a:pt x="1158157" y="65026"/>
                      </a:moveTo>
                      <a:lnTo>
                        <a:pt x="1154679" y="271718"/>
                      </a:lnTo>
                      <a:lnTo>
                        <a:pt x="1148331" y="270017"/>
                      </a:lnTo>
                      <a:cubicBezTo>
                        <a:pt x="1200055" y="299127"/>
                        <a:pt x="1246804" y="334821"/>
                        <a:pt x="1286346" y="377149"/>
                      </a:cubicBezTo>
                      <a:lnTo>
                        <a:pt x="1470353" y="331395"/>
                      </a:lnTo>
                      <a:lnTo>
                        <a:pt x="1588305" y="553229"/>
                      </a:lnTo>
                      <a:lnTo>
                        <a:pt x="1457194" y="671432"/>
                      </a:lnTo>
                      <a:cubicBezTo>
                        <a:pt x="1473630" y="731297"/>
                        <a:pt x="1481376" y="793983"/>
                        <a:pt x="1478595" y="857704"/>
                      </a:cubicBezTo>
                      <a:lnTo>
                        <a:pt x="1642362" y="948616"/>
                      </a:lnTo>
                      <a:lnTo>
                        <a:pt x="1577335" y="1191298"/>
                      </a:lnTo>
                      <a:lnTo>
                        <a:pt x="1378614" y="1187955"/>
                      </a:lnTo>
                      <a:cubicBezTo>
                        <a:pt x="1353489" y="1229936"/>
                        <a:pt x="1323048" y="1267799"/>
                        <a:pt x="1288939" y="1301599"/>
                      </a:cubicBezTo>
                      <a:lnTo>
                        <a:pt x="1354201" y="1471932"/>
                      </a:lnTo>
                      <a:lnTo>
                        <a:pt x="1148396" y="1616039"/>
                      </a:lnTo>
                      <a:lnTo>
                        <a:pt x="992294" y="1480516"/>
                      </a:lnTo>
                      <a:lnTo>
                        <a:pt x="1011291" y="1467215"/>
                      </a:lnTo>
                      <a:cubicBezTo>
                        <a:pt x="951500" y="1486565"/>
                        <a:pt x="888271" y="1495869"/>
                        <a:pt x="823805" y="1495510"/>
                      </a:cubicBezTo>
                      <a:lnTo>
                        <a:pt x="729193" y="1665940"/>
                      </a:lnTo>
                      <a:lnTo>
                        <a:pt x="486511" y="1600914"/>
                      </a:lnTo>
                      <a:lnTo>
                        <a:pt x="489790" y="1406012"/>
                      </a:lnTo>
                      <a:cubicBezTo>
                        <a:pt x="438364" y="1376702"/>
                        <a:pt x="391917" y="1340859"/>
                        <a:pt x="352658" y="1298452"/>
                      </a:cubicBezTo>
                      <a:lnTo>
                        <a:pt x="355803" y="1305197"/>
                      </a:lnTo>
                      <a:lnTo>
                        <a:pt x="152856" y="1344512"/>
                      </a:lnTo>
                      <a:lnTo>
                        <a:pt x="46675" y="1116809"/>
                      </a:lnTo>
                      <a:lnTo>
                        <a:pt x="183929" y="1005520"/>
                      </a:lnTo>
                      <a:cubicBezTo>
                        <a:pt x="169279" y="951824"/>
                        <a:pt x="161626" y="895865"/>
                        <a:pt x="161615" y="838915"/>
                      </a:cubicBezTo>
                      <a:lnTo>
                        <a:pt x="0" y="749197"/>
                      </a:lnTo>
                      <a:lnTo>
                        <a:pt x="65026" y="506515"/>
                      </a:lnTo>
                      <a:lnTo>
                        <a:pt x="250227" y="509630"/>
                      </a:lnTo>
                      <a:cubicBezTo>
                        <a:pt x="275353" y="465291"/>
                        <a:pt x="305693" y="424864"/>
                        <a:pt x="340015" y="388679"/>
                      </a:cubicBezTo>
                      <a:lnTo>
                        <a:pt x="277984" y="197357"/>
                      </a:lnTo>
                      <a:lnTo>
                        <a:pt x="491050" y="64219"/>
                      </a:lnTo>
                      <a:lnTo>
                        <a:pt x="639843" y="207726"/>
                      </a:lnTo>
                      <a:lnTo>
                        <a:pt x="638348" y="208660"/>
                      </a:lnTo>
                      <a:cubicBezTo>
                        <a:pt x="696840" y="190256"/>
                        <a:pt x="758594" y="181748"/>
                        <a:pt x="821488" y="182440"/>
                      </a:cubicBezTo>
                      <a:lnTo>
                        <a:pt x="815140" y="180739"/>
                      </a:lnTo>
                      <a:lnTo>
                        <a:pt x="915476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29" name="그룹 43">
                  <a:extLst>
                    <a:ext uri="{FF2B5EF4-FFF2-40B4-BE49-F238E27FC236}">
                      <a16:creationId xmlns:a16="http://schemas.microsoft.com/office/drawing/2014/main" id="{83394011-DD3B-45D1-B814-D7BFF4CEE2FE}"/>
                    </a:ext>
                  </a:extLst>
                </p:cNvPr>
                <p:cNvGrpSpPr/>
                <p:nvPr/>
              </p:nvGrpSpPr>
              <p:grpSpPr>
                <a:xfrm>
                  <a:off x="4208243" y="2644948"/>
                  <a:ext cx="940156" cy="1298632"/>
                  <a:chOff x="4208243" y="2644948"/>
                  <a:chExt cx="940156" cy="1298632"/>
                </a:xfrm>
              </p:grpSpPr>
              <p:sp>
                <p:nvSpPr>
                  <p:cNvPr id="39" name="Rectangle 15">
                    <a:extLst>
                      <a:ext uri="{FF2B5EF4-FFF2-40B4-BE49-F238E27FC236}">
                        <a16:creationId xmlns:a16="http://schemas.microsoft.com/office/drawing/2014/main" id="{FBB2F710-FE70-45DD-97F5-65C716242F6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08243" y="2644948"/>
                    <a:ext cx="940156" cy="907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40" name="직사각형 39">
                    <a:extLst>
                      <a:ext uri="{FF2B5EF4-FFF2-40B4-BE49-F238E27FC236}">
                        <a16:creationId xmlns:a16="http://schemas.microsoft.com/office/drawing/2014/main" id="{1A9A563E-8450-4106-B840-58CFC42023F5}"/>
                      </a:ext>
                    </a:extLst>
                  </p:cNvPr>
                  <p:cNvSpPr/>
                  <p:nvPr/>
                </p:nvSpPr>
                <p:spPr>
                  <a:xfrm rot="8013803">
                    <a:off x="4525257" y="3527303"/>
                    <a:ext cx="665367" cy="167187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0" name="그룹 44">
                  <a:extLst>
                    <a:ext uri="{FF2B5EF4-FFF2-40B4-BE49-F238E27FC236}">
                      <a16:creationId xmlns:a16="http://schemas.microsoft.com/office/drawing/2014/main" id="{9C5DED20-CEFD-431D-9055-69CF676DA377}"/>
                    </a:ext>
                  </a:extLst>
                </p:cNvPr>
                <p:cNvGrpSpPr/>
                <p:nvPr/>
              </p:nvGrpSpPr>
              <p:grpSpPr>
                <a:xfrm>
                  <a:off x="4949768" y="3468925"/>
                  <a:ext cx="1023989" cy="1021535"/>
                  <a:chOff x="4949768" y="3468925"/>
                  <a:chExt cx="1023989" cy="1021535"/>
                </a:xfrm>
              </p:grpSpPr>
              <p:sp>
                <p:nvSpPr>
                  <p:cNvPr id="37" name="Rectangle 15">
                    <a:extLst>
                      <a:ext uri="{FF2B5EF4-FFF2-40B4-BE49-F238E27FC236}">
                        <a16:creationId xmlns:a16="http://schemas.microsoft.com/office/drawing/2014/main" id="{DEBE0752-10C3-4089-90C1-90EE00E2E7A4}"/>
                      </a:ext>
                    </a:extLst>
                  </p:cNvPr>
                  <p:cNvSpPr/>
                  <p:nvPr/>
                </p:nvSpPr>
                <p:spPr>
                  <a:xfrm rot="8033242">
                    <a:off x="4933409" y="3485284"/>
                    <a:ext cx="940158" cy="907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직사각형 40">
                    <a:extLst>
                      <a:ext uri="{FF2B5EF4-FFF2-40B4-BE49-F238E27FC236}">
                        <a16:creationId xmlns:a16="http://schemas.microsoft.com/office/drawing/2014/main" id="{14D9ED18-3DD5-4F6D-A9A3-E9EE29B5F80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557480" y="4074183"/>
                    <a:ext cx="665367" cy="167187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1" name="그룹 45">
                  <a:extLst>
                    <a:ext uri="{FF2B5EF4-FFF2-40B4-BE49-F238E27FC236}">
                      <a16:creationId xmlns:a16="http://schemas.microsoft.com/office/drawing/2014/main" id="{75A654B0-86FF-419D-9ED0-AC369207EF16}"/>
                    </a:ext>
                  </a:extLst>
                </p:cNvPr>
                <p:cNvGrpSpPr/>
                <p:nvPr/>
              </p:nvGrpSpPr>
              <p:grpSpPr>
                <a:xfrm>
                  <a:off x="6039431" y="3513963"/>
                  <a:ext cx="1041907" cy="982036"/>
                  <a:chOff x="6039431" y="3513963"/>
                  <a:chExt cx="1041907" cy="982036"/>
                </a:xfrm>
              </p:grpSpPr>
              <p:sp>
                <p:nvSpPr>
                  <p:cNvPr id="35" name="Rectangle 15">
                    <a:extLst>
                      <a:ext uri="{FF2B5EF4-FFF2-40B4-BE49-F238E27FC236}">
                        <a16:creationId xmlns:a16="http://schemas.microsoft.com/office/drawing/2014/main" id="{2F632BAA-2D3C-42D6-BEA7-4077262A1BC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023072" y="3572201"/>
                    <a:ext cx="940157" cy="907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6" name="직사각형 41">
                    <a:extLst>
                      <a:ext uri="{FF2B5EF4-FFF2-40B4-BE49-F238E27FC236}">
                        <a16:creationId xmlns:a16="http://schemas.microsoft.com/office/drawing/2014/main" id="{D188816A-89F8-4B62-BA31-7A18374E6F8D}"/>
                      </a:ext>
                    </a:extLst>
                  </p:cNvPr>
                  <p:cNvSpPr/>
                  <p:nvPr/>
                </p:nvSpPr>
                <p:spPr>
                  <a:xfrm rot="2700000">
                    <a:off x="6665061" y="3763053"/>
                    <a:ext cx="665367" cy="167187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2" name="그룹 46">
                  <a:extLst>
                    <a:ext uri="{FF2B5EF4-FFF2-40B4-BE49-F238E27FC236}">
                      <a16:creationId xmlns:a16="http://schemas.microsoft.com/office/drawing/2014/main" id="{AA1FB5CD-6BCF-4A0A-8F77-F5CDF31603EB}"/>
                    </a:ext>
                  </a:extLst>
                </p:cNvPr>
                <p:cNvGrpSpPr/>
                <p:nvPr/>
              </p:nvGrpSpPr>
              <p:grpSpPr>
                <a:xfrm>
                  <a:off x="6863408" y="2730302"/>
                  <a:ext cx="1026294" cy="1024172"/>
                  <a:chOff x="6863408" y="2730302"/>
                  <a:chExt cx="1026294" cy="1024172"/>
                </a:xfrm>
              </p:grpSpPr>
              <p:sp>
                <p:nvSpPr>
                  <p:cNvPr id="33" name="Rectangle 15">
                    <a:extLst>
                      <a:ext uri="{FF2B5EF4-FFF2-40B4-BE49-F238E27FC236}">
                        <a16:creationId xmlns:a16="http://schemas.microsoft.com/office/drawing/2014/main" id="{D874B5CD-A0CE-464E-9A7A-4CAEDF12A213}"/>
                      </a:ext>
                    </a:extLst>
                  </p:cNvPr>
                  <p:cNvSpPr/>
                  <p:nvPr/>
                </p:nvSpPr>
                <p:spPr>
                  <a:xfrm rot="2633242">
                    <a:off x="6863408" y="2847034"/>
                    <a:ext cx="940157" cy="907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571" h="897222">
                        <a:moveTo>
                          <a:pt x="929571" y="731682"/>
                        </a:moveTo>
                        <a:lnTo>
                          <a:pt x="929571" y="897222"/>
                        </a:lnTo>
                        <a:lnTo>
                          <a:pt x="442770" y="897222"/>
                        </a:lnTo>
                        <a:lnTo>
                          <a:pt x="298754" y="897222"/>
                        </a:lnTo>
                        <a:lnTo>
                          <a:pt x="274103" y="897222"/>
                        </a:lnTo>
                        <a:cubicBezTo>
                          <a:pt x="274103" y="613647"/>
                          <a:pt x="176652" y="340818"/>
                          <a:pt x="0" y="123903"/>
                        </a:cubicBezTo>
                        <a:lnTo>
                          <a:pt x="116909" y="0"/>
                        </a:lnTo>
                        <a:cubicBezTo>
                          <a:pt x="291351" y="207479"/>
                          <a:pt x="400795" y="461979"/>
                          <a:pt x="432150" y="731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직사각형 42">
                    <a:extLst>
                      <a:ext uri="{FF2B5EF4-FFF2-40B4-BE49-F238E27FC236}">
                        <a16:creationId xmlns:a16="http://schemas.microsoft.com/office/drawing/2014/main" id="{7F613CAC-1F8A-4DF2-B4F6-F6EE0E639614}"/>
                      </a:ext>
                    </a:extLst>
                  </p:cNvPr>
                  <p:cNvSpPr/>
                  <p:nvPr/>
                </p:nvSpPr>
                <p:spPr>
                  <a:xfrm>
                    <a:off x="7224335" y="2730302"/>
                    <a:ext cx="665367" cy="16718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sp>
        <p:nvSpPr>
          <p:cNvPr id="41" name="TextBox 40"/>
          <p:cNvSpPr txBox="1"/>
          <p:nvPr/>
        </p:nvSpPr>
        <p:spPr>
          <a:xfrm>
            <a:off x="4629118" y="865532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Cara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Pembayaran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Murabahah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349169" y="2175676"/>
            <a:ext cx="5657941" cy="3451045"/>
            <a:chOff x="584281" y="1648310"/>
            <a:chExt cx="3123623" cy="2572335"/>
          </a:xfrm>
        </p:grpSpPr>
        <p:sp>
          <p:nvSpPr>
            <p:cNvPr id="43" name="TextBox 42"/>
            <p:cNvSpPr txBox="1"/>
            <p:nvPr/>
          </p:nvSpPr>
          <p:spPr>
            <a:xfrm>
              <a:off x="1187625" y="1723595"/>
              <a:ext cx="2520279" cy="2523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Secara</a:t>
              </a:r>
              <a:r>
                <a:rPr lang="en-US" sz="1600" dirty="0"/>
                <a:t> </a:t>
              </a:r>
              <a:r>
                <a:rPr lang="en-US" sz="1600" dirty="0" err="1"/>
                <a:t>tunai</a:t>
              </a:r>
              <a:r>
                <a:rPr lang="en-US" sz="1600" dirty="0"/>
                <a:t> (</a:t>
              </a:r>
              <a:r>
                <a:rPr lang="en-US" sz="1600" dirty="0" err="1"/>
                <a:t>Murabahah</a:t>
              </a:r>
              <a:r>
                <a:rPr lang="en-US" sz="1600" dirty="0"/>
                <a:t> </a:t>
              </a:r>
              <a:r>
                <a:rPr lang="en-US" sz="1600" dirty="0" err="1"/>
                <a:t>naqdan</a:t>
              </a:r>
              <a:r>
                <a:rPr lang="en-US" sz="1600" dirty="0"/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87625" y="2236143"/>
              <a:ext cx="2520279" cy="6194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Murabahah</a:t>
              </a:r>
              <a:r>
                <a:rPr lang="en-US" sz="1600" dirty="0"/>
                <a:t> </a:t>
              </a:r>
              <a:r>
                <a:rPr lang="en-US" sz="1600" dirty="0" err="1"/>
                <a:t>muajjal</a:t>
              </a:r>
              <a:r>
                <a:rPr lang="en-US" sz="1600" dirty="0"/>
                <a:t>=</a:t>
              </a:r>
              <a:r>
                <a:rPr lang="en-US" sz="1600" dirty="0" err="1"/>
                <a:t>Barang</a:t>
              </a:r>
              <a:r>
                <a:rPr lang="en-US" sz="1600" dirty="0"/>
                <a:t> </a:t>
              </a:r>
              <a:r>
                <a:rPr lang="en-US" sz="1600" dirty="0" err="1"/>
                <a:t>diserahkan</a:t>
              </a:r>
              <a:r>
                <a:rPr lang="en-US" sz="1600" dirty="0"/>
                <a:t> di </a:t>
              </a:r>
              <a:r>
                <a:rPr lang="en-US" sz="1600" dirty="0" err="1"/>
                <a:t>awal</a:t>
              </a:r>
              <a:r>
                <a:rPr lang="en-US" sz="1600" dirty="0"/>
                <a:t> </a:t>
              </a:r>
              <a:r>
                <a:rPr lang="en-US" sz="1600" dirty="0" err="1"/>
                <a:t>akad</a:t>
              </a:r>
              <a:r>
                <a:rPr lang="en-US" sz="1600" dirty="0"/>
                <a:t> </a:t>
              </a:r>
              <a:r>
                <a:rPr lang="en-US" sz="1600" dirty="0" err="1"/>
                <a:t>dgn</a:t>
              </a:r>
              <a:r>
                <a:rPr lang="en-US" sz="1600" dirty="0"/>
                <a:t> </a:t>
              </a:r>
              <a:r>
                <a:rPr lang="en-US" sz="1600" dirty="0" err="1"/>
                <a:t>pembayaran</a:t>
              </a:r>
              <a:r>
                <a:rPr lang="en-US" sz="1600" dirty="0"/>
                <a:t> </a:t>
              </a:r>
              <a:r>
                <a:rPr lang="en-US" sz="1600" dirty="0" err="1"/>
                <a:t>nanti</a:t>
              </a:r>
              <a:r>
                <a:rPr lang="en-US" sz="1600" dirty="0"/>
                <a:t> </a:t>
              </a:r>
              <a:r>
                <a:rPr lang="en-US" sz="1600" dirty="0" err="1"/>
                <a:t>diakhir</a:t>
              </a:r>
              <a:r>
                <a:rPr lang="en-US" sz="1600" dirty="0"/>
                <a:t> </a:t>
              </a:r>
              <a:r>
                <a:rPr lang="en-US" sz="1600" dirty="0" err="1"/>
                <a:t>jatuh</a:t>
              </a:r>
              <a:r>
                <a:rPr lang="en-US" sz="1600" dirty="0"/>
                <a:t> tempo </a:t>
              </a:r>
              <a:r>
                <a:rPr lang="en-US" sz="1600" dirty="0" err="1"/>
                <a:t>secara</a:t>
              </a:r>
              <a:r>
                <a:rPr lang="en-US" sz="1600" dirty="0"/>
                <a:t> </a:t>
              </a:r>
              <a:r>
                <a:rPr lang="en-US" sz="1600" dirty="0" err="1"/>
                <a:t>sekaligus</a:t>
              </a:r>
              <a:r>
                <a:rPr lang="en-US" sz="1600" dirty="0"/>
                <a:t> (lump sum </a:t>
              </a:r>
              <a:r>
                <a:rPr lang="en-US" sz="1600" dirty="0" err="1"/>
                <a:t>diakhir</a:t>
              </a:r>
              <a:r>
                <a:rPr lang="en-US" sz="1600" dirty="0"/>
                <a:t>)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590022" y="1648310"/>
              <a:ext cx="509348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90022" y="3023634"/>
              <a:ext cx="509348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Rectangle 9"/>
            <p:cNvSpPr/>
            <p:nvPr/>
          </p:nvSpPr>
          <p:spPr>
            <a:xfrm>
              <a:off x="721359" y="1792220"/>
              <a:ext cx="236654" cy="22152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Oval 7"/>
            <p:cNvSpPr/>
            <p:nvPr/>
          </p:nvSpPr>
          <p:spPr>
            <a:xfrm>
              <a:off x="721359" y="3174389"/>
              <a:ext cx="234783" cy="23478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84281" y="2335972"/>
              <a:ext cx="509348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84281" y="3711297"/>
              <a:ext cx="509348" cy="5093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21"/>
            <p:cNvSpPr>
              <a:spLocks noChangeAspect="1"/>
            </p:cNvSpPr>
            <p:nvPr/>
          </p:nvSpPr>
          <p:spPr>
            <a:xfrm>
              <a:off x="702865" y="2449098"/>
              <a:ext cx="271770" cy="27404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Rectangle 16"/>
            <p:cNvSpPr/>
            <p:nvPr/>
          </p:nvSpPr>
          <p:spPr>
            <a:xfrm rot="2700000">
              <a:off x="757232" y="3805252"/>
              <a:ext cx="179293" cy="321438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87625" y="3023985"/>
              <a:ext cx="2520279" cy="4358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600" dirty="0" err="1"/>
                <a:t>Murabahah</a:t>
              </a:r>
              <a:r>
                <a:rPr lang="en-US" sz="1600" dirty="0"/>
                <a:t> </a:t>
              </a:r>
              <a:r>
                <a:rPr lang="en-US" sz="1600" dirty="0" err="1"/>
                <a:t>Taqsith</a:t>
              </a:r>
              <a:r>
                <a:rPr lang="en-US" sz="1600" dirty="0"/>
                <a:t>=</a:t>
              </a:r>
              <a:r>
                <a:rPr lang="en-US" sz="1600" dirty="0" err="1"/>
                <a:t>Barang</a:t>
              </a:r>
              <a:r>
                <a:rPr lang="en-US" sz="1600" dirty="0"/>
                <a:t> </a:t>
              </a:r>
              <a:r>
                <a:rPr lang="en-US" sz="1600" dirty="0" err="1"/>
                <a:t>diserahkan</a:t>
              </a:r>
              <a:r>
                <a:rPr lang="en-US" sz="1600" dirty="0"/>
                <a:t> di </a:t>
              </a:r>
              <a:r>
                <a:rPr lang="en-US" sz="1600" dirty="0" err="1"/>
                <a:t>awal</a:t>
              </a:r>
              <a:r>
                <a:rPr lang="en-US" sz="1600" dirty="0"/>
                <a:t> </a:t>
              </a:r>
              <a:r>
                <a:rPr lang="en-US" sz="1600" dirty="0" err="1"/>
                <a:t>akad</a:t>
              </a:r>
              <a:r>
                <a:rPr lang="en-US" sz="1600" dirty="0"/>
                <a:t> </a:t>
              </a:r>
              <a:r>
                <a:rPr lang="en-US" sz="1600" dirty="0" err="1"/>
                <a:t>dgn</a:t>
              </a:r>
              <a:r>
                <a:rPr lang="en-US" sz="1600" dirty="0"/>
                <a:t> </a:t>
              </a:r>
              <a:r>
                <a:rPr lang="en-US" sz="1600" dirty="0" err="1"/>
                <a:t>pembayaran</a:t>
              </a:r>
              <a:r>
                <a:rPr lang="en-US" sz="1600" dirty="0"/>
                <a:t> </a:t>
              </a:r>
              <a:r>
                <a:rPr lang="en-US" sz="1600" dirty="0" err="1"/>
                <a:t>secara</a:t>
              </a:r>
              <a:r>
                <a:rPr lang="en-US" sz="1600" dirty="0"/>
                <a:t> </a:t>
              </a:r>
              <a:r>
                <a:rPr lang="en-US" sz="1600" dirty="0" err="1"/>
                <a:t>angsuran</a:t>
              </a:r>
              <a:r>
                <a:rPr lang="en-US" sz="1600" dirty="0"/>
                <a:t>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87625" y="3720062"/>
              <a:ext cx="2520279" cy="4358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sv-SE" sz="1600" dirty="0"/>
                <a:t>Diperbolehkan harga kredit lebih tinggi dari harga tunai.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08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2447" t="21345" r="28284" b="12341"/>
          <a:stretch/>
        </p:blipFill>
        <p:spPr>
          <a:xfrm>
            <a:off x="480448" y="1838102"/>
            <a:ext cx="5067946" cy="42527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72184" y="981382"/>
            <a:ext cx="8276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Cara </a:t>
            </a:r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Pembayaran</a:t>
            </a:r>
            <a:r>
              <a:rPr lang="en-ID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dalam</a:t>
            </a:r>
            <a:r>
              <a:rPr lang="en-ID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Murabahah</a:t>
            </a:r>
            <a:endParaRPr lang="en-US" sz="11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1193" y="981382"/>
            <a:ext cx="8276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Murabahah</a:t>
            </a:r>
            <a:r>
              <a:rPr lang="en-ID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Teknis</a:t>
            </a:r>
            <a:r>
              <a:rPr lang="en-ID" sz="16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Perbankan</a:t>
            </a:r>
            <a:endParaRPr lang="en-US" sz="11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354" t="24735" r="14618" b="19333"/>
          <a:stretch/>
        </p:blipFill>
        <p:spPr>
          <a:xfrm>
            <a:off x="5921747" y="1838102"/>
            <a:ext cx="5963049" cy="35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05E5A24-1789-4EC7-BBDD-0786BA266085}"/>
              </a:ext>
            </a:extLst>
          </p:cNvPr>
          <p:cNvGrpSpPr/>
          <p:nvPr/>
        </p:nvGrpSpPr>
        <p:grpSpPr>
          <a:xfrm>
            <a:off x="4010115" y="4065363"/>
            <a:ext cx="3823272" cy="2953331"/>
            <a:chOff x="3023754" y="3403834"/>
            <a:chExt cx="2867454" cy="2214998"/>
          </a:xfrm>
          <a:solidFill>
            <a:schemeClr val="accent2"/>
          </a:solidFill>
        </p:grpSpPr>
        <p:sp>
          <p:nvSpPr>
            <p:cNvPr id="34" name="Trapezoid 33"/>
            <p:cNvSpPr/>
            <p:nvPr/>
          </p:nvSpPr>
          <p:spPr>
            <a:xfrm>
              <a:off x="3965894" y="3403834"/>
              <a:ext cx="914400" cy="1739666"/>
            </a:xfrm>
            <a:custGeom>
              <a:avLst/>
              <a:gdLst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654043 w 914400"/>
                <a:gd name="connsiteY2" fmla="*/ 0 h 1739666"/>
                <a:gd name="connsiteX3" fmla="*/ 914400 w 914400"/>
                <a:gd name="connsiteY3" fmla="*/ 1739666 h 1739666"/>
                <a:gd name="connsiteX4" fmla="*/ 0 w 914400"/>
                <a:gd name="connsiteY4" fmla="*/ 1739666 h 1739666"/>
                <a:gd name="connsiteX0" fmla="*/ 0 w 914400"/>
                <a:gd name="connsiteY0" fmla="*/ 1739666 h 1739666"/>
                <a:gd name="connsiteX1" fmla="*/ 260357 w 914400"/>
                <a:gd name="connsiteY1" fmla="*/ 0 h 1739666"/>
                <a:gd name="connsiteX2" fmla="*/ 502739 w 914400"/>
                <a:gd name="connsiteY2" fmla="*/ 142448 h 1739666"/>
                <a:gd name="connsiteX3" fmla="*/ 654043 w 914400"/>
                <a:gd name="connsiteY3" fmla="*/ 0 h 1739666"/>
                <a:gd name="connsiteX4" fmla="*/ 914400 w 914400"/>
                <a:gd name="connsiteY4" fmla="*/ 1739666 h 1739666"/>
                <a:gd name="connsiteX5" fmla="*/ 0 w 914400"/>
                <a:gd name="connsiteY5" fmla="*/ 1739666 h 1739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1739666">
                  <a:moveTo>
                    <a:pt x="0" y="1739666"/>
                  </a:moveTo>
                  <a:lnTo>
                    <a:pt x="260357" y="0"/>
                  </a:lnTo>
                  <a:cubicBezTo>
                    <a:pt x="311996" y="-225"/>
                    <a:pt x="451100" y="142673"/>
                    <a:pt x="502739" y="142448"/>
                  </a:cubicBezTo>
                  <a:lnTo>
                    <a:pt x="654043" y="0"/>
                  </a:lnTo>
                  <a:lnTo>
                    <a:pt x="914400" y="1739666"/>
                  </a:lnTo>
                  <a:lnTo>
                    <a:pt x="0" y="173966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40" name="Chord 39"/>
            <p:cNvSpPr/>
            <p:nvPr/>
          </p:nvSpPr>
          <p:spPr>
            <a:xfrm>
              <a:off x="3269506" y="4673600"/>
              <a:ext cx="914400" cy="91440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41" name="Chord 40"/>
            <p:cNvSpPr/>
            <p:nvPr/>
          </p:nvSpPr>
          <p:spPr>
            <a:xfrm>
              <a:off x="4321538" y="4501320"/>
              <a:ext cx="1117512" cy="1117512"/>
            </a:xfrm>
            <a:prstGeom prst="chord">
              <a:avLst>
                <a:gd name="adj1" fmla="val 10342302"/>
                <a:gd name="adj2" fmla="val 6558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42" name="Chord 41"/>
            <p:cNvSpPr/>
            <p:nvPr/>
          </p:nvSpPr>
          <p:spPr>
            <a:xfrm>
              <a:off x="3726496" y="4402596"/>
              <a:ext cx="1010970" cy="1010970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43" name="Chord 42"/>
            <p:cNvSpPr/>
            <p:nvPr/>
          </p:nvSpPr>
          <p:spPr>
            <a:xfrm>
              <a:off x="5109845" y="4752818"/>
              <a:ext cx="781363" cy="78136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44" name="Chord 43"/>
            <p:cNvSpPr/>
            <p:nvPr/>
          </p:nvSpPr>
          <p:spPr>
            <a:xfrm>
              <a:off x="3023754" y="4873433"/>
              <a:ext cx="540133" cy="540133"/>
            </a:xfrm>
            <a:prstGeom prst="chord">
              <a:avLst>
                <a:gd name="adj1" fmla="val 10613644"/>
                <a:gd name="adj2" fmla="val 1411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69202" y="1542520"/>
            <a:ext cx="1739241" cy="3282500"/>
            <a:chOff x="3779988" y="1298141"/>
            <a:chExt cx="1304431" cy="2461875"/>
          </a:xfrm>
          <a:solidFill>
            <a:schemeClr val="accent2"/>
          </a:solidFill>
        </p:grpSpPr>
        <p:sp>
          <p:nvSpPr>
            <p:cNvPr id="36" name="Freeform 35"/>
            <p:cNvSpPr/>
            <p:nvPr/>
          </p:nvSpPr>
          <p:spPr>
            <a:xfrm>
              <a:off x="4333425" y="1298141"/>
              <a:ext cx="200205" cy="1710412"/>
            </a:xfrm>
            <a:custGeom>
              <a:avLst/>
              <a:gdLst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86265 w 181155"/>
                <a:gd name="connsiteY3" fmla="*/ 0 h 1708031"/>
                <a:gd name="connsiteX0" fmla="*/ 86265 w 181155"/>
                <a:gd name="connsiteY0" fmla="*/ 0 h 1708031"/>
                <a:gd name="connsiteX1" fmla="*/ 0 w 181155"/>
                <a:gd name="connsiteY1" fmla="*/ 1682151 h 1708031"/>
                <a:gd name="connsiteX2" fmla="*/ 181155 w 181155"/>
                <a:gd name="connsiteY2" fmla="*/ 1708031 h 1708031"/>
                <a:gd name="connsiteX3" fmla="*/ 100462 w 181155"/>
                <a:gd name="connsiteY3" fmla="*/ 4405 h 1708031"/>
                <a:gd name="connsiteX4" fmla="*/ 86265 w 181155"/>
                <a:gd name="connsiteY4" fmla="*/ 0 h 1708031"/>
                <a:gd name="connsiteX0" fmla="*/ 76740 w 181155"/>
                <a:gd name="connsiteY0" fmla="*/ 5120 h 1703626"/>
                <a:gd name="connsiteX1" fmla="*/ 0 w 181155"/>
                <a:gd name="connsiteY1" fmla="*/ 1677746 h 1703626"/>
                <a:gd name="connsiteX2" fmla="*/ 181155 w 181155"/>
                <a:gd name="connsiteY2" fmla="*/ 1703626 h 1703626"/>
                <a:gd name="connsiteX3" fmla="*/ 100462 w 181155"/>
                <a:gd name="connsiteY3" fmla="*/ 0 h 1703626"/>
                <a:gd name="connsiteX4" fmla="*/ 76740 w 181155"/>
                <a:gd name="connsiteY4" fmla="*/ 5120 h 1703626"/>
                <a:gd name="connsiteX0" fmla="*/ 76740 w 181155"/>
                <a:gd name="connsiteY0" fmla="*/ 0 h 1698506"/>
                <a:gd name="connsiteX1" fmla="*/ 0 w 181155"/>
                <a:gd name="connsiteY1" fmla="*/ 1672626 h 1698506"/>
                <a:gd name="connsiteX2" fmla="*/ 181155 w 181155"/>
                <a:gd name="connsiteY2" fmla="*/ 1698506 h 1698506"/>
                <a:gd name="connsiteX3" fmla="*/ 93318 w 181155"/>
                <a:gd name="connsiteY3" fmla="*/ 6786 h 1698506"/>
                <a:gd name="connsiteX4" fmla="*/ 76740 w 181155"/>
                <a:gd name="connsiteY4" fmla="*/ 0 h 1698506"/>
                <a:gd name="connsiteX0" fmla="*/ 79122 w 181155"/>
                <a:gd name="connsiteY0" fmla="*/ 5120 h 1691720"/>
                <a:gd name="connsiteX1" fmla="*/ 0 w 181155"/>
                <a:gd name="connsiteY1" fmla="*/ 1665840 h 1691720"/>
                <a:gd name="connsiteX2" fmla="*/ 181155 w 181155"/>
                <a:gd name="connsiteY2" fmla="*/ 1691720 h 1691720"/>
                <a:gd name="connsiteX3" fmla="*/ 93318 w 181155"/>
                <a:gd name="connsiteY3" fmla="*/ 0 h 1691720"/>
                <a:gd name="connsiteX4" fmla="*/ 79122 w 181155"/>
                <a:gd name="connsiteY4" fmla="*/ 5120 h 1691720"/>
                <a:gd name="connsiteX0" fmla="*/ 79122 w 181155"/>
                <a:gd name="connsiteY0" fmla="*/ 0 h 1686600"/>
                <a:gd name="connsiteX1" fmla="*/ 0 w 181155"/>
                <a:gd name="connsiteY1" fmla="*/ 1660720 h 1686600"/>
                <a:gd name="connsiteX2" fmla="*/ 181155 w 181155"/>
                <a:gd name="connsiteY2" fmla="*/ 1686600 h 1686600"/>
                <a:gd name="connsiteX3" fmla="*/ 93318 w 181155"/>
                <a:gd name="connsiteY3" fmla="*/ 4405 h 1686600"/>
                <a:gd name="connsiteX4" fmla="*/ 79122 w 181155"/>
                <a:gd name="connsiteY4" fmla="*/ 0 h 1686600"/>
                <a:gd name="connsiteX0" fmla="*/ 93410 w 195443"/>
                <a:gd name="connsiteY0" fmla="*/ 0 h 1708345"/>
                <a:gd name="connsiteX1" fmla="*/ 0 w 195443"/>
                <a:gd name="connsiteY1" fmla="*/ 1708345 h 1708345"/>
                <a:gd name="connsiteX2" fmla="*/ 195443 w 195443"/>
                <a:gd name="connsiteY2" fmla="*/ 1686600 h 1708345"/>
                <a:gd name="connsiteX3" fmla="*/ 107606 w 195443"/>
                <a:gd name="connsiteY3" fmla="*/ 4405 h 1708345"/>
                <a:gd name="connsiteX4" fmla="*/ 93410 w 195443"/>
                <a:gd name="connsiteY4" fmla="*/ 0 h 1708345"/>
                <a:gd name="connsiteX0" fmla="*/ 93410 w 200205"/>
                <a:gd name="connsiteY0" fmla="*/ 0 h 1710412"/>
                <a:gd name="connsiteX1" fmla="*/ 0 w 200205"/>
                <a:gd name="connsiteY1" fmla="*/ 1708345 h 1710412"/>
                <a:gd name="connsiteX2" fmla="*/ 200205 w 200205"/>
                <a:gd name="connsiteY2" fmla="*/ 1710412 h 1710412"/>
                <a:gd name="connsiteX3" fmla="*/ 107606 w 200205"/>
                <a:gd name="connsiteY3" fmla="*/ 4405 h 1710412"/>
                <a:gd name="connsiteX4" fmla="*/ 93410 w 200205"/>
                <a:gd name="connsiteY4" fmla="*/ 0 h 171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05" h="1710412">
                  <a:moveTo>
                    <a:pt x="93410" y="0"/>
                  </a:moveTo>
                  <a:lnTo>
                    <a:pt x="0" y="1708345"/>
                  </a:lnTo>
                  <a:lnTo>
                    <a:pt x="200205" y="1710412"/>
                  </a:lnTo>
                  <a:cubicBezTo>
                    <a:pt x="171720" y="1183812"/>
                    <a:pt x="136091" y="531005"/>
                    <a:pt x="107606" y="4405"/>
                  </a:cubicBezTo>
                  <a:lnTo>
                    <a:pt x="9341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7" name="Freeform 36"/>
            <p:cNvSpPr/>
            <p:nvPr/>
          </p:nvSpPr>
          <p:spPr>
            <a:xfrm flipH="1">
              <a:off x="4441313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779988" y="1380365"/>
              <a:ext cx="643106" cy="1707892"/>
            </a:xfrm>
            <a:custGeom>
              <a:avLst/>
              <a:gdLst>
                <a:gd name="connsiteX0" fmla="*/ 621102 w 621102"/>
                <a:gd name="connsiteY0" fmla="*/ 0 h 1690778"/>
                <a:gd name="connsiteX1" fmla="*/ 0 w 621102"/>
                <a:gd name="connsiteY1" fmla="*/ 1690778 h 1690778"/>
                <a:gd name="connsiteX2" fmla="*/ 560717 w 621102"/>
                <a:gd name="connsiteY2" fmla="*/ 1492370 h 1690778"/>
                <a:gd name="connsiteX3" fmla="*/ 621102 w 621102"/>
                <a:gd name="connsiteY3" fmla="*/ 0 h 1690778"/>
                <a:gd name="connsiteX0" fmla="*/ 643106 w 643106"/>
                <a:gd name="connsiteY0" fmla="*/ 0 h 1707892"/>
                <a:gd name="connsiteX1" fmla="*/ 0 w 643106"/>
                <a:gd name="connsiteY1" fmla="*/ 1707892 h 1707892"/>
                <a:gd name="connsiteX2" fmla="*/ 560717 w 643106"/>
                <a:gd name="connsiteY2" fmla="*/ 1509484 h 1707892"/>
                <a:gd name="connsiteX3" fmla="*/ 643106 w 643106"/>
                <a:gd name="connsiteY3" fmla="*/ 0 h 170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106" h="1707892">
                  <a:moveTo>
                    <a:pt x="643106" y="0"/>
                  </a:moveTo>
                  <a:lnTo>
                    <a:pt x="0" y="1707892"/>
                  </a:lnTo>
                  <a:lnTo>
                    <a:pt x="560717" y="1509484"/>
                  </a:lnTo>
                  <a:lnTo>
                    <a:pt x="64310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810452" y="3008553"/>
              <a:ext cx="1186798" cy="751463"/>
            </a:xfrm>
            <a:custGeom>
              <a:avLst/>
              <a:gdLst/>
              <a:ahLst/>
              <a:cxnLst/>
              <a:rect l="l" t="t" r="r" b="b"/>
              <a:pathLst>
                <a:path w="1186798" h="751463">
                  <a:moveTo>
                    <a:pt x="571900" y="18996"/>
                  </a:moveTo>
                  <a:cubicBezTo>
                    <a:pt x="463937" y="77983"/>
                    <a:pt x="428075" y="330281"/>
                    <a:pt x="651355" y="487491"/>
                  </a:cubicBezTo>
                  <a:cubicBezTo>
                    <a:pt x="595490" y="341069"/>
                    <a:pt x="632624" y="268838"/>
                    <a:pt x="668711" y="195562"/>
                  </a:cubicBezTo>
                  <a:cubicBezTo>
                    <a:pt x="669313" y="232813"/>
                    <a:pt x="631252" y="312906"/>
                    <a:pt x="724853" y="359561"/>
                  </a:cubicBezTo>
                  <a:cubicBezTo>
                    <a:pt x="681048" y="219220"/>
                    <a:pt x="866081" y="175012"/>
                    <a:pt x="671806" y="20041"/>
                  </a:cubicBezTo>
                  <a:cubicBezTo>
                    <a:pt x="952810" y="60640"/>
                    <a:pt x="870180" y="203640"/>
                    <a:pt x="936973" y="347687"/>
                  </a:cubicBezTo>
                  <a:cubicBezTo>
                    <a:pt x="888101" y="356187"/>
                    <a:pt x="817286" y="225711"/>
                    <a:pt x="833200" y="287502"/>
                  </a:cubicBezTo>
                  <a:cubicBezTo>
                    <a:pt x="916717" y="531671"/>
                    <a:pt x="666903" y="538643"/>
                    <a:pt x="746240" y="751463"/>
                  </a:cubicBezTo>
                  <a:cubicBezTo>
                    <a:pt x="499659" y="737527"/>
                    <a:pt x="571782" y="508334"/>
                    <a:pt x="455818" y="452601"/>
                  </a:cubicBezTo>
                  <a:cubicBezTo>
                    <a:pt x="424343" y="446974"/>
                    <a:pt x="386598" y="472693"/>
                    <a:pt x="456483" y="587233"/>
                  </a:cubicBezTo>
                  <a:cubicBezTo>
                    <a:pt x="49466" y="283924"/>
                    <a:pt x="335238" y="35996"/>
                    <a:pt x="571900" y="18996"/>
                  </a:cubicBezTo>
                  <a:close/>
                  <a:moveTo>
                    <a:pt x="1179221" y="0"/>
                  </a:moveTo>
                  <a:lnTo>
                    <a:pt x="1186798" y="0"/>
                  </a:lnTo>
                  <a:lnTo>
                    <a:pt x="1186190" y="4819"/>
                  </a:lnTo>
                  <a:close/>
                  <a:moveTo>
                    <a:pt x="0" y="0"/>
                  </a:moveTo>
                  <a:lnTo>
                    <a:pt x="29871" y="0"/>
                  </a:lnTo>
                  <a:lnTo>
                    <a:pt x="2400" y="18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395100" y="1337231"/>
            <a:ext cx="4220531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b="1" dirty="0"/>
              <a:t>DALIL BOLEHNY</a:t>
            </a:r>
            <a:r>
              <a:rPr lang="id-ID" b="1" dirty="0"/>
              <a:t>A </a:t>
            </a:r>
            <a:r>
              <a:rPr lang="en-US" b="1" dirty="0"/>
              <a:t>SALAM :</a:t>
            </a:r>
          </a:p>
          <a:p>
            <a:endParaRPr lang="en-US" b="1" dirty="0"/>
          </a:p>
          <a:p>
            <a:pPr algn="r"/>
            <a:r>
              <a:rPr lang="ar-AE" b="1" dirty="0"/>
              <a:t>مَنْ اَسْلَمَ فَلْيُسْلِمْ فِيْ كَ يْلٍ مَعْلُوْمٍ وَوَزْنٍ</a:t>
            </a:r>
          </a:p>
          <a:p>
            <a:pPr algn="r"/>
            <a:r>
              <a:rPr lang="ar-AE" b="1" dirty="0"/>
              <a:t>مَعْلُوْمٍ اِلَى اَجَلٍ مَعْلُوْمٍ</a:t>
            </a:r>
            <a:endParaRPr lang="en-ID" b="1" dirty="0"/>
          </a:p>
          <a:p>
            <a:pPr algn="r"/>
            <a:endParaRPr lang="ar-AE" b="1" dirty="0"/>
          </a:p>
          <a:p>
            <a:r>
              <a:rPr lang="en-US" b="1" dirty="0"/>
              <a:t>"BARANGSIAPA MELAKUKAN SALAM, HENDAKLAH DIA MELAKUKAN SALAM PADA TAKARAN YANG DIKETAHUI DAN TIMBANGAN YANG DIKETAHUI, HINGGA TEMPO YANG DIKETAHUI." (HR BUKHARI)</a:t>
            </a:r>
            <a:endParaRPr lang="en-US" altLang="ko-KR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90513" y="2172421"/>
            <a:ext cx="33603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Bank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pembeli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nasabah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penjual</a:t>
            </a:r>
            <a:endParaRPr lang="ko-KR" altLang="en-US" sz="1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90513" y="2992700"/>
            <a:ext cx="33603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diterapkan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pembiayaan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pertanian</a:t>
            </a:r>
            <a:r>
              <a:rPr lang="en-US" sz="1400" dirty="0"/>
              <a:t> (</a:t>
            </a:r>
            <a:r>
              <a:rPr lang="en-US" sz="1400" dirty="0" err="1"/>
              <a:t>agrobased</a:t>
            </a:r>
            <a:r>
              <a:rPr lang="en-US" sz="1400" dirty="0"/>
              <a:t> industries).</a:t>
            </a:r>
            <a:endParaRPr lang="ko-KR" altLang="en-US" sz="1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4704" y="2089261"/>
            <a:ext cx="679131" cy="679131"/>
            <a:chOff x="786696" y="2197747"/>
            <a:chExt cx="679131" cy="679131"/>
          </a:xfrm>
        </p:grpSpPr>
        <p:sp>
          <p:nvSpPr>
            <p:cNvPr id="74" name="Oval 73"/>
            <p:cNvSpPr/>
            <p:nvPr/>
          </p:nvSpPr>
          <p:spPr>
            <a:xfrm>
              <a:off x="786696" y="2197747"/>
              <a:ext cx="679131" cy="679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961812" y="2389627"/>
              <a:ext cx="315539" cy="295372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4704" y="4062508"/>
            <a:ext cx="679131" cy="679131"/>
            <a:chOff x="786696" y="4031512"/>
            <a:chExt cx="679131" cy="679131"/>
          </a:xfrm>
        </p:grpSpPr>
        <p:sp>
          <p:nvSpPr>
            <p:cNvPr id="75" name="Oval 74"/>
            <p:cNvSpPr/>
            <p:nvPr/>
          </p:nvSpPr>
          <p:spPr>
            <a:xfrm>
              <a:off x="786696" y="4031512"/>
              <a:ext cx="679131" cy="679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7" name="Oval 7"/>
            <p:cNvSpPr/>
            <p:nvPr/>
          </p:nvSpPr>
          <p:spPr>
            <a:xfrm>
              <a:off x="961813" y="4232519"/>
              <a:ext cx="313044" cy="31304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4340" y="3008843"/>
            <a:ext cx="679131" cy="679131"/>
            <a:chOff x="724340" y="3210317"/>
            <a:chExt cx="679131" cy="679131"/>
          </a:xfrm>
        </p:grpSpPr>
        <p:sp>
          <p:nvSpPr>
            <p:cNvPr id="78" name="Oval 77"/>
            <p:cNvSpPr/>
            <p:nvPr/>
          </p:nvSpPr>
          <p:spPr>
            <a:xfrm>
              <a:off x="724340" y="3210317"/>
              <a:ext cx="679131" cy="679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0" name="Oval 21"/>
            <p:cNvSpPr>
              <a:spLocks noChangeAspect="1"/>
            </p:cNvSpPr>
            <p:nvPr/>
          </p:nvSpPr>
          <p:spPr>
            <a:xfrm>
              <a:off x="887575" y="3378560"/>
              <a:ext cx="362360" cy="36538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490513" y="3705911"/>
            <a:ext cx="3605457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Sekilas</a:t>
            </a:r>
            <a:r>
              <a:rPr lang="en-US" sz="1400" dirty="0"/>
              <a:t> </a:t>
            </a:r>
            <a:r>
              <a:rPr lang="en-US" sz="1400" dirty="0" err="1"/>
              <a:t>transaksi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mirip</a:t>
            </a:r>
            <a:r>
              <a:rPr lang="en-US" sz="1400" dirty="0"/>
              <a:t> </a:t>
            </a:r>
            <a:r>
              <a:rPr lang="en-US" sz="1400" dirty="0" err="1"/>
              <a:t>ijon</a:t>
            </a:r>
            <a:r>
              <a:rPr lang="en-US" sz="1400" dirty="0"/>
              <a:t> (haram) </a:t>
            </a:r>
            <a:r>
              <a:rPr lang="en-US" sz="1400" dirty="0" err="1"/>
              <a:t>kecuali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</a:t>
            </a:r>
            <a:r>
              <a:rPr lang="en-US" sz="1400" dirty="0" err="1"/>
              <a:t>kepastian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penyerahan</a:t>
            </a:r>
            <a:r>
              <a:rPr lang="en-US" sz="1400" dirty="0"/>
              <a:t>, </a:t>
            </a:r>
            <a:r>
              <a:rPr lang="en-US" sz="1400" dirty="0" err="1"/>
              <a:t>kuantitas</a:t>
            </a:r>
            <a:r>
              <a:rPr lang="en-US" sz="1400" dirty="0"/>
              <a:t>, </a:t>
            </a:r>
            <a:r>
              <a:rPr lang="en-US" sz="1400" dirty="0" err="1"/>
              <a:t>kualitas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 100 Kg </a:t>
            </a:r>
            <a:r>
              <a:rPr lang="en-US" sz="1400" dirty="0" err="1"/>
              <a:t>mangga</a:t>
            </a:r>
            <a:r>
              <a:rPr lang="en-US" sz="1400" dirty="0"/>
              <a:t> </a:t>
            </a:r>
            <a:r>
              <a:rPr lang="en-US" sz="1400" dirty="0" err="1"/>
              <a:t>harumanis</a:t>
            </a:r>
            <a:r>
              <a:rPr lang="en-US" sz="1400" dirty="0"/>
              <a:t> </a:t>
            </a:r>
            <a:r>
              <a:rPr lang="en-US" sz="1400" dirty="0" err="1"/>
              <a:t>kualitas</a:t>
            </a:r>
            <a:r>
              <a:rPr lang="en-US" sz="1400" dirty="0"/>
              <a:t> A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Rp</a:t>
            </a:r>
            <a:r>
              <a:rPr lang="en-US" sz="1400" dirty="0"/>
              <a:t> 5.000/Kg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diserahkan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panen</a:t>
            </a:r>
            <a:r>
              <a:rPr lang="en-US" sz="1400" dirty="0"/>
              <a:t> 2 </a:t>
            </a:r>
            <a:r>
              <a:rPr lang="en-US" sz="1400" dirty="0" err="1"/>
              <a:t>bulan</a:t>
            </a:r>
            <a:r>
              <a:rPr lang="en-US" sz="1400" dirty="0"/>
              <a:t> </a:t>
            </a:r>
            <a:r>
              <a:rPr lang="en-US" sz="1400" dirty="0" err="1"/>
              <a:t>mendatang</a:t>
            </a:r>
            <a:endParaRPr lang="ko-KR" altLang="en-US" sz="1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2547" y="5196364"/>
            <a:ext cx="679131" cy="679131"/>
            <a:chOff x="794539" y="4948396"/>
            <a:chExt cx="679131" cy="679131"/>
          </a:xfrm>
        </p:grpSpPr>
        <p:sp>
          <p:nvSpPr>
            <p:cNvPr id="79" name="Oval 78"/>
            <p:cNvSpPr/>
            <p:nvPr/>
          </p:nvSpPr>
          <p:spPr>
            <a:xfrm>
              <a:off x="794539" y="4948396"/>
              <a:ext cx="679131" cy="679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1" name="Rectangle 16"/>
            <p:cNvSpPr/>
            <p:nvPr/>
          </p:nvSpPr>
          <p:spPr>
            <a:xfrm rot="2700000">
              <a:off x="1009644" y="5073669"/>
              <a:ext cx="239057" cy="42858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490513" y="5266691"/>
            <a:ext cx="33603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akad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nasabah</a:t>
            </a:r>
            <a:r>
              <a:rPr lang="en-US" sz="1400" dirty="0"/>
              <a:t>/</a:t>
            </a:r>
            <a:r>
              <a:rPr lang="en-US" sz="1400" dirty="0" err="1"/>
              <a:t>penjual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bertanggung</a:t>
            </a:r>
            <a:r>
              <a:rPr lang="en-US" sz="1400" dirty="0"/>
              <a:t> </a:t>
            </a:r>
            <a:r>
              <a:rPr lang="en-US" sz="1400" dirty="0" err="1"/>
              <a:t>jawab</a:t>
            </a:r>
            <a:endParaRPr lang="ko-KR" altLang="en-US" sz="1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51" name="TextBox 50"/>
          <p:cNvSpPr txBox="1"/>
          <p:nvPr/>
        </p:nvSpPr>
        <p:spPr>
          <a:xfrm>
            <a:off x="1490513" y="947027"/>
            <a:ext cx="419334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Salam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pembelian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penyerahan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(delivery) yang </a:t>
            </a:r>
            <a:r>
              <a:rPr lang="en-US" sz="1400" dirty="0" err="1"/>
              <a:t>ditangguhkan</a:t>
            </a:r>
            <a:r>
              <a:rPr lang="en-US" sz="1400" dirty="0"/>
              <a:t>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dirty="0" err="1"/>
              <a:t>pembayaran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tunai</a:t>
            </a:r>
            <a:r>
              <a:rPr lang="en-US" sz="1400" dirty="0"/>
              <a:t> </a:t>
            </a:r>
            <a:r>
              <a:rPr lang="en-US" sz="1400" dirty="0" err="1"/>
              <a:t>dimuka</a:t>
            </a:r>
            <a:r>
              <a:rPr lang="en-US" sz="1400" dirty="0"/>
              <a:t>, </a:t>
            </a:r>
            <a:r>
              <a:rPr lang="en-US" sz="1400" dirty="0" err="1"/>
              <a:t>menurut</a:t>
            </a:r>
            <a:r>
              <a:rPr lang="en-US" sz="1400" dirty="0"/>
              <a:t> </a:t>
            </a:r>
            <a:r>
              <a:rPr lang="en-US" sz="1400" dirty="0" err="1"/>
              <a:t>syarat-syarat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(</a:t>
            </a:r>
            <a:r>
              <a:rPr lang="en-US" sz="1400" dirty="0" err="1"/>
              <a:t>Adiwarman</a:t>
            </a:r>
            <a:r>
              <a:rPr lang="en-US" sz="1400" dirty="0"/>
              <a:t> K, 2004:99)</a:t>
            </a:r>
            <a:endParaRPr lang="ko-KR" altLang="en-US" sz="140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9838" y="1065153"/>
            <a:ext cx="679131" cy="6791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5" name="TextBox 54"/>
          <p:cNvSpPr txBox="1"/>
          <p:nvPr/>
        </p:nvSpPr>
        <p:spPr>
          <a:xfrm>
            <a:off x="2032161" y="223892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Salam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130">
            <a:extLst>
              <a:ext uri="{FF2B5EF4-FFF2-40B4-BE49-F238E27FC236}">
                <a16:creationId xmlns:a16="http://schemas.microsoft.com/office/drawing/2014/main" id="{0F74E785-63DA-4356-8A97-5D8C305448C6}"/>
              </a:ext>
            </a:extLst>
          </p:cNvPr>
          <p:cNvSpPr/>
          <p:nvPr/>
        </p:nvSpPr>
        <p:spPr>
          <a:xfrm>
            <a:off x="893453" y="1217924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4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-1072184" y="981382"/>
            <a:ext cx="827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Rukun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Salam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71678" y="2092462"/>
            <a:ext cx="5119630" cy="2919646"/>
            <a:chOff x="794186" y="2634902"/>
            <a:chExt cx="5119630" cy="29196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7F89D9-C131-44D8-B219-A3DEA3AE42C5}"/>
                </a:ext>
              </a:extLst>
            </p:cNvPr>
            <p:cNvSpPr txBox="1"/>
            <p:nvPr/>
          </p:nvSpPr>
          <p:spPr>
            <a:xfrm>
              <a:off x="1477110" y="2634902"/>
              <a:ext cx="443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Pembeli</a:t>
              </a:r>
              <a:r>
                <a:rPr lang="en-US" sz="1600" dirty="0"/>
                <a:t> (</a:t>
              </a:r>
              <a:r>
                <a:rPr lang="en-US" sz="1600" dirty="0" err="1"/>
                <a:t>Muslam</a:t>
              </a:r>
              <a:r>
                <a:rPr lang="en-US" sz="1600" dirty="0"/>
                <a:t>)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FB09E1-0A88-4199-A771-964F69A82301}"/>
                </a:ext>
              </a:extLst>
            </p:cNvPr>
            <p:cNvSpPr txBox="1"/>
            <p:nvPr/>
          </p:nvSpPr>
          <p:spPr>
            <a:xfrm>
              <a:off x="1477110" y="3263943"/>
              <a:ext cx="443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Penjual</a:t>
              </a:r>
              <a:r>
                <a:rPr lang="en-US" sz="1600" dirty="0"/>
                <a:t> (</a:t>
              </a:r>
              <a:r>
                <a:rPr lang="en-US" sz="1600" dirty="0" err="1"/>
                <a:t>Muslam</a:t>
              </a:r>
              <a:r>
                <a:rPr lang="en-US" sz="1600" dirty="0"/>
                <a:t> </a:t>
              </a:r>
              <a:r>
                <a:rPr lang="en-US" sz="1600" dirty="0" err="1"/>
                <a:t>ilaihi</a:t>
              </a:r>
              <a:r>
                <a:rPr lang="en-US" sz="1600" dirty="0"/>
                <a:t>)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21850F-A952-43F0-85C8-D0D6A26C5CD2}"/>
                </a:ext>
              </a:extLst>
            </p:cNvPr>
            <p:cNvSpPr txBox="1"/>
            <p:nvPr/>
          </p:nvSpPr>
          <p:spPr>
            <a:xfrm>
              <a:off x="1477110" y="3892984"/>
              <a:ext cx="443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Barang</a:t>
              </a:r>
              <a:r>
                <a:rPr lang="en-US" sz="1600" dirty="0"/>
                <a:t> (</a:t>
              </a:r>
              <a:r>
                <a:rPr lang="en-US" sz="1600" dirty="0" err="1"/>
                <a:t>Muslam</a:t>
              </a:r>
              <a:r>
                <a:rPr lang="en-US" sz="1600" dirty="0"/>
                <a:t> </a:t>
              </a:r>
              <a:r>
                <a:rPr lang="en-US" sz="1600" dirty="0" err="1"/>
                <a:t>fihi</a:t>
              </a:r>
              <a:r>
                <a:rPr lang="en-US" sz="1600" dirty="0"/>
                <a:t>)</a:t>
              </a: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AA2242-9FB9-44B9-8523-691737523AED}"/>
                </a:ext>
              </a:extLst>
            </p:cNvPr>
            <p:cNvSpPr txBox="1"/>
            <p:nvPr/>
          </p:nvSpPr>
          <p:spPr>
            <a:xfrm>
              <a:off x="1477110" y="4522025"/>
              <a:ext cx="443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Harga</a:t>
              </a:r>
              <a:r>
                <a:rPr lang="en-US" sz="1600" dirty="0"/>
                <a:t> (</a:t>
              </a:r>
              <a:r>
                <a:rPr lang="en-US" sz="1600" dirty="0" err="1"/>
                <a:t>Tsaman</a:t>
              </a:r>
              <a:r>
                <a:rPr lang="en-US" sz="1600" dirty="0"/>
                <a:t>)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7DC986-6E62-4D37-BA54-764780252494}"/>
                </a:ext>
              </a:extLst>
            </p:cNvPr>
            <p:cNvSpPr txBox="1"/>
            <p:nvPr/>
          </p:nvSpPr>
          <p:spPr>
            <a:xfrm>
              <a:off x="1477110" y="5158122"/>
              <a:ext cx="44367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Ijab-qabul</a:t>
              </a:r>
              <a:endPara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5696C3A0-B752-4033-95D3-368310DDC563}"/>
                </a:ext>
              </a:extLst>
            </p:cNvPr>
            <p:cNvSpPr/>
            <p:nvPr/>
          </p:nvSpPr>
          <p:spPr>
            <a:xfrm>
              <a:off x="846668" y="4600416"/>
              <a:ext cx="371782" cy="371178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3E37A310-07A3-44B6-A0B9-99D70E9AC9BB}"/>
                </a:ext>
              </a:extLst>
            </p:cNvPr>
            <p:cNvSpPr/>
            <p:nvPr/>
          </p:nvSpPr>
          <p:spPr>
            <a:xfrm>
              <a:off x="835500" y="4024361"/>
              <a:ext cx="394118" cy="259020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C6EAE6A1-4558-4998-BB31-F413608CE8AF}"/>
                </a:ext>
              </a:extLst>
            </p:cNvPr>
            <p:cNvSpPr/>
            <p:nvPr/>
          </p:nvSpPr>
          <p:spPr>
            <a:xfrm rot="2700000">
              <a:off x="899599" y="5183215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E863A2D3-A06F-4F16-A2EE-DA58D853F395}"/>
                </a:ext>
              </a:extLst>
            </p:cNvPr>
            <p:cNvSpPr/>
            <p:nvPr/>
          </p:nvSpPr>
          <p:spPr>
            <a:xfrm>
              <a:off x="818840" y="3362353"/>
              <a:ext cx="427438" cy="344974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3B92E876-D20A-4037-BD42-ECB19567A28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54425" y="2751417"/>
              <a:ext cx="356269" cy="293901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12129" t="32786" r="16207" b="18274"/>
          <a:stretch/>
        </p:blipFill>
        <p:spPr>
          <a:xfrm>
            <a:off x="5215449" y="2248688"/>
            <a:ext cx="6349357" cy="325211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08528" y="978330"/>
            <a:ext cx="827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Salam (Bank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Pesan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ke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Petani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7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2032161" y="223892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Istishna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Graphic 23">
            <a:extLst>
              <a:ext uri="{FF2B5EF4-FFF2-40B4-BE49-F238E27FC236}">
                <a16:creationId xmlns:a16="http://schemas.microsoft.com/office/drawing/2014/main" id="{231DDC7E-7276-4FC6-9916-2FD9362C1662}"/>
              </a:ext>
            </a:extLst>
          </p:cNvPr>
          <p:cNvSpPr/>
          <p:nvPr/>
        </p:nvSpPr>
        <p:spPr>
          <a:xfrm flipH="1">
            <a:off x="4545014" y="4428061"/>
            <a:ext cx="4159073" cy="1737569"/>
          </a:xfrm>
          <a:custGeom>
            <a:avLst/>
            <a:gdLst>
              <a:gd name="connsiteX0" fmla="*/ 4153376 w 4286250"/>
              <a:gd name="connsiteY0" fmla="*/ 1737011 h 1790700"/>
              <a:gd name="connsiteX1" fmla="*/ 4115276 w 4286250"/>
              <a:gd name="connsiteY1" fmla="*/ 1717008 h 1790700"/>
              <a:gd name="connsiteX2" fmla="*/ 4106704 w 4286250"/>
              <a:gd name="connsiteY2" fmla="*/ 1694148 h 1790700"/>
              <a:gd name="connsiteX3" fmla="*/ 4094321 w 4286250"/>
              <a:gd name="connsiteY3" fmla="*/ 1674146 h 1790700"/>
              <a:gd name="connsiteX4" fmla="*/ 4067651 w 4286250"/>
              <a:gd name="connsiteY4" fmla="*/ 1668431 h 1790700"/>
              <a:gd name="connsiteX5" fmla="*/ 2486501 w 4286250"/>
              <a:gd name="connsiteY5" fmla="*/ 1590326 h 1790700"/>
              <a:gd name="connsiteX6" fmla="*/ 2084546 w 4286250"/>
              <a:gd name="connsiteY6" fmla="*/ 1581753 h 1790700"/>
              <a:gd name="connsiteX7" fmla="*/ 1812131 w 4286250"/>
              <a:gd name="connsiteY7" fmla="*/ 1569371 h 1790700"/>
              <a:gd name="connsiteX8" fmla="*/ 1246346 w 4286250"/>
              <a:gd name="connsiteY8" fmla="*/ 1325531 h 1790700"/>
              <a:gd name="connsiteX9" fmla="*/ 955834 w 4286250"/>
              <a:gd name="connsiteY9" fmla="*/ 763556 h 1790700"/>
              <a:gd name="connsiteX10" fmla="*/ 968216 w 4286250"/>
              <a:gd name="connsiteY10" fmla="*/ 658781 h 1790700"/>
              <a:gd name="connsiteX11" fmla="*/ 912019 w 4286250"/>
              <a:gd name="connsiteY11" fmla="*/ 725456 h 1790700"/>
              <a:gd name="connsiteX12" fmla="*/ 1001554 w 4286250"/>
              <a:gd name="connsiteY12" fmla="*/ 1054068 h 1790700"/>
              <a:gd name="connsiteX13" fmla="*/ 1280636 w 4286250"/>
              <a:gd name="connsiteY13" fmla="*/ 1477931 h 1790700"/>
              <a:gd name="connsiteX14" fmla="*/ 949166 w 4286250"/>
              <a:gd name="connsiteY14" fmla="*/ 1030256 h 1790700"/>
              <a:gd name="connsiteX15" fmla="*/ 863441 w 4286250"/>
              <a:gd name="connsiteY15" fmla="*/ 710216 h 1790700"/>
              <a:gd name="connsiteX16" fmla="*/ 870109 w 4286250"/>
              <a:gd name="connsiteY16" fmla="*/ 669258 h 1790700"/>
              <a:gd name="connsiteX17" fmla="*/ 811054 w 4286250"/>
              <a:gd name="connsiteY17" fmla="*/ 710216 h 1790700"/>
              <a:gd name="connsiteX18" fmla="*/ 817721 w 4286250"/>
              <a:gd name="connsiteY18" fmla="*/ 664496 h 1790700"/>
              <a:gd name="connsiteX19" fmla="*/ 811054 w 4286250"/>
              <a:gd name="connsiteY19" fmla="*/ 623538 h 1790700"/>
              <a:gd name="connsiteX20" fmla="*/ 870109 w 4286250"/>
              <a:gd name="connsiteY20" fmla="*/ 612108 h 1790700"/>
              <a:gd name="connsiteX21" fmla="*/ 908209 w 4286250"/>
              <a:gd name="connsiteY21" fmla="*/ 599726 h 1790700"/>
              <a:gd name="connsiteX22" fmla="*/ 917734 w 4286250"/>
              <a:gd name="connsiteY22" fmla="*/ 537813 h 1790700"/>
              <a:gd name="connsiteX23" fmla="*/ 1005364 w 4286250"/>
              <a:gd name="connsiteY23" fmla="*/ 506381 h 1790700"/>
              <a:gd name="connsiteX24" fmla="*/ 1065371 w 4286250"/>
              <a:gd name="connsiteY24" fmla="*/ 437801 h 1790700"/>
              <a:gd name="connsiteX25" fmla="*/ 1336834 w 4286250"/>
              <a:gd name="connsiteY25" fmla="*/ 296831 h 1790700"/>
              <a:gd name="connsiteX26" fmla="*/ 1482566 w 4286250"/>
              <a:gd name="connsiteY26" fmla="*/ 322548 h 1790700"/>
              <a:gd name="connsiteX27" fmla="*/ 1539716 w 4286250"/>
              <a:gd name="connsiteY27" fmla="*/ 308261 h 1790700"/>
              <a:gd name="connsiteX28" fmla="*/ 1452086 w 4286250"/>
              <a:gd name="connsiteY28" fmla="*/ 258731 h 1790700"/>
              <a:gd name="connsiteX29" fmla="*/ 1428274 w 4286250"/>
              <a:gd name="connsiteY29" fmla="*/ 243491 h 1790700"/>
              <a:gd name="connsiteX30" fmla="*/ 1402556 w 4286250"/>
              <a:gd name="connsiteY30" fmla="*/ 231108 h 1790700"/>
              <a:gd name="connsiteX31" fmla="*/ 1376839 w 4286250"/>
              <a:gd name="connsiteY31" fmla="*/ 238728 h 1790700"/>
              <a:gd name="connsiteX32" fmla="*/ 1373981 w 4286250"/>
              <a:gd name="connsiteY32" fmla="*/ 225393 h 1790700"/>
              <a:gd name="connsiteX33" fmla="*/ 1333024 w 4286250"/>
              <a:gd name="connsiteY33" fmla="*/ 188246 h 1790700"/>
              <a:gd name="connsiteX34" fmla="*/ 1275874 w 4286250"/>
              <a:gd name="connsiteY34" fmla="*/ 179673 h 1790700"/>
              <a:gd name="connsiteX35" fmla="*/ 1223486 w 4286250"/>
              <a:gd name="connsiteY35" fmla="*/ 199676 h 1790700"/>
              <a:gd name="connsiteX36" fmla="*/ 1220629 w 4286250"/>
              <a:gd name="connsiteY36" fmla="*/ 253016 h 1790700"/>
              <a:gd name="connsiteX37" fmla="*/ 1219676 w 4286250"/>
              <a:gd name="connsiteY37" fmla="*/ 255873 h 1790700"/>
              <a:gd name="connsiteX38" fmla="*/ 1167289 w 4286250"/>
              <a:gd name="connsiteY38" fmla="*/ 293021 h 1790700"/>
              <a:gd name="connsiteX39" fmla="*/ 1112044 w 4286250"/>
              <a:gd name="connsiteY39" fmla="*/ 327311 h 1790700"/>
              <a:gd name="connsiteX40" fmla="*/ 1143476 w 4286250"/>
              <a:gd name="connsiteY40" fmla="*/ 292068 h 1790700"/>
              <a:gd name="connsiteX41" fmla="*/ 1148239 w 4286250"/>
              <a:gd name="connsiteY41" fmla="*/ 241586 h 1790700"/>
              <a:gd name="connsiteX42" fmla="*/ 1144429 w 4286250"/>
              <a:gd name="connsiteY42" fmla="*/ 207296 h 1790700"/>
              <a:gd name="connsiteX43" fmla="*/ 1121569 w 4286250"/>
              <a:gd name="connsiteY43" fmla="*/ 173006 h 1790700"/>
              <a:gd name="connsiteX44" fmla="*/ 1034891 w 4286250"/>
              <a:gd name="connsiteY44" fmla="*/ 183483 h 1790700"/>
              <a:gd name="connsiteX45" fmla="*/ 1019651 w 4286250"/>
              <a:gd name="connsiteY45" fmla="*/ 229203 h 1790700"/>
              <a:gd name="connsiteX46" fmla="*/ 1035844 w 4286250"/>
              <a:gd name="connsiteY46" fmla="*/ 246348 h 1790700"/>
              <a:gd name="connsiteX47" fmla="*/ 1018699 w 4286250"/>
              <a:gd name="connsiteY47" fmla="*/ 268256 h 1790700"/>
              <a:gd name="connsiteX48" fmla="*/ 978694 w 4286250"/>
              <a:gd name="connsiteY48" fmla="*/ 238728 h 1790700"/>
              <a:gd name="connsiteX49" fmla="*/ 917734 w 4286250"/>
              <a:gd name="connsiteY49" fmla="*/ 247301 h 1790700"/>
              <a:gd name="connsiteX50" fmla="*/ 902494 w 4286250"/>
              <a:gd name="connsiteY50" fmla="*/ 268256 h 1790700"/>
              <a:gd name="connsiteX51" fmla="*/ 897731 w 4286250"/>
              <a:gd name="connsiteY51" fmla="*/ 313976 h 1790700"/>
              <a:gd name="connsiteX52" fmla="*/ 903446 w 4286250"/>
              <a:gd name="connsiteY52" fmla="*/ 347313 h 1790700"/>
              <a:gd name="connsiteX53" fmla="*/ 885349 w 4286250"/>
              <a:gd name="connsiteY53" fmla="*/ 336836 h 1790700"/>
              <a:gd name="connsiteX54" fmla="*/ 747236 w 4286250"/>
              <a:gd name="connsiteY54" fmla="*/ 335883 h 1790700"/>
              <a:gd name="connsiteX55" fmla="*/ 698659 w 4286250"/>
              <a:gd name="connsiteY55" fmla="*/ 344456 h 1790700"/>
              <a:gd name="connsiteX56" fmla="*/ 639604 w 4286250"/>
              <a:gd name="connsiteY56" fmla="*/ 357791 h 1790700"/>
              <a:gd name="connsiteX57" fmla="*/ 621506 w 4286250"/>
              <a:gd name="connsiteY57" fmla="*/ 372078 h 1790700"/>
              <a:gd name="connsiteX58" fmla="*/ 589121 w 4286250"/>
              <a:gd name="connsiteY58" fmla="*/ 414941 h 1790700"/>
              <a:gd name="connsiteX59" fmla="*/ 584359 w 4286250"/>
              <a:gd name="connsiteY59" fmla="*/ 478758 h 1790700"/>
              <a:gd name="connsiteX60" fmla="*/ 561499 w 4286250"/>
              <a:gd name="connsiteY60" fmla="*/ 541623 h 1790700"/>
              <a:gd name="connsiteX61" fmla="*/ 568166 w 4286250"/>
              <a:gd name="connsiteY61" fmla="*/ 515906 h 1790700"/>
              <a:gd name="connsiteX62" fmla="*/ 519589 w 4286250"/>
              <a:gd name="connsiteY62" fmla="*/ 494951 h 1790700"/>
              <a:gd name="connsiteX63" fmla="*/ 494824 w 4286250"/>
              <a:gd name="connsiteY63" fmla="*/ 534003 h 1790700"/>
              <a:gd name="connsiteX64" fmla="*/ 475774 w 4286250"/>
              <a:gd name="connsiteY64" fmla="*/ 576866 h 1790700"/>
              <a:gd name="connsiteX65" fmla="*/ 422434 w 4286250"/>
              <a:gd name="connsiteY65" fmla="*/ 591153 h 1790700"/>
              <a:gd name="connsiteX66" fmla="*/ 447199 w 4286250"/>
              <a:gd name="connsiteY66" fmla="*/ 647351 h 1790700"/>
              <a:gd name="connsiteX67" fmla="*/ 413861 w 4286250"/>
              <a:gd name="connsiteY67" fmla="*/ 694023 h 1790700"/>
              <a:gd name="connsiteX68" fmla="*/ 392906 w 4286250"/>
              <a:gd name="connsiteY68" fmla="*/ 775938 h 1790700"/>
              <a:gd name="connsiteX69" fmla="*/ 372904 w 4286250"/>
              <a:gd name="connsiteY69" fmla="*/ 803561 h 1790700"/>
              <a:gd name="connsiteX70" fmla="*/ 367189 w 4286250"/>
              <a:gd name="connsiteY70" fmla="*/ 736886 h 1790700"/>
              <a:gd name="connsiteX71" fmla="*/ 371951 w 4286250"/>
              <a:gd name="connsiteY71" fmla="*/ 660686 h 1790700"/>
              <a:gd name="connsiteX72" fmla="*/ 365284 w 4286250"/>
              <a:gd name="connsiteY72" fmla="*/ 616871 h 1790700"/>
              <a:gd name="connsiteX73" fmla="*/ 394811 w 4286250"/>
              <a:gd name="connsiteY73" fmla="*/ 545433 h 1790700"/>
              <a:gd name="connsiteX74" fmla="*/ 447199 w 4286250"/>
              <a:gd name="connsiteY74" fmla="*/ 466376 h 1790700"/>
              <a:gd name="connsiteX75" fmla="*/ 521494 w 4286250"/>
              <a:gd name="connsiteY75" fmla="*/ 341598 h 1790700"/>
              <a:gd name="connsiteX76" fmla="*/ 561499 w 4286250"/>
              <a:gd name="connsiteY76" fmla="*/ 315881 h 1790700"/>
              <a:gd name="connsiteX77" fmla="*/ 566261 w 4286250"/>
              <a:gd name="connsiteY77" fmla="*/ 296831 h 1790700"/>
              <a:gd name="connsiteX78" fmla="*/ 603409 w 4286250"/>
              <a:gd name="connsiteY78" fmla="*/ 263493 h 1790700"/>
              <a:gd name="connsiteX79" fmla="*/ 628174 w 4286250"/>
              <a:gd name="connsiteY79" fmla="*/ 236823 h 1790700"/>
              <a:gd name="connsiteX80" fmla="*/ 678656 w 4286250"/>
              <a:gd name="connsiteY80" fmla="*/ 238728 h 1790700"/>
              <a:gd name="connsiteX81" fmla="*/ 717709 w 4286250"/>
              <a:gd name="connsiteY81" fmla="*/ 189198 h 1790700"/>
              <a:gd name="connsiteX82" fmla="*/ 747236 w 4286250"/>
              <a:gd name="connsiteY82" fmla="*/ 172053 h 1790700"/>
              <a:gd name="connsiteX83" fmla="*/ 772954 w 4286250"/>
              <a:gd name="connsiteY83" fmla="*/ 182531 h 1790700"/>
              <a:gd name="connsiteX84" fmla="*/ 797719 w 4286250"/>
              <a:gd name="connsiteY84" fmla="*/ 179673 h 1790700"/>
              <a:gd name="connsiteX85" fmla="*/ 861536 w 4286250"/>
              <a:gd name="connsiteY85" fmla="*/ 157766 h 1790700"/>
              <a:gd name="connsiteX86" fmla="*/ 1086326 w 4286250"/>
              <a:gd name="connsiteY86" fmla="*/ 126333 h 1790700"/>
              <a:gd name="connsiteX87" fmla="*/ 1149191 w 4286250"/>
              <a:gd name="connsiteY87" fmla="*/ 122523 h 1790700"/>
              <a:gd name="connsiteX88" fmla="*/ 1204436 w 4286250"/>
              <a:gd name="connsiteY88" fmla="*/ 100616 h 1790700"/>
              <a:gd name="connsiteX89" fmla="*/ 1234916 w 4286250"/>
              <a:gd name="connsiteY89" fmla="*/ 110141 h 1790700"/>
              <a:gd name="connsiteX90" fmla="*/ 1307306 w 4286250"/>
              <a:gd name="connsiteY90" fmla="*/ 141573 h 1790700"/>
              <a:gd name="connsiteX91" fmla="*/ 1373981 w 4286250"/>
              <a:gd name="connsiteY91" fmla="*/ 145383 h 1790700"/>
              <a:gd name="connsiteX92" fmla="*/ 1397794 w 4286250"/>
              <a:gd name="connsiteY92" fmla="*/ 162528 h 1790700"/>
              <a:gd name="connsiteX93" fmla="*/ 1494949 w 4286250"/>
              <a:gd name="connsiteY93" fmla="*/ 192056 h 1790700"/>
              <a:gd name="connsiteX94" fmla="*/ 1535906 w 4286250"/>
              <a:gd name="connsiteY94" fmla="*/ 212058 h 1790700"/>
              <a:gd name="connsiteX95" fmla="*/ 1576864 w 4286250"/>
              <a:gd name="connsiteY95" fmla="*/ 247301 h 1790700"/>
              <a:gd name="connsiteX96" fmla="*/ 1595914 w 4286250"/>
              <a:gd name="connsiteY96" fmla="*/ 267303 h 1790700"/>
              <a:gd name="connsiteX97" fmla="*/ 1622584 w 4286250"/>
              <a:gd name="connsiteY97" fmla="*/ 295878 h 1790700"/>
              <a:gd name="connsiteX98" fmla="*/ 1697831 w 4286250"/>
              <a:gd name="connsiteY98" fmla="*/ 345408 h 1790700"/>
              <a:gd name="connsiteX99" fmla="*/ 1754981 w 4286250"/>
              <a:gd name="connsiteY99" fmla="*/ 395891 h 1790700"/>
              <a:gd name="connsiteX100" fmla="*/ 1757839 w 4286250"/>
              <a:gd name="connsiteY100" fmla="*/ 491141 h 1790700"/>
              <a:gd name="connsiteX101" fmla="*/ 1720691 w 4286250"/>
              <a:gd name="connsiteY101" fmla="*/ 608298 h 1790700"/>
              <a:gd name="connsiteX102" fmla="*/ 1795939 w 4286250"/>
              <a:gd name="connsiteY102" fmla="*/ 493046 h 1790700"/>
              <a:gd name="connsiteX103" fmla="*/ 1802606 w 4286250"/>
              <a:gd name="connsiteY103" fmla="*/ 382556 h 1790700"/>
              <a:gd name="connsiteX104" fmla="*/ 1754029 w 4286250"/>
              <a:gd name="connsiteY104" fmla="*/ 310166 h 1790700"/>
              <a:gd name="connsiteX105" fmla="*/ 1685449 w 4286250"/>
              <a:gd name="connsiteY105" fmla="*/ 253016 h 1790700"/>
              <a:gd name="connsiteX106" fmla="*/ 1634966 w 4286250"/>
              <a:gd name="connsiteY106" fmla="*/ 224441 h 1790700"/>
              <a:gd name="connsiteX107" fmla="*/ 1621631 w 4286250"/>
              <a:gd name="connsiteY107" fmla="*/ 182531 h 1790700"/>
              <a:gd name="connsiteX108" fmla="*/ 1525429 w 4286250"/>
              <a:gd name="connsiteY108" fmla="*/ 133001 h 1790700"/>
              <a:gd name="connsiteX109" fmla="*/ 1472089 w 4286250"/>
              <a:gd name="connsiteY109" fmla="*/ 118713 h 1790700"/>
              <a:gd name="connsiteX110" fmla="*/ 1429226 w 4286250"/>
              <a:gd name="connsiteY110" fmla="*/ 92996 h 1790700"/>
              <a:gd name="connsiteX111" fmla="*/ 1390174 w 4286250"/>
              <a:gd name="connsiteY111" fmla="*/ 94901 h 1790700"/>
              <a:gd name="connsiteX112" fmla="*/ 1306354 w 4286250"/>
              <a:gd name="connsiteY112" fmla="*/ 66326 h 1790700"/>
              <a:gd name="connsiteX113" fmla="*/ 1230154 w 4286250"/>
              <a:gd name="connsiteY113" fmla="*/ 52991 h 1790700"/>
              <a:gd name="connsiteX114" fmla="*/ 1121569 w 4286250"/>
              <a:gd name="connsiteY114" fmla="*/ 67278 h 1790700"/>
              <a:gd name="connsiteX115" fmla="*/ 1010126 w 4286250"/>
              <a:gd name="connsiteY115" fmla="*/ 68231 h 1790700"/>
              <a:gd name="connsiteX116" fmla="*/ 931069 w 4286250"/>
              <a:gd name="connsiteY116" fmla="*/ 38703 h 1790700"/>
              <a:gd name="connsiteX117" fmla="*/ 853916 w 4286250"/>
              <a:gd name="connsiteY117" fmla="*/ 34893 h 1790700"/>
              <a:gd name="connsiteX118" fmla="*/ 772954 w 4286250"/>
              <a:gd name="connsiteY118" fmla="*/ 37751 h 1790700"/>
              <a:gd name="connsiteX119" fmla="*/ 731996 w 4286250"/>
              <a:gd name="connsiteY119" fmla="*/ 7271 h 1790700"/>
              <a:gd name="connsiteX120" fmla="*/ 669131 w 4286250"/>
              <a:gd name="connsiteY120" fmla="*/ 53943 h 1790700"/>
              <a:gd name="connsiteX121" fmla="*/ 551974 w 4286250"/>
              <a:gd name="connsiteY121" fmla="*/ 87281 h 1790700"/>
              <a:gd name="connsiteX122" fmla="*/ 518636 w 4286250"/>
              <a:gd name="connsiteY122" fmla="*/ 80613 h 1790700"/>
              <a:gd name="connsiteX123" fmla="*/ 474821 w 4286250"/>
              <a:gd name="connsiteY123" fmla="*/ 75851 h 1790700"/>
              <a:gd name="connsiteX124" fmla="*/ 435769 w 4286250"/>
              <a:gd name="connsiteY124" fmla="*/ 178721 h 1790700"/>
              <a:gd name="connsiteX125" fmla="*/ 419576 w 4286250"/>
              <a:gd name="connsiteY125" fmla="*/ 247301 h 1790700"/>
              <a:gd name="connsiteX126" fmla="*/ 360521 w 4286250"/>
              <a:gd name="connsiteY126" fmla="*/ 330168 h 1790700"/>
              <a:gd name="connsiteX127" fmla="*/ 275749 w 4286250"/>
              <a:gd name="connsiteY127" fmla="*/ 518763 h 1790700"/>
              <a:gd name="connsiteX128" fmla="*/ 284321 w 4286250"/>
              <a:gd name="connsiteY128" fmla="*/ 895001 h 1790700"/>
              <a:gd name="connsiteX129" fmla="*/ 411956 w 4286250"/>
              <a:gd name="connsiteY129" fmla="*/ 1216946 h 1790700"/>
              <a:gd name="connsiteX130" fmla="*/ 794861 w 4286250"/>
              <a:gd name="connsiteY130" fmla="*/ 1650333 h 1790700"/>
              <a:gd name="connsiteX131" fmla="*/ 805339 w 4286250"/>
              <a:gd name="connsiteY131" fmla="*/ 1662716 h 1790700"/>
              <a:gd name="connsiteX132" fmla="*/ 787241 w 4286250"/>
              <a:gd name="connsiteY132" fmla="*/ 1662716 h 1790700"/>
              <a:gd name="connsiteX133" fmla="*/ 550069 w 4286250"/>
              <a:gd name="connsiteY133" fmla="*/ 1661763 h 1790700"/>
              <a:gd name="connsiteX134" fmla="*/ 246221 w 4286250"/>
              <a:gd name="connsiteY134" fmla="*/ 1675098 h 1790700"/>
              <a:gd name="connsiteX135" fmla="*/ 65246 w 4286250"/>
              <a:gd name="connsiteY135" fmla="*/ 1714151 h 1790700"/>
              <a:gd name="connsiteX136" fmla="*/ 7144 w 4286250"/>
              <a:gd name="connsiteY136" fmla="*/ 1731296 h 1790700"/>
              <a:gd name="connsiteX137" fmla="*/ 7144 w 4286250"/>
              <a:gd name="connsiteY137" fmla="*/ 1734153 h 1790700"/>
              <a:gd name="connsiteX138" fmla="*/ 53816 w 4286250"/>
              <a:gd name="connsiteY138" fmla="*/ 1742726 h 1790700"/>
              <a:gd name="connsiteX139" fmla="*/ 391954 w 4286250"/>
              <a:gd name="connsiteY139" fmla="*/ 1741773 h 1790700"/>
              <a:gd name="connsiteX140" fmla="*/ 1787366 w 4286250"/>
              <a:gd name="connsiteY140" fmla="*/ 1759871 h 1790700"/>
              <a:gd name="connsiteX141" fmla="*/ 3703796 w 4286250"/>
              <a:gd name="connsiteY141" fmla="*/ 1778921 h 1790700"/>
              <a:gd name="connsiteX142" fmla="*/ 4275297 w 4286250"/>
              <a:gd name="connsiteY142" fmla="*/ 1783683 h 1790700"/>
              <a:gd name="connsiteX143" fmla="*/ 4285774 w 4286250"/>
              <a:gd name="connsiteY143" fmla="*/ 1778921 h 1790700"/>
              <a:gd name="connsiteX144" fmla="*/ 4256247 w 4286250"/>
              <a:gd name="connsiteY144" fmla="*/ 1768443 h 1790700"/>
              <a:gd name="connsiteX145" fmla="*/ 4153376 w 4286250"/>
              <a:gd name="connsiteY145" fmla="*/ 1737011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286250" h="1790700">
                <a:moveTo>
                  <a:pt x="4153376" y="1737011"/>
                </a:moveTo>
                <a:cubicBezTo>
                  <a:pt x="4140041" y="1732248"/>
                  <a:pt x="4125754" y="1726533"/>
                  <a:pt x="4115276" y="1717008"/>
                </a:cubicBezTo>
                <a:cubicBezTo>
                  <a:pt x="4108609" y="1711293"/>
                  <a:pt x="4100989" y="1702721"/>
                  <a:pt x="4106704" y="1694148"/>
                </a:cubicBezTo>
                <a:cubicBezTo>
                  <a:pt x="4116229" y="1677003"/>
                  <a:pt x="4104799" y="1676051"/>
                  <a:pt x="4094321" y="1674146"/>
                </a:cubicBezTo>
                <a:cubicBezTo>
                  <a:pt x="4085749" y="1672241"/>
                  <a:pt x="4077176" y="1670336"/>
                  <a:pt x="4067651" y="1668431"/>
                </a:cubicBezTo>
                <a:lnTo>
                  <a:pt x="2486501" y="1590326"/>
                </a:lnTo>
                <a:cubicBezTo>
                  <a:pt x="2352199" y="1587468"/>
                  <a:pt x="2218849" y="1584611"/>
                  <a:pt x="2084546" y="1581753"/>
                </a:cubicBezTo>
                <a:cubicBezTo>
                  <a:pt x="1994059" y="1579848"/>
                  <a:pt x="1902619" y="1580801"/>
                  <a:pt x="1812131" y="1569371"/>
                </a:cubicBezTo>
                <a:cubicBezTo>
                  <a:pt x="1594961" y="1541748"/>
                  <a:pt x="1404461" y="1476978"/>
                  <a:pt x="1246346" y="1325531"/>
                </a:cubicBezTo>
                <a:cubicBezTo>
                  <a:pt x="1122521" y="1206468"/>
                  <a:pt x="960596" y="961676"/>
                  <a:pt x="955834" y="763556"/>
                </a:cubicBezTo>
                <a:cubicBezTo>
                  <a:pt x="954881" y="732123"/>
                  <a:pt x="987266" y="656876"/>
                  <a:pt x="968216" y="658781"/>
                </a:cubicBezTo>
                <a:cubicBezTo>
                  <a:pt x="926306" y="662591"/>
                  <a:pt x="913924" y="718788"/>
                  <a:pt x="912019" y="725456"/>
                </a:cubicBezTo>
                <a:cubicBezTo>
                  <a:pt x="885349" y="833088"/>
                  <a:pt x="973931" y="967391"/>
                  <a:pt x="1001554" y="1054068"/>
                </a:cubicBezTo>
                <a:cubicBezTo>
                  <a:pt x="1052036" y="1215041"/>
                  <a:pt x="1136809" y="1284573"/>
                  <a:pt x="1280636" y="1477931"/>
                </a:cubicBezTo>
                <a:cubicBezTo>
                  <a:pt x="1272064" y="1473168"/>
                  <a:pt x="991076" y="1206468"/>
                  <a:pt x="949166" y="1030256"/>
                </a:cubicBezTo>
                <a:cubicBezTo>
                  <a:pt x="932021" y="957866"/>
                  <a:pt x="839629" y="783558"/>
                  <a:pt x="863441" y="710216"/>
                </a:cubicBezTo>
                <a:cubicBezTo>
                  <a:pt x="864394" y="705453"/>
                  <a:pt x="883444" y="670211"/>
                  <a:pt x="870109" y="669258"/>
                </a:cubicBezTo>
                <a:cubicBezTo>
                  <a:pt x="851059" y="668306"/>
                  <a:pt x="815816" y="697833"/>
                  <a:pt x="811054" y="710216"/>
                </a:cubicBezTo>
                <a:cubicBezTo>
                  <a:pt x="809149" y="716883"/>
                  <a:pt x="815816" y="671163"/>
                  <a:pt x="817721" y="664496"/>
                </a:cubicBezTo>
                <a:cubicBezTo>
                  <a:pt x="821531" y="648303"/>
                  <a:pt x="807244" y="639731"/>
                  <a:pt x="811054" y="623538"/>
                </a:cubicBezTo>
                <a:cubicBezTo>
                  <a:pt x="818674" y="592106"/>
                  <a:pt x="843439" y="594011"/>
                  <a:pt x="870109" y="612108"/>
                </a:cubicBezTo>
                <a:cubicBezTo>
                  <a:pt x="881539" y="619728"/>
                  <a:pt x="900589" y="611156"/>
                  <a:pt x="908209" y="599726"/>
                </a:cubicBezTo>
                <a:cubicBezTo>
                  <a:pt x="921544" y="577818"/>
                  <a:pt x="905351" y="560673"/>
                  <a:pt x="917734" y="537813"/>
                </a:cubicBezTo>
                <a:cubicBezTo>
                  <a:pt x="937736" y="501618"/>
                  <a:pt x="965359" y="507333"/>
                  <a:pt x="1005364" y="506381"/>
                </a:cubicBezTo>
                <a:cubicBezTo>
                  <a:pt x="1024414" y="506381"/>
                  <a:pt x="1052036" y="451136"/>
                  <a:pt x="1065371" y="437801"/>
                </a:cubicBezTo>
                <a:cubicBezTo>
                  <a:pt x="1075849" y="427323"/>
                  <a:pt x="1236821" y="298736"/>
                  <a:pt x="1336834" y="296831"/>
                </a:cubicBezTo>
                <a:cubicBezTo>
                  <a:pt x="1373981" y="295878"/>
                  <a:pt x="1445419" y="317786"/>
                  <a:pt x="1482566" y="322548"/>
                </a:cubicBezTo>
                <a:cubicBezTo>
                  <a:pt x="1523524" y="327311"/>
                  <a:pt x="1571149" y="381603"/>
                  <a:pt x="1539716" y="308261"/>
                </a:cubicBezTo>
                <a:cubicBezTo>
                  <a:pt x="1524476" y="273971"/>
                  <a:pt x="1488281" y="252063"/>
                  <a:pt x="1452086" y="258731"/>
                </a:cubicBezTo>
                <a:cubicBezTo>
                  <a:pt x="1437799" y="261588"/>
                  <a:pt x="1431131" y="257778"/>
                  <a:pt x="1428274" y="243491"/>
                </a:cubicBezTo>
                <a:cubicBezTo>
                  <a:pt x="1425416" y="228251"/>
                  <a:pt x="1416844" y="225393"/>
                  <a:pt x="1402556" y="231108"/>
                </a:cubicBezTo>
                <a:cubicBezTo>
                  <a:pt x="1398746" y="233013"/>
                  <a:pt x="1381601" y="242538"/>
                  <a:pt x="1376839" y="238728"/>
                </a:cubicBezTo>
                <a:cubicBezTo>
                  <a:pt x="1373029" y="235871"/>
                  <a:pt x="1373981" y="230156"/>
                  <a:pt x="1373981" y="225393"/>
                </a:cubicBezTo>
                <a:cubicBezTo>
                  <a:pt x="1376839" y="193961"/>
                  <a:pt x="1363504" y="181578"/>
                  <a:pt x="1333024" y="188246"/>
                </a:cubicBezTo>
                <a:cubicBezTo>
                  <a:pt x="1313021" y="192056"/>
                  <a:pt x="1293971" y="190151"/>
                  <a:pt x="1275874" y="179673"/>
                </a:cubicBezTo>
                <a:cubicBezTo>
                  <a:pt x="1261586" y="171101"/>
                  <a:pt x="1228249" y="194913"/>
                  <a:pt x="1223486" y="199676"/>
                </a:cubicBezTo>
                <a:cubicBezTo>
                  <a:pt x="1200626" y="223488"/>
                  <a:pt x="1200626" y="226346"/>
                  <a:pt x="1220629" y="253016"/>
                </a:cubicBezTo>
                <a:cubicBezTo>
                  <a:pt x="1220629" y="253016"/>
                  <a:pt x="1220629" y="254921"/>
                  <a:pt x="1219676" y="255873"/>
                </a:cubicBezTo>
                <a:cubicBezTo>
                  <a:pt x="1186339" y="255873"/>
                  <a:pt x="1178719" y="261588"/>
                  <a:pt x="1167289" y="293021"/>
                </a:cubicBezTo>
                <a:cubicBezTo>
                  <a:pt x="1164431" y="301593"/>
                  <a:pt x="1119664" y="329216"/>
                  <a:pt x="1112044" y="327311"/>
                </a:cubicBezTo>
                <a:cubicBezTo>
                  <a:pt x="1104424" y="325406"/>
                  <a:pt x="1136809" y="297783"/>
                  <a:pt x="1143476" y="292068"/>
                </a:cubicBezTo>
                <a:cubicBezTo>
                  <a:pt x="1161574" y="274923"/>
                  <a:pt x="1163479" y="262541"/>
                  <a:pt x="1148239" y="241586"/>
                </a:cubicBezTo>
                <a:cubicBezTo>
                  <a:pt x="1139666" y="230156"/>
                  <a:pt x="1138714" y="219678"/>
                  <a:pt x="1144429" y="207296"/>
                </a:cubicBezTo>
                <a:cubicBezTo>
                  <a:pt x="1154906" y="184436"/>
                  <a:pt x="1146334" y="172053"/>
                  <a:pt x="1121569" y="173006"/>
                </a:cubicBezTo>
                <a:cubicBezTo>
                  <a:pt x="1092041" y="173958"/>
                  <a:pt x="1063466" y="177768"/>
                  <a:pt x="1034891" y="183483"/>
                </a:cubicBezTo>
                <a:cubicBezTo>
                  <a:pt x="1009174" y="189198"/>
                  <a:pt x="1002506" y="209201"/>
                  <a:pt x="1019651" y="229203"/>
                </a:cubicBezTo>
                <a:cubicBezTo>
                  <a:pt x="1024414" y="234918"/>
                  <a:pt x="1031081" y="240633"/>
                  <a:pt x="1035844" y="246348"/>
                </a:cubicBezTo>
                <a:cubicBezTo>
                  <a:pt x="1040606" y="252063"/>
                  <a:pt x="1025366" y="271113"/>
                  <a:pt x="1018699" y="268256"/>
                </a:cubicBezTo>
                <a:cubicBezTo>
                  <a:pt x="1003459" y="261588"/>
                  <a:pt x="991076" y="250158"/>
                  <a:pt x="978694" y="238728"/>
                </a:cubicBezTo>
                <a:cubicBezTo>
                  <a:pt x="955834" y="217773"/>
                  <a:pt x="934879" y="220631"/>
                  <a:pt x="917734" y="247301"/>
                </a:cubicBezTo>
                <a:cubicBezTo>
                  <a:pt x="912971" y="254921"/>
                  <a:pt x="908209" y="262541"/>
                  <a:pt x="902494" y="268256"/>
                </a:cubicBezTo>
                <a:cubicBezTo>
                  <a:pt x="887254" y="283496"/>
                  <a:pt x="886301" y="295878"/>
                  <a:pt x="897731" y="313976"/>
                </a:cubicBezTo>
                <a:cubicBezTo>
                  <a:pt x="900589" y="317786"/>
                  <a:pt x="912971" y="341598"/>
                  <a:pt x="903446" y="347313"/>
                </a:cubicBezTo>
                <a:cubicBezTo>
                  <a:pt x="892969" y="353028"/>
                  <a:pt x="889159" y="344456"/>
                  <a:pt x="885349" y="336836"/>
                </a:cubicBezTo>
                <a:cubicBezTo>
                  <a:pt x="857726" y="286353"/>
                  <a:pt x="755809" y="336836"/>
                  <a:pt x="747236" y="335883"/>
                </a:cubicBezTo>
                <a:cubicBezTo>
                  <a:pt x="730091" y="333978"/>
                  <a:pt x="713899" y="338741"/>
                  <a:pt x="698659" y="344456"/>
                </a:cubicBezTo>
                <a:cubicBezTo>
                  <a:pt x="679609" y="352076"/>
                  <a:pt x="660559" y="358743"/>
                  <a:pt x="639604" y="357791"/>
                </a:cubicBezTo>
                <a:cubicBezTo>
                  <a:pt x="630079" y="357791"/>
                  <a:pt x="622459" y="362553"/>
                  <a:pt x="621506" y="372078"/>
                </a:cubicBezTo>
                <a:cubicBezTo>
                  <a:pt x="620554" y="393986"/>
                  <a:pt x="605314" y="404463"/>
                  <a:pt x="589121" y="414941"/>
                </a:cubicBezTo>
                <a:cubicBezTo>
                  <a:pt x="557689" y="434943"/>
                  <a:pt x="556736" y="453993"/>
                  <a:pt x="584359" y="478758"/>
                </a:cubicBezTo>
                <a:cubicBezTo>
                  <a:pt x="610076" y="501618"/>
                  <a:pt x="567214" y="548291"/>
                  <a:pt x="561499" y="541623"/>
                </a:cubicBezTo>
                <a:cubicBezTo>
                  <a:pt x="554831" y="534003"/>
                  <a:pt x="572929" y="523526"/>
                  <a:pt x="568166" y="515906"/>
                </a:cubicBezTo>
                <a:cubicBezTo>
                  <a:pt x="558641" y="496856"/>
                  <a:pt x="540544" y="489236"/>
                  <a:pt x="519589" y="494951"/>
                </a:cubicBezTo>
                <a:cubicBezTo>
                  <a:pt x="500539" y="499713"/>
                  <a:pt x="493871" y="512096"/>
                  <a:pt x="494824" y="534003"/>
                </a:cubicBezTo>
                <a:cubicBezTo>
                  <a:pt x="495776" y="561626"/>
                  <a:pt x="504349" y="577818"/>
                  <a:pt x="475774" y="576866"/>
                </a:cubicBezTo>
                <a:cubicBezTo>
                  <a:pt x="454819" y="576866"/>
                  <a:pt x="430054" y="572103"/>
                  <a:pt x="422434" y="591153"/>
                </a:cubicBezTo>
                <a:cubicBezTo>
                  <a:pt x="414814" y="610203"/>
                  <a:pt x="429101" y="631158"/>
                  <a:pt x="447199" y="647351"/>
                </a:cubicBezTo>
                <a:cubicBezTo>
                  <a:pt x="457676" y="655923"/>
                  <a:pt x="414814" y="684498"/>
                  <a:pt x="413861" y="694023"/>
                </a:cubicBezTo>
                <a:cubicBezTo>
                  <a:pt x="411004" y="727361"/>
                  <a:pt x="394811" y="741648"/>
                  <a:pt x="392906" y="775938"/>
                </a:cubicBezTo>
                <a:cubicBezTo>
                  <a:pt x="392906" y="782606"/>
                  <a:pt x="377666" y="808323"/>
                  <a:pt x="372904" y="803561"/>
                </a:cubicBezTo>
                <a:cubicBezTo>
                  <a:pt x="354806" y="784511"/>
                  <a:pt x="351949" y="760698"/>
                  <a:pt x="367189" y="736886"/>
                </a:cubicBezTo>
                <a:cubicBezTo>
                  <a:pt x="383381" y="712121"/>
                  <a:pt x="387191" y="687356"/>
                  <a:pt x="371951" y="660686"/>
                </a:cubicBezTo>
                <a:cubicBezTo>
                  <a:pt x="364331" y="647351"/>
                  <a:pt x="363379" y="632111"/>
                  <a:pt x="365284" y="616871"/>
                </a:cubicBezTo>
                <a:cubicBezTo>
                  <a:pt x="370046" y="591153"/>
                  <a:pt x="380524" y="567341"/>
                  <a:pt x="394811" y="545433"/>
                </a:cubicBezTo>
                <a:cubicBezTo>
                  <a:pt x="412909" y="518763"/>
                  <a:pt x="431959" y="493998"/>
                  <a:pt x="447199" y="466376"/>
                </a:cubicBezTo>
                <a:cubicBezTo>
                  <a:pt x="474821" y="415893"/>
                  <a:pt x="480536" y="380651"/>
                  <a:pt x="521494" y="341598"/>
                </a:cubicBezTo>
                <a:cubicBezTo>
                  <a:pt x="528161" y="335883"/>
                  <a:pt x="565309" y="324453"/>
                  <a:pt x="561499" y="315881"/>
                </a:cubicBezTo>
                <a:cubicBezTo>
                  <a:pt x="557689" y="308261"/>
                  <a:pt x="558641" y="300641"/>
                  <a:pt x="566261" y="296831"/>
                </a:cubicBezTo>
                <a:cubicBezTo>
                  <a:pt x="581501" y="288258"/>
                  <a:pt x="591026" y="274923"/>
                  <a:pt x="603409" y="263493"/>
                </a:cubicBezTo>
                <a:cubicBezTo>
                  <a:pt x="614839" y="253016"/>
                  <a:pt x="611981" y="236823"/>
                  <a:pt x="628174" y="236823"/>
                </a:cubicBezTo>
                <a:cubicBezTo>
                  <a:pt x="642461" y="236823"/>
                  <a:pt x="664369" y="240633"/>
                  <a:pt x="678656" y="238728"/>
                </a:cubicBezTo>
                <a:cubicBezTo>
                  <a:pt x="701516" y="235871"/>
                  <a:pt x="709136" y="208248"/>
                  <a:pt x="717709" y="189198"/>
                </a:cubicBezTo>
                <a:cubicBezTo>
                  <a:pt x="722471" y="178721"/>
                  <a:pt x="739616" y="182531"/>
                  <a:pt x="747236" y="172053"/>
                </a:cubicBezTo>
                <a:cubicBezTo>
                  <a:pt x="751046" y="178721"/>
                  <a:pt x="769144" y="177768"/>
                  <a:pt x="772954" y="182531"/>
                </a:cubicBezTo>
                <a:cubicBezTo>
                  <a:pt x="782479" y="195866"/>
                  <a:pt x="794861" y="183483"/>
                  <a:pt x="797719" y="179673"/>
                </a:cubicBezTo>
                <a:cubicBezTo>
                  <a:pt x="834866" y="135858"/>
                  <a:pt x="832961" y="168243"/>
                  <a:pt x="861536" y="157766"/>
                </a:cubicBezTo>
                <a:cubicBezTo>
                  <a:pt x="935831" y="131096"/>
                  <a:pt x="994886" y="109188"/>
                  <a:pt x="1086326" y="126333"/>
                </a:cubicBezTo>
                <a:cubicBezTo>
                  <a:pt x="1107281" y="130143"/>
                  <a:pt x="1128236" y="128238"/>
                  <a:pt x="1149191" y="122523"/>
                </a:cubicBezTo>
                <a:cubicBezTo>
                  <a:pt x="1168241" y="116808"/>
                  <a:pt x="1186339" y="108236"/>
                  <a:pt x="1204436" y="100616"/>
                </a:cubicBezTo>
                <a:cubicBezTo>
                  <a:pt x="1217771" y="94901"/>
                  <a:pt x="1228249" y="94901"/>
                  <a:pt x="1234916" y="110141"/>
                </a:cubicBezTo>
                <a:cubicBezTo>
                  <a:pt x="1237774" y="115856"/>
                  <a:pt x="1288256" y="133953"/>
                  <a:pt x="1307306" y="141573"/>
                </a:cubicBezTo>
                <a:cubicBezTo>
                  <a:pt x="1329214" y="150146"/>
                  <a:pt x="1351121" y="153003"/>
                  <a:pt x="1373981" y="145383"/>
                </a:cubicBezTo>
                <a:cubicBezTo>
                  <a:pt x="1391126" y="139668"/>
                  <a:pt x="1398746" y="144431"/>
                  <a:pt x="1397794" y="162528"/>
                </a:cubicBezTo>
                <a:cubicBezTo>
                  <a:pt x="1397794" y="178721"/>
                  <a:pt x="1469231" y="194913"/>
                  <a:pt x="1494949" y="192056"/>
                </a:cubicBezTo>
                <a:cubicBezTo>
                  <a:pt x="1516856" y="190151"/>
                  <a:pt x="1531144" y="194913"/>
                  <a:pt x="1535906" y="212058"/>
                </a:cubicBezTo>
                <a:cubicBezTo>
                  <a:pt x="1541621" y="233966"/>
                  <a:pt x="1555909" y="243491"/>
                  <a:pt x="1576864" y="247301"/>
                </a:cubicBezTo>
                <a:cubicBezTo>
                  <a:pt x="1587341" y="249206"/>
                  <a:pt x="1594961" y="254921"/>
                  <a:pt x="1595914" y="267303"/>
                </a:cubicBezTo>
                <a:cubicBezTo>
                  <a:pt x="1596866" y="284448"/>
                  <a:pt x="1607344" y="292068"/>
                  <a:pt x="1622584" y="295878"/>
                </a:cubicBezTo>
                <a:cubicBezTo>
                  <a:pt x="1654016" y="303498"/>
                  <a:pt x="1678781" y="320643"/>
                  <a:pt x="1697831" y="345408"/>
                </a:cubicBezTo>
                <a:cubicBezTo>
                  <a:pt x="1720691" y="374936"/>
                  <a:pt x="1738789" y="362553"/>
                  <a:pt x="1754981" y="395891"/>
                </a:cubicBezTo>
                <a:cubicBezTo>
                  <a:pt x="1766411" y="419703"/>
                  <a:pt x="1767364" y="466376"/>
                  <a:pt x="1757839" y="491141"/>
                </a:cubicBezTo>
                <a:cubicBezTo>
                  <a:pt x="1748314" y="517811"/>
                  <a:pt x="1665446" y="638778"/>
                  <a:pt x="1720691" y="608298"/>
                </a:cubicBezTo>
                <a:cubicBezTo>
                  <a:pt x="1726406" y="605441"/>
                  <a:pt x="1787366" y="509238"/>
                  <a:pt x="1795939" y="493046"/>
                </a:cubicBezTo>
                <a:cubicBezTo>
                  <a:pt x="1810226" y="463518"/>
                  <a:pt x="1820704" y="410178"/>
                  <a:pt x="1802606" y="382556"/>
                </a:cubicBezTo>
                <a:cubicBezTo>
                  <a:pt x="1786414" y="358743"/>
                  <a:pt x="1770221" y="333978"/>
                  <a:pt x="1754029" y="310166"/>
                </a:cubicBezTo>
                <a:cubicBezTo>
                  <a:pt x="1735931" y="285401"/>
                  <a:pt x="1714024" y="265398"/>
                  <a:pt x="1685449" y="253016"/>
                </a:cubicBezTo>
                <a:cubicBezTo>
                  <a:pt x="1663541" y="243491"/>
                  <a:pt x="1646396" y="245396"/>
                  <a:pt x="1634966" y="224441"/>
                </a:cubicBezTo>
                <a:cubicBezTo>
                  <a:pt x="1630204" y="215868"/>
                  <a:pt x="1627346" y="191103"/>
                  <a:pt x="1621631" y="182531"/>
                </a:cubicBezTo>
                <a:cubicBezTo>
                  <a:pt x="1598771" y="148241"/>
                  <a:pt x="1567339" y="130143"/>
                  <a:pt x="1525429" y="133001"/>
                </a:cubicBezTo>
                <a:cubicBezTo>
                  <a:pt x="1506379" y="133953"/>
                  <a:pt x="1488281" y="129191"/>
                  <a:pt x="1472089" y="118713"/>
                </a:cubicBezTo>
                <a:cubicBezTo>
                  <a:pt x="1457801" y="110141"/>
                  <a:pt x="1443514" y="101568"/>
                  <a:pt x="1429226" y="92996"/>
                </a:cubicBezTo>
                <a:cubicBezTo>
                  <a:pt x="1415891" y="84423"/>
                  <a:pt x="1402556" y="85376"/>
                  <a:pt x="1390174" y="94901"/>
                </a:cubicBezTo>
                <a:cubicBezTo>
                  <a:pt x="1374934" y="107283"/>
                  <a:pt x="1318736" y="75851"/>
                  <a:pt x="1306354" y="66326"/>
                </a:cubicBezTo>
                <a:cubicBezTo>
                  <a:pt x="1283494" y="48228"/>
                  <a:pt x="1257776" y="41561"/>
                  <a:pt x="1230154" y="52991"/>
                </a:cubicBezTo>
                <a:cubicBezTo>
                  <a:pt x="1204436" y="62516"/>
                  <a:pt x="1131094" y="66326"/>
                  <a:pt x="1121569" y="67278"/>
                </a:cubicBezTo>
                <a:cubicBezTo>
                  <a:pt x="1084421" y="72041"/>
                  <a:pt x="1047274" y="76803"/>
                  <a:pt x="1010126" y="68231"/>
                </a:cubicBezTo>
                <a:cubicBezTo>
                  <a:pt x="982504" y="61563"/>
                  <a:pt x="957739" y="49181"/>
                  <a:pt x="931069" y="38703"/>
                </a:cubicBezTo>
                <a:cubicBezTo>
                  <a:pt x="905351" y="29178"/>
                  <a:pt x="880586" y="23463"/>
                  <a:pt x="853916" y="34893"/>
                </a:cubicBezTo>
                <a:cubicBezTo>
                  <a:pt x="826294" y="47276"/>
                  <a:pt x="794861" y="60611"/>
                  <a:pt x="772954" y="37751"/>
                </a:cubicBezTo>
                <a:cubicBezTo>
                  <a:pt x="760571" y="25368"/>
                  <a:pt x="750094" y="5366"/>
                  <a:pt x="731996" y="7271"/>
                </a:cubicBezTo>
                <a:cubicBezTo>
                  <a:pt x="711041" y="10128"/>
                  <a:pt x="688181" y="45371"/>
                  <a:pt x="669131" y="53943"/>
                </a:cubicBezTo>
                <a:cubicBezTo>
                  <a:pt x="627221" y="72041"/>
                  <a:pt x="591026" y="65373"/>
                  <a:pt x="551974" y="87281"/>
                </a:cubicBezTo>
                <a:cubicBezTo>
                  <a:pt x="538639" y="94901"/>
                  <a:pt x="499586" y="115856"/>
                  <a:pt x="518636" y="80613"/>
                </a:cubicBezTo>
                <a:cubicBezTo>
                  <a:pt x="534829" y="53943"/>
                  <a:pt x="494824" y="54896"/>
                  <a:pt x="474821" y="75851"/>
                </a:cubicBezTo>
                <a:cubicBezTo>
                  <a:pt x="444341" y="106331"/>
                  <a:pt x="447199" y="136811"/>
                  <a:pt x="435769" y="178721"/>
                </a:cubicBezTo>
                <a:cubicBezTo>
                  <a:pt x="433864" y="186341"/>
                  <a:pt x="434816" y="228251"/>
                  <a:pt x="419576" y="247301"/>
                </a:cubicBezTo>
                <a:cubicBezTo>
                  <a:pt x="403384" y="267303"/>
                  <a:pt x="375761" y="309213"/>
                  <a:pt x="360521" y="330168"/>
                </a:cubicBezTo>
                <a:cubicBezTo>
                  <a:pt x="323374" y="381603"/>
                  <a:pt x="281464" y="504476"/>
                  <a:pt x="275749" y="518763"/>
                </a:cubicBezTo>
                <a:cubicBezTo>
                  <a:pt x="248126" y="601631"/>
                  <a:pt x="265271" y="801656"/>
                  <a:pt x="284321" y="895001"/>
                </a:cubicBezTo>
                <a:cubicBezTo>
                  <a:pt x="308134" y="1011206"/>
                  <a:pt x="349091" y="1117886"/>
                  <a:pt x="411956" y="1216946"/>
                </a:cubicBezTo>
                <a:cubicBezTo>
                  <a:pt x="516731" y="1381728"/>
                  <a:pt x="646271" y="1523651"/>
                  <a:pt x="794861" y="1650333"/>
                </a:cubicBezTo>
                <a:cubicBezTo>
                  <a:pt x="798671" y="1653191"/>
                  <a:pt x="804386" y="1656048"/>
                  <a:pt x="805339" y="1662716"/>
                </a:cubicBezTo>
                <a:cubicBezTo>
                  <a:pt x="798671" y="1662716"/>
                  <a:pt x="792956" y="1662716"/>
                  <a:pt x="787241" y="1662716"/>
                </a:cubicBezTo>
                <a:cubicBezTo>
                  <a:pt x="708184" y="1662716"/>
                  <a:pt x="629126" y="1661763"/>
                  <a:pt x="550069" y="1661763"/>
                </a:cubicBezTo>
                <a:cubicBezTo>
                  <a:pt x="449104" y="1661763"/>
                  <a:pt x="347186" y="1666526"/>
                  <a:pt x="246221" y="1675098"/>
                </a:cubicBezTo>
                <a:cubicBezTo>
                  <a:pt x="184309" y="1679861"/>
                  <a:pt x="125254" y="1697006"/>
                  <a:pt x="65246" y="1714151"/>
                </a:cubicBezTo>
                <a:cubicBezTo>
                  <a:pt x="46196" y="1719866"/>
                  <a:pt x="26194" y="1723676"/>
                  <a:pt x="7144" y="1731296"/>
                </a:cubicBezTo>
                <a:cubicBezTo>
                  <a:pt x="7144" y="1732248"/>
                  <a:pt x="7144" y="1733201"/>
                  <a:pt x="7144" y="1734153"/>
                </a:cubicBezTo>
                <a:cubicBezTo>
                  <a:pt x="21431" y="1744631"/>
                  <a:pt x="37624" y="1743678"/>
                  <a:pt x="53816" y="1742726"/>
                </a:cubicBezTo>
                <a:cubicBezTo>
                  <a:pt x="166211" y="1738916"/>
                  <a:pt x="279559" y="1740821"/>
                  <a:pt x="391954" y="1741773"/>
                </a:cubicBezTo>
                <a:cubicBezTo>
                  <a:pt x="857726" y="1745583"/>
                  <a:pt x="1322546" y="1753203"/>
                  <a:pt x="1787366" y="1759871"/>
                </a:cubicBezTo>
                <a:cubicBezTo>
                  <a:pt x="2188369" y="1765586"/>
                  <a:pt x="3303746" y="1772253"/>
                  <a:pt x="3703796" y="1778921"/>
                </a:cubicBezTo>
                <a:cubicBezTo>
                  <a:pt x="4100036" y="1785588"/>
                  <a:pt x="4180999" y="1783683"/>
                  <a:pt x="4275297" y="1783683"/>
                </a:cubicBezTo>
                <a:cubicBezTo>
                  <a:pt x="4278154" y="1780826"/>
                  <a:pt x="4283869" y="1782731"/>
                  <a:pt x="4285774" y="1778921"/>
                </a:cubicBezTo>
                <a:cubicBezTo>
                  <a:pt x="4276249" y="1773206"/>
                  <a:pt x="4266724" y="1771301"/>
                  <a:pt x="4256247" y="1768443"/>
                </a:cubicBezTo>
                <a:cubicBezTo>
                  <a:pt x="4223862" y="1757966"/>
                  <a:pt x="4187666" y="1750346"/>
                  <a:pt x="4153376" y="173701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6C517A5-5101-45E4-B82A-99C9F05BBF9B}"/>
              </a:ext>
            </a:extLst>
          </p:cNvPr>
          <p:cNvSpPr/>
          <p:nvPr/>
        </p:nvSpPr>
        <p:spPr>
          <a:xfrm rot="13175373" flipH="1">
            <a:off x="7869437" y="3397093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4D30D65-0718-44D6-B324-93BF5829B022}"/>
              </a:ext>
            </a:extLst>
          </p:cNvPr>
          <p:cNvSpPr/>
          <p:nvPr/>
        </p:nvSpPr>
        <p:spPr>
          <a:xfrm rot="13999348" flipH="1">
            <a:off x="7738390" y="167043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867DF5E-AF5A-4467-A97B-83C44A1B1731}"/>
              </a:ext>
            </a:extLst>
          </p:cNvPr>
          <p:cNvSpPr/>
          <p:nvPr/>
        </p:nvSpPr>
        <p:spPr>
          <a:xfrm rot="8392489">
            <a:off x="3989842" y="4208890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E081FA8-06E2-48FC-A8B2-9C35E4C2FDB9}"/>
              </a:ext>
            </a:extLst>
          </p:cNvPr>
          <p:cNvSpPr/>
          <p:nvPr/>
        </p:nvSpPr>
        <p:spPr>
          <a:xfrm rot="7600652">
            <a:off x="4104303" y="186815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0585E-DBF9-45B3-A337-C5968EE5F1B2}"/>
              </a:ext>
            </a:extLst>
          </p:cNvPr>
          <p:cNvSpPr txBox="1"/>
          <p:nvPr/>
        </p:nvSpPr>
        <p:spPr>
          <a:xfrm>
            <a:off x="919879" y="2009348"/>
            <a:ext cx="2916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/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AA488-A77F-4D11-A07C-AC56C97E99A8}"/>
              </a:ext>
            </a:extLst>
          </p:cNvPr>
          <p:cNvSpPr txBox="1"/>
          <p:nvPr/>
        </p:nvSpPr>
        <p:spPr>
          <a:xfrm>
            <a:off x="919879" y="2325477"/>
            <a:ext cx="291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/>
              <a:t>Istishna’ secara etimologi berarti </a:t>
            </a:r>
            <a:r>
              <a:rPr lang="it-IT" sz="1200" i="1" dirty="0"/>
              <a:t>minta dibuatkan.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48DEC-768A-4266-B89D-FA265B630F87}"/>
              </a:ext>
            </a:extLst>
          </p:cNvPr>
          <p:cNvSpPr txBox="1"/>
          <p:nvPr/>
        </p:nvSpPr>
        <p:spPr>
          <a:xfrm>
            <a:off x="928037" y="4262951"/>
            <a:ext cx="291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/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C2F0F-1C2A-4848-BCD5-48C0A653F6A3}"/>
              </a:ext>
            </a:extLst>
          </p:cNvPr>
          <p:cNvSpPr txBox="1"/>
          <p:nvPr/>
        </p:nvSpPr>
        <p:spPr>
          <a:xfrm>
            <a:off x="743920" y="4579080"/>
            <a:ext cx="3091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muamalah</a:t>
            </a:r>
            <a:r>
              <a:rPr lang="en-US" sz="1200" dirty="0"/>
              <a:t>, </a:t>
            </a:r>
            <a:r>
              <a:rPr lang="en-US" sz="1200" dirty="0" err="1"/>
              <a:t>istishna</a:t>
            </a:r>
            <a:r>
              <a:rPr lang="en-US" sz="1200" dirty="0"/>
              <a:t>’ </a:t>
            </a:r>
            <a:r>
              <a:rPr lang="en-US" sz="1200" dirty="0" err="1"/>
              <a:t>berarti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perjanjian</a:t>
            </a:r>
            <a:r>
              <a:rPr lang="en-US" sz="1200" dirty="0"/>
              <a:t> </a:t>
            </a:r>
            <a:r>
              <a:rPr lang="en-US" sz="1200" dirty="0" err="1"/>
              <a:t>jual-beli</a:t>
            </a:r>
            <a:r>
              <a:rPr lang="en-US" sz="1200" dirty="0"/>
              <a:t> </a:t>
            </a:r>
            <a:r>
              <a:rPr lang="en-US" sz="1200" dirty="0" err="1"/>
              <a:t>antara</a:t>
            </a:r>
            <a:r>
              <a:rPr lang="en-US" sz="1200" dirty="0"/>
              <a:t> </a:t>
            </a:r>
            <a:r>
              <a:rPr lang="en-US" sz="1200" i="1" dirty="0" err="1"/>
              <a:t>mustashni</a:t>
            </a:r>
            <a:r>
              <a:rPr lang="en-US" sz="1200" i="1" dirty="0"/>
              <a:t>’ </a:t>
            </a:r>
            <a:r>
              <a:rPr lang="en-US" sz="1200" dirty="0"/>
              <a:t>(</a:t>
            </a:r>
            <a:r>
              <a:rPr lang="en-US" sz="1200" dirty="0" err="1"/>
              <a:t>pemesan</a:t>
            </a:r>
            <a:r>
              <a:rPr lang="en-US" sz="1200" dirty="0"/>
              <a:t>/</a:t>
            </a:r>
            <a:r>
              <a:rPr lang="en-US" sz="1200" dirty="0" err="1"/>
              <a:t>pembeli</a:t>
            </a:r>
            <a:r>
              <a:rPr lang="en-US" sz="1200" dirty="0"/>
              <a:t>)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i="1" dirty="0" err="1"/>
              <a:t>shani</a:t>
            </a:r>
            <a:r>
              <a:rPr lang="en-US" sz="1200" i="1" dirty="0"/>
              <a:t>’</a:t>
            </a:r>
            <a:r>
              <a:rPr lang="en-US" sz="1200" dirty="0"/>
              <a:t>(</a:t>
            </a:r>
            <a:r>
              <a:rPr lang="en-US" sz="1200" dirty="0" err="1"/>
              <a:t>produsen</a:t>
            </a:r>
            <a:r>
              <a:rPr lang="en-US" sz="1200" dirty="0"/>
              <a:t>/</a:t>
            </a:r>
            <a:r>
              <a:rPr lang="en-US" sz="1200" dirty="0" err="1"/>
              <a:t>penjual</a:t>
            </a:r>
            <a:r>
              <a:rPr lang="en-US" sz="1200" dirty="0"/>
              <a:t>) </a:t>
            </a:r>
            <a:r>
              <a:rPr lang="en-US" sz="1200" dirty="0" err="1"/>
              <a:t>dimana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</a:t>
            </a:r>
            <a:r>
              <a:rPr lang="en-US" sz="1200" i="1" dirty="0"/>
              <a:t>(</a:t>
            </a:r>
            <a:r>
              <a:rPr lang="en-US" sz="1200" i="1" dirty="0" err="1"/>
              <a:t>mashnu</a:t>
            </a:r>
            <a:r>
              <a:rPr lang="en-US" sz="1200" i="1" dirty="0"/>
              <a:t>’)</a:t>
            </a:r>
            <a:r>
              <a:rPr lang="en-US" sz="1200" dirty="0"/>
              <a:t>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diperjual-belikan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dipesan</a:t>
            </a:r>
            <a:r>
              <a:rPr lang="en-US" sz="1200" dirty="0"/>
              <a:t> </a:t>
            </a:r>
            <a:r>
              <a:rPr lang="en-US" sz="1200" dirty="0" err="1"/>
              <a:t>terlebih</a:t>
            </a:r>
            <a:r>
              <a:rPr lang="en-US" sz="1200" dirty="0"/>
              <a:t> </a:t>
            </a:r>
            <a:r>
              <a:rPr lang="en-US" sz="1200" dirty="0" err="1"/>
              <a:t>dulu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kriteria</a:t>
            </a:r>
            <a:r>
              <a:rPr lang="en-US" sz="1200" dirty="0"/>
              <a:t> yang </a:t>
            </a:r>
            <a:r>
              <a:rPr lang="en-US" sz="1200" dirty="0" err="1"/>
              <a:t>jelas</a:t>
            </a:r>
            <a:r>
              <a:rPr lang="en-US" sz="1200" dirty="0"/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87BA25-280E-4C4D-9963-38D7895FBED7}"/>
              </a:ext>
            </a:extLst>
          </p:cNvPr>
          <p:cNvSpPr txBox="1"/>
          <p:nvPr/>
        </p:nvSpPr>
        <p:spPr>
          <a:xfrm>
            <a:off x="8341320" y="1806786"/>
            <a:ext cx="291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BB1C25-3146-4993-B150-E595286E2A6E}"/>
              </a:ext>
            </a:extLst>
          </p:cNvPr>
          <p:cNvSpPr txBox="1"/>
          <p:nvPr/>
        </p:nvSpPr>
        <p:spPr>
          <a:xfrm>
            <a:off x="8341320" y="2122915"/>
            <a:ext cx="291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Perbedaannya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i="1" dirty="0" err="1"/>
              <a:t>salam</a:t>
            </a:r>
            <a:r>
              <a:rPr lang="id-ID" sz="1200" i="1" dirty="0"/>
              <a:t>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terletak</a:t>
            </a:r>
            <a:r>
              <a:rPr lang="en-US" sz="1200" dirty="0"/>
              <a:t> pada </a:t>
            </a:r>
            <a:r>
              <a:rPr lang="en-US" sz="1200" dirty="0" err="1"/>
              <a:t>cara</a:t>
            </a:r>
            <a:r>
              <a:rPr lang="en-US" sz="1200" dirty="0"/>
              <a:t> </a:t>
            </a:r>
            <a:r>
              <a:rPr lang="en-US" sz="1200" dirty="0" err="1"/>
              <a:t>pembayarannya</a:t>
            </a:r>
            <a:r>
              <a:rPr lang="en-US" sz="1200" dirty="0"/>
              <a:t>. Salam </a:t>
            </a:r>
            <a:r>
              <a:rPr lang="en-US" sz="1200" dirty="0" err="1"/>
              <a:t>pembayarannya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di </a:t>
            </a:r>
            <a:r>
              <a:rPr lang="en-US" sz="1200" dirty="0" err="1"/>
              <a:t>muka</a:t>
            </a:r>
            <a:r>
              <a:rPr lang="en-US" sz="1200" dirty="0"/>
              <a:t>, </a:t>
            </a:r>
            <a:r>
              <a:rPr lang="en-US" sz="1200" dirty="0" err="1"/>
              <a:t>sedang</a:t>
            </a:r>
            <a:r>
              <a:rPr lang="en-US" sz="1200" dirty="0"/>
              <a:t> </a:t>
            </a:r>
            <a:r>
              <a:rPr lang="en-US" sz="1200" dirty="0" err="1"/>
              <a:t>pada</a:t>
            </a:r>
            <a:r>
              <a:rPr lang="en-US" sz="1200" dirty="0"/>
              <a:t> </a:t>
            </a:r>
            <a:r>
              <a:rPr lang="en-US" sz="1200" dirty="0" err="1"/>
              <a:t>istishna</a:t>
            </a:r>
            <a:r>
              <a:rPr lang="en-US" sz="1200" dirty="0"/>
              <a:t> </a:t>
            </a:r>
            <a:r>
              <a:rPr lang="en-US" sz="1200" dirty="0" err="1"/>
              <a:t>boleh</a:t>
            </a:r>
            <a:r>
              <a:rPr lang="en-US" sz="1200" dirty="0"/>
              <a:t> di </a:t>
            </a:r>
            <a:r>
              <a:rPr lang="en-US" sz="1200" dirty="0" err="1"/>
              <a:t>awal</a:t>
            </a:r>
            <a:r>
              <a:rPr lang="en-US" sz="1200" dirty="0"/>
              <a:t>, </a:t>
            </a:r>
            <a:r>
              <a:rPr lang="en-US" sz="1200" dirty="0" err="1"/>
              <a:t>ditengah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di </a:t>
            </a:r>
            <a:r>
              <a:rPr lang="en-US" sz="1200" dirty="0" err="1"/>
              <a:t>akhir</a:t>
            </a:r>
            <a:r>
              <a:rPr lang="en-US" sz="1200" dirty="0"/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0AFDF-D104-40B6-BE8C-AFD539254F6F}"/>
              </a:ext>
            </a:extLst>
          </p:cNvPr>
          <p:cNvSpPr txBox="1"/>
          <p:nvPr/>
        </p:nvSpPr>
        <p:spPr>
          <a:xfrm>
            <a:off x="8341320" y="3429453"/>
            <a:ext cx="291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212ED9-ED9F-455E-BBB9-771B72F1774B}"/>
              </a:ext>
            </a:extLst>
          </p:cNvPr>
          <p:cNvSpPr txBox="1"/>
          <p:nvPr/>
        </p:nvSpPr>
        <p:spPr>
          <a:xfrm>
            <a:off x="8341320" y="3745582"/>
            <a:ext cx="29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Diterapkan</a:t>
            </a:r>
            <a:r>
              <a:rPr lang="en-US" sz="1200" i="1" dirty="0"/>
              <a:t> </a:t>
            </a:r>
            <a:r>
              <a:rPr lang="en-US" sz="1200" i="1" dirty="0" err="1"/>
              <a:t>untuk</a:t>
            </a:r>
            <a:r>
              <a:rPr lang="en-US" sz="1200" i="1" dirty="0"/>
              <a:t> </a:t>
            </a:r>
            <a:r>
              <a:rPr lang="en-US" sz="1200" i="1" dirty="0" err="1"/>
              <a:t>pembiayaan</a:t>
            </a:r>
            <a:r>
              <a:rPr lang="en-US" sz="1200" i="1" dirty="0"/>
              <a:t> </a:t>
            </a:r>
            <a:r>
              <a:rPr lang="en-US" sz="1200" i="1" dirty="0" err="1"/>
              <a:t>produk</a:t>
            </a:r>
            <a:r>
              <a:rPr lang="en-US" sz="1200" i="1" dirty="0"/>
              <a:t> </a:t>
            </a:r>
            <a:r>
              <a:rPr lang="en-US" sz="1200" i="1" dirty="0" err="1"/>
              <a:t>manufaktur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kontruksi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Graphic 8">
            <a:extLst>
              <a:ext uri="{FF2B5EF4-FFF2-40B4-BE49-F238E27FC236}">
                <a16:creationId xmlns:a16="http://schemas.microsoft.com/office/drawing/2014/main" id="{CFA4126C-33E3-46FB-B198-63F85757DCDF}"/>
              </a:ext>
            </a:extLst>
          </p:cNvPr>
          <p:cNvSpPr/>
          <p:nvPr/>
        </p:nvSpPr>
        <p:spPr>
          <a:xfrm>
            <a:off x="4903033" y="1572281"/>
            <a:ext cx="2192587" cy="4540085"/>
          </a:xfrm>
          <a:custGeom>
            <a:avLst/>
            <a:gdLst>
              <a:gd name="connsiteX0" fmla="*/ 1178461 w 1752600"/>
              <a:gd name="connsiteY0" fmla="*/ 1915288 h 3629025"/>
              <a:gd name="connsiteX1" fmla="*/ 1160363 w 1752600"/>
              <a:gd name="connsiteY1" fmla="*/ 1892428 h 3629025"/>
              <a:gd name="connsiteX2" fmla="*/ 1147028 w 1752600"/>
              <a:gd name="connsiteY2" fmla="*/ 1914336 h 3629025"/>
              <a:gd name="connsiteX3" fmla="*/ 1130836 w 1752600"/>
              <a:gd name="connsiteY3" fmla="*/ 2060068 h 3629025"/>
              <a:gd name="connsiteX4" fmla="*/ 1088926 w 1752600"/>
              <a:gd name="connsiteY4" fmla="*/ 2322006 h 3629025"/>
              <a:gd name="connsiteX5" fmla="*/ 1080353 w 1752600"/>
              <a:gd name="connsiteY5" fmla="*/ 2374393 h 3629025"/>
              <a:gd name="connsiteX6" fmla="*/ 1057494 w 1752600"/>
              <a:gd name="connsiteY6" fmla="*/ 2402016 h 3629025"/>
              <a:gd name="connsiteX7" fmla="*/ 1039396 w 1752600"/>
              <a:gd name="connsiteY7" fmla="*/ 2422971 h 3629025"/>
              <a:gd name="connsiteX8" fmla="*/ 1016536 w 1752600"/>
              <a:gd name="connsiteY8" fmla="*/ 2554416 h 3629025"/>
              <a:gd name="connsiteX9" fmla="*/ 991771 w 1752600"/>
              <a:gd name="connsiteY9" fmla="*/ 2621091 h 3629025"/>
              <a:gd name="connsiteX10" fmla="*/ 960338 w 1752600"/>
              <a:gd name="connsiteY10" fmla="*/ 2752536 h 3629025"/>
              <a:gd name="connsiteX11" fmla="*/ 922238 w 1752600"/>
              <a:gd name="connsiteY11" fmla="*/ 3007806 h 3629025"/>
              <a:gd name="connsiteX12" fmla="*/ 881281 w 1752600"/>
              <a:gd name="connsiteY12" fmla="*/ 3204021 h 3629025"/>
              <a:gd name="connsiteX13" fmla="*/ 881281 w 1752600"/>
              <a:gd name="connsiteY13" fmla="*/ 3265933 h 3629025"/>
              <a:gd name="connsiteX14" fmla="*/ 872708 w 1752600"/>
              <a:gd name="connsiteY14" fmla="*/ 3399283 h 3629025"/>
              <a:gd name="connsiteX15" fmla="*/ 867946 w 1752600"/>
              <a:gd name="connsiteY15" fmla="*/ 3445956 h 3629025"/>
              <a:gd name="connsiteX16" fmla="*/ 877471 w 1752600"/>
              <a:gd name="connsiteY16" fmla="*/ 3490723 h 3629025"/>
              <a:gd name="connsiteX17" fmla="*/ 869851 w 1752600"/>
              <a:gd name="connsiteY17" fmla="*/ 3557398 h 3629025"/>
              <a:gd name="connsiteX18" fmla="*/ 840323 w 1752600"/>
              <a:gd name="connsiteY18" fmla="*/ 3581211 h 3629025"/>
              <a:gd name="connsiteX19" fmla="*/ 703163 w 1752600"/>
              <a:gd name="connsiteY19" fmla="*/ 3575496 h 3629025"/>
              <a:gd name="connsiteX20" fmla="*/ 673636 w 1752600"/>
              <a:gd name="connsiteY20" fmla="*/ 3525966 h 3629025"/>
              <a:gd name="connsiteX21" fmla="*/ 709831 w 1752600"/>
              <a:gd name="connsiteY21" fmla="*/ 3450718 h 3629025"/>
              <a:gd name="connsiteX22" fmla="*/ 741263 w 1752600"/>
              <a:gd name="connsiteY22" fmla="*/ 3363088 h 3629025"/>
              <a:gd name="connsiteX23" fmla="*/ 755551 w 1752600"/>
              <a:gd name="connsiteY23" fmla="*/ 3276411 h 3629025"/>
              <a:gd name="connsiteX24" fmla="*/ 760313 w 1752600"/>
              <a:gd name="connsiteY24" fmla="*/ 3168778 h 3629025"/>
              <a:gd name="connsiteX25" fmla="*/ 744121 w 1752600"/>
              <a:gd name="connsiteY25" fmla="*/ 2928748 h 3629025"/>
              <a:gd name="connsiteX26" fmla="*/ 740311 w 1752600"/>
              <a:gd name="connsiteY26" fmla="*/ 2818258 h 3629025"/>
              <a:gd name="connsiteX27" fmla="*/ 773648 w 1752600"/>
              <a:gd name="connsiteY27" fmla="*/ 2680146 h 3629025"/>
              <a:gd name="connsiteX28" fmla="*/ 798413 w 1752600"/>
              <a:gd name="connsiteY28" fmla="*/ 2532508 h 3629025"/>
              <a:gd name="connsiteX29" fmla="*/ 809843 w 1752600"/>
              <a:gd name="connsiteY29" fmla="*/ 2419161 h 3629025"/>
              <a:gd name="connsiteX30" fmla="*/ 797461 w 1752600"/>
              <a:gd name="connsiteY30" fmla="*/ 2388681 h 3629025"/>
              <a:gd name="connsiteX31" fmla="*/ 779363 w 1752600"/>
              <a:gd name="connsiteY31" fmla="*/ 2340103 h 3629025"/>
              <a:gd name="connsiteX32" fmla="*/ 789841 w 1752600"/>
              <a:gd name="connsiteY32" fmla="*/ 1999108 h 3629025"/>
              <a:gd name="connsiteX33" fmla="*/ 824131 w 1752600"/>
              <a:gd name="connsiteY33" fmla="*/ 1756221 h 3629025"/>
              <a:gd name="connsiteX34" fmla="*/ 890806 w 1752600"/>
              <a:gd name="connsiteY34" fmla="*/ 1393318 h 3629025"/>
              <a:gd name="connsiteX35" fmla="*/ 872708 w 1752600"/>
              <a:gd name="connsiteY35" fmla="*/ 1211391 h 3629025"/>
              <a:gd name="connsiteX36" fmla="*/ 846991 w 1752600"/>
              <a:gd name="connsiteY36" fmla="*/ 1139001 h 3629025"/>
              <a:gd name="connsiteX37" fmla="*/ 803176 w 1752600"/>
              <a:gd name="connsiteY37" fmla="*/ 1014223 h 3629025"/>
              <a:gd name="connsiteX38" fmla="*/ 788888 w 1752600"/>
              <a:gd name="connsiteY38" fmla="*/ 968503 h 3629025"/>
              <a:gd name="connsiteX39" fmla="*/ 783173 w 1752600"/>
              <a:gd name="connsiteY39" fmla="*/ 1016128 h 3629025"/>
              <a:gd name="connsiteX40" fmla="*/ 748883 w 1752600"/>
              <a:gd name="connsiteY40" fmla="*/ 1117093 h 3629025"/>
              <a:gd name="connsiteX41" fmla="*/ 746978 w 1752600"/>
              <a:gd name="connsiteY41" fmla="*/ 1148526 h 3629025"/>
              <a:gd name="connsiteX42" fmla="*/ 766028 w 1752600"/>
              <a:gd name="connsiteY42" fmla="*/ 1430466 h 3629025"/>
              <a:gd name="connsiteX43" fmla="*/ 772696 w 1752600"/>
              <a:gd name="connsiteY43" fmla="*/ 1559053 h 3629025"/>
              <a:gd name="connsiteX44" fmla="*/ 779363 w 1752600"/>
              <a:gd name="connsiteY44" fmla="*/ 2174368 h 3629025"/>
              <a:gd name="connsiteX45" fmla="*/ 757456 w 1752600"/>
              <a:gd name="connsiteY45" fmla="*/ 2542986 h 3629025"/>
              <a:gd name="connsiteX46" fmla="*/ 729833 w 1752600"/>
              <a:gd name="connsiteY46" fmla="*/ 2859216 h 3629025"/>
              <a:gd name="connsiteX47" fmla="*/ 611723 w 1752600"/>
              <a:gd name="connsiteY47" fmla="*/ 3453576 h 3629025"/>
              <a:gd name="connsiteX48" fmla="*/ 584101 w 1752600"/>
              <a:gd name="connsiteY48" fmla="*/ 3541206 h 3629025"/>
              <a:gd name="connsiteX49" fmla="*/ 568861 w 1752600"/>
              <a:gd name="connsiteY49" fmla="*/ 3570733 h 3629025"/>
              <a:gd name="connsiteX50" fmla="*/ 505996 w 1752600"/>
              <a:gd name="connsiteY50" fmla="*/ 3595498 h 3629025"/>
              <a:gd name="connsiteX51" fmla="*/ 370741 w 1752600"/>
              <a:gd name="connsiteY51" fmla="*/ 3613596 h 3629025"/>
              <a:gd name="connsiteX52" fmla="*/ 254536 w 1752600"/>
              <a:gd name="connsiteY52" fmla="*/ 3575496 h 3629025"/>
              <a:gd name="connsiteX53" fmla="*/ 197386 w 1752600"/>
              <a:gd name="connsiteY53" fmla="*/ 3423096 h 3629025"/>
              <a:gd name="connsiteX54" fmla="*/ 105946 w 1752600"/>
              <a:gd name="connsiteY54" fmla="*/ 3055431 h 3629025"/>
              <a:gd name="connsiteX55" fmla="*/ 59273 w 1752600"/>
              <a:gd name="connsiteY55" fmla="*/ 2831593 h 3629025"/>
              <a:gd name="connsiteX56" fmla="*/ 24983 w 1752600"/>
              <a:gd name="connsiteY56" fmla="*/ 1456183 h 3629025"/>
              <a:gd name="connsiteX57" fmla="*/ 44033 w 1752600"/>
              <a:gd name="connsiteY57" fmla="*/ 1258063 h 3629025"/>
              <a:gd name="connsiteX58" fmla="*/ 32603 w 1752600"/>
              <a:gd name="connsiteY58" fmla="*/ 1225678 h 3629025"/>
              <a:gd name="connsiteX59" fmla="*/ 34508 w 1752600"/>
              <a:gd name="connsiteY59" fmla="*/ 1198056 h 3629025"/>
              <a:gd name="connsiteX60" fmla="*/ 33556 w 1752600"/>
              <a:gd name="connsiteY60" fmla="*/ 1180911 h 3629025"/>
              <a:gd name="connsiteX61" fmla="*/ 8791 w 1752600"/>
              <a:gd name="connsiteY61" fmla="*/ 1154241 h 3629025"/>
              <a:gd name="connsiteX62" fmla="*/ 28793 w 1752600"/>
              <a:gd name="connsiteY62" fmla="*/ 1134238 h 3629025"/>
              <a:gd name="connsiteX63" fmla="*/ 32603 w 1752600"/>
              <a:gd name="connsiteY63" fmla="*/ 1118046 h 3629025"/>
              <a:gd name="connsiteX64" fmla="*/ 44986 w 1752600"/>
              <a:gd name="connsiteY64" fmla="*/ 1074231 h 3629025"/>
              <a:gd name="connsiteX65" fmla="*/ 47843 w 1752600"/>
              <a:gd name="connsiteY65" fmla="*/ 1062801 h 3629025"/>
              <a:gd name="connsiteX66" fmla="*/ 69751 w 1752600"/>
              <a:gd name="connsiteY66" fmla="*/ 1007556 h 3629025"/>
              <a:gd name="connsiteX67" fmla="*/ 127853 w 1752600"/>
              <a:gd name="connsiteY67" fmla="*/ 776098 h 3629025"/>
              <a:gd name="connsiteX68" fmla="*/ 321211 w 1752600"/>
              <a:gd name="connsiteY68" fmla="*/ 252223 h 3629025"/>
              <a:gd name="connsiteX69" fmla="*/ 485041 w 1752600"/>
              <a:gd name="connsiteY69" fmla="*/ 19813 h 3629025"/>
              <a:gd name="connsiteX70" fmla="*/ 528856 w 1752600"/>
              <a:gd name="connsiteY70" fmla="*/ 25528 h 3629025"/>
              <a:gd name="connsiteX71" fmla="*/ 569813 w 1752600"/>
              <a:gd name="connsiteY71" fmla="*/ 140781 h 3629025"/>
              <a:gd name="connsiteX72" fmla="*/ 690781 w 1752600"/>
              <a:gd name="connsiteY72" fmla="*/ 704661 h 3629025"/>
              <a:gd name="connsiteX73" fmla="*/ 713641 w 1752600"/>
              <a:gd name="connsiteY73" fmla="*/ 713233 h 3629025"/>
              <a:gd name="connsiteX74" fmla="*/ 870803 w 1752600"/>
              <a:gd name="connsiteY74" fmla="*/ 663703 h 3629025"/>
              <a:gd name="connsiteX75" fmla="*/ 942241 w 1752600"/>
              <a:gd name="connsiteY75" fmla="*/ 637033 h 3629025"/>
              <a:gd name="connsiteX76" fmla="*/ 966053 w 1752600"/>
              <a:gd name="connsiteY76" fmla="*/ 598933 h 3629025"/>
              <a:gd name="connsiteX77" fmla="*/ 945098 w 1752600"/>
              <a:gd name="connsiteY77" fmla="*/ 437961 h 3629025"/>
              <a:gd name="connsiteX78" fmla="*/ 921286 w 1752600"/>
              <a:gd name="connsiteY78" fmla="*/ 413196 h 3629025"/>
              <a:gd name="connsiteX79" fmla="*/ 883186 w 1752600"/>
              <a:gd name="connsiteY79" fmla="*/ 356046 h 3629025"/>
              <a:gd name="connsiteX80" fmla="*/ 893663 w 1752600"/>
              <a:gd name="connsiteY80" fmla="*/ 311278 h 3629025"/>
              <a:gd name="connsiteX81" fmla="*/ 897473 w 1752600"/>
              <a:gd name="connsiteY81" fmla="*/ 287466 h 3629025"/>
              <a:gd name="connsiteX82" fmla="*/ 1036538 w 1752600"/>
              <a:gd name="connsiteY82" fmla="*/ 91251 h 3629025"/>
              <a:gd name="connsiteX83" fmla="*/ 1189891 w 1752600"/>
              <a:gd name="connsiteY83" fmla="*/ 153163 h 3629025"/>
              <a:gd name="connsiteX84" fmla="*/ 1200369 w 1752600"/>
              <a:gd name="connsiteY84" fmla="*/ 170308 h 3629025"/>
              <a:gd name="connsiteX85" fmla="*/ 1228944 w 1752600"/>
              <a:gd name="connsiteY85" fmla="*/ 308421 h 3629025"/>
              <a:gd name="connsiteX86" fmla="*/ 1228944 w 1752600"/>
              <a:gd name="connsiteY86" fmla="*/ 423673 h 3629025"/>
              <a:gd name="connsiteX87" fmla="*/ 1215609 w 1752600"/>
              <a:gd name="connsiteY87" fmla="*/ 487491 h 3629025"/>
              <a:gd name="connsiteX88" fmla="*/ 1200369 w 1752600"/>
              <a:gd name="connsiteY88" fmla="*/ 509398 h 3629025"/>
              <a:gd name="connsiteX89" fmla="*/ 1185128 w 1752600"/>
              <a:gd name="connsiteY89" fmla="*/ 534163 h 3629025"/>
              <a:gd name="connsiteX90" fmla="*/ 1202273 w 1752600"/>
              <a:gd name="connsiteY90" fmla="*/ 579883 h 3629025"/>
              <a:gd name="connsiteX91" fmla="*/ 1281331 w 1752600"/>
              <a:gd name="connsiteY91" fmla="*/ 612268 h 3629025"/>
              <a:gd name="connsiteX92" fmla="*/ 1422301 w 1752600"/>
              <a:gd name="connsiteY92" fmla="*/ 630366 h 3629025"/>
              <a:gd name="connsiteX93" fmla="*/ 1452781 w 1752600"/>
              <a:gd name="connsiteY93" fmla="*/ 638938 h 3629025"/>
              <a:gd name="connsiteX94" fmla="*/ 1512789 w 1752600"/>
              <a:gd name="connsiteY94" fmla="*/ 677991 h 3629025"/>
              <a:gd name="connsiteX95" fmla="*/ 1567081 w 1752600"/>
              <a:gd name="connsiteY95" fmla="*/ 827533 h 3629025"/>
              <a:gd name="connsiteX96" fmla="*/ 1593751 w 1752600"/>
              <a:gd name="connsiteY96" fmla="*/ 1029463 h 3629025"/>
              <a:gd name="connsiteX97" fmla="*/ 1657569 w 1752600"/>
              <a:gd name="connsiteY97" fmla="*/ 1260921 h 3629025"/>
              <a:gd name="connsiteX98" fmla="*/ 1689953 w 1752600"/>
              <a:gd name="connsiteY98" fmla="*/ 1457136 h 3629025"/>
              <a:gd name="connsiteX99" fmla="*/ 1694716 w 1752600"/>
              <a:gd name="connsiteY99" fmla="*/ 1605726 h 3629025"/>
              <a:gd name="connsiteX100" fmla="*/ 1713766 w 1752600"/>
              <a:gd name="connsiteY100" fmla="*/ 1843851 h 3629025"/>
              <a:gd name="connsiteX101" fmla="*/ 1703289 w 1752600"/>
              <a:gd name="connsiteY101" fmla="*/ 1959103 h 3629025"/>
              <a:gd name="connsiteX102" fmla="*/ 1675666 w 1752600"/>
              <a:gd name="connsiteY102" fmla="*/ 2037208 h 3629025"/>
              <a:gd name="connsiteX103" fmla="*/ 1632803 w 1752600"/>
              <a:gd name="connsiteY103" fmla="*/ 2081023 h 3629025"/>
              <a:gd name="connsiteX104" fmla="*/ 1618516 w 1752600"/>
              <a:gd name="connsiteY104" fmla="*/ 2081023 h 3629025"/>
              <a:gd name="connsiteX105" fmla="*/ 1612801 w 1752600"/>
              <a:gd name="connsiteY105" fmla="*/ 2062926 h 3629025"/>
              <a:gd name="connsiteX106" fmla="*/ 1604228 w 1752600"/>
              <a:gd name="connsiteY106" fmla="*/ 2041971 h 3629025"/>
              <a:gd name="connsiteX107" fmla="*/ 1604228 w 1752600"/>
              <a:gd name="connsiteY107" fmla="*/ 2021968 h 3629025"/>
              <a:gd name="connsiteX108" fmla="*/ 1632803 w 1752600"/>
              <a:gd name="connsiteY108" fmla="*/ 1996251 h 3629025"/>
              <a:gd name="connsiteX109" fmla="*/ 1621373 w 1752600"/>
              <a:gd name="connsiteY109" fmla="*/ 1999108 h 3629025"/>
              <a:gd name="connsiteX110" fmla="*/ 1604228 w 1752600"/>
              <a:gd name="connsiteY110" fmla="*/ 1998156 h 3629025"/>
              <a:gd name="connsiteX111" fmla="*/ 1608039 w 1752600"/>
              <a:gd name="connsiteY111" fmla="*/ 1978153 h 3629025"/>
              <a:gd name="connsiteX112" fmla="*/ 1628994 w 1752600"/>
              <a:gd name="connsiteY112" fmla="*/ 1961961 h 3629025"/>
              <a:gd name="connsiteX113" fmla="*/ 1642328 w 1752600"/>
              <a:gd name="connsiteY113" fmla="*/ 1937196 h 3629025"/>
              <a:gd name="connsiteX114" fmla="*/ 1626136 w 1752600"/>
              <a:gd name="connsiteY114" fmla="*/ 1867663 h 3629025"/>
              <a:gd name="connsiteX115" fmla="*/ 1616611 w 1752600"/>
              <a:gd name="connsiteY115" fmla="*/ 1884808 h 3629025"/>
              <a:gd name="connsiteX116" fmla="*/ 1600419 w 1752600"/>
              <a:gd name="connsiteY116" fmla="*/ 1930528 h 3629025"/>
              <a:gd name="connsiteX117" fmla="*/ 1572796 w 1752600"/>
              <a:gd name="connsiteY117" fmla="*/ 1932433 h 3629025"/>
              <a:gd name="connsiteX118" fmla="*/ 1563271 w 1752600"/>
              <a:gd name="connsiteY118" fmla="*/ 1904811 h 3629025"/>
              <a:gd name="connsiteX119" fmla="*/ 1570891 w 1752600"/>
              <a:gd name="connsiteY119" fmla="*/ 1868616 h 3629025"/>
              <a:gd name="connsiteX120" fmla="*/ 1575653 w 1752600"/>
              <a:gd name="connsiteY120" fmla="*/ 1820991 h 3629025"/>
              <a:gd name="connsiteX121" fmla="*/ 1593751 w 1752600"/>
              <a:gd name="connsiteY121" fmla="*/ 1754316 h 3629025"/>
              <a:gd name="connsiteX122" fmla="*/ 1604228 w 1752600"/>
              <a:gd name="connsiteY122" fmla="*/ 1679068 h 3629025"/>
              <a:gd name="connsiteX123" fmla="*/ 1529933 w 1752600"/>
              <a:gd name="connsiteY123" fmla="*/ 1442848 h 3629025"/>
              <a:gd name="connsiteX124" fmla="*/ 1480403 w 1752600"/>
              <a:gd name="connsiteY124" fmla="*/ 1219963 h 3629025"/>
              <a:gd name="connsiteX125" fmla="*/ 1450876 w 1752600"/>
              <a:gd name="connsiteY125" fmla="*/ 1131381 h 3629025"/>
              <a:gd name="connsiteX126" fmla="*/ 1443256 w 1752600"/>
              <a:gd name="connsiteY126" fmla="*/ 1169481 h 3629025"/>
              <a:gd name="connsiteX127" fmla="*/ 1433731 w 1752600"/>
              <a:gd name="connsiteY127" fmla="*/ 1439038 h 3629025"/>
              <a:gd name="connsiteX128" fmla="*/ 1513741 w 1752600"/>
              <a:gd name="connsiteY128" fmla="*/ 1788606 h 3629025"/>
              <a:gd name="connsiteX129" fmla="*/ 1536601 w 1752600"/>
              <a:gd name="connsiteY129" fmla="*/ 1981011 h 3629025"/>
              <a:gd name="connsiteX130" fmla="*/ 1543269 w 1752600"/>
              <a:gd name="connsiteY130" fmla="*/ 2315338 h 3629025"/>
              <a:gd name="connsiteX131" fmla="*/ 1544221 w 1752600"/>
              <a:gd name="connsiteY131" fmla="*/ 2343913 h 3629025"/>
              <a:gd name="connsiteX132" fmla="*/ 1520408 w 1752600"/>
              <a:gd name="connsiteY132" fmla="*/ 2391538 h 3629025"/>
              <a:gd name="connsiteX133" fmla="*/ 1511836 w 1752600"/>
              <a:gd name="connsiteY133" fmla="*/ 2406778 h 3629025"/>
              <a:gd name="connsiteX134" fmla="*/ 1507073 w 1752600"/>
              <a:gd name="connsiteY134" fmla="*/ 2533461 h 3629025"/>
              <a:gd name="connsiteX135" fmla="*/ 1544221 w 1752600"/>
              <a:gd name="connsiteY135" fmla="*/ 2776348 h 3629025"/>
              <a:gd name="connsiteX136" fmla="*/ 1545173 w 1752600"/>
              <a:gd name="connsiteY136" fmla="*/ 2880171 h 3629025"/>
              <a:gd name="connsiteX137" fmla="*/ 1543269 w 1752600"/>
              <a:gd name="connsiteY137" fmla="*/ 2910651 h 3629025"/>
              <a:gd name="connsiteX138" fmla="*/ 1530886 w 1752600"/>
              <a:gd name="connsiteY138" fmla="*/ 3227833 h 3629025"/>
              <a:gd name="connsiteX139" fmla="*/ 1535648 w 1752600"/>
              <a:gd name="connsiteY139" fmla="*/ 3270696 h 3629025"/>
              <a:gd name="connsiteX140" fmla="*/ 1544221 w 1752600"/>
              <a:gd name="connsiteY140" fmla="*/ 3307843 h 3629025"/>
              <a:gd name="connsiteX141" fmla="*/ 1552794 w 1752600"/>
              <a:gd name="connsiteY141" fmla="*/ 3327846 h 3629025"/>
              <a:gd name="connsiteX142" fmla="*/ 1613753 w 1752600"/>
              <a:gd name="connsiteY142" fmla="*/ 3403093 h 3629025"/>
              <a:gd name="connsiteX143" fmla="*/ 1698526 w 1752600"/>
              <a:gd name="connsiteY143" fmla="*/ 3465006 h 3629025"/>
              <a:gd name="connsiteX144" fmla="*/ 1731864 w 1752600"/>
              <a:gd name="connsiteY144" fmla="*/ 3511678 h 3629025"/>
              <a:gd name="connsiteX145" fmla="*/ 1743294 w 1752600"/>
              <a:gd name="connsiteY145" fmla="*/ 3532633 h 3629025"/>
              <a:gd name="connsiteX146" fmla="*/ 1742341 w 1752600"/>
              <a:gd name="connsiteY146" fmla="*/ 3560256 h 3629025"/>
              <a:gd name="connsiteX147" fmla="*/ 1709956 w 1752600"/>
              <a:gd name="connsiteY147" fmla="*/ 3573591 h 3629025"/>
              <a:gd name="connsiteX148" fmla="*/ 1578511 w 1752600"/>
              <a:gd name="connsiteY148" fmla="*/ 3562161 h 3629025"/>
              <a:gd name="connsiteX149" fmla="*/ 1445161 w 1752600"/>
              <a:gd name="connsiteY149" fmla="*/ 3511678 h 3629025"/>
              <a:gd name="connsiteX150" fmla="*/ 1422301 w 1752600"/>
              <a:gd name="connsiteY150" fmla="*/ 3500248 h 3629025"/>
              <a:gd name="connsiteX151" fmla="*/ 1411823 w 1752600"/>
              <a:gd name="connsiteY151" fmla="*/ 3466911 h 3629025"/>
              <a:gd name="connsiteX152" fmla="*/ 1413728 w 1752600"/>
              <a:gd name="connsiteY152" fmla="*/ 3455481 h 3629025"/>
              <a:gd name="connsiteX153" fmla="*/ 1414681 w 1752600"/>
              <a:gd name="connsiteY153" fmla="*/ 3357373 h 3629025"/>
              <a:gd name="connsiteX154" fmla="*/ 1397536 w 1752600"/>
              <a:gd name="connsiteY154" fmla="*/ 3164016 h 3629025"/>
              <a:gd name="connsiteX155" fmla="*/ 1364198 w 1752600"/>
              <a:gd name="connsiteY155" fmla="*/ 3003996 h 3629025"/>
              <a:gd name="connsiteX156" fmla="*/ 1344196 w 1752600"/>
              <a:gd name="connsiteY156" fmla="*/ 2947798 h 3629025"/>
              <a:gd name="connsiteX157" fmla="*/ 1328003 w 1752600"/>
              <a:gd name="connsiteY157" fmla="*/ 2864931 h 3629025"/>
              <a:gd name="connsiteX158" fmla="*/ 1334671 w 1752600"/>
              <a:gd name="connsiteY158" fmla="*/ 2714436 h 3629025"/>
              <a:gd name="connsiteX159" fmla="*/ 1317526 w 1752600"/>
              <a:gd name="connsiteY159" fmla="*/ 2611566 h 3629025"/>
              <a:gd name="connsiteX160" fmla="*/ 1281331 w 1752600"/>
              <a:gd name="connsiteY160" fmla="*/ 2448688 h 3629025"/>
              <a:gd name="connsiteX161" fmla="*/ 1277521 w 1752600"/>
              <a:gd name="connsiteY161" fmla="*/ 2420113 h 3629025"/>
              <a:gd name="connsiteX162" fmla="*/ 1260376 w 1752600"/>
              <a:gd name="connsiteY162" fmla="*/ 2394396 h 3629025"/>
              <a:gd name="connsiteX163" fmla="*/ 1241326 w 1752600"/>
              <a:gd name="connsiteY163" fmla="*/ 2364868 h 3629025"/>
              <a:gd name="connsiteX164" fmla="*/ 1185128 w 1752600"/>
              <a:gd name="connsiteY164" fmla="*/ 2009586 h 36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752600" h="3629025">
                <a:moveTo>
                  <a:pt x="1178461" y="1915288"/>
                </a:moveTo>
                <a:cubicBezTo>
                  <a:pt x="1177509" y="1904811"/>
                  <a:pt x="1173698" y="1892428"/>
                  <a:pt x="1160363" y="1892428"/>
                </a:cubicBezTo>
                <a:cubicBezTo>
                  <a:pt x="1147981" y="1892428"/>
                  <a:pt x="1147981" y="1905763"/>
                  <a:pt x="1147028" y="1914336"/>
                </a:cubicBezTo>
                <a:cubicBezTo>
                  <a:pt x="1141313" y="1962913"/>
                  <a:pt x="1136551" y="2011491"/>
                  <a:pt x="1130836" y="2060068"/>
                </a:cubicBezTo>
                <a:cubicBezTo>
                  <a:pt x="1119406" y="2147698"/>
                  <a:pt x="1102261" y="2235328"/>
                  <a:pt x="1088926" y="2322006"/>
                </a:cubicBezTo>
                <a:cubicBezTo>
                  <a:pt x="1086069" y="2339151"/>
                  <a:pt x="1083211" y="2357248"/>
                  <a:pt x="1080353" y="2374393"/>
                </a:cubicBezTo>
                <a:cubicBezTo>
                  <a:pt x="1078448" y="2388681"/>
                  <a:pt x="1071781" y="2398206"/>
                  <a:pt x="1057494" y="2402016"/>
                </a:cubicBezTo>
                <a:cubicBezTo>
                  <a:pt x="1046063" y="2404873"/>
                  <a:pt x="1041301" y="2411541"/>
                  <a:pt x="1039396" y="2422971"/>
                </a:cubicBezTo>
                <a:cubicBezTo>
                  <a:pt x="1031776" y="2466786"/>
                  <a:pt x="1019393" y="2509648"/>
                  <a:pt x="1016536" y="2554416"/>
                </a:cubicBezTo>
                <a:cubicBezTo>
                  <a:pt x="1015583" y="2578228"/>
                  <a:pt x="1003201" y="2600136"/>
                  <a:pt x="991771" y="2621091"/>
                </a:cubicBezTo>
                <a:cubicBezTo>
                  <a:pt x="968911" y="2662048"/>
                  <a:pt x="958433" y="2705863"/>
                  <a:pt x="960338" y="2752536"/>
                </a:cubicBezTo>
                <a:cubicBezTo>
                  <a:pt x="964148" y="2840166"/>
                  <a:pt x="948908" y="2923986"/>
                  <a:pt x="922238" y="3007806"/>
                </a:cubicBezTo>
                <a:cubicBezTo>
                  <a:pt x="902236" y="3071623"/>
                  <a:pt x="891758" y="3138298"/>
                  <a:pt x="881281" y="3204021"/>
                </a:cubicBezTo>
                <a:cubicBezTo>
                  <a:pt x="877471" y="3224023"/>
                  <a:pt x="878423" y="3245931"/>
                  <a:pt x="881281" y="3265933"/>
                </a:cubicBezTo>
                <a:cubicBezTo>
                  <a:pt x="887948" y="3310701"/>
                  <a:pt x="879376" y="3354516"/>
                  <a:pt x="872708" y="3399283"/>
                </a:cubicBezTo>
                <a:cubicBezTo>
                  <a:pt x="870803" y="3414523"/>
                  <a:pt x="868898" y="3430716"/>
                  <a:pt x="867946" y="3445956"/>
                </a:cubicBezTo>
                <a:cubicBezTo>
                  <a:pt x="866993" y="3454528"/>
                  <a:pt x="878423" y="3484056"/>
                  <a:pt x="877471" y="3490723"/>
                </a:cubicBezTo>
                <a:cubicBezTo>
                  <a:pt x="876518" y="3512631"/>
                  <a:pt x="871756" y="3534538"/>
                  <a:pt x="869851" y="3557398"/>
                </a:cubicBezTo>
                <a:cubicBezTo>
                  <a:pt x="867946" y="3571686"/>
                  <a:pt x="853658" y="3578353"/>
                  <a:pt x="840323" y="3581211"/>
                </a:cubicBezTo>
                <a:cubicBezTo>
                  <a:pt x="794603" y="3589783"/>
                  <a:pt x="747931" y="3590736"/>
                  <a:pt x="703163" y="3575496"/>
                </a:cubicBezTo>
                <a:cubicBezTo>
                  <a:pt x="679351" y="3567876"/>
                  <a:pt x="669826" y="3550731"/>
                  <a:pt x="673636" y="3525966"/>
                </a:cubicBezTo>
                <a:cubicBezTo>
                  <a:pt x="678398" y="3497391"/>
                  <a:pt x="687923" y="3472626"/>
                  <a:pt x="709831" y="3450718"/>
                </a:cubicBezTo>
                <a:cubicBezTo>
                  <a:pt x="732691" y="3427858"/>
                  <a:pt x="740311" y="3394521"/>
                  <a:pt x="741263" y="3363088"/>
                </a:cubicBezTo>
                <a:cubicBezTo>
                  <a:pt x="742216" y="3333561"/>
                  <a:pt x="746026" y="3304986"/>
                  <a:pt x="755551" y="3276411"/>
                </a:cubicBezTo>
                <a:cubicBezTo>
                  <a:pt x="766981" y="3241168"/>
                  <a:pt x="761266" y="3204021"/>
                  <a:pt x="760313" y="3168778"/>
                </a:cubicBezTo>
                <a:cubicBezTo>
                  <a:pt x="757456" y="3088768"/>
                  <a:pt x="746978" y="3008758"/>
                  <a:pt x="744121" y="2928748"/>
                </a:cubicBezTo>
                <a:cubicBezTo>
                  <a:pt x="743168" y="2891601"/>
                  <a:pt x="738406" y="2855406"/>
                  <a:pt x="740311" y="2818258"/>
                </a:cubicBezTo>
                <a:cubicBezTo>
                  <a:pt x="743168" y="2770633"/>
                  <a:pt x="761266" y="2725866"/>
                  <a:pt x="773648" y="2680146"/>
                </a:cubicBezTo>
                <a:cubicBezTo>
                  <a:pt x="786983" y="2631568"/>
                  <a:pt x="796508" y="2582991"/>
                  <a:pt x="798413" y="2532508"/>
                </a:cubicBezTo>
                <a:cubicBezTo>
                  <a:pt x="799366" y="2495361"/>
                  <a:pt x="807938" y="2457261"/>
                  <a:pt x="809843" y="2419161"/>
                </a:cubicBezTo>
                <a:cubicBezTo>
                  <a:pt x="810796" y="2406778"/>
                  <a:pt x="807938" y="2397253"/>
                  <a:pt x="797461" y="2388681"/>
                </a:cubicBezTo>
                <a:cubicBezTo>
                  <a:pt x="782221" y="2376298"/>
                  <a:pt x="778411" y="2358201"/>
                  <a:pt x="779363" y="2340103"/>
                </a:cubicBezTo>
                <a:cubicBezTo>
                  <a:pt x="786983" y="2226756"/>
                  <a:pt x="783173" y="2112456"/>
                  <a:pt x="789841" y="1999108"/>
                </a:cubicBezTo>
                <a:cubicBezTo>
                  <a:pt x="793651" y="1917193"/>
                  <a:pt x="810796" y="1836231"/>
                  <a:pt x="824131" y="1756221"/>
                </a:cubicBezTo>
                <a:cubicBezTo>
                  <a:pt x="845086" y="1635253"/>
                  <a:pt x="869851" y="1514286"/>
                  <a:pt x="890806" y="1393318"/>
                </a:cubicBezTo>
                <a:cubicBezTo>
                  <a:pt x="901283" y="1331406"/>
                  <a:pt x="903188" y="1270446"/>
                  <a:pt x="872708" y="1211391"/>
                </a:cubicBezTo>
                <a:cubicBezTo>
                  <a:pt x="861278" y="1188531"/>
                  <a:pt x="854611" y="1163766"/>
                  <a:pt x="846991" y="1139001"/>
                </a:cubicBezTo>
                <a:cubicBezTo>
                  <a:pt x="834608" y="1097091"/>
                  <a:pt x="821273" y="1054228"/>
                  <a:pt x="803176" y="1014223"/>
                </a:cubicBezTo>
                <a:cubicBezTo>
                  <a:pt x="796508" y="999936"/>
                  <a:pt x="790793" y="985648"/>
                  <a:pt x="788888" y="968503"/>
                </a:cubicBezTo>
                <a:cubicBezTo>
                  <a:pt x="786983" y="984696"/>
                  <a:pt x="786031" y="999936"/>
                  <a:pt x="783173" y="1016128"/>
                </a:cubicBezTo>
                <a:cubicBezTo>
                  <a:pt x="778411" y="1041846"/>
                  <a:pt x="762218" y="1093281"/>
                  <a:pt x="748883" y="1117093"/>
                </a:cubicBezTo>
                <a:cubicBezTo>
                  <a:pt x="738406" y="1135191"/>
                  <a:pt x="746026" y="1128523"/>
                  <a:pt x="746978" y="1148526"/>
                </a:cubicBezTo>
                <a:cubicBezTo>
                  <a:pt x="753646" y="1242823"/>
                  <a:pt x="760313" y="1336168"/>
                  <a:pt x="766028" y="1430466"/>
                </a:cubicBezTo>
                <a:cubicBezTo>
                  <a:pt x="768886" y="1473328"/>
                  <a:pt x="770791" y="1516191"/>
                  <a:pt x="772696" y="1559053"/>
                </a:cubicBezTo>
                <a:cubicBezTo>
                  <a:pt x="781268" y="1763841"/>
                  <a:pt x="783173" y="1969581"/>
                  <a:pt x="779363" y="2174368"/>
                </a:cubicBezTo>
                <a:cubicBezTo>
                  <a:pt x="776506" y="2297241"/>
                  <a:pt x="768886" y="2420113"/>
                  <a:pt x="757456" y="2542986"/>
                </a:cubicBezTo>
                <a:cubicBezTo>
                  <a:pt x="747931" y="2648713"/>
                  <a:pt x="741263" y="2754441"/>
                  <a:pt x="729833" y="2859216"/>
                </a:cubicBezTo>
                <a:cubicBezTo>
                  <a:pt x="707926" y="3060193"/>
                  <a:pt x="678398" y="3260218"/>
                  <a:pt x="611723" y="3453576"/>
                </a:cubicBezTo>
                <a:cubicBezTo>
                  <a:pt x="602198" y="3482151"/>
                  <a:pt x="593626" y="3511678"/>
                  <a:pt x="584101" y="3541206"/>
                </a:cubicBezTo>
                <a:cubicBezTo>
                  <a:pt x="580291" y="3551683"/>
                  <a:pt x="574576" y="3561208"/>
                  <a:pt x="568861" y="3570733"/>
                </a:cubicBezTo>
                <a:cubicBezTo>
                  <a:pt x="553621" y="3593593"/>
                  <a:pt x="532666" y="3604071"/>
                  <a:pt x="505996" y="3595498"/>
                </a:cubicBezTo>
                <a:cubicBezTo>
                  <a:pt x="457418" y="3579306"/>
                  <a:pt x="411698" y="3581211"/>
                  <a:pt x="370741" y="3613596"/>
                </a:cubicBezTo>
                <a:cubicBezTo>
                  <a:pt x="316448" y="3642171"/>
                  <a:pt x="278348" y="3630741"/>
                  <a:pt x="254536" y="3575496"/>
                </a:cubicBezTo>
                <a:cubicBezTo>
                  <a:pt x="233581" y="3525966"/>
                  <a:pt x="214531" y="3475483"/>
                  <a:pt x="197386" y="3423096"/>
                </a:cubicBezTo>
                <a:cubicBezTo>
                  <a:pt x="193576" y="3410713"/>
                  <a:pt x="119281" y="3156396"/>
                  <a:pt x="105946" y="3055431"/>
                </a:cubicBezTo>
                <a:cubicBezTo>
                  <a:pt x="90706" y="2978278"/>
                  <a:pt x="69751" y="2906841"/>
                  <a:pt x="59273" y="2831593"/>
                </a:cubicBezTo>
                <a:cubicBezTo>
                  <a:pt x="7838" y="2493456"/>
                  <a:pt x="-9307" y="1693356"/>
                  <a:pt x="24983" y="1456183"/>
                </a:cubicBezTo>
                <a:cubicBezTo>
                  <a:pt x="30698" y="1390461"/>
                  <a:pt x="37366" y="1323786"/>
                  <a:pt x="44033" y="1258063"/>
                </a:cubicBezTo>
                <a:cubicBezTo>
                  <a:pt x="44986" y="1245681"/>
                  <a:pt x="45938" y="1235203"/>
                  <a:pt x="32603" y="1225678"/>
                </a:cubicBezTo>
                <a:cubicBezTo>
                  <a:pt x="20221" y="1217106"/>
                  <a:pt x="24031" y="1205676"/>
                  <a:pt x="34508" y="1198056"/>
                </a:cubicBezTo>
                <a:cubicBezTo>
                  <a:pt x="44033" y="1190436"/>
                  <a:pt x="41176" y="1185673"/>
                  <a:pt x="33556" y="1180911"/>
                </a:cubicBezTo>
                <a:cubicBezTo>
                  <a:pt x="30698" y="1179006"/>
                  <a:pt x="8791" y="1165671"/>
                  <a:pt x="8791" y="1154241"/>
                </a:cubicBezTo>
                <a:cubicBezTo>
                  <a:pt x="8791" y="1141858"/>
                  <a:pt x="19268" y="1138048"/>
                  <a:pt x="28793" y="1134238"/>
                </a:cubicBezTo>
                <a:cubicBezTo>
                  <a:pt x="38318" y="1130428"/>
                  <a:pt x="41176" y="1127571"/>
                  <a:pt x="32603" y="1118046"/>
                </a:cubicBezTo>
                <a:cubicBezTo>
                  <a:pt x="15458" y="1098043"/>
                  <a:pt x="20221" y="1081851"/>
                  <a:pt x="44986" y="1074231"/>
                </a:cubicBezTo>
                <a:cubicBezTo>
                  <a:pt x="54511" y="1071373"/>
                  <a:pt x="51653" y="1068516"/>
                  <a:pt x="47843" y="1062801"/>
                </a:cubicBezTo>
                <a:cubicBezTo>
                  <a:pt x="30698" y="1035178"/>
                  <a:pt x="39271" y="1015176"/>
                  <a:pt x="69751" y="1007556"/>
                </a:cubicBezTo>
                <a:cubicBezTo>
                  <a:pt x="79276" y="1004698"/>
                  <a:pt x="106898" y="846583"/>
                  <a:pt x="127853" y="776098"/>
                </a:cubicBezTo>
                <a:cubicBezTo>
                  <a:pt x="180241" y="597028"/>
                  <a:pt x="233581" y="418911"/>
                  <a:pt x="321211" y="252223"/>
                </a:cubicBezTo>
                <a:cubicBezTo>
                  <a:pt x="365978" y="167451"/>
                  <a:pt x="424081" y="93156"/>
                  <a:pt x="485041" y="19813"/>
                </a:cubicBezTo>
                <a:cubicBezTo>
                  <a:pt x="500281" y="763"/>
                  <a:pt x="516473" y="3621"/>
                  <a:pt x="528856" y="25528"/>
                </a:cubicBezTo>
                <a:cubicBezTo>
                  <a:pt x="547906" y="61723"/>
                  <a:pt x="559336" y="100776"/>
                  <a:pt x="569813" y="140781"/>
                </a:cubicBezTo>
                <a:cubicBezTo>
                  <a:pt x="619343" y="326518"/>
                  <a:pt x="658396" y="515113"/>
                  <a:pt x="690781" y="704661"/>
                </a:cubicBezTo>
                <a:cubicBezTo>
                  <a:pt x="694591" y="727521"/>
                  <a:pt x="694591" y="727521"/>
                  <a:pt x="713641" y="713233"/>
                </a:cubicBezTo>
                <a:cubicBezTo>
                  <a:pt x="727928" y="702756"/>
                  <a:pt x="847943" y="667513"/>
                  <a:pt x="870803" y="663703"/>
                </a:cubicBezTo>
                <a:cubicBezTo>
                  <a:pt x="896521" y="659893"/>
                  <a:pt x="919381" y="647511"/>
                  <a:pt x="942241" y="637033"/>
                </a:cubicBezTo>
                <a:cubicBezTo>
                  <a:pt x="957481" y="630366"/>
                  <a:pt x="964148" y="616078"/>
                  <a:pt x="966053" y="598933"/>
                </a:cubicBezTo>
                <a:cubicBezTo>
                  <a:pt x="970816" y="543688"/>
                  <a:pt x="964148" y="490348"/>
                  <a:pt x="945098" y="437961"/>
                </a:cubicBezTo>
                <a:cubicBezTo>
                  <a:pt x="940336" y="425578"/>
                  <a:pt x="931763" y="418911"/>
                  <a:pt x="921286" y="413196"/>
                </a:cubicBezTo>
                <a:cubicBezTo>
                  <a:pt x="899378" y="399861"/>
                  <a:pt x="888901" y="379858"/>
                  <a:pt x="883186" y="356046"/>
                </a:cubicBezTo>
                <a:cubicBezTo>
                  <a:pt x="879376" y="339853"/>
                  <a:pt x="878423" y="323661"/>
                  <a:pt x="893663" y="311278"/>
                </a:cubicBezTo>
                <a:cubicBezTo>
                  <a:pt x="901283" y="304611"/>
                  <a:pt x="898426" y="296038"/>
                  <a:pt x="897473" y="287466"/>
                </a:cubicBezTo>
                <a:cubicBezTo>
                  <a:pt x="873661" y="172213"/>
                  <a:pt x="947956" y="111253"/>
                  <a:pt x="1036538" y="91251"/>
                </a:cubicBezTo>
                <a:cubicBezTo>
                  <a:pt x="1100356" y="76963"/>
                  <a:pt x="1148934" y="107443"/>
                  <a:pt x="1189891" y="153163"/>
                </a:cubicBezTo>
                <a:cubicBezTo>
                  <a:pt x="1194653" y="157926"/>
                  <a:pt x="1198463" y="163641"/>
                  <a:pt x="1200369" y="170308"/>
                </a:cubicBezTo>
                <a:cubicBezTo>
                  <a:pt x="1213703" y="216028"/>
                  <a:pt x="1232753" y="258891"/>
                  <a:pt x="1228944" y="308421"/>
                </a:cubicBezTo>
                <a:cubicBezTo>
                  <a:pt x="1226086" y="346521"/>
                  <a:pt x="1232753" y="385573"/>
                  <a:pt x="1228944" y="423673"/>
                </a:cubicBezTo>
                <a:cubicBezTo>
                  <a:pt x="1227039" y="445581"/>
                  <a:pt x="1224181" y="466536"/>
                  <a:pt x="1215609" y="487491"/>
                </a:cubicBezTo>
                <a:cubicBezTo>
                  <a:pt x="1211798" y="496063"/>
                  <a:pt x="1207988" y="503683"/>
                  <a:pt x="1200369" y="509398"/>
                </a:cubicBezTo>
                <a:cubicBezTo>
                  <a:pt x="1192748" y="516066"/>
                  <a:pt x="1183223" y="520828"/>
                  <a:pt x="1185128" y="534163"/>
                </a:cubicBezTo>
                <a:cubicBezTo>
                  <a:pt x="1187986" y="550356"/>
                  <a:pt x="1188938" y="567501"/>
                  <a:pt x="1202273" y="579883"/>
                </a:cubicBezTo>
                <a:cubicBezTo>
                  <a:pt x="1224181" y="600838"/>
                  <a:pt x="1251803" y="608458"/>
                  <a:pt x="1281331" y="612268"/>
                </a:cubicBezTo>
                <a:cubicBezTo>
                  <a:pt x="1315621" y="617031"/>
                  <a:pt x="1380391" y="621793"/>
                  <a:pt x="1422301" y="630366"/>
                </a:cubicBezTo>
                <a:cubicBezTo>
                  <a:pt x="1430873" y="637033"/>
                  <a:pt x="1442303" y="637033"/>
                  <a:pt x="1452781" y="638938"/>
                </a:cubicBezTo>
                <a:cubicBezTo>
                  <a:pt x="1477546" y="644653"/>
                  <a:pt x="1496596" y="657988"/>
                  <a:pt x="1512789" y="677991"/>
                </a:cubicBezTo>
                <a:cubicBezTo>
                  <a:pt x="1548031" y="721806"/>
                  <a:pt x="1564223" y="771336"/>
                  <a:pt x="1567081" y="827533"/>
                </a:cubicBezTo>
                <a:cubicBezTo>
                  <a:pt x="1570891" y="895161"/>
                  <a:pt x="1586131" y="961836"/>
                  <a:pt x="1593751" y="1029463"/>
                </a:cubicBezTo>
                <a:cubicBezTo>
                  <a:pt x="1602323" y="1110426"/>
                  <a:pt x="1631851" y="1184721"/>
                  <a:pt x="1657569" y="1260921"/>
                </a:cubicBezTo>
                <a:cubicBezTo>
                  <a:pt x="1679476" y="1323786"/>
                  <a:pt x="1686144" y="1390461"/>
                  <a:pt x="1689953" y="1457136"/>
                </a:cubicBezTo>
                <a:cubicBezTo>
                  <a:pt x="1692811" y="1506666"/>
                  <a:pt x="1689953" y="1556196"/>
                  <a:pt x="1694716" y="1605726"/>
                </a:cubicBezTo>
                <a:cubicBezTo>
                  <a:pt x="1701383" y="1684783"/>
                  <a:pt x="1703289" y="1764793"/>
                  <a:pt x="1713766" y="1843851"/>
                </a:cubicBezTo>
                <a:cubicBezTo>
                  <a:pt x="1718528" y="1882903"/>
                  <a:pt x="1718528" y="1921003"/>
                  <a:pt x="1703289" y="1959103"/>
                </a:cubicBezTo>
                <a:cubicBezTo>
                  <a:pt x="1692811" y="1984821"/>
                  <a:pt x="1689953" y="2012443"/>
                  <a:pt x="1675666" y="2037208"/>
                </a:cubicBezTo>
                <a:cubicBezTo>
                  <a:pt x="1665189" y="2056258"/>
                  <a:pt x="1648996" y="2067688"/>
                  <a:pt x="1632803" y="2081023"/>
                </a:cubicBezTo>
                <a:cubicBezTo>
                  <a:pt x="1628041" y="2084833"/>
                  <a:pt x="1623278" y="2084833"/>
                  <a:pt x="1618516" y="2081023"/>
                </a:cubicBezTo>
                <a:cubicBezTo>
                  <a:pt x="1611848" y="2076261"/>
                  <a:pt x="1609944" y="2069593"/>
                  <a:pt x="1612801" y="2062926"/>
                </a:cubicBezTo>
                <a:cubicBezTo>
                  <a:pt x="1618516" y="2051496"/>
                  <a:pt x="1614706" y="2046733"/>
                  <a:pt x="1604228" y="2041971"/>
                </a:cubicBezTo>
                <a:cubicBezTo>
                  <a:pt x="1593751" y="2037208"/>
                  <a:pt x="1596608" y="2028636"/>
                  <a:pt x="1604228" y="2021968"/>
                </a:cubicBezTo>
                <a:cubicBezTo>
                  <a:pt x="1613753" y="2013396"/>
                  <a:pt x="1625183" y="2007681"/>
                  <a:pt x="1632803" y="1996251"/>
                </a:cubicBezTo>
                <a:cubicBezTo>
                  <a:pt x="1628041" y="1994346"/>
                  <a:pt x="1625183" y="1998156"/>
                  <a:pt x="1621373" y="1999108"/>
                </a:cubicBezTo>
                <a:cubicBezTo>
                  <a:pt x="1615658" y="2001013"/>
                  <a:pt x="1608991" y="2003871"/>
                  <a:pt x="1604228" y="1998156"/>
                </a:cubicBezTo>
                <a:cubicBezTo>
                  <a:pt x="1599466" y="1991488"/>
                  <a:pt x="1602323" y="1983868"/>
                  <a:pt x="1608039" y="1978153"/>
                </a:cubicBezTo>
                <a:cubicBezTo>
                  <a:pt x="1614706" y="1972438"/>
                  <a:pt x="1621373" y="1966723"/>
                  <a:pt x="1628994" y="1961961"/>
                </a:cubicBezTo>
                <a:cubicBezTo>
                  <a:pt x="1637566" y="1956246"/>
                  <a:pt x="1644233" y="1947673"/>
                  <a:pt x="1642328" y="1937196"/>
                </a:cubicBezTo>
                <a:cubicBezTo>
                  <a:pt x="1637566" y="1914336"/>
                  <a:pt x="1631851" y="1892428"/>
                  <a:pt x="1626136" y="1867663"/>
                </a:cubicBezTo>
                <a:cubicBezTo>
                  <a:pt x="1618516" y="1873378"/>
                  <a:pt x="1618516" y="1879093"/>
                  <a:pt x="1616611" y="1884808"/>
                </a:cubicBezTo>
                <a:cubicBezTo>
                  <a:pt x="1612801" y="1900048"/>
                  <a:pt x="1609944" y="1916241"/>
                  <a:pt x="1600419" y="1930528"/>
                </a:cubicBezTo>
                <a:cubicBezTo>
                  <a:pt x="1591846" y="1942911"/>
                  <a:pt x="1583273" y="1942911"/>
                  <a:pt x="1572796" y="1932433"/>
                </a:cubicBezTo>
                <a:cubicBezTo>
                  <a:pt x="1566128" y="1924813"/>
                  <a:pt x="1561366" y="1915288"/>
                  <a:pt x="1563271" y="1904811"/>
                </a:cubicBezTo>
                <a:cubicBezTo>
                  <a:pt x="1565176" y="1892428"/>
                  <a:pt x="1568033" y="1880998"/>
                  <a:pt x="1570891" y="1868616"/>
                </a:cubicBezTo>
                <a:cubicBezTo>
                  <a:pt x="1574701" y="1852423"/>
                  <a:pt x="1577558" y="1837183"/>
                  <a:pt x="1575653" y="1820991"/>
                </a:cubicBezTo>
                <a:cubicBezTo>
                  <a:pt x="1573748" y="1797178"/>
                  <a:pt x="1579464" y="1774318"/>
                  <a:pt x="1593751" y="1754316"/>
                </a:cubicBezTo>
                <a:cubicBezTo>
                  <a:pt x="1610896" y="1730503"/>
                  <a:pt x="1611848" y="1705738"/>
                  <a:pt x="1604228" y="1679068"/>
                </a:cubicBezTo>
                <a:cubicBezTo>
                  <a:pt x="1581369" y="1600011"/>
                  <a:pt x="1559461" y="1520001"/>
                  <a:pt x="1529933" y="1442848"/>
                </a:cubicBezTo>
                <a:cubicBezTo>
                  <a:pt x="1502311" y="1371411"/>
                  <a:pt x="1487071" y="1296163"/>
                  <a:pt x="1480403" y="1219963"/>
                </a:cubicBezTo>
                <a:cubicBezTo>
                  <a:pt x="1477546" y="1189483"/>
                  <a:pt x="1469926" y="1159956"/>
                  <a:pt x="1450876" y="1131381"/>
                </a:cubicBezTo>
                <a:cubicBezTo>
                  <a:pt x="1444208" y="1144716"/>
                  <a:pt x="1444208" y="1158051"/>
                  <a:pt x="1443256" y="1169481"/>
                </a:cubicBezTo>
                <a:cubicBezTo>
                  <a:pt x="1435636" y="1256158"/>
                  <a:pt x="1424206" y="1352361"/>
                  <a:pt x="1433731" y="1439038"/>
                </a:cubicBezTo>
                <a:cubicBezTo>
                  <a:pt x="1448019" y="1560006"/>
                  <a:pt x="1489928" y="1669543"/>
                  <a:pt x="1513741" y="1788606"/>
                </a:cubicBezTo>
                <a:cubicBezTo>
                  <a:pt x="1526123" y="1852423"/>
                  <a:pt x="1531839" y="1916241"/>
                  <a:pt x="1536601" y="1981011"/>
                </a:cubicBezTo>
                <a:cubicBezTo>
                  <a:pt x="1545173" y="2092453"/>
                  <a:pt x="1542316" y="2203896"/>
                  <a:pt x="1543269" y="2315338"/>
                </a:cubicBezTo>
                <a:cubicBezTo>
                  <a:pt x="1543269" y="2324863"/>
                  <a:pt x="1543269" y="2334388"/>
                  <a:pt x="1544221" y="2343913"/>
                </a:cubicBezTo>
                <a:cubicBezTo>
                  <a:pt x="1546126" y="2364868"/>
                  <a:pt x="1543269" y="2382966"/>
                  <a:pt x="1520408" y="2391538"/>
                </a:cubicBezTo>
                <a:cubicBezTo>
                  <a:pt x="1513741" y="2394396"/>
                  <a:pt x="1512789" y="2400111"/>
                  <a:pt x="1511836" y="2406778"/>
                </a:cubicBezTo>
                <a:cubicBezTo>
                  <a:pt x="1504216" y="2448688"/>
                  <a:pt x="1505169" y="2491551"/>
                  <a:pt x="1507073" y="2533461"/>
                </a:cubicBezTo>
                <a:cubicBezTo>
                  <a:pt x="1511836" y="2615376"/>
                  <a:pt x="1532791" y="2695386"/>
                  <a:pt x="1544221" y="2776348"/>
                </a:cubicBezTo>
                <a:cubicBezTo>
                  <a:pt x="1548983" y="2810638"/>
                  <a:pt x="1546126" y="2844928"/>
                  <a:pt x="1545173" y="2880171"/>
                </a:cubicBezTo>
                <a:cubicBezTo>
                  <a:pt x="1545173" y="2890648"/>
                  <a:pt x="1543269" y="2900173"/>
                  <a:pt x="1543269" y="2910651"/>
                </a:cubicBezTo>
                <a:cubicBezTo>
                  <a:pt x="1542316" y="3016378"/>
                  <a:pt x="1535648" y="3122106"/>
                  <a:pt x="1530886" y="3227833"/>
                </a:cubicBezTo>
                <a:cubicBezTo>
                  <a:pt x="1529933" y="3242121"/>
                  <a:pt x="1531839" y="3256408"/>
                  <a:pt x="1535648" y="3270696"/>
                </a:cubicBezTo>
                <a:cubicBezTo>
                  <a:pt x="1538506" y="3283078"/>
                  <a:pt x="1543269" y="3295461"/>
                  <a:pt x="1544221" y="3307843"/>
                </a:cubicBezTo>
                <a:cubicBezTo>
                  <a:pt x="1545173" y="3315463"/>
                  <a:pt x="1548031" y="3322131"/>
                  <a:pt x="1552794" y="3327846"/>
                </a:cubicBezTo>
                <a:cubicBezTo>
                  <a:pt x="1572796" y="3352611"/>
                  <a:pt x="1593751" y="3378328"/>
                  <a:pt x="1613753" y="3403093"/>
                </a:cubicBezTo>
                <a:cubicBezTo>
                  <a:pt x="1635661" y="3431668"/>
                  <a:pt x="1668046" y="3446908"/>
                  <a:pt x="1698526" y="3465006"/>
                </a:cubicBezTo>
                <a:cubicBezTo>
                  <a:pt x="1716623" y="3476436"/>
                  <a:pt x="1729958" y="3488818"/>
                  <a:pt x="1731864" y="3511678"/>
                </a:cubicBezTo>
                <a:cubicBezTo>
                  <a:pt x="1731864" y="3520251"/>
                  <a:pt x="1736626" y="3526918"/>
                  <a:pt x="1743294" y="3532633"/>
                </a:cubicBezTo>
                <a:cubicBezTo>
                  <a:pt x="1754723" y="3542158"/>
                  <a:pt x="1753771" y="3550731"/>
                  <a:pt x="1742341" y="3560256"/>
                </a:cubicBezTo>
                <a:cubicBezTo>
                  <a:pt x="1732816" y="3566923"/>
                  <a:pt x="1722339" y="3571686"/>
                  <a:pt x="1709956" y="3573591"/>
                </a:cubicBezTo>
                <a:cubicBezTo>
                  <a:pt x="1665189" y="3583116"/>
                  <a:pt x="1621373" y="3578353"/>
                  <a:pt x="1578511" y="3562161"/>
                </a:cubicBezTo>
                <a:cubicBezTo>
                  <a:pt x="1533744" y="3545968"/>
                  <a:pt x="1490881" y="3525966"/>
                  <a:pt x="1445161" y="3511678"/>
                </a:cubicBezTo>
                <a:cubicBezTo>
                  <a:pt x="1437541" y="3509773"/>
                  <a:pt x="1429921" y="3505011"/>
                  <a:pt x="1422301" y="3500248"/>
                </a:cubicBezTo>
                <a:cubicBezTo>
                  <a:pt x="1409919" y="3492628"/>
                  <a:pt x="1401346" y="3482151"/>
                  <a:pt x="1411823" y="3466911"/>
                </a:cubicBezTo>
                <a:cubicBezTo>
                  <a:pt x="1413728" y="3464053"/>
                  <a:pt x="1414681" y="3459291"/>
                  <a:pt x="1413728" y="3455481"/>
                </a:cubicBezTo>
                <a:cubicBezTo>
                  <a:pt x="1405156" y="3423096"/>
                  <a:pt x="1410871" y="3389758"/>
                  <a:pt x="1414681" y="3357373"/>
                </a:cubicBezTo>
                <a:cubicBezTo>
                  <a:pt x="1422301" y="3291651"/>
                  <a:pt x="1412776" y="3226881"/>
                  <a:pt x="1397536" y="3164016"/>
                </a:cubicBezTo>
                <a:cubicBezTo>
                  <a:pt x="1384201" y="3110676"/>
                  <a:pt x="1374676" y="3057336"/>
                  <a:pt x="1364198" y="3003996"/>
                </a:cubicBezTo>
                <a:cubicBezTo>
                  <a:pt x="1360389" y="2983993"/>
                  <a:pt x="1353721" y="2965896"/>
                  <a:pt x="1344196" y="2947798"/>
                </a:cubicBezTo>
                <a:cubicBezTo>
                  <a:pt x="1329908" y="2922081"/>
                  <a:pt x="1328956" y="2893506"/>
                  <a:pt x="1328003" y="2864931"/>
                </a:cubicBezTo>
                <a:cubicBezTo>
                  <a:pt x="1327051" y="2814448"/>
                  <a:pt x="1330861" y="2764918"/>
                  <a:pt x="1334671" y="2714436"/>
                </a:cubicBezTo>
                <a:cubicBezTo>
                  <a:pt x="1336576" y="2679193"/>
                  <a:pt x="1331814" y="2643951"/>
                  <a:pt x="1317526" y="2611566"/>
                </a:cubicBezTo>
                <a:cubicBezTo>
                  <a:pt x="1294666" y="2559178"/>
                  <a:pt x="1290856" y="2503933"/>
                  <a:pt x="1281331" y="2448688"/>
                </a:cubicBezTo>
                <a:cubicBezTo>
                  <a:pt x="1279426" y="2439163"/>
                  <a:pt x="1278473" y="2429638"/>
                  <a:pt x="1277521" y="2420113"/>
                </a:cubicBezTo>
                <a:cubicBezTo>
                  <a:pt x="1276569" y="2407731"/>
                  <a:pt x="1272758" y="2398206"/>
                  <a:pt x="1260376" y="2394396"/>
                </a:cubicBezTo>
                <a:cubicBezTo>
                  <a:pt x="1247041" y="2389633"/>
                  <a:pt x="1243231" y="2378203"/>
                  <a:pt x="1241326" y="2364868"/>
                </a:cubicBezTo>
                <a:cubicBezTo>
                  <a:pt x="1221323" y="2246758"/>
                  <a:pt x="1207036" y="2127696"/>
                  <a:pt x="1185128" y="2009586"/>
                </a:cubicBezTo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1C8872F-28FC-4275-8A11-4F411AD12C64}"/>
              </a:ext>
            </a:extLst>
          </p:cNvPr>
          <p:cNvSpPr/>
          <p:nvPr/>
        </p:nvSpPr>
        <p:spPr>
          <a:xfrm>
            <a:off x="974876" y="1410345"/>
            <a:ext cx="512959" cy="6538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/>
          <p:cNvGrpSpPr/>
          <p:nvPr/>
        </p:nvGrpSpPr>
        <p:grpSpPr>
          <a:xfrm>
            <a:off x="974877" y="2341186"/>
            <a:ext cx="512959" cy="653850"/>
            <a:chOff x="974877" y="2496166"/>
            <a:chExt cx="512959" cy="6538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9EBF582-4038-4606-99D1-9C2D307C3A75}"/>
                </a:ext>
              </a:extLst>
            </p:cNvPr>
            <p:cNvSpPr/>
            <p:nvPr/>
          </p:nvSpPr>
          <p:spPr>
            <a:xfrm>
              <a:off x="974877" y="2496166"/>
              <a:ext cx="512959" cy="6538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0D1FA509-8BED-4940-987A-044615D20A7F}"/>
                </a:ext>
              </a:extLst>
            </p:cNvPr>
            <p:cNvSpPr/>
            <p:nvPr/>
          </p:nvSpPr>
          <p:spPr>
            <a:xfrm rot="2700000">
              <a:off x="1113496" y="2662533"/>
              <a:ext cx="250747" cy="35267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56F88613-3D76-422C-AACD-E85DDFDAF3EE}"/>
              </a:ext>
            </a:extLst>
          </p:cNvPr>
          <p:cNvSpPr/>
          <p:nvPr/>
        </p:nvSpPr>
        <p:spPr>
          <a:xfrm>
            <a:off x="1117010" y="1583528"/>
            <a:ext cx="243723" cy="29081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974876" y="3334022"/>
            <a:ext cx="512959" cy="653850"/>
            <a:chOff x="974876" y="3581990"/>
            <a:chExt cx="512959" cy="6538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43022C-A4BD-42FB-A303-6920F778C5CB}"/>
                </a:ext>
              </a:extLst>
            </p:cNvPr>
            <p:cNvSpPr/>
            <p:nvPr/>
          </p:nvSpPr>
          <p:spPr>
            <a:xfrm>
              <a:off x="974876" y="3581990"/>
              <a:ext cx="512959" cy="653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FA5234BF-9464-47A2-AB55-72D8C43E50CF}"/>
                </a:ext>
              </a:extLst>
            </p:cNvPr>
            <p:cNvSpPr/>
            <p:nvPr/>
          </p:nvSpPr>
          <p:spPr>
            <a:xfrm flipH="1">
              <a:off x="1091674" y="3774927"/>
              <a:ext cx="289750" cy="304678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74876" y="4311357"/>
            <a:ext cx="512959" cy="653850"/>
            <a:chOff x="974876" y="4667811"/>
            <a:chExt cx="512959" cy="6538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FB7F44-BBD9-4308-B23C-D0FC9793B1A9}"/>
                </a:ext>
              </a:extLst>
            </p:cNvPr>
            <p:cNvSpPr/>
            <p:nvPr/>
          </p:nvSpPr>
          <p:spPr>
            <a:xfrm>
              <a:off x="974876" y="4667811"/>
              <a:ext cx="512959" cy="6538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ound Same Side Corner Rectangle 11">
              <a:extLst>
                <a:ext uri="{FF2B5EF4-FFF2-40B4-BE49-F238E27FC236}">
                  <a16:creationId xmlns:a16="http://schemas.microsoft.com/office/drawing/2014/main" id="{DAE6AC83-67D0-436C-8407-226FFF552F20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1111096" y="4836168"/>
              <a:ext cx="292945" cy="31713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EEFB7F44-BBD9-4308-B23C-D0FC9793B1A9}"/>
              </a:ext>
            </a:extLst>
          </p:cNvPr>
          <p:cNvSpPr/>
          <p:nvPr/>
        </p:nvSpPr>
        <p:spPr>
          <a:xfrm>
            <a:off x="974877" y="5235506"/>
            <a:ext cx="512960" cy="6538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Parallelogram 15">
            <a:extLst>
              <a:ext uri="{FF2B5EF4-FFF2-40B4-BE49-F238E27FC236}">
                <a16:creationId xmlns:a16="http://schemas.microsoft.com/office/drawing/2014/main" id="{EE381465-C824-47AD-9AB5-B8F4C5F0649F}"/>
              </a:ext>
            </a:extLst>
          </p:cNvPr>
          <p:cNvSpPr/>
          <p:nvPr/>
        </p:nvSpPr>
        <p:spPr>
          <a:xfrm flipH="1">
            <a:off x="1072750" y="5403826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-1072184" y="981382"/>
            <a:ext cx="827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Rukun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Istishna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9969" y="1583600"/>
            <a:ext cx="1685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Penjual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Shaani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’)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1629969" y="2451560"/>
            <a:ext cx="2015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Pemesan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Pembeli</a:t>
            </a:r>
            <a:endParaRPr lang="en-US" sz="1600" dirty="0">
              <a:solidFill>
                <a:srgbClr val="003300"/>
              </a:solidFill>
              <a:latin typeface="Arial" panose="020B0604020202020204" pitchFamily="34" charset="0"/>
            </a:endParaRPr>
          </a:p>
          <a:p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Mustashni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’)-&gt; Bank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1629969" y="3454770"/>
            <a:ext cx="1770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Barang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Mashnu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1629969" y="4422728"/>
            <a:ext cx="16559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Harga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Tsaman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)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1629969" y="5342735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Sighat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003300"/>
                </a:solidFill>
                <a:latin typeface="Arial" panose="020B0604020202020204" pitchFamily="34" charset="0"/>
              </a:rPr>
              <a:t>Ijab-qabul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</a:rPr>
              <a:t>)</a:t>
            </a:r>
            <a:endParaRPr lang="en-US" sz="1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15148" t="26853" r="21451" b="29926"/>
          <a:stretch/>
        </p:blipFill>
        <p:spPr>
          <a:xfrm>
            <a:off x="4590166" y="1640248"/>
            <a:ext cx="7258289" cy="37110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18805" y="1433653"/>
            <a:ext cx="1859797" cy="5155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081262" y="981382"/>
            <a:ext cx="827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Istishna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37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21011" y="-37984"/>
            <a:ext cx="13561364" cy="6895984"/>
            <a:chOff x="-21011" y="-37984"/>
            <a:chExt cx="13561364" cy="6895984"/>
          </a:xfrm>
        </p:grpSpPr>
        <p:sp>
          <p:nvSpPr>
            <p:cNvPr id="31" name="Text Placeholder 1"/>
            <p:cNvSpPr txBox="1">
              <a:spLocks/>
            </p:cNvSpPr>
            <p:nvPr/>
          </p:nvSpPr>
          <p:spPr>
            <a:xfrm>
              <a:off x="1348353" y="4852945"/>
              <a:ext cx="12192000" cy="6189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600" dirty="0" err="1"/>
                <a:t>Produk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Dengan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Akad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Bagi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Hasil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Pada</a:t>
              </a:r>
              <a:r>
                <a:rPr lang="en-US" altLang="ko-KR" sz="3600" dirty="0"/>
                <a:t> Bank Islam</a:t>
              </a:r>
              <a:endParaRPr lang="ko-KR" altLang="en-US" sz="3600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21011" y="-37984"/>
              <a:ext cx="12228510" cy="6895984"/>
              <a:chOff x="-21011" y="-37984"/>
              <a:chExt cx="12228510" cy="689598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21011" y="-37984"/>
                <a:ext cx="12228510" cy="6895984"/>
                <a:chOff x="-21011" y="-37984"/>
                <a:chExt cx="12228510" cy="6895984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0" y="171338"/>
                  <a:ext cx="12207499" cy="6686662"/>
                  <a:chOff x="0" y="171338"/>
                  <a:chExt cx="12207499" cy="6686662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37535EF-6A72-4549-A829-E6D15980B02C}"/>
                      </a:ext>
                    </a:extLst>
                  </p:cNvPr>
                  <p:cNvSpPr/>
                  <p:nvPr/>
                </p:nvSpPr>
                <p:spPr>
                  <a:xfrm>
                    <a:off x="0" y="6214820"/>
                    <a:ext cx="8446576" cy="64318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EKONOMI DAN BISNIS SYARIAH</a:t>
                    </a:r>
                    <a:endParaRPr lang="id-ID" sz="1400" dirty="0"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650E33A-5A8F-426B-9D46-FE93BBC998EE}"/>
                      </a:ext>
                    </a:extLst>
                  </p:cNvPr>
                  <p:cNvSpPr/>
                  <p:nvPr/>
                </p:nvSpPr>
                <p:spPr>
                  <a:xfrm>
                    <a:off x="8446577" y="6214820"/>
                    <a:ext cx="3760922" cy="6431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latin typeface="Arial Black" panose="020B0A04020102020204" pitchFamily="34" charset="0"/>
                      </a:rPr>
                      <a:t>Ieki.upi.edu</a:t>
                    </a:r>
                    <a:endParaRPr lang="id-ID" sz="1400" dirty="0">
                      <a:latin typeface="Arial Black" panose="020B0A04020102020204" pitchFamily="34" charset="0"/>
                    </a:endParaRPr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93A252F7-484F-42E9-AEF6-1FB9F707B77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4117" y="171338"/>
                    <a:ext cx="1495409" cy="593852"/>
                    <a:chOff x="4572001" y="1093721"/>
                    <a:chExt cx="1495409" cy="593852"/>
                  </a:xfrm>
                </p:grpSpPr>
                <p:pic>
                  <p:nvPicPr>
                    <p:cNvPr id="43" name="Picture 42">
                      <a:extLst>
                        <a:ext uri="{FF2B5EF4-FFF2-40B4-BE49-F238E27FC236}">
                          <a16:creationId xmlns:a16="http://schemas.microsoft.com/office/drawing/2014/main" id="{07C1D7BB-4E83-437E-89D8-033170E4EF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1" y="1093721"/>
                      <a:ext cx="593852" cy="59385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4" name="Picture 43">
                      <a:extLst>
                        <a:ext uri="{FF2B5EF4-FFF2-40B4-BE49-F238E27FC236}">
                          <a16:creationId xmlns:a16="http://schemas.microsoft.com/office/drawing/2014/main" id="{14DF5991-D49E-495F-AE4E-70827F4106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39491"/>
                    <a:stretch/>
                  </p:blipFill>
                  <p:spPr>
                    <a:xfrm>
                      <a:off x="5277971" y="1110073"/>
                      <a:ext cx="789439" cy="57635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7" name="Picture Placeholder 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96" b="25096"/>
                <a:stretch>
                  <a:fillRect/>
                </a:stretch>
              </p:blipFill>
              <p:spPr>
                <a:xfrm>
                  <a:off x="-21011" y="-37984"/>
                  <a:ext cx="12192000" cy="3429000"/>
                </a:xfrm>
                <a:prstGeom prst="rect">
                  <a:avLst/>
                </a:prstGeom>
              </p:spPr>
            </p:pic>
            <p:sp>
              <p:nvSpPr>
                <p:cNvPr id="38" name="Teardrop 37"/>
                <p:cNvSpPr/>
                <p:nvPr/>
              </p:nvSpPr>
              <p:spPr>
                <a:xfrm rot="8100000">
                  <a:off x="5378333" y="2710791"/>
                  <a:ext cx="1435335" cy="1435335"/>
                </a:xfrm>
                <a:prstGeom prst="teardrop">
                  <a:avLst/>
                </a:prstGeom>
                <a:solidFill>
                  <a:schemeClr val="tx2">
                    <a:lumMod val="75000"/>
                  </a:schemeClr>
                </a:solidFill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711575" y="3043873"/>
                  <a:ext cx="768848" cy="6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788" h="2669631">
                      <a:moveTo>
                        <a:pt x="2793832" y="1478391"/>
                      </a:moveTo>
                      <a:cubicBezTo>
                        <a:pt x="2772990" y="1635402"/>
                        <a:pt x="2717678" y="1784517"/>
                        <a:pt x="2633007" y="1915952"/>
                      </a:cubicBezTo>
                      <a:cubicBezTo>
                        <a:pt x="2695386" y="1951862"/>
                        <a:pt x="2772768" y="1955673"/>
                        <a:pt x="2841607" y="1924185"/>
                      </a:cubicBezTo>
                      <a:cubicBezTo>
                        <a:pt x="2943442" y="1877605"/>
                        <a:pt x="2999062" y="1766364"/>
                        <a:pt x="2975226" y="1656948"/>
                      </a:cubicBezTo>
                      <a:cubicBezTo>
                        <a:pt x="2955176" y="1564911"/>
                        <a:pt x="2883463" y="1495086"/>
                        <a:pt x="2793832" y="1478391"/>
                      </a:cubicBezTo>
                      <a:close/>
                      <a:moveTo>
                        <a:pt x="2807611" y="1247700"/>
                      </a:moveTo>
                      <a:lnTo>
                        <a:pt x="2807472" y="1256060"/>
                      </a:lnTo>
                      <a:cubicBezTo>
                        <a:pt x="2994195" y="1281771"/>
                        <a:pt x="3148201" y="1421768"/>
                        <a:pt x="3189276" y="1610317"/>
                      </a:cubicBezTo>
                      <a:cubicBezTo>
                        <a:pt x="3235041" y="1820393"/>
                        <a:pt x="3128252" y="2033972"/>
                        <a:pt x="2932732" y="2123406"/>
                      </a:cubicBezTo>
                      <a:cubicBezTo>
                        <a:pt x="2789297" y="2189015"/>
                        <a:pt x="2626543" y="2174805"/>
                        <a:pt x="2499470" y="2094044"/>
                      </a:cubicBezTo>
                      <a:cubicBezTo>
                        <a:pt x="2427194" y="2172627"/>
                        <a:pt x="2343030" y="2241391"/>
                        <a:pt x="2248861" y="2297980"/>
                      </a:cubicBezTo>
                      <a:cubicBezTo>
                        <a:pt x="2178351" y="2340352"/>
                        <a:pt x="2104446" y="2374567"/>
                        <a:pt x="2027600" y="2398134"/>
                      </a:cubicBezTo>
                      <a:lnTo>
                        <a:pt x="3307788" y="2397615"/>
                      </a:lnTo>
                      <a:cubicBezTo>
                        <a:pt x="3265361" y="2549905"/>
                        <a:pt x="2537441" y="2669620"/>
                        <a:pt x="1653814" y="2669631"/>
                      </a:cubicBezTo>
                      <a:cubicBezTo>
                        <a:pt x="773102" y="2669642"/>
                        <a:pt x="46417" y="2550707"/>
                        <a:pt x="0" y="2398955"/>
                      </a:cubicBezTo>
                      <a:lnTo>
                        <a:pt x="1280678" y="2398436"/>
                      </a:lnTo>
                      <a:cubicBezTo>
                        <a:pt x="1203764" y="2374915"/>
                        <a:pt x="1129786" y="2340732"/>
                        <a:pt x="1059201" y="2298380"/>
                      </a:cubicBezTo>
                      <a:cubicBezTo>
                        <a:pt x="693039" y="2078675"/>
                        <a:pt x="477900" y="1674935"/>
                        <a:pt x="499745" y="1248476"/>
                      </a:cubicBezTo>
                      <a:close/>
                      <a:moveTo>
                        <a:pt x="1331611" y="201752"/>
                      </a:moveTo>
                      <a:cubicBezTo>
                        <a:pt x="1206335" y="290902"/>
                        <a:pt x="1124761" y="308382"/>
                        <a:pt x="1132336" y="435988"/>
                      </a:cubicBezTo>
                      <a:cubicBezTo>
                        <a:pt x="1160888" y="640507"/>
                        <a:pt x="1527973" y="617783"/>
                        <a:pt x="1498839" y="840365"/>
                      </a:cubicBezTo>
                      <a:cubicBezTo>
                        <a:pt x="1455138" y="960979"/>
                        <a:pt x="1395705" y="987199"/>
                        <a:pt x="1213910" y="1052459"/>
                      </a:cubicBezTo>
                      <a:cubicBezTo>
                        <a:pt x="1331028" y="972050"/>
                        <a:pt x="1364241" y="921357"/>
                        <a:pt x="1360745" y="809484"/>
                      </a:cubicBezTo>
                      <a:cubicBezTo>
                        <a:pt x="1360746" y="646916"/>
                        <a:pt x="1111360" y="626523"/>
                        <a:pt x="1020462" y="495421"/>
                      </a:cubicBezTo>
                      <a:cubicBezTo>
                        <a:pt x="941218" y="374224"/>
                        <a:pt x="1061250" y="280996"/>
                        <a:pt x="1331611" y="201752"/>
                      </a:cubicBezTo>
                      <a:close/>
                      <a:moveTo>
                        <a:pt x="2164365" y="80223"/>
                      </a:moveTo>
                      <a:cubicBezTo>
                        <a:pt x="2021192" y="182108"/>
                        <a:pt x="1927964" y="202086"/>
                        <a:pt x="1936621" y="347922"/>
                      </a:cubicBezTo>
                      <a:cubicBezTo>
                        <a:pt x="1969252" y="581657"/>
                        <a:pt x="2388778" y="555687"/>
                        <a:pt x="2355482" y="810066"/>
                      </a:cubicBezTo>
                      <a:cubicBezTo>
                        <a:pt x="2305538" y="947910"/>
                        <a:pt x="2237615" y="977876"/>
                        <a:pt x="2029849" y="1052459"/>
                      </a:cubicBezTo>
                      <a:cubicBezTo>
                        <a:pt x="2163698" y="960563"/>
                        <a:pt x="2201656" y="902628"/>
                        <a:pt x="2197660" y="774773"/>
                      </a:cubicBezTo>
                      <a:cubicBezTo>
                        <a:pt x="2197661" y="588982"/>
                        <a:pt x="1912649" y="565676"/>
                        <a:pt x="1808765" y="415844"/>
                      </a:cubicBezTo>
                      <a:cubicBezTo>
                        <a:pt x="1718201" y="277334"/>
                        <a:pt x="1855380" y="170787"/>
                        <a:pt x="2164365" y="80223"/>
                      </a:cubicBezTo>
                      <a:close/>
                      <a:moveTo>
                        <a:pt x="1754169" y="0"/>
                      </a:moveTo>
                      <a:cubicBezTo>
                        <a:pt x="1583512" y="121444"/>
                        <a:pt x="1472387" y="145257"/>
                        <a:pt x="1482706" y="319088"/>
                      </a:cubicBezTo>
                      <a:cubicBezTo>
                        <a:pt x="1521601" y="597693"/>
                        <a:pt x="2021663" y="566738"/>
                        <a:pt x="1981975" y="869950"/>
                      </a:cubicBezTo>
                      <a:cubicBezTo>
                        <a:pt x="1922443" y="1034256"/>
                        <a:pt x="1841481" y="1069974"/>
                        <a:pt x="1593831" y="1158875"/>
                      </a:cubicBezTo>
                      <a:cubicBezTo>
                        <a:pt x="1753374" y="1049338"/>
                        <a:pt x="1798619" y="980281"/>
                        <a:pt x="1793856" y="827882"/>
                      </a:cubicBezTo>
                      <a:cubicBezTo>
                        <a:pt x="1793857" y="606424"/>
                        <a:pt x="1454132" y="578644"/>
                        <a:pt x="1330306" y="400050"/>
                      </a:cubicBezTo>
                      <a:cubicBezTo>
                        <a:pt x="1222356" y="234950"/>
                        <a:pt x="1385869" y="107950"/>
                        <a:pt x="17541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6517" y="323738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11322487" y="340090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25596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42441" y="1648443"/>
            <a:ext cx="10627646" cy="4356701"/>
            <a:chOff x="739575" y="2135994"/>
            <a:chExt cx="10627646" cy="4356701"/>
          </a:xfrm>
        </p:grpSpPr>
        <p:sp>
          <p:nvSpPr>
            <p:cNvPr id="9" name="Rounded Rectangle 101">
              <a:extLst>
                <a:ext uri="{FF2B5EF4-FFF2-40B4-BE49-F238E27FC236}">
                  <a16:creationId xmlns:a16="http://schemas.microsoft.com/office/drawing/2014/main" id="{947E39EB-D259-4E2C-B42F-E334F80CC098}"/>
                </a:ext>
              </a:extLst>
            </p:cNvPr>
            <p:cNvSpPr/>
            <p:nvPr/>
          </p:nvSpPr>
          <p:spPr>
            <a:xfrm rot="18900000">
              <a:off x="5458589" y="3383545"/>
              <a:ext cx="1183827" cy="1183827"/>
            </a:xfrm>
            <a:prstGeom prst="roundRect">
              <a:avLst>
                <a:gd name="adj" fmla="val 1561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4F60FB-DDCF-43FF-9920-58E60C1DB8DC}"/>
                </a:ext>
              </a:extLst>
            </p:cNvPr>
            <p:cNvGrpSpPr/>
            <p:nvPr/>
          </p:nvGrpSpPr>
          <p:grpSpPr>
            <a:xfrm>
              <a:off x="6216301" y="2135994"/>
              <a:ext cx="1980000" cy="1811627"/>
              <a:chOff x="4678493" y="1987706"/>
              <a:chExt cx="2712942" cy="1811627"/>
            </a:xfrm>
          </p:grpSpPr>
          <p:sp>
            <p:nvSpPr>
              <p:cNvPr id="11" name="Right Arrow 51">
                <a:extLst>
                  <a:ext uri="{FF2B5EF4-FFF2-40B4-BE49-F238E27FC236}">
                    <a16:creationId xmlns:a16="http://schemas.microsoft.com/office/drawing/2014/main" id="{66B45EE8-00A5-49CB-90BF-4E943D5D0468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29">
                <a:extLst>
                  <a:ext uri="{FF2B5EF4-FFF2-40B4-BE49-F238E27FC236}">
                    <a16:creationId xmlns:a16="http://schemas.microsoft.com/office/drawing/2014/main" id="{C9BB6C8E-62E1-466F-A7C8-51C65D315076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8139F3-CDCD-4A49-A12C-D7F5107774C4}"/>
                </a:ext>
              </a:extLst>
            </p:cNvPr>
            <p:cNvGrpSpPr/>
            <p:nvPr/>
          </p:nvGrpSpPr>
          <p:grpSpPr>
            <a:xfrm flipV="1">
              <a:off x="6230205" y="3990156"/>
              <a:ext cx="1966097" cy="1754475"/>
              <a:chOff x="4697542" y="1987706"/>
              <a:chExt cx="2693893" cy="1754475"/>
            </a:xfrm>
          </p:grpSpPr>
          <p:sp>
            <p:nvSpPr>
              <p:cNvPr id="14" name="Right Arrow 49">
                <a:extLst>
                  <a:ext uri="{FF2B5EF4-FFF2-40B4-BE49-F238E27FC236}">
                    <a16:creationId xmlns:a16="http://schemas.microsoft.com/office/drawing/2014/main" id="{B4EB5509-591A-4C30-A926-DB27DD89E983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29">
                <a:extLst>
                  <a:ext uri="{FF2B5EF4-FFF2-40B4-BE49-F238E27FC236}">
                    <a16:creationId xmlns:a16="http://schemas.microsoft.com/office/drawing/2014/main" id="{EAECB9D8-FB4B-4808-83B1-44B581C722D0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C3794D8-64D9-40F7-A4C6-851B238340CB}"/>
                </a:ext>
              </a:extLst>
            </p:cNvPr>
            <p:cNvGrpSpPr/>
            <p:nvPr/>
          </p:nvGrpSpPr>
          <p:grpSpPr>
            <a:xfrm>
              <a:off x="6251060" y="3598559"/>
              <a:ext cx="1945242" cy="753796"/>
              <a:chOff x="4726118" y="1987706"/>
              <a:chExt cx="2665317" cy="753796"/>
            </a:xfrm>
          </p:grpSpPr>
          <p:sp>
            <p:nvSpPr>
              <p:cNvPr id="17" name="Right Arrow 47">
                <a:extLst>
                  <a:ext uri="{FF2B5EF4-FFF2-40B4-BE49-F238E27FC236}">
                    <a16:creationId xmlns:a16="http://schemas.microsoft.com/office/drawing/2014/main" id="{A3D00585-6EAF-4AAE-A4D2-E34989206F6A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Isosceles Triangle 29">
                <a:extLst>
                  <a:ext uri="{FF2B5EF4-FFF2-40B4-BE49-F238E27FC236}">
                    <a16:creationId xmlns:a16="http://schemas.microsoft.com/office/drawing/2014/main" id="{E41BD116-550D-484A-A8C3-503CAAF0B86C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10000"/>
                    </a:schemeClr>
                  </a:gs>
                  <a:gs pos="0">
                    <a:schemeClr val="accent4"/>
                  </a:gs>
                  <a:gs pos="100000">
                    <a:schemeClr val="accent4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CA728D-63C3-4891-95C1-375C0F3DAC0B}"/>
                </a:ext>
              </a:extLst>
            </p:cNvPr>
            <p:cNvGrpSpPr/>
            <p:nvPr/>
          </p:nvGrpSpPr>
          <p:grpSpPr>
            <a:xfrm flipH="1">
              <a:off x="3938129" y="2135994"/>
              <a:ext cx="1980000" cy="1811627"/>
              <a:chOff x="4678493" y="1987706"/>
              <a:chExt cx="2712942" cy="1811627"/>
            </a:xfrm>
          </p:grpSpPr>
          <p:sp>
            <p:nvSpPr>
              <p:cNvPr id="20" name="Right Arrow 61">
                <a:extLst>
                  <a:ext uri="{FF2B5EF4-FFF2-40B4-BE49-F238E27FC236}">
                    <a16:creationId xmlns:a16="http://schemas.microsoft.com/office/drawing/2014/main" id="{5FAE0381-C7EA-4CC8-B9E3-15E47D26CD70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sosceles Triangle 29">
                <a:extLst>
                  <a:ext uri="{FF2B5EF4-FFF2-40B4-BE49-F238E27FC236}">
                    <a16:creationId xmlns:a16="http://schemas.microsoft.com/office/drawing/2014/main" id="{1B350368-0887-4204-BCF0-AEEAD7AFC787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CEF7E45-A110-4AF5-A30B-02703175AA4B}"/>
                </a:ext>
              </a:extLst>
            </p:cNvPr>
            <p:cNvGrpSpPr/>
            <p:nvPr/>
          </p:nvGrpSpPr>
          <p:grpSpPr>
            <a:xfrm flipH="1" flipV="1">
              <a:off x="3938130" y="3990156"/>
              <a:ext cx="1966097" cy="1754475"/>
              <a:chOff x="4697542" y="1987706"/>
              <a:chExt cx="2693893" cy="1754475"/>
            </a:xfrm>
          </p:grpSpPr>
          <p:sp>
            <p:nvSpPr>
              <p:cNvPr id="23" name="Right Arrow 59">
                <a:extLst>
                  <a:ext uri="{FF2B5EF4-FFF2-40B4-BE49-F238E27FC236}">
                    <a16:creationId xmlns:a16="http://schemas.microsoft.com/office/drawing/2014/main" id="{206C2BAA-1433-4333-BF8D-5A023097D258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9">
                <a:extLst>
                  <a:ext uri="{FF2B5EF4-FFF2-40B4-BE49-F238E27FC236}">
                    <a16:creationId xmlns:a16="http://schemas.microsoft.com/office/drawing/2014/main" id="{3DD6F6BB-C1B8-4ACA-805C-D1AEF82CEB09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B97019F-B3BD-40E4-896C-67A7BD682318}"/>
                </a:ext>
              </a:extLst>
            </p:cNvPr>
            <p:cNvGrpSpPr/>
            <p:nvPr/>
          </p:nvGrpSpPr>
          <p:grpSpPr>
            <a:xfrm flipH="1">
              <a:off x="3938130" y="3598559"/>
              <a:ext cx="1945242" cy="753796"/>
              <a:chOff x="4726118" y="1987706"/>
              <a:chExt cx="2665317" cy="753796"/>
            </a:xfrm>
          </p:grpSpPr>
          <p:sp>
            <p:nvSpPr>
              <p:cNvPr id="26" name="Right Arrow 57">
                <a:extLst>
                  <a:ext uri="{FF2B5EF4-FFF2-40B4-BE49-F238E27FC236}">
                    <a16:creationId xmlns:a16="http://schemas.microsoft.com/office/drawing/2014/main" id="{50DCA5A7-7B24-4C17-ADD7-F4EC69E448A0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Isosceles Triangle 29">
                <a:extLst>
                  <a:ext uri="{FF2B5EF4-FFF2-40B4-BE49-F238E27FC236}">
                    <a16:creationId xmlns:a16="http://schemas.microsoft.com/office/drawing/2014/main" id="{A0925FE4-9C8A-456A-9048-A08689603F00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>
                      <a:lumMod val="10000"/>
                    </a:schemeClr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560BA0-6CBB-4E26-ABB8-4E3B03985CB1}"/>
                </a:ext>
              </a:extLst>
            </p:cNvPr>
            <p:cNvSpPr txBox="1"/>
            <p:nvPr/>
          </p:nvSpPr>
          <p:spPr>
            <a:xfrm>
              <a:off x="9047521" y="2260317"/>
              <a:ext cx="2319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Motif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utama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nasabah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uang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bank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investasi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133DCE-1F2D-433D-B8AB-9D77927B4635}"/>
                </a:ext>
              </a:extLst>
            </p:cNvPr>
            <p:cNvSpPr txBox="1"/>
            <p:nvPr/>
          </p:nvSpPr>
          <p:spPr>
            <a:xfrm>
              <a:off x="9047521" y="3694313"/>
              <a:ext cx="231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Adanya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sistem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bank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investor/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nasabah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DE5765-9332-409F-8AFF-1F02525D4C82}"/>
                </a:ext>
              </a:extLst>
            </p:cNvPr>
            <p:cNvSpPr txBox="1"/>
            <p:nvPr/>
          </p:nvSpPr>
          <p:spPr>
            <a:xfrm>
              <a:off x="8990801" y="4738369"/>
              <a:ext cx="23764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Penarikan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investasi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waktu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periode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tertentu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seperti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3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6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&amp; 12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Sunarto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2003:105).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Jadi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ditarik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sewaktu-waktu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u/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memastikan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tsb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digulirkan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usaha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bank.</a:t>
              </a:r>
            </a:p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32C222-CE04-4A39-AA6F-53798E7077A5}"/>
                </a:ext>
              </a:extLst>
            </p:cNvPr>
            <p:cNvSpPr txBox="1"/>
            <p:nvPr/>
          </p:nvSpPr>
          <p:spPr>
            <a:xfrm>
              <a:off x="880168" y="2260317"/>
              <a:ext cx="2215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Produk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Dana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Investasi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prinsip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mudharabah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)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akad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kerjasama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perkongsian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pihak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7161EB-66E2-40CF-91A0-10DAD66F1306}"/>
                </a:ext>
              </a:extLst>
            </p:cNvPr>
            <p:cNvSpPr txBox="1"/>
            <p:nvPr/>
          </p:nvSpPr>
          <p:spPr>
            <a:xfrm>
              <a:off x="880168" y="3694313"/>
              <a:ext cx="2215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pihak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pertama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100%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penyedia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modal/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usaha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shahibal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C2A41A-DC0D-46CA-9C6B-BCEFA0BA4C66}"/>
                </a:ext>
              </a:extLst>
            </p:cNvPr>
            <p:cNvSpPr txBox="1"/>
            <p:nvPr/>
          </p:nvSpPr>
          <p:spPr>
            <a:xfrm>
              <a:off x="739575" y="5128307"/>
              <a:ext cx="23559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pihak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bertanggungjawab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pengelolaan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manajemen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usaha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mudharib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200" dirty="0"/>
            </a:p>
          </p:txBody>
        </p:sp>
        <p:sp>
          <p:nvSpPr>
            <p:cNvPr id="52" name="Rounded Rectangle 102">
              <a:extLst>
                <a:ext uri="{FF2B5EF4-FFF2-40B4-BE49-F238E27FC236}">
                  <a16:creationId xmlns:a16="http://schemas.microsoft.com/office/drawing/2014/main" id="{2AA37564-FA0E-4F49-9C41-2D3C02E45EFA}"/>
                </a:ext>
              </a:extLst>
            </p:cNvPr>
            <p:cNvSpPr/>
            <p:nvPr/>
          </p:nvSpPr>
          <p:spPr>
            <a:xfrm rot="18900000">
              <a:off x="5545291" y="3470247"/>
              <a:ext cx="1010420" cy="1010420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ounded Rectangle 10">
              <a:extLst>
                <a:ext uri="{FF2B5EF4-FFF2-40B4-BE49-F238E27FC236}">
                  <a16:creationId xmlns:a16="http://schemas.microsoft.com/office/drawing/2014/main" id="{34CBA837-D3B6-45BA-BA34-6C761E6EA932}"/>
                </a:ext>
              </a:extLst>
            </p:cNvPr>
            <p:cNvSpPr/>
            <p:nvPr/>
          </p:nvSpPr>
          <p:spPr>
            <a:xfrm>
              <a:off x="8525542" y="2309856"/>
              <a:ext cx="301634" cy="399178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1973603D-B1D0-4EA5-84B1-8080207A9D3B}"/>
                </a:ext>
              </a:extLst>
            </p:cNvPr>
            <p:cNvSpPr/>
            <p:nvPr/>
          </p:nvSpPr>
          <p:spPr>
            <a:xfrm>
              <a:off x="3314593" y="2340914"/>
              <a:ext cx="410625" cy="417478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761713CA-1DA3-4581-9BA0-CD33DADBF4A9}"/>
                </a:ext>
              </a:extLst>
            </p:cNvPr>
            <p:cNvSpPr/>
            <p:nvPr/>
          </p:nvSpPr>
          <p:spPr>
            <a:xfrm rot="2700000">
              <a:off x="3382072" y="5084834"/>
              <a:ext cx="315590" cy="56579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7392262B-4A80-4FA3-B984-7F570D72928F}"/>
                </a:ext>
              </a:extLst>
            </p:cNvPr>
            <p:cNvSpPr/>
            <p:nvPr/>
          </p:nvSpPr>
          <p:spPr>
            <a:xfrm flipH="1">
              <a:off x="8443937" y="3798422"/>
              <a:ext cx="464843" cy="383467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Teardrop 1">
              <a:extLst>
                <a:ext uri="{FF2B5EF4-FFF2-40B4-BE49-F238E27FC236}">
                  <a16:creationId xmlns:a16="http://schemas.microsoft.com/office/drawing/2014/main" id="{14D804B6-6D1C-4B75-86D9-860DDE9FB660}"/>
                </a:ext>
              </a:extLst>
            </p:cNvPr>
            <p:cNvSpPr/>
            <p:nvPr/>
          </p:nvSpPr>
          <p:spPr>
            <a:xfrm rot="18805991">
              <a:off x="8452731" y="5149355"/>
              <a:ext cx="447253" cy="442587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2E808FA2-16A2-495B-B8D7-3D1BB4561825}"/>
                </a:ext>
              </a:extLst>
            </p:cNvPr>
            <p:cNvSpPr/>
            <p:nvPr/>
          </p:nvSpPr>
          <p:spPr>
            <a:xfrm>
              <a:off x="3302616" y="3801254"/>
              <a:ext cx="462098" cy="38627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Left Arrow 1">
              <a:extLst>
                <a:ext uri="{FF2B5EF4-FFF2-40B4-BE49-F238E27FC236}">
                  <a16:creationId xmlns:a16="http://schemas.microsoft.com/office/drawing/2014/main" id="{3B53D5D7-1C4A-4A26-BC12-7ABA66FD8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0801" y="3633377"/>
              <a:ext cx="645721" cy="628487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22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21132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Table of Contents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88" y="1579589"/>
            <a:ext cx="958096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cs typeface="Arial" pitchFamily="34" charset="0"/>
              </a:rPr>
              <a:t>01</a:t>
            </a:r>
            <a:endParaRPr lang="ko-KR" altLang="en-US" sz="4400" b="1" dirty="0"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1E5E95-CA48-48DF-93CD-5CEDFC4168E8}"/>
              </a:ext>
            </a:extLst>
          </p:cNvPr>
          <p:cNvGrpSpPr/>
          <p:nvPr/>
        </p:nvGrpSpPr>
        <p:grpSpPr>
          <a:xfrm>
            <a:off x="793788" y="2616055"/>
            <a:ext cx="4858617" cy="1015663"/>
            <a:chOff x="5812355" y="1495258"/>
            <a:chExt cx="4858617" cy="101566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F31DF6E-143F-427D-AA77-64A21CCA406D}"/>
                </a:ext>
              </a:extLst>
            </p:cNvPr>
            <p:cNvSpPr txBox="1"/>
            <p:nvPr/>
          </p:nvSpPr>
          <p:spPr>
            <a:xfrm>
              <a:off x="6737231" y="1495258"/>
              <a:ext cx="3933741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en-US" sz="2000" b="1" dirty="0" err="1">
                  <a:cs typeface="Arial" pitchFamily="34" charset="0"/>
                </a:rPr>
                <a:t>Posisi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industri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jasa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keuangan</a:t>
              </a:r>
              <a:r>
                <a:rPr lang="en-US" sz="2000" b="1" dirty="0">
                  <a:cs typeface="Arial" pitchFamily="34" charset="0"/>
                </a:rPr>
                <a:t> Islam non bank di Indonesia </a:t>
              </a:r>
              <a:r>
                <a:rPr lang="en-US" sz="2000" b="1" dirty="0" err="1">
                  <a:cs typeface="Arial" pitchFamily="34" charset="0"/>
                </a:rPr>
                <a:t>pada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pasar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keuangan</a:t>
              </a:r>
              <a:r>
                <a:rPr lang="en-US" sz="2000" b="1" dirty="0">
                  <a:cs typeface="Arial" pitchFamily="34" charset="0"/>
                </a:rPr>
                <a:t> global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58D024-7EBC-4B8F-A3BE-C3E4936C41EB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40B9AD-9C86-4450-8246-8BD9B3D80001}"/>
              </a:ext>
            </a:extLst>
          </p:cNvPr>
          <p:cNvGrpSpPr/>
          <p:nvPr/>
        </p:nvGrpSpPr>
        <p:grpSpPr>
          <a:xfrm>
            <a:off x="793788" y="3821189"/>
            <a:ext cx="5157561" cy="1409967"/>
            <a:chOff x="5812355" y="1579592"/>
            <a:chExt cx="5157561" cy="140996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5E6772-A628-40A1-9BE7-2229C4B4D272}"/>
                </a:ext>
              </a:extLst>
            </p:cNvPr>
            <p:cNvSpPr txBox="1"/>
            <p:nvPr/>
          </p:nvSpPr>
          <p:spPr>
            <a:xfrm>
              <a:off x="6751979" y="1666120"/>
              <a:ext cx="4217937" cy="132343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en-US" sz="2000" b="1" dirty="0" err="1">
                  <a:cs typeface="Arial" pitchFamily="34" charset="0"/>
                </a:rPr>
                <a:t>Peluang</a:t>
              </a:r>
              <a:r>
                <a:rPr lang="en-US" sz="2000" b="1" dirty="0">
                  <a:cs typeface="Arial" pitchFamily="34" charset="0"/>
                </a:rPr>
                <a:t>, </a:t>
              </a:r>
              <a:r>
                <a:rPr lang="en-US" sz="2000" b="1" dirty="0" err="1">
                  <a:cs typeface="Arial" pitchFamily="34" charset="0"/>
                </a:rPr>
                <a:t>tantangan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dan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faktor</a:t>
              </a:r>
              <a:r>
                <a:rPr lang="en-US" sz="2000" b="1" dirty="0">
                  <a:cs typeface="Arial" pitchFamily="34" charset="0"/>
                </a:rPr>
                <a:t> yang </a:t>
              </a:r>
              <a:r>
                <a:rPr lang="en-US" sz="2000" b="1" dirty="0" err="1">
                  <a:cs typeface="Arial" pitchFamily="34" charset="0"/>
                </a:rPr>
                <a:t>mempengaruhi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perkembangan</a:t>
              </a:r>
              <a:r>
                <a:rPr lang="en-US" sz="2000" b="1" dirty="0">
                  <a:cs typeface="Arial" pitchFamily="34" charset="0"/>
                </a:rPr>
                <a:t>  </a:t>
              </a:r>
              <a:r>
                <a:rPr lang="en-US" sz="2000" b="1" dirty="0" err="1">
                  <a:cs typeface="Arial" pitchFamily="34" charset="0"/>
                </a:rPr>
                <a:t>industri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keuangan</a:t>
              </a:r>
              <a:r>
                <a:rPr lang="en-US" sz="2000" b="1" dirty="0">
                  <a:cs typeface="Arial" pitchFamily="34" charset="0"/>
                </a:rPr>
                <a:t> Islam non bank yang </a:t>
              </a:r>
              <a:r>
                <a:rPr lang="en-US" sz="2000" b="1" dirty="0" err="1">
                  <a:cs typeface="Arial" pitchFamily="34" charset="0"/>
                </a:rPr>
                <a:t>dihadapi</a:t>
              </a:r>
              <a:r>
                <a:rPr lang="en-US" sz="2000" b="1" dirty="0">
                  <a:cs typeface="Arial" pitchFamily="34" charset="0"/>
                </a:rPr>
                <a:t> di </a:t>
              </a:r>
              <a:r>
                <a:rPr lang="en-US" sz="2000" b="1" dirty="0" err="1">
                  <a:cs typeface="Arial" pitchFamily="34" charset="0"/>
                </a:rPr>
                <a:t>indonesia</a:t>
              </a:r>
              <a:r>
                <a:rPr lang="en-US" sz="2000" b="1" dirty="0">
                  <a:cs typeface="Arial" pitchFamily="34" charset="0"/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1D419C-0998-4A51-B0A1-5CDC13A5DEF4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36C264-392B-4293-904C-A25ED8153628}"/>
              </a:ext>
            </a:extLst>
          </p:cNvPr>
          <p:cNvGrpSpPr/>
          <p:nvPr/>
        </p:nvGrpSpPr>
        <p:grpSpPr>
          <a:xfrm>
            <a:off x="6511082" y="1595270"/>
            <a:ext cx="4873364" cy="769441"/>
            <a:chOff x="5812355" y="1579592"/>
            <a:chExt cx="4873364" cy="76944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498E58-688F-4D56-8713-B660E258D46C}"/>
                </a:ext>
              </a:extLst>
            </p:cNvPr>
            <p:cNvSpPr txBox="1"/>
            <p:nvPr/>
          </p:nvSpPr>
          <p:spPr>
            <a:xfrm>
              <a:off x="6751978" y="1636793"/>
              <a:ext cx="3933741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en-US" sz="2000" b="1" dirty="0" err="1">
                  <a:cs typeface="Arial" pitchFamily="34" charset="0"/>
                </a:rPr>
                <a:t>Produk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dengan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akad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sewa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pada</a:t>
              </a:r>
              <a:r>
                <a:rPr lang="en-US" sz="2000" b="1" dirty="0">
                  <a:cs typeface="Arial" pitchFamily="34" charset="0"/>
                </a:rPr>
                <a:t> bank Islam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A15E596-88FD-46E5-AE21-A2F39B3E9993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273A2E5-BEC4-4D4F-9362-1D6365B19370}"/>
              </a:ext>
            </a:extLst>
          </p:cNvPr>
          <p:cNvGrpSpPr/>
          <p:nvPr/>
        </p:nvGrpSpPr>
        <p:grpSpPr>
          <a:xfrm>
            <a:off x="6511082" y="2716070"/>
            <a:ext cx="4873364" cy="769441"/>
            <a:chOff x="5812355" y="1579592"/>
            <a:chExt cx="4873364" cy="7694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7FFC71-664B-48A1-867D-630B0D19C9F3}"/>
                </a:ext>
              </a:extLst>
            </p:cNvPr>
            <p:cNvSpPr txBox="1"/>
            <p:nvPr/>
          </p:nvSpPr>
          <p:spPr>
            <a:xfrm>
              <a:off x="6751978" y="1593538"/>
              <a:ext cx="3933741" cy="70788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lvl="0"/>
              <a:r>
                <a:rPr lang="en-US" sz="2000" b="1" dirty="0" err="1">
                  <a:cs typeface="Arial" pitchFamily="34" charset="0"/>
                </a:rPr>
                <a:t>Produk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layanan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jasa</a:t>
              </a:r>
              <a:r>
                <a:rPr lang="en-US" sz="2000" b="1" dirty="0">
                  <a:cs typeface="Arial" pitchFamily="34" charset="0"/>
                </a:rPr>
                <a:t> </a:t>
              </a:r>
              <a:r>
                <a:rPr lang="en-US" sz="2000" b="1" dirty="0" err="1">
                  <a:cs typeface="Arial" pitchFamily="34" charset="0"/>
                </a:rPr>
                <a:t>pada</a:t>
              </a:r>
              <a:r>
                <a:rPr lang="en-US" sz="2000" b="1" dirty="0">
                  <a:cs typeface="Arial" pitchFamily="34" charset="0"/>
                </a:rPr>
                <a:t> bank Islam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B5D5EFB-2108-45D3-B1AD-3C0F6E6B41CA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05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4CCD54-EC6E-4CAC-9A41-B92A9B3BF93C}"/>
              </a:ext>
            </a:extLst>
          </p:cNvPr>
          <p:cNvGrpSpPr/>
          <p:nvPr/>
        </p:nvGrpSpPr>
        <p:grpSpPr>
          <a:xfrm>
            <a:off x="6511082" y="3836870"/>
            <a:ext cx="4873364" cy="769441"/>
            <a:chOff x="5812355" y="1579592"/>
            <a:chExt cx="4873364" cy="76944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E1A930B-FA48-40F5-AAEC-F213B1EBF134}"/>
                </a:ext>
              </a:extLst>
            </p:cNvPr>
            <p:cNvSpPr txBox="1"/>
            <p:nvPr/>
          </p:nvSpPr>
          <p:spPr>
            <a:xfrm>
              <a:off x="6751978" y="1748576"/>
              <a:ext cx="3933741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sz="2000" b="1" i="1" dirty="0">
                  <a:cs typeface="Arial" pitchFamily="34" charset="0"/>
                </a:rPr>
                <a:t>Sharia compliance </a:t>
              </a:r>
              <a:r>
                <a:rPr lang="en-US" sz="2000" b="1" dirty="0">
                  <a:cs typeface="Arial" pitchFamily="34" charset="0"/>
                </a:rPr>
                <a:t>bank Islam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00ED23-7B6D-40CD-8D49-694371F12532}"/>
                </a:ext>
              </a:extLst>
            </p:cNvPr>
            <p:cNvSpPr txBox="1"/>
            <p:nvPr/>
          </p:nvSpPr>
          <p:spPr>
            <a:xfrm>
              <a:off x="5812355" y="1579592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06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70356" y="1644928"/>
            <a:ext cx="3933741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lvl="0"/>
            <a:r>
              <a:rPr lang="en-US" sz="2000" b="1" dirty="0" err="1">
                <a:cs typeface="Arial" pitchFamily="34" charset="0"/>
              </a:rPr>
              <a:t>Perkembangan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industri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jasa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keuangan</a:t>
            </a:r>
            <a:r>
              <a:rPr lang="en-US" sz="2000" b="1" dirty="0">
                <a:cs typeface="Arial" pitchFamily="34" charset="0"/>
              </a:rPr>
              <a:t> Islam non bank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48766"/>
              <a:ext cx="8446576" cy="60923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48766"/>
              <a:ext cx="3760922" cy="60923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1636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Mutlaqoh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28">
            <a:extLst>
              <a:ext uri="{FF2B5EF4-FFF2-40B4-BE49-F238E27FC236}">
                <a16:creationId xmlns:a16="http://schemas.microsoft.com/office/drawing/2014/main" id="{D8382A4D-8E6A-4515-806C-D0C81F6A3CF1}"/>
              </a:ext>
            </a:extLst>
          </p:cNvPr>
          <p:cNvSpPr/>
          <p:nvPr/>
        </p:nvSpPr>
        <p:spPr>
          <a:xfrm>
            <a:off x="6399221" y="1799970"/>
            <a:ext cx="854825" cy="97992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40">
            <a:extLst>
              <a:ext uri="{FF2B5EF4-FFF2-40B4-BE49-F238E27FC236}">
                <a16:creationId xmlns:a16="http://schemas.microsoft.com/office/drawing/2014/main" id="{D06D7AD4-A398-4A76-9996-3C2F6EEF4D03}"/>
              </a:ext>
            </a:extLst>
          </p:cNvPr>
          <p:cNvSpPr/>
          <p:nvPr/>
        </p:nvSpPr>
        <p:spPr>
          <a:xfrm>
            <a:off x="820166" y="3781977"/>
            <a:ext cx="695112" cy="698880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37">
            <a:extLst>
              <a:ext uri="{FF2B5EF4-FFF2-40B4-BE49-F238E27FC236}">
                <a16:creationId xmlns:a16="http://schemas.microsoft.com/office/drawing/2014/main" id="{117FCD87-72B3-4967-A7F4-91C547C5658F}"/>
              </a:ext>
            </a:extLst>
          </p:cNvPr>
          <p:cNvSpPr/>
          <p:nvPr/>
        </p:nvSpPr>
        <p:spPr>
          <a:xfrm>
            <a:off x="6399221" y="3821003"/>
            <a:ext cx="854825" cy="646331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42">
            <a:extLst>
              <a:ext uri="{FF2B5EF4-FFF2-40B4-BE49-F238E27FC236}">
                <a16:creationId xmlns:a16="http://schemas.microsoft.com/office/drawing/2014/main" id="{6DA590A7-DFB6-479A-AF89-4D4D725B36B0}"/>
              </a:ext>
            </a:extLst>
          </p:cNvPr>
          <p:cNvSpPr/>
          <p:nvPr/>
        </p:nvSpPr>
        <p:spPr>
          <a:xfrm flipH="1">
            <a:off x="841842" y="1894006"/>
            <a:ext cx="605718" cy="890194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1EADF-2E2A-44C5-9399-02CC01B8C46D}"/>
              </a:ext>
            </a:extLst>
          </p:cNvPr>
          <p:cNvSpPr txBox="1"/>
          <p:nvPr/>
        </p:nvSpPr>
        <p:spPr>
          <a:xfrm>
            <a:off x="2080615" y="1853384"/>
            <a:ext cx="329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Bank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terikat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kebebasan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menyalurkan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nasabah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manapun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diperkirakan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menguntungkan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81215C-6039-4043-B556-6B1F63FE64FA}"/>
              </a:ext>
            </a:extLst>
          </p:cNvPr>
          <p:cNvSpPr txBox="1"/>
          <p:nvPr/>
        </p:nvSpPr>
        <p:spPr>
          <a:xfrm>
            <a:off x="7600491" y="1855814"/>
            <a:ext cx="329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Cocok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u/ investor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berlebih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namun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pengetahuan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sektor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usaha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prosfektif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4E4420-919F-4C42-BF45-B79FDAA4E88B}"/>
              </a:ext>
            </a:extLst>
          </p:cNvPr>
          <p:cNvSpPr txBox="1"/>
          <p:nvPr/>
        </p:nvSpPr>
        <p:spPr>
          <a:xfrm>
            <a:off x="2022176" y="3531460"/>
            <a:ext cx="329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Bank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wajib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menginformasikan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nisbah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tatacara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resiko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keuntungan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kesepakatan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tercantum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aqad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548644-7642-43A2-B25C-C8EC3B8D5A26}"/>
              </a:ext>
            </a:extLst>
          </p:cNvPr>
          <p:cNvSpPr txBox="1"/>
          <p:nvPr/>
        </p:nvSpPr>
        <p:spPr>
          <a:xfrm>
            <a:off x="7600491" y="3565689"/>
            <a:ext cx="329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penyimpanan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berupa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tabungan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bilyet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deposito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1EF519-68E5-4273-9FEE-730F6AA93D59}"/>
              </a:ext>
            </a:extLst>
          </p:cNvPr>
          <p:cNvGrpSpPr/>
          <p:nvPr/>
        </p:nvGrpSpPr>
        <p:grpSpPr>
          <a:xfrm>
            <a:off x="2090112" y="2784228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26" name="Freeform: Shape 60">
              <a:extLst>
                <a:ext uri="{FF2B5EF4-FFF2-40B4-BE49-F238E27FC236}">
                  <a16:creationId xmlns:a16="http://schemas.microsoft.com/office/drawing/2014/main" id="{21416A90-AE75-45CD-82A7-808755B8D1A9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1">
              <a:extLst>
                <a:ext uri="{FF2B5EF4-FFF2-40B4-BE49-F238E27FC236}">
                  <a16:creationId xmlns:a16="http://schemas.microsoft.com/office/drawing/2014/main" id="{4C40309B-7907-44B1-893F-0C06A23266EF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2">
              <a:extLst>
                <a:ext uri="{FF2B5EF4-FFF2-40B4-BE49-F238E27FC236}">
                  <a16:creationId xmlns:a16="http://schemas.microsoft.com/office/drawing/2014/main" id="{814862B4-CCCC-4991-A507-D3DC5211CC66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63">
              <a:extLst>
                <a:ext uri="{FF2B5EF4-FFF2-40B4-BE49-F238E27FC236}">
                  <a16:creationId xmlns:a16="http://schemas.microsoft.com/office/drawing/2014/main" id="{973345C1-4102-4EB4-853F-867A4D2EEEEF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4">
              <a:extLst>
                <a:ext uri="{FF2B5EF4-FFF2-40B4-BE49-F238E27FC236}">
                  <a16:creationId xmlns:a16="http://schemas.microsoft.com/office/drawing/2014/main" id="{995D8CDC-B2E3-461B-9729-383EA2FE5E1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62B5DEB2-22F0-4217-8CA1-799941DF2627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6">
              <a:extLst>
                <a:ext uri="{FF2B5EF4-FFF2-40B4-BE49-F238E27FC236}">
                  <a16:creationId xmlns:a16="http://schemas.microsoft.com/office/drawing/2014/main" id="{3B97CE6F-575A-4277-9D07-8C61C60D67BF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7">
              <a:extLst>
                <a:ext uri="{FF2B5EF4-FFF2-40B4-BE49-F238E27FC236}">
                  <a16:creationId xmlns:a16="http://schemas.microsoft.com/office/drawing/2014/main" id="{81D97D64-2761-42F0-A031-596536A718ED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8">
              <a:extLst>
                <a:ext uri="{FF2B5EF4-FFF2-40B4-BE49-F238E27FC236}">
                  <a16:creationId xmlns:a16="http://schemas.microsoft.com/office/drawing/2014/main" id="{A42DCB7E-995D-421F-8E2F-07F4A53FD0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9">
              <a:extLst>
                <a:ext uri="{FF2B5EF4-FFF2-40B4-BE49-F238E27FC236}">
                  <a16:creationId xmlns:a16="http://schemas.microsoft.com/office/drawing/2014/main" id="{8B8538BE-62AC-40D7-BC6D-E0BD63988B2B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A5D152-302E-4CDE-A2D9-D47151AFB0D7}"/>
              </a:ext>
            </a:extLst>
          </p:cNvPr>
          <p:cNvGrpSpPr/>
          <p:nvPr/>
        </p:nvGrpSpPr>
        <p:grpSpPr>
          <a:xfrm>
            <a:off x="7668429" y="4288058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37" name="Freeform: Shape 72">
              <a:extLst>
                <a:ext uri="{FF2B5EF4-FFF2-40B4-BE49-F238E27FC236}">
                  <a16:creationId xmlns:a16="http://schemas.microsoft.com/office/drawing/2014/main" id="{88CE8B82-0440-40B5-8EAA-5E51DD7205BF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73">
              <a:extLst>
                <a:ext uri="{FF2B5EF4-FFF2-40B4-BE49-F238E27FC236}">
                  <a16:creationId xmlns:a16="http://schemas.microsoft.com/office/drawing/2014/main" id="{62202927-68BB-4246-9A7E-DBB6A9AA3A3D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74">
              <a:extLst>
                <a:ext uri="{FF2B5EF4-FFF2-40B4-BE49-F238E27FC236}">
                  <a16:creationId xmlns:a16="http://schemas.microsoft.com/office/drawing/2014/main" id="{DD981636-A865-455C-A371-90ACA95844DB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75">
              <a:extLst>
                <a:ext uri="{FF2B5EF4-FFF2-40B4-BE49-F238E27FC236}">
                  <a16:creationId xmlns:a16="http://schemas.microsoft.com/office/drawing/2014/main" id="{A399253E-E243-4707-A94F-84EB615799A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76">
              <a:extLst>
                <a:ext uri="{FF2B5EF4-FFF2-40B4-BE49-F238E27FC236}">
                  <a16:creationId xmlns:a16="http://schemas.microsoft.com/office/drawing/2014/main" id="{DEA029F6-0920-4A7D-A4CA-83820DB8E12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77">
              <a:extLst>
                <a:ext uri="{FF2B5EF4-FFF2-40B4-BE49-F238E27FC236}">
                  <a16:creationId xmlns:a16="http://schemas.microsoft.com/office/drawing/2014/main" id="{7A4ACC42-D6CA-4599-A2DF-BBC7DB228356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78">
              <a:extLst>
                <a:ext uri="{FF2B5EF4-FFF2-40B4-BE49-F238E27FC236}">
                  <a16:creationId xmlns:a16="http://schemas.microsoft.com/office/drawing/2014/main" id="{F5F91310-F13B-430B-A669-41354CF4F2D5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79">
              <a:extLst>
                <a:ext uri="{FF2B5EF4-FFF2-40B4-BE49-F238E27FC236}">
                  <a16:creationId xmlns:a16="http://schemas.microsoft.com/office/drawing/2014/main" id="{0C67AD0D-61D9-453B-823C-7EADADF40DF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80">
              <a:extLst>
                <a:ext uri="{FF2B5EF4-FFF2-40B4-BE49-F238E27FC236}">
                  <a16:creationId xmlns:a16="http://schemas.microsoft.com/office/drawing/2014/main" id="{3281255B-69FD-4AEA-923F-C5DEAD8DFA37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1">
              <a:extLst>
                <a:ext uri="{FF2B5EF4-FFF2-40B4-BE49-F238E27FC236}">
                  <a16:creationId xmlns:a16="http://schemas.microsoft.com/office/drawing/2014/main" id="{926B71A8-C448-42F7-812E-29313712A7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2F1AC7-4C27-431A-B0EF-F3729056BA71}"/>
              </a:ext>
            </a:extLst>
          </p:cNvPr>
          <p:cNvGrpSpPr/>
          <p:nvPr/>
        </p:nvGrpSpPr>
        <p:grpSpPr>
          <a:xfrm>
            <a:off x="7668429" y="2597848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48" name="Freeform: Shape 83">
              <a:extLst>
                <a:ext uri="{FF2B5EF4-FFF2-40B4-BE49-F238E27FC236}">
                  <a16:creationId xmlns:a16="http://schemas.microsoft.com/office/drawing/2014/main" id="{7CD1F52E-6136-462D-A39E-B49293D5DEC0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84">
              <a:extLst>
                <a:ext uri="{FF2B5EF4-FFF2-40B4-BE49-F238E27FC236}">
                  <a16:creationId xmlns:a16="http://schemas.microsoft.com/office/drawing/2014/main" id="{F050E85C-B003-4BA3-AE2C-82E809E3257B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85">
              <a:extLst>
                <a:ext uri="{FF2B5EF4-FFF2-40B4-BE49-F238E27FC236}">
                  <a16:creationId xmlns:a16="http://schemas.microsoft.com/office/drawing/2014/main" id="{0C7BD3EE-CA32-4F71-975B-7E55269012E0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86">
              <a:extLst>
                <a:ext uri="{FF2B5EF4-FFF2-40B4-BE49-F238E27FC236}">
                  <a16:creationId xmlns:a16="http://schemas.microsoft.com/office/drawing/2014/main" id="{AD5FDB72-2278-4CB3-83E7-A95B4C9289E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87">
              <a:extLst>
                <a:ext uri="{FF2B5EF4-FFF2-40B4-BE49-F238E27FC236}">
                  <a16:creationId xmlns:a16="http://schemas.microsoft.com/office/drawing/2014/main" id="{D6D55252-1522-4E3F-8A54-E352ACE20E3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88">
              <a:extLst>
                <a:ext uri="{FF2B5EF4-FFF2-40B4-BE49-F238E27FC236}">
                  <a16:creationId xmlns:a16="http://schemas.microsoft.com/office/drawing/2014/main" id="{CB54E7CA-8AC6-46D4-A724-1EA4760CAEB4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89">
              <a:extLst>
                <a:ext uri="{FF2B5EF4-FFF2-40B4-BE49-F238E27FC236}">
                  <a16:creationId xmlns:a16="http://schemas.microsoft.com/office/drawing/2014/main" id="{71D949F8-EB8A-4C3D-BCED-E792700BEBC6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90">
              <a:extLst>
                <a:ext uri="{FF2B5EF4-FFF2-40B4-BE49-F238E27FC236}">
                  <a16:creationId xmlns:a16="http://schemas.microsoft.com/office/drawing/2014/main" id="{5BAF77E1-D940-4027-9919-C9DC314E5629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91">
              <a:extLst>
                <a:ext uri="{FF2B5EF4-FFF2-40B4-BE49-F238E27FC236}">
                  <a16:creationId xmlns:a16="http://schemas.microsoft.com/office/drawing/2014/main" id="{C76BCEB8-265D-42C6-A95B-493A68530C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92">
              <a:extLst>
                <a:ext uri="{FF2B5EF4-FFF2-40B4-BE49-F238E27FC236}">
                  <a16:creationId xmlns:a16="http://schemas.microsoft.com/office/drawing/2014/main" id="{98F1D37F-1C88-4E26-B7DF-6E04536200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CEA318-F6AB-4FA5-B5B3-6245EC69750E}"/>
              </a:ext>
            </a:extLst>
          </p:cNvPr>
          <p:cNvGrpSpPr/>
          <p:nvPr/>
        </p:nvGrpSpPr>
        <p:grpSpPr>
          <a:xfrm>
            <a:off x="2090112" y="4253829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59" name="Freeform: Shape 94">
              <a:extLst>
                <a:ext uri="{FF2B5EF4-FFF2-40B4-BE49-F238E27FC236}">
                  <a16:creationId xmlns:a16="http://schemas.microsoft.com/office/drawing/2014/main" id="{EF930E28-AAE8-412D-AE9C-E1C62ADE473D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95">
              <a:extLst>
                <a:ext uri="{FF2B5EF4-FFF2-40B4-BE49-F238E27FC236}">
                  <a16:creationId xmlns:a16="http://schemas.microsoft.com/office/drawing/2014/main" id="{8BECB68E-807A-4823-B4F7-927153D455AE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96">
              <a:extLst>
                <a:ext uri="{FF2B5EF4-FFF2-40B4-BE49-F238E27FC236}">
                  <a16:creationId xmlns:a16="http://schemas.microsoft.com/office/drawing/2014/main" id="{7C8BA2C3-5416-4F62-8F76-90D92CA95DA1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97">
              <a:extLst>
                <a:ext uri="{FF2B5EF4-FFF2-40B4-BE49-F238E27FC236}">
                  <a16:creationId xmlns:a16="http://schemas.microsoft.com/office/drawing/2014/main" id="{B71837B8-A8AF-4138-BEAD-324A179D386B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98">
              <a:extLst>
                <a:ext uri="{FF2B5EF4-FFF2-40B4-BE49-F238E27FC236}">
                  <a16:creationId xmlns:a16="http://schemas.microsoft.com/office/drawing/2014/main" id="{CEF89D8C-C593-4666-92D5-207FD3B8CDDA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99">
              <a:extLst>
                <a:ext uri="{FF2B5EF4-FFF2-40B4-BE49-F238E27FC236}">
                  <a16:creationId xmlns:a16="http://schemas.microsoft.com/office/drawing/2014/main" id="{DDB00A55-6039-4F92-90B6-8FD1B2251EC9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00">
              <a:extLst>
                <a:ext uri="{FF2B5EF4-FFF2-40B4-BE49-F238E27FC236}">
                  <a16:creationId xmlns:a16="http://schemas.microsoft.com/office/drawing/2014/main" id="{766D4BB9-5510-4D53-8586-44FE6B19FC1B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01">
              <a:extLst>
                <a:ext uri="{FF2B5EF4-FFF2-40B4-BE49-F238E27FC236}">
                  <a16:creationId xmlns:a16="http://schemas.microsoft.com/office/drawing/2014/main" id="{48212C10-DD0A-4841-8005-E8951CBD4322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02">
              <a:extLst>
                <a:ext uri="{FF2B5EF4-FFF2-40B4-BE49-F238E27FC236}">
                  <a16:creationId xmlns:a16="http://schemas.microsoft.com/office/drawing/2014/main" id="{0283D8D9-204A-40F3-95A7-52732805CB2A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03">
              <a:extLst>
                <a:ext uri="{FF2B5EF4-FFF2-40B4-BE49-F238E27FC236}">
                  <a16:creationId xmlns:a16="http://schemas.microsoft.com/office/drawing/2014/main" id="{32510CCD-7B74-40C8-B52E-0662ED7079FD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793118" y="51852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>
                <a:cs typeface="Arial" pitchFamily="34" charset="0"/>
              </a:rPr>
              <a:t>AplikasiPerbankan</a:t>
            </a:r>
            <a:r>
              <a:rPr lang="en-US" sz="1200" b="1" dirty="0">
                <a:cs typeface="Arial" pitchFamily="34" charset="0"/>
              </a:rPr>
              <a:t>:</a:t>
            </a:r>
          </a:p>
          <a:p>
            <a:r>
              <a:rPr lang="en-US" sz="1200" b="1" dirty="0">
                <a:cs typeface="Arial" pitchFamily="34" charset="0"/>
              </a:rPr>
              <a:t>•Tabungan </a:t>
            </a:r>
            <a:r>
              <a:rPr lang="en-US" sz="1200" b="1" dirty="0" err="1">
                <a:cs typeface="Arial" pitchFamily="34" charset="0"/>
              </a:rPr>
              <a:t>mudharabah</a:t>
            </a:r>
            <a:r>
              <a:rPr lang="en-US" sz="1200" b="1" dirty="0">
                <a:cs typeface="Arial" pitchFamily="34" charset="0"/>
              </a:rPr>
              <a:t>(Tab. </a:t>
            </a:r>
            <a:r>
              <a:rPr lang="en-US" sz="1200" b="1" dirty="0" err="1">
                <a:cs typeface="Arial" pitchFamily="34" charset="0"/>
              </a:rPr>
              <a:t>Berjangka</a:t>
            </a:r>
            <a:r>
              <a:rPr lang="en-US" sz="1200" b="1" dirty="0">
                <a:cs typeface="Arial" pitchFamily="34" charset="0"/>
              </a:rPr>
              <a:t>) :Tabungan haji, Tab </a:t>
            </a:r>
            <a:r>
              <a:rPr lang="en-US" sz="1200" b="1" dirty="0" err="1">
                <a:cs typeface="Arial" pitchFamily="34" charset="0"/>
              </a:rPr>
              <a:t>qurban</a:t>
            </a:r>
            <a:r>
              <a:rPr lang="en-US" sz="1200" b="1" dirty="0">
                <a:cs typeface="Arial" pitchFamily="34" charset="0"/>
              </a:rPr>
              <a:t>, Tab </a:t>
            </a:r>
            <a:r>
              <a:rPr lang="en-US" sz="1200" b="1" dirty="0" err="1">
                <a:cs typeface="Arial" pitchFamily="34" charset="0"/>
              </a:rPr>
              <a:t>pendidikan</a:t>
            </a:r>
            <a:r>
              <a:rPr lang="en-US" sz="1200" b="1" dirty="0">
                <a:cs typeface="Arial" pitchFamily="34" charset="0"/>
              </a:rPr>
              <a:t>.</a:t>
            </a:r>
          </a:p>
          <a:p>
            <a:r>
              <a:rPr lang="en-US" sz="1200" b="1" dirty="0">
                <a:cs typeface="Arial" pitchFamily="34" charset="0"/>
              </a:rPr>
              <a:t>•</a:t>
            </a:r>
            <a:r>
              <a:rPr lang="en-US" sz="1200" b="1" dirty="0" err="1">
                <a:cs typeface="Arial" pitchFamily="34" charset="0"/>
              </a:rPr>
              <a:t>Deposito</a:t>
            </a:r>
            <a:r>
              <a:rPr lang="en-US" sz="1200" b="1" dirty="0">
                <a:cs typeface="Arial" pitchFamily="34" charset="0"/>
              </a:rPr>
              <a:t> </a:t>
            </a:r>
            <a:r>
              <a:rPr lang="en-US" sz="1200" b="1" dirty="0" err="1">
                <a:cs typeface="Arial" pitchFamily="34" charset="0"/>
              </a:rPr>
              <a:t>mudharabah</a:t>
            </a:r>
            <a:endParaRPr lang="en-US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94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Muqayyadah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EC536C4-C942-4F61-B841-46F548586641}"/>
              </a:ext>
            </a:extLst>
          </p:cNvPr>
          <p:cNvGraphicFramePr/>
          <p:nvPr/>
        </p:nvGraphicFramePr>
        <p:xfrm>
          <a:off x="280024" y="4593397"/>
          <a:ext cx="3953459" cy="15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reeform 8">
            <a:extLst>
              <a:ext uri="{FF2B5EF4-FFF2-40B4-BE49-F238E27FC236}">
                <a16:creationId xmlns:a16="http://schemas.microsoft.com/office/drawing/2014/main" id="{495E7A6F-B574-4BE4-B429-3910CA2B997E}"/>
              </a:ext>
            </a:extLst>
          </p:cNvPr>
          <p:cNvSpPr>
            <a:spLocks noChangeAspect="1"/>
          </p:cNvSpPr>
          <p:nvPr/>
        </p:nvSpPr>
        <p:spPr>
          <a:xfrm flipH="1">
            <a:off x="9161292" y="3491834"/>
            <a:ext cx="1096768" cy="59092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9AA61-19CC-462A-86F2-9B5B95EEE8F3}"/>
              </a:ext>
            </a:extLst>
          </p:cNvPr>
          <p:cNvSpPr txBox="1"/>
          <p:nvPr/>
        </p:nvSpPr>
        <p:spPr>
          <a:xfrm>
            <a:off x="8779001" y="1647511"/>
            <a:ext cx="28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cs typeface="Arial" pitchFamily="34" charset="0"/>
              </a:rPr>
              <a:t>Bank Terikat dengan batasan &amp; persyaratan dari nasabah/investor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13C0D-1554-421C-B982-C3A8C8025515}"/>
              </a:ext>
            </a:extLst>
          </p:cNvPr>
          <p:cNvSpPr txBox="1"/>
          <p:nvPr/>
        </p:nvSpPr>
        <p:spPr>
          <a:xfrm>
            <a:off x="8767127" y="2768853"/>
            <a:ext cx="281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Batasan</a:t>
            </a:r>
            <a:r>
              <a:rPr lang="en-US" sz="1200" dirty="0"/>
              <a:t> yang </a:t>
            </a:r>
            <a:r>
              <a:rPr lang="en-US" sz="1200" dirty="0" err="1"/>
              <a:t>ditentukan</a:t>
            </a:r>
            <a:r>
              <a:rPr lang="en-US" sz="1200" dirty="0"/>
              <a:t> investor </a:t>
            </a:r>
            <a:r>
              <a:rPr lang="en-US" sz="1200" dirty="0" err="1"/>
              <a:t>yaitu</a:t>
            </a:r>
            <a:r>
              <a:rPr lang="en-US" sz="1200" dirty="0"/>
              <a:t>, </a:t>
            </a:r>
            <a:r>
              <a:rPr lang="en-US" sz="1200" dirty="0" err="1"/>
              <a:t>dananya</a:t>
            </a:r>
            <a:r>
              <a:rPr lang="en-US" sz="1200" dirty="0"/>
              <a:t> </a:t>
            </a:r>
            <a:r>
              <a:rPr lang="en-US" sz="1200" dirty="0" err="1"/>
              <a:t>ditentukan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, </a:t>
            </a:r>
            <a:r>
              <a:rPr lang="en-US" sz="1200" dirty="0" err="1"/>
              <a:t>waktu</a:t>
            </a:r>
            <a:r>
              <a:rPr lang="en-US" sz="1200" dirty="0"/>
              <a:t>, </a:t>
            </a:r>
            <a:r>
              <a:rPr lang="en-US" sz="1200" dirty="0" err="1"/>
              <a:t>tempat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pengusaha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ECF94-97E7-4B5E-AA7B-12FC6C981766}"/>
              </a:ext>
            </a:extLst>
          </p:cNvPr>
          <p:cNvSpPr txBox="1"/>
          <p:nvPr/>
        </p:nvSpPr>
        <p:spPr>
          <a:xfrm>
            <a:off x="8767124" y="4051327"/>
            <a:ext cx="281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 </a:t>
            </a:r>
            <a:r>
              <a:rPr lang="en-US" sz="1200" dirty="0" err="1"/>
              <a:t>syariah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menetapkan</a:t>
            </a:r>
            <a:r>
              <a:rPr lang="en-US" sz="1200" dirty="0"/>
              <a:t> </a:t>
            </a:r>
            <a:r>
              <a:rPr lang="en-US" sz="1200" dirty="0" err="1"/>
              <a:t>nisbah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disepakati</a:t>
            </a:r>
            <a:r>
              <a:rPr lang="en-US" sz="1200" dirty="0"/>
              <a:t> </a:t>
            </a:r>
            <a:r>
              <a:rPr lang="en-US" sz="1200" dirty="0" err="1"/>
              <a:t>dimuka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673EA-7EDA-4B14-B277-D99AE7D72234}"/>
              </a:ext>
            </a:extLst>
          </p:cNvPr>
          <p:cNvSpPr txBox="1"/>
          <p:nvPr/>
        </p:nvSpPr>
        <p:spPr>
          <a:xfrm>
            <a:off x="8720887" y="4956278"/>
            <a:ext cx="281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Cocok</a:t>
            </a:r>
            <a:r>
              <a:rPr lang="en-US" sz="1200" dirty="0"/>
              <a:t> u/ investor </a:t>
            </a:r>
            <a:r>
              <a:rPr lang="en-US" sz="1200" dirty="0" err="1"/>
              <a:t>yg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</a:t>
            </a:r>
            <a:r>
              <a:rPr lang="en-US" sz="1200" dirty="0" err="1"/>
              <a:t>berlebih</a:t>
            </a:r>
            <a:r>
              <a:rPr lang="en-US" sz="1200" dirty="0"/>
              <a:t> (</a:t>
            </a:r>
            <a:r>
              <a:rPr lang="en-US" sz="1200" dirty="0" err="1"/>
              <a:t>milioner</a:t>
            </a:r>
            <a:r>
              <a:rPr lang="en-US" sz="1200" dirty="0"/>
              <a:t>),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pengetahuan</a:t>
            </a:r>
            <a:r>
              <a:rPr lang="en-US" sz="1200" dirty="0"/>
              <a:t> </a:t>
            </a:r>
            <a:r>
              <a:rPr lang="en-US" sz="1200" dirty="0" err="1"/>
              <a:t>luas</a:t>
            </a:r>
            <a:r>
              <a:rPr lang="en-US" sz="1200" dirty="0"/>
              <a:t>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sektor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yang </a:t>
            </a:r>
            <a:r>
              <a:rPr lang="en-US" sz="1200" dirty="0" err="1"/>
              <a:t>prosfektif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membutuhkan</a:t>
            </a:r>
            <a:r>
              <a:rPr lang="en-US" sz="1200" dirty="0"/>
              <a:t> </a:t>
            </a:r>
            <a:r>
              <a:rPr lang="en-US" sz="1200" dirty="0" err="1"/>
              <a:t>perantara</a:t>
            </a:r>
            <a:r>
              <a:rPr lang="en-US" sz="1200" dirty="0"/>
              <a:t> bank </a:t>
            </a:r>
            <a:r>
              <a:rPr lang="en-US" sz="1200" dirty="0" err="1"/>
              <a:t>yg</a:t>
            </a:r>
            <a:r>
              <a:rPr lang="en-US" sz="1200" dirty="0"/>
              <a:t> </a:t>
            </a:r>
            <a:r>
              <a:rPr lang="en-US" sz="1200" dirty="0" err="1"/>
              <a:t>profesional-amanah</a:t>
            </a:r>
            <a:endParaRPr lang="en-US" sz="1200" dirty="0"/>
          </a:p>
          <a:p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3" name="Rectangle: Rounded Corners 42">
            <a:extLst>
              <a:ext uri="{FF2B5EF4-FFF2-40B4-BE49-F238E27FC236}">
                <a16:creationId xmlns:a16="http://schemas.microsoft.com/office/drawing/2014/main" id="{82D3E416-3125-4514-BD14-40F85B62B6C8}"/>
              </a:ext>
            </a:extLst>
          </p:cNvPr>
          <p:cNvSpPr/>
          <p:nvPr/>
        </p:nvSpPr>
        <p:spPr>
          <a:xfrm>
            <a:off x="8301867" y="175735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4" name="Rectangle: Rounded Corners 43">
            <a:extLst>
              <a:ext uri="{FF2B5EF4-FFF2-40B4-BE49-F238E27FC236}">
                <a16:creationId xmlns:a16="http://schemas.microsoft.com/office/drawing/2014/main" id="{6E1FC27C-1C2D-4ED5-BD48-2B71AB69EF30}"/>
              </a:ext>
            </a:extLst>
          </p:cNvPr>
          <p:cNvSpPr/>
          <p:nvPr/>
        </p:nvSpPr>
        <p:spPr>
          <a:xfrm>
            <a:off x="8301867" y="2944024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5" name="Rectangle: Rounded Corners 44">
            <a:extLst>
              <a:ext uri="{FF2B5EF4-FFF2-40B4-BE49-F238E27FC236}">
                <a16:creationId xmlns:a16="http://schemas.microsoft.com/office/drawing/2014/main" id="{A4407A00-BEAE-41F8-9CCA-16D7CC50C743}"/>
              </a:ext>
            </a:extLst>
          </p:cNvPr>
          <p:cNvSpPr/>
          <p:nvPr/>
        </p:nvSpPr>
        <p:spPr>
          <a:xfrm>
            <a:off x="8301867" y="4130695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4FB2E4CD-1848-4622-B120-BE1303D78708}"/>
              </a:ext>
            </a:extLst>
          </p:cNvPr>
          <p:cNvSpPr/>
          <p:nvPr/>
        </p:nvSpPr>
        <p:spPr>
          <a:xfrm>
            <a:off x="8310082" y="5317366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BD4326-40A0-4E01-A44E-29C8C2E6A2A9}"/>
              </a:ext>
            </a:extLst>
          </p:cNvPr>
          <p:cNvGrpSpPr/>
          <p:nvPr/>
        </p:nvGrpSpPr>
        <p:grpSpPr>
          <a:xfrm>
            <a:off x="138330" y="1646488"/>
            <a:ext cx="3149319" cy="2743110"/>
            <a:chOff x="2520507" y="3940861"/>
            <a:chExt cx="3084382" cy="27431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BF0848-20F6-4312-9C50-4C7F39A32AA0}"/>
                </a:ext>
              </a:extLst>
            </p:cNvPr>
            <p:cNvSpPr txBox="1"/>
            <p:nvPr/>
          </p:nvSpPr>
          <p:spPr>
            <a:xfrm>
              <a:off x="2551704" y="4560313"/>
              <a:ext cx="305318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Mudharabah</a:t>
              </a:r>
              <a:r>
                <a:rPr lang="en-US" sz="1200" dirty="0"/>
                <a:t> </a:t>
              </a:r>
              <a:r>
                <a:rPr lang="en-US" sz="1200" dirty="0" err="1"/>
                <a:t>Muqoyyadah</a:t>
              </a:r>
              <a:r>
                <a:rPr lang="en-US" sz="1200" dirty="0"/>
                <a:t> off balance sheet=Bank </a:t>
              </a:r>
              <a:r>
                <a:rPr lang="en-US" sz="1200" dirty="0" err="1"/>
                <a:t>sbg</a:t>
              </a:r>
              <a:r>
                <a:rPr lang="en-US" sz="1200" dirty="0"/>
                <a:t> </a:t>
              </a:r>
              <a:r>
                <a:rPr lang="en-US" sz="1200" dirty="0" err="1"/>
                <a:t>perantara</a:t>
              </a:r>
              <a:r>
                <a:rPr lang="en-US" sz="1200" dirty="0"/>
                <a:t> </a:t>
              </a:r>
              <a:r>
                <a:rPr lang="en-US" sz="1200" dirty="0" err="1"/>
                <a:t>mempertemukan</a:t>
              </a:r>
              <a:r>
                <a:rPr lang="en-US" sz="1200" dirty="0"/>
                <a:t> investor dg </a:t>
              </a:r>
              <a:r>
                <a:rPr lang="en-US" sz="1200" dirty="0" err="1"/>
                <a:t>pengusaha</a:t>
              </a:r>
              <a:r>
                <a:rPr lang="en-US" sz="1200" dirty="0"/>
                <a:t>, bank </a:t>
              </a:r>
              <a:r>
                <a:rPr lang="en-US" sz="1200" dirty="0" err="1"/>
                <a:t>tdk</a:t>
              </a:r>
              <a:r>
                <a:rPr lang="en-US" sz="1200" dirty="0"/>
                <a:t> </a:t>
              </a:r>
              <a:r>
                <a:rPr lang="en-US" sz="1200" dirty="0" err="1"/>
                <a:t>ikut</a:t>
              </a:r>
              <a:r>
                <a:rPr lang="en-US" sz="1200" dirty="0"/>
                <a:t> </a:t>
              </a:r>
              <a:r>
                <a:rPr lang="en-US" sz="1200" dirty="0" err="1"/>
                <a:t>investasi</a:t>
              </a:r>
              <a:r>
                <a:rPr lang="en-US" sz="1200" dirty="0"/>
                <a:t>. Bank </a:t>
              </a:r>
              <a:r>
                <a:rPr lang="en-US" sz="1200" dirty="0" err="1"/>
                <a:t>hanya</a:t>
              </a:r>
              <a:r>
                <a:rPr lang="en-US" sz="1200" dirty="0"/>
                <a:t> </a:t>
              </a:r>
              <a:r>
                <a:rPr lang="en-US" sz="1200" dirty="0" err="1"/>
                <a:t>dpt</a:t>
              </a:r>
              <a:r>
                <a:rPr lang="en-US" sz="1200" dirty="0"/>
                <a:t> </a:t>
              </a:r>
              <a:r>
                <a:rPr lang="en-US" sz="1200" dirty="0" err="1"/>
                <a:t>komisi</a:t>
              </a:r>
              <a:r>
                <a:rPr lang="en-US" sz="1200" dirty="0"/>
                <a:t>, </a:t>
              </a:r>
              <a:r>
                <a:rPr lang="en-US" sz="1200" dirty="0" err="1"/>
                <a:t>bagi</a:t>
              </a:r>
              <a:r>
                <a:rPr lang="en-US" sz="1200" dirty="0"/>
                <a:t> </a:t>
              </a:r>
              <a:r>
                <a:rPr lang="en-US" sz="1200" dirty="0" err="1"/>
                <a:t>hasil</a:t>
              </a:r>
              <a:r>
                <a:rPr lang="en-US" sz="1200" dirty="0"/>
                <a:t> </a:t>
              </a:r>
              <a:r>
                <a:rPr lang="en-US" sz="1200" dirty="0" err="1"/>
                <a:t>terjadi</a:t>
              </a:r>
              <a:r>
                <a:rPr lang="en-US" sz="1200" dirty="0"/>
                <a:t> </a:t>
              </a:r>
              <a:r>
                <a:rPr lang="en-US" sz="1200" dirty="0" err="1"/>
                <a:t>antara</a:t>
              </a:r>
              <a:r>
                <a:rPr lang="en-US" sz="1200" dirty="0"/>
                <a:t> investor dg </a:t>
              </a:r>
              <a:r>
                <a:rPr lang="en-US" sz="1200" dirty="0" err="1"/>
                <a:t>pengusaha</a:t>
              </a:r>
              <a:endParaRPr lang="en-US" sz="1200" dirty="0"/>
            </a:p>
            <a:p>
              <a:endParaRPr lang="en-US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sv-SE" sz="1200" dirty="0"/>
                <a:t>Mudharabah Muq on balance sheet=Selain sebagai perantara, Bank juga ikut investasi, maka bank dapat komisi dan bagi hasil.</a:t>
              </a:r>
            </a:p>
            <a:p>
              <a:endParaRPr lang="sv-S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Apl</a:t>
              </a:r>
              <a:r>
                <a:rPr lang="en-US" sz="1200" dirty="0"/>
                <a:t> </a:t>
              </a:r>
              <a:r>
                <a:rPr lang="en-US" sz="1200" dirty="0" err="1"/>
                <a:t>Perb</a:t>
              </a:r>
              <a:r>
                <a:rPr lang="en-US" sz="1200" dirty="0"/>
                <a:t> : idem, </a:t>
              </a:r>
              <a:r>
                <a:rPr lang="en-US" sz="1200" dirty="0" err="1"/>
                <a:t>Tp</a:t>
              </a:r>
              <a:r>
                <a:rPr lang="en-US" sz="1200" dirty="0"/>
                <a:t> </a:t>
              </a:r>
              <a:r>
                <a:rPr lang="en-US" sz="1200" dirty="0" err="1"/>
                <a:t>dicatat</a:t>
              </a:r>
              <a:r>
                <a:rPr lang="en-US" sz="1200" dirty="0"/>
                <a:t> </a:t>
              </a:r>
              <a:r>
                <a:rPr lang="en-US" sz="1200" dirty="0" err="1"/>
                <a:t>pd</a:t>
              </a:r>
              <a:r>
                <a:rPr lang="en-US" sz="1200" dirty="0"/>
                <a:t> </a:t>
              </a:r>
              <a:r>
                <a:rPr lang="en-US" sz="1200" dirty="0" err="1"/>
                <a:t>pos</a:t>
              </a:r>
              <a:r>
                <a:rPr lang="en-US" sz="1200" dirty="0"/>
                <a:t> </a:t>
              </a:r>
              <a:r>
                <a:rPr lang="en-US" sz="1200" dirty="0" err="1"/>
                <a:t>tersendiri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ECF155-7115-4FE0-9D40-1E38D7FF685D}"/>
                </a:ext>
              </a:extLst>
            </p:cNvPr>
            <p:cNvSpPr txBox="1"/>
            <p:nvPr/>
          </p:nvSpPr>
          <p:spPr>
            <a:xfrm>
              <a:off x="2520507" y="3940861"/>
              <a:ext cx="275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err="1"/>
                <a:t>Mudharabah</a:t>
              </a:r>
              <a:r>
                <a:rPr lang="en-US" dirty="0"/>
                <a:t> </a:t>
              </a:r>
              <a:r>
                <a:rPr lang="en-US" dirty="0" err="1"/>
                <a:t>Muqayyadah</a:t>
              </a:r>
              <a:r>
                <a:rPr lang="en-US" dirty="0"/>
                <a:t> </a:t>
              </a:r>
              <a:r>
                <a:rPr lang="en-US" dirty="0" err="1"/>
                <a:t>ada</a:t>
              </a:r>
              <a:r>
                <a:rPr lang="en-US" dirty="0"/>
                <a:t> 2 </a:t>
              </a:r>
              <a:r>
                <a:rPr lang="en-US" dirty="0" err="1"/>
                <a:t>jenis</a:t>
              </a:r>
              <a:r>
                <a:rPr lang="en-US" dirty="0"/>
                <a:t> :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218C49-DE89-4656-B295-67995F2062CC}"/>
              </a:ext>
            </a:extLst>
          </p:cNvPr>
          <p:cNvGrpSpPr/>
          <p:nvPr/>
        </p:nvGrpSpPr>
        <p:grpSpPr>
          <a:xfrm>
            <a:off x="3191493" y="1416842"/>
            <a:ext cx="5060665" cy="4300071"/>
            <a:chOff x="3114003" y="1416842"/>
            <a:chExt cx="5060665" cy="430007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64A6F45-9069-4F5D-BD8D-5F5A19421F3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14003" y="1608590"/>
              <a:ext cx="2377581" cy="128100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0A9351E-B387-4805-B62A-945D5BB0010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30398" y="1555450"/>
              <a:ext cx="1944270" cy="104754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C28D62D0-75F5-4C50-965E-3572B5B7B7B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05873" y="1416842"/>
              <a:ext cx="1918246" cy="103351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62022E5-3CA8-439F-BDAB-683DCD9E2B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44696" y="2235416"/>
              <a:ext cx="1690994" cy="91107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9E42459-04FB-4248-8159-B53D119DC5DB}"/>
                </a:ext>
              </a:extLst>
            </p:cNvPr>
            <p:cNvGrpSpPr/>
            <p:nvPr/>
          </p:nvGrpSpPr>
          <p:grpSpPr>
            <a:xfrm rot="20966877">
              <a:off x="4251446" y="1572876"/>
              <a:ext cx="3472140" cy="4144037"/>
              <a:chOff x="4425792" y="1367168"/>
              <a:chExt cx="3472140" cy="4144037"/>
            </a:xfrm>
          </p:grpSpPr>
          <p:sp>
            <p:nvSpPr>
              <p:cNvPr id="38" name="Freeform: Shape 61">
                <a:extLst>
                  <a:ext uri="{FF2B5EF4-FFF2-40B4-BE49-F238E27FC236}">
                    <a16:creationId xmlns:a16="http://schemas.microsoft.com/office/drawing/2014/main" id="{A6B5DF8D-BC15-4A2A-BB84-751A598C3440}"/>
                  </a:ext>
                </a:extLst>
              </p:cNvPr>
              <p:cNvSpPr/>
              <p:nvPr/>
            </p:nvSpPr>
            <p:spPr>
              <a:xfrm>
                <a:off x="4428126" y="1376937"/>
                <a:ext cx="3469806" cy="3599204"/>
              </a:xfrm>
              <a:custGeom>
                <a:avLst/>
                <a:gdLst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46880"/>
                  <a:gd name="connsiteX1" fmla="*/ 0 w 3215472"/>
                  <a:gd name="connsiteY1" fmla="*/ 1828800 h 3546880"/>
                  <a:gd name="connsiteX2" fmla="*/ 1909187 w 3215472"/>
                  <a:gd name="connsiteY2" fmla="*/ 0 h 3546880"/>
                  <a:gd name="connsiteX3" fmla="*/ 3215472 w 3215472"/>
                  <a:gd name="connsiteY3" fmla="*/ 1798655 h 3546880"/>
                  <a:gd name="connsiteX4" fmla="*/ 1487156 w 3215472"/>
                  <a:gd name="connsiteY4" fmla="*/ 3537020 h 3546880"/>
                  <a:gd name="connsiteX5" fmla="*/ 1065125 w 3215472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110034 w 3253557"/>
                  <a:gd name="connsiteY0" fmla="*/ 3466869 h 3549276"/>
                  <a:gd name="connsiteX1" fmla="*/ 51732 w 3253557"/>
                  <a:gd name="connsiteY1" fmla="*/ 1821976 h 3549276"/>
                  <a:gd name="connsiteX2" fmla="*/ 1947272 w 3253557"/>
                  <a:gd name="connsiteY2" fmla="*/ 0 h 3549276"/>
                  <a:gd name="connsiteX3" fmla="*/ 3253557 w 3253557"/>
                  <a:gd name="connsiteY3" fmla="*/ 1798655 h 3549276"/>
                  <a:gd name="connsiteX4" fmla="*/ 1525241 w 3253557"/>
                  <a:gd name="connsiteY4" fmla="*/ 3537020 h 3549276"/>
                  <a:gd name="connsiteX5" fmla="*/ 1110034 w 3253557"/>
                  <a:gd name="connsiteY5" fmla="*/ 3466869 h 3549276"/>
                  <a:gd name="connsiteX0" fmla="*/ 1110126 w 3253649"/>
                  <a:gd name="connsiteY0" fmla="*/ 3473693 h 3556100"/>
                  <a:gd name="connsiteX1" fmla="*/ 51824 w 3253649"/>
                  <a:gd name="connsiteY1" fmla="*/ 1828800 h 3556100"/>
                  <a:gd name="connsiteX2" fmla="*/ 1943952 w 3253649"/>
                  <a:gd name="connsiteY2" fmla="*/ 0 h 3556100"/>
                  <a:gd name="connsiteX3" fmla="*/ 3253649 w 3253649"/>
                  <a:gd name="connsiteY3" fmla="*/ 1805479 h 3556100"/>
                  <a:gd name="connsiteX4" fmla="*/ 1525333 w 3253649"/>
                  <a:gd name="connsiteY4" fmla="*/ 3543844 h 3556100"/>
                  <a:gd name="connsiteX5" fmla="*/ 1110126 w 3253649"/>
                  <a:gd name="connsiteY5" fmla="*/ 3473693 h 3556100"/>
                  <a:gd name="connsiteX0" fmla="*/ 1109163 w 3252686"/>
                  <a:gd name="connsiteY0" fmla="*/ 3505878 h 3588285"/>
                  <a:gd name="connsiteX1" fmla="*/ 50861 w 3252686"/>
                  <a:gd name="connsiteY1" fmla="*/ 1860985 h 3588285"/>
                  <a:gd name="connsiteX2" fmla="*/ 1942989 w 3252686"/>
                  <a:gd name="connsiteY2" fmla="*/ 32185 h 3588285"/>
                  <a:gd name="connsiteX3" fmla="*/ 3252686 w 3252686"/>
                  <a:gd name="connsiteY3" fmla="*/ 1837664 h 3588285"/>
                  <a:gd name="connsiteX4" fmla="*/ 1524370 w 3252686"/>
                  <a:gd name="connsiteY4" fmla="*/ 3576029 h 3588285"/>
                  <a:gd name="connsiteX5" fmla="*/ 1109163 w 3252686"/>
                  <a:gd name="connsiteY5" fmla="*/ 3505878 h 3588285"/>
                  <a:gd name="connsiteX0" fmla="*/ 1078315 w 3221838"/>
                  <a:gd name="connsiteY0" fmla="*/ 3571720 h 3654127"/>
                  <a:gd name="connsiteX1" fmla="*/ 20013 w 3221838"/>
                  <a:gd name="connsiteY1" fmla="*/ 1926827 h 3654127"/>
                  <a:gd name="connsiteX2" fmla="*/ 431170 w 3221838"/>
                  <a:gd name="connsiteY2" fmla="*/ 441959 h 3654127"/>
                  <a:gd name="connsiteX3" fmla="*/ 1912141 w 3221838"/>
                  <a:gd name="connsiteY3" fmla="*/ 98027 h 3654127"/>
                  <a:gd name="connsiteX4" fmla="*/ 3221838 w 3221838"/>
                  <a:gd name="connsiteY4" fmla="*/ 1903506 h 3654127"/>
                  <a:gd name="connsiteX5" fmla="*/ 1493522 w 3221838"/>
                  <a:gd name="connsiteY5" fmla="*/ 3641871 h 3654127"/>
                  <a:gd name="connsiteX6" fmla="*/ 1078315 w 3221838"/>
                  <a:gd name="connsiteY6" fmla="*/ 3571720 h 3654127"/>
                  <a:gd name="connsiteX0" fmla="*/ 1103461 w 3246984"/>
                  <a:gd name="connsiteY0" fmla="*/ 3548970 h 3631377"/>
                  <a:gd name="connsiteX1" fmla="*/ 45159 w 3246984"/>
                  <a:gd name="connsiteY1" fmla="*/ 1904077 h 3631377"/>
                  <a:gd name="connsiteX2" fmla="*/ 282307 w 3246984"/>
                  <a:gd name="connsiteY2" fmla="*/ 582982 h 3631377"/>
                  <a:gd name="connsiteX3" fmla="*/ 1937287 w 3246984"/>
                  <a:gd name="connsiteY3" fmla="*/ 75277 h 3631377"/>
                  <a:gd name="connsiteX4" fmla="*/ 3246984 w 3246984"/>
                  <a:gd name="connsiteY4" fmla="*/ 1880756 h 3631377"/>
                  <a:gd name="connsiteX5" fmla="*/ 1518668 w 3246984"/>
                  <a:gd name="connsiteY5" fmla="*/ 3619121 h 3631377"/>
                  <a:gd name="connsiteX6" fmla="*/ 1103461 w 3246984"/>
                  <a:gd name="connsiteY6" fmla="*/ 3548970 h 3631377"/>
                  <a:gd name="connsiteX0" fmla="*/ 1105781 w 3249304"/>
                  <a:gd name="connsiteY0" fmla="*/ 3548970 h 3631377"/>
                  <a:gd name="connsiteX1" fmla="*/ 47479 w 3249304"/>
                  <a:gd name="connsiteY1" fmla="*/ 1904077 h 3631377"/>
                  <a:gd name="connsiteX2" fmla="*/ 284627 w 3249304"/>
                  <a:gd name="connsiteY2" fmla="*/ 582982 h 3631377"/>
                  <a:gd name="connsiteX3" fmla="*/ 1939607 w 3249304"/>
                  <a:gd name="connsiteY3" fmla="*/ 75277 h 3631377"/>
                  <a:gd name="connsiteX4" fmla="*/ 3249304 w 3249304"/>
                  <a:gd name="connsiteY4" fmla="*/ 1880756 h 3631377"/>
                  <a:gd name="connsiteX5" fmla="*/ 1520988 w 3249304"/>
                  <a:gd name="connsiteY5" fmla="*/ 3619121 h 3631377"/>
                  <a:gd name="connsiteX6" fmla="*/ 1105781 w 3249304"/>
                  <a:gd name="connsiteY6" fmla="*/ 3548970 h 3631377"/>
                  <a:gd name="connsiteX0" fmla="*/ 1117906 w 3261429"/>
                  <a:gd name="connsiteY0" fmla="*/ 3548970 h 3631377"/>
                  <a:gd name="connsiteX1" fmla="*/ 59604 w 3261429"/>
                  <a:gd name="connsiteY1" fmla="*/ 1904077 h 3631377"/>
                  <a:gd name="connsiteX2" fmla="*/ 296752 w 3261429"/>
                  <a:gd name="connsiteY2" fmla="*/ 582982 h 3631377"/>
                  <a:gd name="connsiteX3" fmla="*/ 1951732 w 3261429"/>
                  <a:gd name="connsiteY3" fmla="*/ 75277 h 3631377"/>
                  <a:gd name="connsiteX4" fmla="*/ 3261429 w 3261429"/>
                  <a:gd name="connsiteY4" fmla="*/ 1880756 h 3631377"/>
                  <a:gd name="connsiteX5" fmla="*/ 1533113 w 3261429"/>
                  <a:gd name="connsiteY5" fmla="*/ 3619121 h 3631377"/>
                  <a:gd name="connsiteX6" fmla="*/ 1117906 w 3261429"/>
                  <a:gd name="connsiteY6" fmla="*/ 3548970 h 3631377"/>
                  <a:gd name="connsiteX0" fmla="*/ 1125390 w 3268913"/>
                  <a:gd name="connsiteY0" fmla="*/ 3548970 h 3631377"/>
                  <a:gd name="connsiteX1" fmla="*/ 67088 w 3268913"/>
                  <a:gd name="connsiteY1" fmla="*/ 1904077 h 3631377"/>
                  <a:gd name="connsiteX2" fmla="*/ 304236 w 3268913"/>
                  <a:gd name="connsiteY2" fmla="*/ 582982 h 3631377"/>
                  <a:gd name="connsiteX3" fmla="*/ 1959216 w 3268913"/>
                  <a:gd name="connsiteY3" fmla="*/ 75277 h 3631377"/>
                  <a:gd name="connsiteX4" fmla="*/ 3268913 w 3268913"/>
                  <a:gd name="connsiteY4" fmla="*/ 1880756 h 3631377"/>
                  <a:gd name="connsiteX5" fmla="*/ 1540597 w 3268913"/>
                  <a:gd name="connsiteY5" fmla="*/ 3619121 h 3631377"/>
                  <a:gd name="connsiteX6" fmla="*/ 1125390 w 3268913"/>
                  <a:gd name="connsiteY6" fmla="*/ 3548970 h 3631377"/>
                  <a:gd name="connsiteX0" fmla="*/ 1125390 w 3268913"/>
                  <a:gd name="connsiteY0" fmla="*/ 3552888 h 3635295"/>
                  <a:gd name="connsiteX1" fmla="*/ 67088 w 3268913"/>
                  <a:gd name="connsiteY1" fmla="*/ 1907995 h 3635295"/>
                  <a:gd name="connsiteX2" fmla="*/ 304236 w 3268913"/>
                  <a:gd name="connsiteY2" fmla="*/ 586900 h 3635295"/>
                  <a:gd name="connsiteX3" fmla="*/ 1959216 w 3268913"/>
                  <a:gd name="connsiteY3" fmla="*/ 79195 h 3635295"/>
                  <a:gd name="connsiteX4" fmla="*/ 3268913 w 3268913"/>
                  <a:gd name="connsiteY4" fmla="*/ 1884674 h 3635295"/>
                  <a:gd name="connsiteX5" fmla="*/ 1540597 w 3268913"/>
                  <a:gd name="connsiteY5" fmla="*/ 3623039 h 3635295"/>
                  <a:gd name="connsiteX6" fmla="*/ 1125390 w 3268913"/>
                  <a:gd name="connsiteY6" fmla="*/ 3552888 h 3635295"/>
                  <a:gd name="connsiteX0" fmla="*/ 1125390 w 3268913"/>
                  <a:gd name="connsiteY0" fmla="*/ 3546884 h 3629291"/>
                  <a:gd name="connsiteX1" fmla="*/ 67088 w 3268913"/>
                  <a:gd name="connsiteY1" fmla="*/ 1901991 h 3629291"/>
                  <a:gd name="connsiteX2" fmla="*/ 304236 w 3268913"/>
                  <a:gd name="connsiteY2" fmla="*/ 580896 h 3629291"/>
                  <a:gd name="connsiteX3" fmla="*/ 1972864 w 3268913"/>
                  <a:gd name="connsiteY3" fmla="*/ 80015 h 3629291"/>
                  <a:gd name="connsiteX4" fmla="*/ 3268913 w 3268913"/>
                  <a:gd name="connsiteY4" fmla="*/ 1878670 h 3629291"/>
                  <a:gd name="connsiteX5" fmla="*/ 1540597 w 3268913"/>
                  <a:gd name="connsiteY5" fmla="*/ 3617035 h 3629291"/>
                  <a:gd name="connsiteX6" fmla="*/ 1125390 w 3268913"/>
                  <a:gd name="connsiteY6" fmla="*/ 3546884 h 3629291"/>
                  <a:gd name="connsiteX0" fmla="*/ 1125390 w 3268913"/>
                  <a:gd name="connsiteY0" fmla="*/ 3501425 h 3583832"/>
                  <a:gd name="connsiteX1" fmla="*/ 67088 w 3268913"/>
                  <a:gd name="connsiteY1" fmla="*/ 1856532 h 3583832"/>
                  <a:gd name="connsiteX2" fmla="*/ 304236 w 3268913"/>
                  <a:gd name="connsiteY2" fmla="*/ 535437 h 3583832"/>
                  <a:gd name="connsiteX3" fmla="*/ 1972864 w 3268913"/>
                  <a:gd name="connsiteY3" fmla="*/ 34556 h 3583832"/>
                  <a:gd name="connsiteX4" fmla="*/ 3268913 w 3268913"/>
                  <a:gd name="connsiteY4" fmla="*/ 1833211 h 3583832"/>
                  <a:gd name="connsiteX5" fmla="*/ 1540597 w 3268913"/>
                  <a:gd name="connsiteY5" fmla="*/ 3571576 h 3583832"/>
                  <a:gd name="connsiteX6" fmla="*/ 1125390 w 3268913"/>
                  <a:gd name="connsiteY6" fmla="*/ 3501425 h 3583832"/>
                  <a:gd name="connsiteX0" fmla="*/ 1125390 w 3268913"/>
                  <a:gd name="connsiteY0" fmla="*/ 3623549 h 3705956"/>
                  <a:gd name="connsiteX1" fmla="*/ 67088 w 3268913"/>
                  <a:gd name="connsiteY1" fmla="*/ 1978656 h 3705956"/>
                  <a:gd name="connsiteX2" fmla="*/ 304236 w 3268913"/>
                  <a:gd name="connsiteY2" fmla="*/ 657561 h 3705956"/>
                  <a:gd name="connsiteX3" fmla="*/ 1262992 w 3268913"/>
                  <a:gd name="connsiteY3" fmla="*/ 142357 h 3705956"/>
                  <a:gd name="connsiteX4" fmla="*/ 1972864 w 3268913"/>
                  <a:gd name="connsiteY4" fmla="*/ 156680 h 3705956"/>
                  <a:gd name="connsiteX5" fmla="*/ 3268913 w 3268913"/>
                  <a:gd name="connsiteY5" fmla="*/ 1955335 h 3705956"/>
                  <a:gd name="connsiteX6" fmla="*/ 1540597 w 3268913"/>
                  <a:gd name="connsiteY6" fmla="*/ 3693700 h 3705956"/>
                  <a:gd name="connsiteX7" fmla="*/ 1125390 w 3268913"/>
                  <a:gd name="connsiteY7" fmla="*/ 3623549 h 3705956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510213 h 3592620"/>
                  <a:gd name="connsiteX1" fmla="*/ 67088 w 3268913"/>
                  <a:gd name="connsiteY1" fmla="*/ 1865320 h 3592620"/>
                  <a:gd name="connsiteX2" fmla="*/ 304236 w 3268913"/>
                  <a:gd name="connsiteY2" fmla="*/ 544225 h 3592620"/>
                  <a:gd name="connsiteX3" fmla="*/ 1262992 w 3268913"/>
                  <a:gd name="connsiteY3" fmla="*/ 29021 h 3592620"/>
                  <a:gd name="connsiteX4" fmla="*/ 1972864 w 3268913"/>
                  <a:gd name="connsiteY4" fmla="*/ 43344 h 3592620"/>
                  <a:gd name="connsiteX5" fmla="*/ 3268913 w 3268913"/>
                  <a:gd name="connsiteY5" fmla="*/ 1841999 h 3592620"/>
                  <a:gd name="connsiteX6" fmla="*/ 1540597 w 3268913"/>
                  <a:gd name="connsiteY6" fmla="*/ 3580364 h 3592620"/>
                  <a:gd name="connsiteX7" fmla="*/ 1125390 w 3268913"/>
                  <a:gd name="connsiteY7" fmla="*/ 3510213 h 3592620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58677"/>
                  <a:gd name="connsiteY0" fmla="*/ 3516797 h 3599204"/>
                  <a:gd name="connsiteX1" fmla="*/ 67088 w 3258677"/>
                  <a:gd name="connsiteY1" fmla="*/ 1871904 h 3599204"/>
                  <a:gd name="connsiteX2" fmla="*/ 304236 w 3258677"/>
                  <a:gd name="connsiteY2" fmla="*/ 550809 h 3599204"/>
                  <a:gd name="connsiteX3" fmla="*/ 1262992 w 3258677"/>
                  <a:gd name="connsiteY3" fmla="*/ 35605 h 3599204"/>
                  <a:gd name="connsiteX4" fmla="*/ 1966040 w 3258677"/>
                  <a:gd name="connsiteY4" fmla="*/ 36280 h 3599204"/>
                  <a:gd name="connsiteX5" fmla="*/ 3258677 w 3258677"/>
                  <a:gd name="connsiteY5" fmla="*/ 1851995 h 3599204"/>
                  <a:gd name="connsiteX6" fmla="*/ 1540597 w 3258677"/>
                  <a:gd name="connsiteY6" fmla="*/ 3586948 h 3599204"/>
                  <a:gd name="connsiteX7" fmla="*/ 1125390 w 3258677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1645"/>
                  <a:gd name="connsiteY0" fmla="*/ 3516797 h 3599204"/>
                  <a:gd name="connsiteX1" fmla="*/ 67088 w 3281645"/>
                  <a:gd name="connsiteY1" fmla="*/ 1871904 h 3599204"/>
                  <a:gd name="connsiteX2" fmla="*/ 304236 w 3281645"/>
                  <a:gd name="connsiteY2" fmla="*/ 550809 h 3599204"/>
                  <a:gd name="connsiteX3" fmla="*/ 1262992 w 3281645"/>
                  <a:gd name="connsiteY3" fmla="*/ 35605 h 3599204"/>
                  <a:gd name="connsiteX4" fmla="*/ 1966040 w 3281645"/>
                  <a:gd name="connsiteY4" fmla="*/ 36280 h 3599204"/>
                  <a:gd name="connsiteX5" fmla="*/ 3253333 w 3281645"/>
                  <a:gd name="connsiteY5" fmla="*/ 1880684 h 3599204"/>
                  <a:gd name="connsiteX6" fmla="*/ 1540597 w 3281645"/>
                  <a:gd name="connsiteY6" fmla="*/ 3586948 h 3599204"/>
                  <a:gd name="connsiteX7" fmla="*/ 1125390 w 3281645"/>
                  <a:gd name="connsiteY7" fmla="*/ 3516797 h 3599204"/>
                  <a:gd name="connsiteX0" fmla="*/ 1125390 w 3326709"/>
                  <a:gd name="connsiteY0" fmla="*/ 3516797 h 3599204"/>
                  <a:gd name="connsiteX1" fmla="*/ 67088 w 3326709"/>
                  <a:gd name="connsiteY1" fmla="*/ 1871904 h 3599204"/>
                  <a:gd name="connsiteX2" fmla="*/ 304236 w 3326709"/>
                  <a:gd name="connsiteY2" fmla="*/ 550809 h 3599204"/>
                  <a:gd name="connsiteX3" fmla="*/ 1262992 w 3326709"/>
                  <a:gd name="connsiteY3" fmla="*/ 35605 h 3599204"/>
                  <a:gd name="connsiteX4" fmla="*/ 1966040 w 3326709"/>
                  <a:gd name="connsiteY4" fmla="*/ 36280 h 3599204"/>
                  <a:gd name="connsiteX5" fmla="*/ 3301804 w 3326709"/>
                  <a:gd name="connsiteY5" fmla="*/ 1939189 h 3599204"/>
                  <a:gd name="connsiteX6" fmla="*/ 1540597 w 3326709"/>
                  <a:gd name="connsiteY6" fmla="*/ 3586948 h 3599204"/>
                  <a:gd name="connsiteX7" fmla="*/ 1125390 w 3326709"/>
                  <a:gd name="connsiteY7" fmla="*/ 3516797 h 3599204"/>
                  <a:gd name="connsiteX0" fmla="*/ 1125390 w 3351995"/>
                  <a:gd name="connsiteY0" fmla="*/ 3516797 h 3599204"/>
                  <a:gd name="connsiteX1" fmla="*/ 67088 w 3351995"/>
                  <a:gd name="connsiteY1" fmla="*/ 1871904 h 3599204"/>
                  <a:gd name="connsiteX2" fmla="*/ 304236 w 3351995"/>
                  <a:gd name="connsiteY2" fmla="*/ 550809 h 3599204"/>
                  <a:gd name="connsiteX3" fmla="*/ 1262992 w 3351995"/>
                  <a:gd name="connsiteY3" fmla="*/ 35605 h 3599204"/>
                  <a:gd name="connsiteX4" fmla="*/ 1966040 w 3351995"/>
                  <a:gd name="connsiteY4" fmla="*/ 36280 h 3599204"/>
                  <a:gd name="connsiteX5" fmla="*/ 3328712 w 3351995"/>
                  <a:gd name="connsiteY5" fmla="*/ 1954096 h 3599204"/>
                  <a:gd name="connsiteX6" fmla="*/ 1540597 w 3351995"/>
                  <a:gd name="connsiteY6" fmla="*/ 3586948 h 3599204"/>
                  <a:gd name="connsiteX7" fmla="*/ 1125390 w 3351995"/>
                  <a:gd name="connsiteY7" fmla="*/ 3516797 h 3599204"/>
                  <a:gd name="connsiteX0" fmla="*/ 1125390 w 3444778"/>
                  <a:gd name="connsiteY0" fmla="*/ 3516797 h 3599204"/>
                  <a:gd name="connsiteX1" fmla="*/ 67088 w 3444778"/>
                  <a:gd name="connsiteY1" fmla="*/ 1871904 h 3599204"/>
                  <a:gd name="connsiteX2" fmla="*/ 304236 w 3444778"/>
                  <a:gd name="connsiteY2" fmla="*/ 550809 h 3599204"/>
                  <a:gd name="connsiteX3" fmla="*/ 1262992 w 3444778"/>
                  <a:gd name="connsiteY3" fmla="*/ 35605 h 3599204"/>
                  <a:gd name="connsiteX4" fmla="*/ 1966040 w 3444778"/>
                  <a:gd name="connsiteY4" fmla="*/ 36280 h 3599204"/>
                  <a:gd name="connsiteX5" fmla="*/ 3426125 w 3444778"/>
                  <a:gd name="connsiteY5" fmla="*/ 1962346 h 3599204"/>
                  <a:gd name="connsiteX6" fmla="*/ 1540597 w 3444778"/>
                  <a:gd name="connsiteY6" fmla="*/ 3586948 h 3599204"/>
                  <a:gd name="connsiteX7" fmla="*/ 1125390 w 3444778"/>
                  <a:gd name="connsiteY7" fmla="*/ 3516797 h 3599204"/>
                  <a:gd name="connsiteX0" fmla="*/ 1125390 w 3469806"/>
                  <a:gd name="connsiteY0" fmla="*/ 3516797 h 3599204"/>
                  <a:gd name="connsiteX1" fmla="*/ 67088 w 3469806"/>
                  <a:gd name="connsiteY1" fmla="*/ 1871904 h 3599204"/>
                  <a:gd name="connsiteX2" fmla="*/ 304236 w 3469806"/>
                  <a:gd name="connsiteY2" fmla="*/ 550809 h 3599204"/>
                  <a:gd name="connsiteX3" fmla="*/ 1262992 w 3469806"/>
                  <a:gd name="connsiteY3" fmla="*/ 35605 h 3599204"/>
                  <a:gd name="connsiteX4" fmla="*/ 1966040 w 3469806"/>
                  <a:gd name="connsiteY4" fmla="*/ 36280 h 3599204"/>
                  <a:gd name="connsiteX5" fmla="*/ 3426125 w 3469806"/>
                  <a:gd name="connsiteY5" fmla="*/ 1962346 h 3599204"/>
                  <a:gd name="connsiteX6" fmla="*/ 1540597 w 3469806"/>
                  <a:gd name="connsiteY6" fmla="*/ 3586948 h 3599204"/>
                  <a:gd name="connsiteX7" fmla="*/ 1125390 w 3469806"/>
                  <a:gd name="connsiteY7" fmla="*/ 3516797 h 359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06" h="3599204">
                    <a:moveTo>
                      <a:pt x="1125390" y="3516797"/>
                    </a:moveTo>
                    <a:cubicBezTo>
                      <a:pt x="716894" y="3002619"/>
                      <a:pt x="390286" y="2546444"/>
                      <a:pt x="67088" y="1871904"/>
                    </a:cubicBezTo>
                    <a:cubicBezTo>
                      <a:pt x="-42476" y="1671000"/>
                      <a:pt x="-52063" y="1220686"/>
                      <a:pt x="304236" y="550809"/>
                    </a:cubicBezTo>
                    <a:cubicBezTo>
                      <a:pt x="499573" y="251583"/>
                      <a:pt x="964416" y="112261"/>
                      <a:pt x="1262992" y="35605"/>
                    </a:cubicBezTo>
                    <a:cubicBezTo>
                      <a:pt x="1551332" y="-6932"/>
                      <a:pt x="1801748" y="-16811"/>
                      <a:pt x="1966040" y="36280"/>
                    </a:cubicBezTo>
                    <a:cubicBezTo>
                      <a:pt x="3239668" y="237772"/>
                      <a:pt x="3608233" y="1130012"/>
                      <a:pt x="3426125" y="1962346"/>
                    </a:cubicBezTo>
                    <a:cubicBezTo>
                      <a:pt x="2860256" y="3277643"/>
                      <a:pt x="1980224" y="3141696"/>
                      <a:pt x="1540597" y="3586948"/>
                    </a:cubicBezTo>
                    <a:cubicBezTo>
                      <a:pt x="1393096" y="3607919"/>
                      <a:pt x="1259243" y="3611832"/>
                      <a:pt x="1125390" y="3516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6">
                <a:extLst>
                  <a:ext uri="{FF2B5EF4-FFF2-40B4-BE49-F238E27FC236}">
                    <a16:creationId xmlns:a16="http://schemas.microsoft.com/office/drawing/2014/main" id="{55A70810-4A07-43F6-8FBF-7EA0A7B363E2}"/>
                  </a:ext>
                </a:extLst>
              </p:cNvPr>
              <p:cNvSpPr/>
              <p:nvPr/>
            </p:nvSpPr>
            <p:spPr>
              <a:xfrm>
                <a:off x="5481981" y="5082580"/>
                <a:ext cx="428625" cy="428625"/>
              </a:xfrm>
              <a:custGeom>
                <a:avLst/>
                <a:gdLst>
                  <a:gd name="connsiteX0" fmla="*/ 260641 w 428625"/>
                  <a:gd name="connsiteY0" fmla="*/ 423821 h 428625"/>
                  <a:gd name="connsiteX1" fmla="*/ 147294 w 428625"/>
                  <a:gd name="connsiteY1" fmla="*/ 404771 h 428625"/>
                  <a:gd name="connsiteX2" fmla="*/ 52996 w 428625"/>
                  <a:gd name="connsiteY2" fmla="*/ 374291 h 428625"/>
                  <a:gd name="connsiteX3" fmla="*/ 8229 w 428625"/>
                  <a:gd name="connsiteY3" fmla="*/ 274278 h 428625"/>
                  <a:gd name="connsiteX4" fmla="*/ 36804 w 428625"/>
                  <a:gd name="connsiteY4" fmla="*/ 90446 h 428625"/>
                  <a:gd name="connsiteX5" fmla="*/ 130149 w 428625"/>
                  <a:gd name="connsiteY5" fmla="*/ 8531 h 428625"/>
                  <a:gd name="connsiteX6" fmla="*/ 237781 w 428625"/>
                  <a:gd name="connsiteY6" fmla="*/ 18056 h 428625"/>
                  <a:gd name="connsiteX7" fmla="*/ 334936 w 428625"/>
                  <a:gd name="connsiteY7" fmla="*/ 34249 h 428625"/>
                  <a:gd name="connsiteX8" fmla="*/ 399706 w 428625"/>
                  <a:gd name="connsiteY8" fmla="*/ 72349 h 428625"/>
                  <a:gd name="connsiteX9" fmla="*/ 424471 w 428625"/>
                  <a:gd name="connsiteY9" fmla="*/ 158074 h 428625"/>
                  <a:gd name="connsiteX10" fmla="*/ 396849 w 428625"/>
                  <a:gd name="connsiteY10" fmla="*/ 332381 h 428625"/>
                  <a:gd name="connsiteX11" fmla="*/ 326364 w 428625"/>
                  <a:gd name="connsiteY11" fmla="*/ 415249 h 428625"/>
                  <a:gd name="connsiteX12" fmla="*/ 298741 w 428625"/>
                  <a:gd name="connsiteY12" fmla="*/ 423821 h 428625"/>
                  <a:gd name="connsiteX13" fmla="*/ 260641 w 428625"/>
                  <a:gd name="connsiteY13" fmla="*/ 42382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428625">
                    <a:moveTo>
                      <a:pt x="260641" y="423821"/>
                    </a:moveTo>
                    <a:cubicBezTo>
                      <a:pt x="223494" y="414296"/>
                      <a:pt x="185394" y="411438"/>
                      <a:pt x="147294" y="404771"/>
                    </a:cubicBezTo>
                    <a:cubicBezTo>
                      <a:pt x="113956" y="399056"/>
                      <a:pt x="80619" y="395246"/>
                      <a:pt x="52996" y="374291"/>
                    </a:cubicBezTo>
                    <a:cubicBezTo>
                      <a:pt x="19659" y="349526"/>
                      <a:pt x="2514" y="317141"/>
                      <a:pt x="8229" y="274278"/>
                    </a:cubicBezTo>
                    <a:cubicBezTo>
                      <a:pt x="16801" y="212366"/>
                      <a:pt x="27279" y="151406"/>
                      <a:pt x="36804" y="90446"/>
                    </a:cubicBezTo>
                    <a:cubicBezTo>
                      <a:pt x="43471" y="48536"/>
                      <a:pt x="83476" y="14246"/>
                      <a:pt x="130149" y="8531"/>
                    </a:cubicBezTo>
                    <a:cubicBezTo>
                      <a:pt x="166344" y="3769"/>
                      <a:pt x="202539" y="12341"/>
                      <a:pt x="237781" y="18056"/>
                    </a:cubicBezTo>
                    <a:cubicBezTo>
                      <a:pt x="270166" y="22819"/>
                      <a:pt x="303504" y="26628"/>
                      <a:pt x="334936" y="34249"/>
                    </a:cubicBezTo>
                    <a:cubicBezTo>
                      <a:pt x="359701" y="40916"/>
                      <a:pt x="381609" y="53299"/>
                      <a:pt x="399706" y="72349"/>
                    </a:cubicBezTo>
                    <a:cubicBezTo>
                      <a:pt x="422566" y="97113"/>
                      <a:pt x="429234" y="125688"/>
                      <a:pt x="424471" y="158074"/>
                    </a:cubicBezTo>
                    <a:cubicBezTo>
                      <a:pt x="415899" y="216176"/>
                      <a:pt x="405421" y="274278"/>
                      <a:pt x="396849" y="332381"/>
                    </a:cubicBezTo>
                    <a:cubicBezTo>
                      <a:pt x="391134" y="375244"/>
                      <a:pt x="364464" y="400961"/>
                      <a:pt x="326364" y="415249"/>
                    </a:cubicBezTo>
                    <a:cubicBezTo>
                      <a:pt x="316839" y="419059"/>
                      <a:pt x="308266" y="420963"/>
                      <a:pt x="298741" y="423821"/>
                    </a:cubicBezTo>
                    <a:cubicBezTo>
                      <a:pt x="286359" y="423821"/>
                      <a:pt x="273024" y="423821"/>
                      <a:pt x="260641" y="423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2">
                <a:extLst>
                  <a:ext uri="{FF2B5EF4-FFF2-40B4-BE49-F238E27FC236}">
                    <a16:creationId xmlns:a16="http://schemas.microsoft.com/office/drawing/2014/main" id="{68A43E97-498F-4142-B96C-14F3E8EF7910}"/>
                  </a:ext>
                </a:extLst>
              </p:cNvPr>
              <p:cNvSpPr/>
              <p:nvPr/>
            </p:nvSpPr>
            <p:spPr>
              <a:xfrm>
                <a:off x="4425792" y="2808868"/>
                <a:ext cx="95250" cy="495300"/>
              </a:xfrm>
              <a:custGeom>
                <a:avLst/>
                <a:gdLst>
                  <a:gd name="connsiteX0" fmla="*/ 8096 w 95250"/>
                  <a:gd name="connsiteY0" fmla="*/ 29580 h 495300"/>
                  <a:gd name="connsiteX1" fmla="*/ 11906 w 95250"/>
                  <a:gd name="connsiteY1" fmla="*/ 7673 h 495300"/>
                  <a:gd name="connsiteX2" fmla="*/ 14764 w 95250"/>
                  <a:gd name="connsiteY2" fmla="*/ 10530 h 495300"/>
                  <a:gd name="connsiteX3" fmla="*/ 90964 w 95250"/>
                  <a:gd name="connsiteY3" fmla="*/ 494400 h 495300"/>
                  <a:gd name="connsiteX4" fmla="*/ 46196 w 95250"/>
                  <a:gd name="connsiteY4" fmla="*/ 390578 h 495300"/>
                  <a:gd name="connsiteX5" fmla="*/ 10954 w 95250"/>
                  <a:gd name="connsiteY5" fmla="*/ 204840 h 495300"/>
                  <a:gd name="connsiteX6" fmla="*/ 7144 w 95250"/>
                  <a:gd name="connsiteY6" fmla="*/ 189600 h 495300"/>
                  <a:gd name="connsiteX7" fmla="*/ 8096 w 95250"/>
                  <a:gd name="connsiteY7" fmla="*/ 2958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495300">
                    <a:moveTo>
                      <a:pt x="8096" y="29580"/>
                    </a:moveTo>
                    <a:cubicBezTo>
                      <a:pt x="12859" y="22913"/>
                      <a:pt x="10954" y="15293"/>
                      <a:pt x="11906" y="7673"/>
                    </a:cubicBezTo>
                    <a:cubicBezTo>
                      <a:pt x="14764" y="6720"/>
                      <a:pt x="15716" y="6720"/>
                      <a:pt x="14764" y="10530"/>
                    </a:cubicBezTo>
                    <a:cubicBezTo>
                      <a:pt x="11906" y="176265"/>
                      <a:pt x="40481" y="337238"/>
                      <a:pt x="90964" y="494400"/>
                    </a:cubicBezTo>
                    <a:cubicBezTo>
                      <a:pt x="72866" y="461063"/>
                      <a:pt x="57626" y="426773"/>
                      <a:pt x="46196" y="390578"/>
                    </a:cubicBezTo>
                    <a:cubicBezTo>
                      <a:pt x="27146" y="329618"/>
                      <a:pt x="16669" y="267705"/>
                      <a:pt x="10954" y="204840"/>
                    </a:cubicBezTo>
                    <a:cubicBezTo>
                      <a:pt x="10001" y="199125"/>
                      <a:pt x="11906" y="194363"/>
                      <a:pt x="7144" y="189600"/>
                    </a:cubicBezTo>
                    <a:cubicBezTo>
                      <a:pt x="8096" y="135308"/>
                      <a:pt x="8096" y="81968"/>
                      <a:pt x="8096" y="29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698004B5-2C3B-40EC-A219-691B92769002}"/>
                  </a:ext>
                </a:extLst>
              </p:cNvPr>
              <p:cNvSpPr/>
              <p:nvPr/>
            </p:nvSpPr>
            <p:spPr>
              <a:xfrm>
                <a:off x="5754528" y="1777142"/>
                <a:ext cx="981075" cy="3190875"/>
              </a:xfrm>
              <a:custGeom>
                <a:avLst/>
                <a:gdLst>
                  <a:gd name="connsiteX0" fmla="*/ 7144 w 981075"/>
                  <a:gd name="connsiteY0" fmla="*/ 3171094 h 3190875"/>
                  <a:gd name="connsiteX1" fmla="*/ 25241 w 981075"/>
                  <a:gd name="connsiteY1" fmla="*/ 2853912 h 3190875"/>
                  <a:gd name="connsiteX2" fmla="*/ 39529 w 981075"/>
                  <a:gd name="connsiteY2" fmla="*/ 2573876 h 3190875"/>
                  <a:gd name="connsiteX3" fmla="*/ 61436 w 981075"/>
                  <a:gd name="connsiteY3" fmla="*/ 2187162 h 3190875"/>
                  <a:gd name="connsiteX4" fmla="*/ 82391 w 981075"/>
                  <a:gd name="connsiteY4" fmla="*/ 1884266 h 3190875"/>
                  <a:gd name="connsiteX5" fmla="*/ 116681 w 981075"/>
                  <a:gd name="connsiteY5" fmla="*/ 1539461 h 3190875"/>
                  <a:gd name="connsiteX6" fmla="*/ 172879 w 981075"/>
                  <a:gd name="connsiteY6" fmla="*/ 1162271 h 3190875"/>
                  <a:gd name="connsiteX7" fmla="*/ 341471 w 981075"/>
                  <a:gd name="connsiteY7" fmla="*/ 546956 h 3190875"/>
                  <a:gd name="connsiteX8" fmla="*/ 577691 w 981075"/>
                  <a:gd name="connsiteY8" fmla="*/ 126904 h 3190875"/>
                  <a:gd name="connsiteX9" fmla="*/ 631031 w 981075"/>
                  <a:gd name="connsiteY9" fmla="*/ 72611 h 3190875"/>
                  <a:gd name="connsiteX10" fmla="*/ 687229 w 981075"/>
                  <a:gd name="connsiteY10" fmla="*/ 19271 h 3190875"/>
                  <a:gd name="connsiteX11" fmla="*/ 711041 w 981075"/>
                  <a:gd name="connsiteY11" fmla="*/ 25939 h 3190875"/>
                  <a:gd name="connsiteX12" fmla="*/ 754856 w 981075"/>
                  <a:gd name="connsiteY12" fmla="*/ 160241 h 3190875"/>
                  <a:gd name="connsiteX13" fmla="*/ 904399 w 981075"/>
                  <a:gd name="connsiteY13" fmla="*/ 677449 h 3190875"/>
                  <a:gd name="connsiteX14" fmla="*/ 977741 w 981075"/>
                  <a:gd name="connsiteY14" fmla="*/ 1159414 h 3190875"/>
                  <a:gd name="connsiteX15" fmla="*/ 972979 w 981075"/>
                  <a:gd name="connsiteY15" fmla="*/ 1496599 h 3190875"/>
                  <a:gd name="connsiteX16" fmla="*/ 869156 w 981075"/>
                  <a:gd name="connsiteY16" fmla="*/ 1925224 h 3190875"/>
                  <a:gd name="connsiteX17" fmla="*/ 618649 w 981075"/>
                  <a:gd name="connsiteY17" fmla="*/ 2480531 h 3190875"/>
                  <a:gd name="connsiteX18" fmla="*/ 345281 w 981075"/>
                  <a:gd name="connsiteY18" fmla="*/ 2952971 h 3190875"/>
                  <a:gd name="connsiteX19" fmla="*/ 170021 w 981075"/>
                  <a:gd name="connsiteY19" fmla="*/ 3149187 h 3190875"/>
                  <a:gd name="connsiteX20" fmla="*/ 129064 w 981075"/>
                  <a:gd name="connsiteY20" fmla="*/ 3174904 h 3190875"/>
                  <a:gd name="connsiteX21" fmla="*/ 110966 w 981075"/>
                  <a:gd name="connsiteY21" fmla="*/ 3185381 h 3190875"/>
                  <a:gd name="connsiteX22" fmla="*/ 22384 w 981075"/>
                  <a:gd name="connsiteY22" fmla="*/ 3181571 h 3190875"/>
                  <a:gd name="connsiteX23" fmla="*/ 7144 w 981075"/>
                  <a:gd name="connsiteY23" fmla="*/ 3171094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075" h="3190875">
                    <a:moveTo>
                      <a:pt x="7144" y="3171094"/>
                    </a:moveTo>
                    <a:cubicBezTo>
                      <a:pt x="12859" y="3065366"/>
                      <a:pt x="19526" y="2959639"/>
                      <a:pt x="25241" y="2853912"/>
                    </a:cubicBezTo>
                    <a:cubicBezTo>
                      <a:pt x="30004" y="2760566"/>
                      <a:pt x="34766" y="2667221"/>
                      <a:pt x="39529" y="2573876"/>
                    </a:cubicBezTo>
                    <a:cubicBezTo>
                      <a:pt x="46196" y="2445289"/>
                      <a:pt x="53816" y="2315749"/>
                      <a:pt x="61436" y="2187162"/>
                    </a:cubicBezTo>
                    <a:cubicBezTo>
                      <a:pt x="67151" y="2086196"/>
                      <a:pt x="73819" y="1985231"/>
                      <a:pt x="82391" y="1884266"/>
                    </a:cubicBezTo>
                    <a:cubicBezTo>
                      <a:pt x="91916" y="1769014"/>
                      <a:pt x="103346" y="1653761"/>
                      <a:pt x="116681" y="1539461"/>
                    </a:cubicBezTo>
                    <a:cubicBezTo>
                      <a:pt x="131921" y="1413731"/>
                      <a:pt x="149066" y="1288001"/>
                      <a:pt x="172879" y="1162271"/>
                    </a:cubicBezTo>
                    <a:cubicBezTo>
                      <a:pt x="211931" y="952721"/>
                      <a:pt x="262414" y="746029"/>
                      <a:pt x="341471" y="546956"/>
                    </a:cubicBezTo>
                    <a:cubicBezTo>
                      <a:pt x="401479" y="396461"/>
                      <a:pt x="476726" y="254539"/>
                      <a:pt x="577691" y="126904"/>
                    </a:cubicBezTo>
                    <a:cubicBezTo>
                      <a:pt x="593884" y="106901"/>
                      <a:pt x="612934" y="89756"/>
                      <a:pt x="631031" y="72611"/>
                    </a:cubicBezTo>
                    <a:cubicBezTo>
                      <a:pt x="650081" y="54514"/>
                      <a:pt x="669131" y="37369"/>
                      <a:pt x="687229" y="19271"/>
                    </a:cubicBezTo>
                    <a:cubicBezTo>
                      <a:pt x="704374" y="2126"/>
                      <a:pt x="703421" y="2126"/>
                      <a:pt x="711041" y="25939"/>
                    </a:cubicBezTo>
                    <a:cubicBezTo>
                      <a:pt x="725329" y="70706"/>
                      <a:pt x="740569" y="115474"/>
                      <a:pt x="754856" y="160241"/>
                    </a:cubicBezTo>
                    <a:cubicBezTo>
                      <a:pt x="810101" y="330739"/>
                      <a:pt x="864394" y="502189"/>
                      <a:pt x="904399" y="677449"/>
                    </a:cubicBezTo>
                    <a:cubicBezTo>
                      <a:pt x="941546" y="836516"/>
                      <a:pt x="967264" y="996536"/>
                      <a:pt x="977741" y="1159414"/>
                    </a:cubicBezTo>
                    <a:cubicBezTo>
                      <a:pt x="984409" y="1271809"/>
                      <a:pt x="984409" y="1384204"/>
                      <a:pt x="972979" y="1496599"/>
                    </a:cubicBezTo>
                    <a:cubicBezTo>
                      <a:pt x="958691" y="1644236"/>
                      <a:pt x="919639" y="1786159"/>
                      <a:pt x="869156" y="1925224"/>
                    </a:cubicBezTo>
                    <a:cubicBezTo>
                      <a:pt x="799624" y="2116676"/>
                      <a:pt x="710089" y="2298604"/>
                      <a:pt x="618649" y="2480531"/>
                    </a:cubicBezTo>
                    <a:cubicBezTo>
                      <a:pt x="537686" y="2643409"/>
                      <a:pt x="450056" y="2803429"/>
                      <a:pt x="345281" y="2952971"/>
                    </a:cubicBezTo>
                    <a:cubicBezTo>
                      <a:pt x="294799" y="3025362"/>
                      <a:pt x="240506" y="3094894"/>
                      <a:pt x="170021" y="3149187"/>
                    </a:cubicBezTo>
                    <a:cubicBezTo>
                      <a:pt x="157639" y="3158712"/>
                      <a:pt x="144304" y="3168237"/>
                      <a:pt x="129064" y="3174904"/>
                    </a:cubicBezTo>
                    <a:cubicBezTo>
                      <a:pt x="125254" y="3182524"/>
                      <a:pt x="118586" y="3185381"/>
                      <a:pt x="110966" y="3185381"/>
                    </a:cubicBezTo>
                    <a:cubicBezTo>
                      <a:pt x="81439" y="3186334"/>
                      <a:pt x="51911" y="3186334"/>
                      <a:pt x="22384" y="3181571"/>
                    </a:cubicBezTo>
                    <a:cubicBezTo>
                      <a:pt x="14764" y="3180619"/>
                      <a:pt x="9049" y="3179666"/>
                      <a:pt x="7144" y="317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0">
                <a:extLst>
                  <a:ext uri="{FF2B5EF4-FFF2-40B4-BE49-F238E27FC236}">
                    <a16:creationId xmlns:a16="http://schemas.microsoft.com/office/drawing/2014/main" id="{CFB5DD44-DD03-46F4-9CCF-49C01583D811}"/>
                  </a:ext>
                </a:extLst>
              </p:cNvPr>
              <p:cNvSpPr/>
              <p:nvPr/>
            </p:nvSpPr>
            <p:spPr>
              <a:xfrm>
                <a:off x="4653640" y="1758957"/>
                <a:ext cx="1790700" cy="3152775"/>
              </a:xfrm>
              <a:custGeom>
                <a:avLst/>
                <a:gdLst>
                  <a:gd name="connsiteX0" fmla="*/ 907055 w 1790700"/>
                  <a:gd name="connsiteY0" fmla="*/ 3150227 h 3152775"/>
                  <a:gd name="connsiteX1" fmla="*/ 897530 w 1790700"/>
                  <a:gd name="connsiteY1" fmla="*/ 3139750 h 3152775"/>
                  <a:gd name="connsiteX2" fmla="*/ 828950 w 1790700"/>
                  <a:gd name="connsiteY2" fmla="*/ 3040690 h 3152775"/>
                  <a:gd name="connsiteX3" fmla="*/ 341270 w 1790700"/>
                  <a:gd name="connsiteY3" fmla="*/ 2370130 h 3152775"/>
                  <a:gd name="connsiteX4" fmla="*/ 338413 w 1790700"/>
                  <a:gd name="connsiteY4" fmla="*/ 2363462 h 3152775"/>
                  <a:gd name="connsiteX5" fmla="*/ 356510 w 1790700"/>
                  <a:gd name="connsiteY5" fmla="*/ 2382512 h 3152775"/>
                  <a:gd name="connsiteX6" fmla="*/ 372703 w 1790700"/>
                  <a:gd name="connsiteY6" fmla="*/ 2403467 h 3152775"/>
                  <a:gd name="connsiteX7" fmla="*/ 361273 w 1790700"/>
                  <a:gd name="connsiteY7" fmla="*/ 2381560 h 3152775"/>
                  <a:gd name="connsiteX8" fmla="*/ 138388 w 1790700"/>
                  <a:gd name="connsiteY8" fmla="*/ 1991987 h 3152775"/>
                  <a:gd name="connsiteX9" fmla="*/ 12658 w 1790700"/>
                  <a:gd name="connsiteY9" fmla="*/ 1524310 h 3152775"/>
                  <a:gd name="connsiteX10" fmla="*/ 125053 w 1790700"/>
                  <a:gd name="connsiteY10" fmla="*/ 913757 h 3152775"/>
                  <a:gd name="connsiteX11" fmla="*/ 575585 w 1790700"/>
                  <a:gd name="connsiteY11" fmla="*/ 358450 h 3152775"/>
                  <a:gd name="connsiteX12" fmla="*/ 1249955 w 1790700"/>
                  <a:gd name="connsiteY12" fmla="*/ 38410 h 3152775"/>
                  <a:gd name="connsiteX13" fmla="*/ 1724300 w 1790700"/>
                  <a:gd name="connsiteY13" fmla="*/ 13645 h 3152775"/>
                  <a:gd name="connsiteX14" fmla="*/ 1791928 w 1790700"/>
                  <a:gd name="connsiteY14" fmla="*/ 23170 h 3152775"/>
                  <a:gd name="connsiteX15" fmla="*/ 1775735 w 1790700"/>
                  <a:gd name="connsiteY15" fmla="*/ 27932 h 3152775"/>
                  <a:gd name="connsiteX16" fmla="*/ 1327108 w 1790700"/>
                  <a:gd name="connsiteY16" fmla="*/ 192715 h 3152775"/>
                  <a:gd name="connsiteX17" fmla="*/ 899435 w 1790700"/>
                  <a:gd name="connsiteY17" fmla="*/ 501325 h 3152775"/>
                  <a:gd name="connsiteX18" fmla="*/ 646070 w 1790700"/>
                  <a:gd name="connsiteY18" fmla="*/ 905185 h 3152775"/>
                  <a:gd name="connsiteX19" fmla="*/ 508910 w 1790700"/>
                  <a:gd name="connsiteY19" fmla="*/ 1377625 h 3152775"/>
                  <a:gd name="connsiteX20" fmla="*/ 500338 w 1790700"/>
                  <a:gd name="connsiteY20" fmla="*/ 1748147 h 3152775"/>
                  <a:gd name="connsiteX21" fmla="*/ 603208 w 1790700"/>
                  <a:gd name="connsiteY21" fmla="*/ 2229160 h 3152775"/>
                  <a:gd name="connsiteX22" fmla="*/ 902293 w 1790700"/>
                  <a:gd name="connsiteY22" fmla="*/ 3054025 h 3152775"/>
                  <a:gd name="connsiteX23" fmla="*/ 933725 w 1790700"/>
                  <a:gd name="connsiteY23" fmla="*/ 3134035 h 3152775"/>
                  <a:gd name="connsiteX24" fmla="*/ 931820 w 1790700"/>
                  <a:gd name="connsiteY24" fmla="*/ 3142607 h 3152775"/>
                  <a:gd name="connsiteX25" fmla="*/ 907055 w 1790700"/>
                  <a:gd name="connsiteY25" fmla="*/ 3150227 h 31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0700" h="3152775">
                    <a:moveTo>
                      <a:pt x="907055" y="3150227"/>
                    </a:moveTo>
                    <a:cubicBezTo>
                      <a:pt x="903245" y="3146417"/>
                      <a:pt x="898483" y="3143560"/>
                      <a:pt x="897530" y="3139750"/>
                    </a:cubicBezTo>
                    <a:cubicBezTo>
                      <a:pt x="885148" y="3099745"/>
                      <a:pt x="852763" y="3072122"/>
                      <a:pt x="828950" y="3040690"/>
                    </a:cubicBezTo>
                    <a:cubicBezTo>
                      <a:pt x="660358" y="2821615"/>
                      <a:pt x="494623" y="2600635"/>
                      <a:pt x="341270" y="2370130"/>
                    </a:cubicBezTo>
                    <a:cubicBezTo>
                      <a:pt x="340318" y="2369177"/>
                      <a:pt x="340318" y="2367272"/>
                      <a:pt x="338413" y="2363462"/>
                    </a:cubicBezTo>
                    <a:cubicBezTo>
                      <a:pt x="347938" y="2369177"/>
                      <a:pt x="351748" y="2375845"/>
                      <a:pt x="356510" y="2382512"/>
                    </a:cubicBezTo>
                    <a:cubicBezTo>
                      <a:pt x="361273" y="2388227"/>
                      <a:pt x="366035" y="2394895"/>
                      <a:pt x="372703" y="2403467"/>
                    </a:cubicBezTo>
                    <a:cubicBezTo>
                      <a:pt x="370798" y="2392037"/>
                      <a:pt x="365083" y="2387275"/>
                      <a:pt x="361273" y="2381560"/>
                    </a:cubicBezTo>
                    <a:cubicBezTo>
                      <a:pt x="276500" y="2257735"/>
                      <a:pt x="200300" y="2129147"/>
                      <a:pt x="138388" y="1991987"/>
                    </a:cubicBezTo>
                    <a:cubicBezTo>
                      <a:pt x="71713" y="1842445"/>
                      <a:pt x="27898" y="1687187"/>
                      <a:pt x="12658" y="1524310"/>
                    </a:cubicBezTo>
                    <a:cubicBezTo>
                      <a:pt x="-8297" y="1309997"/>
                      <a:pt x="30755" y="1106162"/>
                      <a:pt x="125053" y="913757"/>
                    </a:cubicBezTo>
                    <a:cubicBezTo>
                      <a:pt x="231733" y="693730"/>
                      <a:pt x="386990" y="512755"/>
                      <a:pt x="575585" y="358450"/>
                    </a:cubicBezTo>
                    <a:cubicBezTo>
                      <a:pt x="774658" y="196525"/>
                      <a:pt x="998495" y="87940"/>
                      <a:pt x="1249955" y="38410"/>
                    </a:cubicBezTo>
                    <a:cubicBezTo>
                      <a:pt x="1407118" y="6977"/>
                      <a:pt x="1565233" y="310"/>
                      <a:pt x="1724300" y="13645"/>
                    </a:cubicBezTo>
                    <a:cubicBezTo>
                      <a:pt x="1747160" y="15550"/>
                      <a:pt x="1769068" y="17455"/>
                      <a:pt x="1791928" y="23170"/>
                    </a:cubicBezTo>
                    <a:cubicBezTo>
                      <a:pt x="1786213" y="25075"/>
                      <a:pt x="1781450" y="26027"/>
                      <a:pt x="1775735" y="27932"/>
                    </a:cubicBezTo>
                    <a:cubicBezTo>
                      <a:pt x="1622383" y="71747"/>
                      <a:pt x="1470935" y="123182"/>
                      <a:pt x="1327108" y="192715"/>
                    </a:cubicBezTo>
                    <a:cubicBezTo>
                      <a:pt x="1166135" y="269867"/>
                      <a:pt x="1019450" y="366070"/>
                      <a:pt x="899435" y="501325"/>
                    </a:cubicBezTo>
                    <a:cubicBezTo>
                      <a:pt x="792755" y="621340"/>
                      <a:pt x="711793" y="758500"/>
                      <a:pt x="646070" y="905185"/>
                    </a:cubicBezTo>
                    <a:cubicBezTo>
                      <a:pt x="580348" y="1055680"/>
                      <a:pt x="532723" y="1213795"/>
                      <a:pt x="508910" y="1377625"/>
                    </a:cubicBezTo>
                    <a:cubicBezTo>
                      <a:pt x="490813" y="1500497"/>
                      <a:pt x="488908" y="1624322"/>
                      <a:pt x="500338" y="1748147"/>
                    </a:cubicBezTo>
                    <a:cubicBezTo>
                      <a:pt x="514625" y="1912930"/>
                      <a:pt x="559393" y="2071045"/>
                      <a:pt x="603208" y="2229160"/>
                    </a:cubicBezTo>
                    <a:cubicBezTo>
                      <a:pt x="682265" y="2512052"/>
                      <a:pt x="790850" y="2782562"/>
                      <a:pt x="902293" y="3054025"/>
                    </a:cubicBezTo>
                    <a:cubicBezTo>
                      <a:pt x="912770" y="3080695"/>
                      <a:pt x="923248" y="3107365"/>
                      <a:pt x="933725" y="3134035"/>
                    </a:cubicBezTo>
                    <a:cubicBezTo>
                      <a:pt x="936583" y="3137845"/>
                      <a:pt x="935630" y="3142607"/>
                      <a:pt x="931820" y="3142607"/>
                    </a:cubicBezTo>
                    <a:cubicBezTo>
                      <a:pt x="922295" y="3143560"/>
                      <a:pt x="915628" y="3151180"/>
                      <a:pt x="907055" y="3150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1">
                <a:extLst>
                  <a:ext uri="{FF2B5EF4-FFF2-40B4-BE49-F238E27FC236}">
                    <a16:creationId xmlns:a16="http://schemas.microsoft.com/office/drawing/2014/main" id="{24BE76ED-D010-4A4C-A8DA-63E8F59C848B}"/>
                  </a:ext>
                </a:extLst>
              </p:cNvPr>
              <p:cNvSpPr/>
              <p:nvPr/>
            </p:nvSpPr>
            <p:spPr>
              <a:xfrm>
                <a:off x="6499708" y="1806892"/>
                <a:ext cx="1183405" cy="2730446"/>
              </a:xfrm>
              <a:custGeom>
                <a:avLst/>
                <a:gdLst>
                  <a:gd name="connsiteX0" fmla="*/ 7294 w 1190625"/>
                  <a:gd name="connsiteY0" fmla="*/ 7144 h 2676525"/>
                  <a:gd name="connsiteX1" fmla="*/ 30154 w 1190625"/>
                  <a:gd name="connsiteY1" fmla="*/ 19526 h 2676525"/>
                  <a:gd name="connsiteX2" fmla="*/ 491164 w 1190625"/>
                  <a:gd name="connsiteY2" fmla="*/ 281464 h 2676525"/>
                  <a:gd name="connsiteX3" fmla="*/ 878832 w 1190625"/>
                  <a:gd name="connsiteY3" fmla="*/ 602456 h 2676525"/>
                  <a:gd name="connsiteX4" fmla="*/ 1165534 w 1190625"/>
                  <a:gd name="connsiteY4" fmla="*/ 1192054 h 2676525"/>
                  <a:gd name="connsiteX5" fmla="*/ 1190299 w 1190625"/>
                  <a:gd name="connsiteY5" fmla="*/ 1391126 h 2676525"/>
                  <a:gd name="connsiteX6" fmla="*/ 1179822 w 1190625"/>
                  <a:gd name="connsiteY6" fmla="*/ 1463516 h 2676525"/>
                  <a:gd name="connsiteX7" fmla="*/ 936934 w 1190625"/>
                  <a:gd name="connsiteY7" fmla="*/ 2012156 h 2676525"/>
                  <a:gd name="connsiteX8" fmla="*/ 606417 w 1190625"/>
                  <a:gd name="connsiteY8" fmla="*/ 2357914 h 2676525"/>
                  <a:gd name="connsiteX9" fmla="*/ 218749 w 1190625"/>
                  <a:gd name="connsiteY9" fmla="*/ 2664619 h 2676525"/>
                  <a:gd name="connsiteX10" fmla="*/ 201604 w 1190625"/>
                  <a:gd name="connsiteY10" fmla="*/ 2671286 h 2676525"/>
                  <a:gd name="connsiteX11" fmla="*/ 258754 w 1190625"/>
                  <a:gd name="connsiteY11" fmla="*/ 2622709 h 2676525"/>
                  <a:gd name="connsiteX12" fmla="*/ 610227 w 1190625"/>
                  <a:gd name="connsiteY12" fmla="*/ 2225516 h 2676525"/>
                  <a:gd name="connsiteX13" fmla="*/ 794059 w 1190625"/>
                  <a:gd name="connsiteY13" fmla="*/ 1736884 h 2676525"/>
                  <a:gd name="connsiteX14" fmla="*/ 806442 w 1190625"/>
                  <a:gd name="connsiteY14" fmla="*/ 1363504 h 2676525"/>
                  <a:gd name="connsiteX15" fmla="*/ 672139 w 1190625"/>
                  <a:gd name="connsiteY15" fmla="*/ 900589 h 2676525"/>
                  <a:gd name="connsiteX16" fmla="*/ 406392 w 1190625"/>
                  <a:gd name="connsiteY16" fmla="*/ 476726 h 2676525"/>
                  <a:gd name="connsiteX17" fmla="*/ 110164 w 1190625"/>
                  <a:gd name="connsiteY17" fmla="*/ 107156 h 2676525"/>
                  <a:gd name="connsiteX18" fmla="*/ 12057 w 1190625"/>
                  <a:gd name="connsiteY18" fmla="*/ 14764 h 2676525"/>
                  <a:gd name="connsiteX19" fmla="*/ 7294 w 1190625"/>
                  <a:gd name="connsiteY19" fmla="*/ 7144 h 2676525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251611 w 1183405"/>
                  <a:gd name="connsiteY11" fmla="*/ 2615565 h 2730437"/>
                  <a:gd name="connsiteX12" fmla="*/ 603084 w 1183405"/>
                  <a:gd name="connsiteY12" fmla="*/ 2218372 h 2730437"/>
                  <a:gd name="connsiteX13" fmla="*/ 786916 w 1183405"/>
                  <a:gd name="connsiteY13" fmla="*/ 1729740 h 2730437"/>
                  <a:gd name="connsiteX14" fmla="*/ 799299 w 1183405"/>
                  <a:gd name="connsiteY14" fmla="*/ 1356360 h 2730437"/>
                  <a:gd name="connsiteX15" fmla="*/ 664996 w 1183405"/>
                  <a:gd name="connsiteY15" fmla="*/ 893445 h 2730437"/>
                  <a:gd name="connsiteX16" fmla="*/ 399249 w 1183405"/>
                  <a:gd name="connsiteY16" fmla="*/ 469582 h 2730437"/>
                  <a:gd name="connsiteX17" fmla="*/ 103021 w 1183405"/>
                  <a:gd name="connsiteY17" fmla="*/ 100012 h 2730437"/>
                  <a:gd name="connsiteX18" fmla="*/ 4914 w 1183405"/>
                  <a:gd name="connsiteY18" fmla="*/ 7620 h 2730437"/>
                  <a:gd name="connsiteX19" fmla="*/ 151 w 1183405"/>
                  <a:gd name="connsiteY19" fmla="*/ 0 h 2730437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603084 w 1183405"/>
                  <a:gd name="connsiteY11" fmla="*/ 2218372 h 2730437"/>
                  <a:gd name="connsiteX12" fmla="*/ 786916 w 1183405"/>
                  <a:gd name="connsiteY12" fmla="*/ 1729740 h 2730437"/>
                  <a:gd name="connsiteX13" fmla="*/ 799299 w 1183405"/>
                  <a:gd name="connsiteY13" fmla="*/ 1356360 h 2730437"/>
                  <a:gd name="connsiteX14" fmla="*/ 664996 w 1183405"/>
                  <a:gd name="connsiteY14" fmla="*/ 893445 h 2730437"/>
                  <a:gd name="connsiteX15" fmla="*/ 399249 w 1183405"/>
                  <a:gd name="connsiteY15" fmla="*/ 469582 h 2730437"/>
                  <a:gd name="connsiteX16" fmla="*/ 103021 w 1183405"/>
                  <a:gd name="connsiteY16" fmla="*/ 100012 h 2730437"/>
                  <a:gd name="connsiteX17" fmla="*/ 4914 w 1183405"/>
                  <a:gd name="connsiteY17" fmla="*/ 7620 h 2730437"/>
                  <a:gd name="connsiteX18" fmla="*/ 151 w 1183405"/>
                  <a:gd name="connsiteY18" fmla="*/ 0 h 2730437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599274 w 1183405"/>
                  <a:gd name="connsiteY8" fmla="*/ 2350770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75825 w 1183405"/>
                  <a:gd name="connsiteY7" fmla="*/ 202348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3405" h="2730446">
                    <a:moveTo>
                      <a:pt x="151" y="0"/>
                    </a:moveTo>
                    <a:cubicBezTo>
                      <a:pt x="7771" y="3810"/>
                      <a:pt x="15391" y="8572"/>
                      <a:pt x="23011" y="12382"/>
                    </a:cubicBezTo>
                    <a:cubicBezTo>
                      <a:pt x="179221" y="96202"/>
                      <a:pt x="335431" y="178117"/>
                      <a:pt x="484021" y="274320"/>
                    </a:cubicBezTo>
                    <a:cubicBezTo>
                      <a:pt x="625944" y="365760"/>
                      <a:pt x="759294" y="467677"/>
                      <a:pt x="871689" y="595312"/>
                    </a:cubicBezTo>
                    <a:cubicBezTo>
                      <a:pt x="1022184" y="764857"/>
                      <a:pt x="1116481" y="962025"/>
                      <a:pt x="1158391" y="1184910"/>
                    </a:cubicBezTo>
                    <a:cubicBezTo>
                      <a:pt x="1170774" y="1250632"/>
                      <a:pt x="1178394" y="1317307"/>
                      <a:pt x="1183156" y="1383982"/>
                    </a:cubicBezTo>
                    <a:cubicBezTo>
                      <a:pt x="1185061" y="1408747"/>
                      <a:pt x="1175536" y="1431607"/>
                      <a:pt x="1172679" y="1456372"/>
                    </a:cubicBezTo>
                    <a:cubicBezTo>
                      <a:pt x="1150771" y="1664970"/>
                      <a:pt x="1055454" y="1871447"/>
                      <a:pt x="975825" y="2023482"/>
                    </a:cubicBezTo>
                    <a:cubicBezTo>
                      <a:pt x="896196" y="2175517"/>
                      <a:pt x="800259" y="2257168"/>
                      <a:pt x="694906" y="2368584"/>
                    </a:cubicBezTo>
                    <a:cubicBezTo>
                      <a:pt x="589553" y="2480000"/>
                      <a:pt x="477059" y="2595774"/>
                      <a:pt x="343709" y="2691977"/>
                    </a:cubicBezTo>
                    <a:cubicBezTo>
                      <a:pt x="339899" y="2694834"/>
                      <a:pt x="241114" y="2731381"/>
                      <a:pt x="231589" y="2730428"/>
                    </a:cubicBezTo>
                    <a:cubicBezTo>
                      <a:pt x="296835" y="2657244"/>
                      <a:pt x="510530" y="2385153"/>
                      <a:pt x="603084" y="2218372"/>
                    </a:cubicBezTo>
                    <a:cubicBezTo>
                      <a:pt x="695638" y="2051591"/>
                      <a:pt x="759294" y="1905000"/>
                      <a:pt x="786916" y="1729740"/>
                    </a:cubicBezTo>
                    <a:cubicBezTo>
                      <a:pt x="806919" y="1605915"/>
                      <a:pt x="809776" y="1481137"/>
                      <a:pt x="799299" y="1356360"/>
                    </a:cubicBezTo>
                    <a:cubicBezTo>
                      <a:pt x="785011" y="1193482"/>
                      <a:pt x="737386" y="1040130"/>
                      <a:pt x="664996" y="893445"/>
                    </a:cubicBezTo>
                    <a:cubicBezTo>
                      <a:pt x="590701" y="742950"/>
                      <a:pt x="494499" y="605790"/>
                      <a:pt x="399249" y="469582"/>
                    </a:cubicBezTo>
                    <a:cubicBezTo>
                      <a:pt x="308761" y="340042"/>
                      <a:pt x="212559" y="214312"/>
                      <a:pt x="103021" y="100012"/>
                    </a:cubicBezTo>
                    <a:cubicBezTo>
                      <a:pt x="71589" y="67627"/>
                      <a:pt x="39204" y="36195"/>
                      <a:pt x="4914" y="7620"/>
                    </a:cubicBezTo>
                    <a:cubicBezTo>
                      <a:pt x="3009" y="6667"/>
                      <a:pt x="-801" y="5715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2">
                <a:extLst>
                  <a:ext uri="{FF2B5EF4-FFF2-40B4-BE49-F238E27FC236}">
                    <a16:creationId xmlns:a16="http://schemas.microsoft.com/office/drawing/2014/main" id="{517F2099-1134-4159-AF60-BA94C9B3049D}"/>
                  </a:ext>
                </a:extLst>
              </p:cNvPr>
              <p:cNvSpPr/>
              <p:nvPr/>
            </p:nvSpPr>
            <p:spPr>
              <a:xfrm>
                <a:off x="4445540" y="1517417"/>
                <a:ext cx="1962150" cy="1171575"/>
              </a:xfrm>
              <a:custGeom>
                <a:avLst/>
                <a:gdLst>
                  <a:gd name="connsiteX0" fmla="*/ 7397 w 1962150"/>
                  <a:gd name="connsiteY0" fmla="*/ 1164823 h 1171575"/>
                  <a:gd name="connsiteX1" fmla="*/ 26447 w 1962150"/>
                  <a:gd name="connsiteY1" fmla="*/ 1010518 h 1171575"/>
                  <a:gd name="connsiteX2" fmla="*/ 80740 w 1962150"/>
                  <a:gd name="connsiteY2" fmla="*/ 749533 h 1171575"/>
                  <a:gd name="connsiteX3" fmla="*/ 376967 w 1962150"/>
                  <a:gd name="connsiteY3" fmla="*/ 308525 h 1171575"/>
                  <a:gd name="connsiteX4" fmla="*/ 760825 w 1962150"/>
                  <a:gd name="connsiteY4" fmla="*/ 73258 h 1171575"/>
                  <a:gd name="connsiteX5" fmla="*/ 1029430 w 1962150"/>
                  <a:gd name="connsiteY5" fmla="*/ 12298 h 1171575"/>
                  <a:gd name="connsiteX6" fmla="*/ 1854295 w 1962150"/>
                  <a:gd name="connsiteY6" fmla="*/ 182795 h 1171575"/>
                  <a:gd name="connsiteX7" fmla="*/ 1939067 w 1962150"/>
                  <a:gd name="connsiteY7" fmla="*/ 230420 h 1171575"/>
                  <a:gd name="connsiteX8" fmla="*/ 1961927 w 1962150"/>
                  <a:gd name="connsiteY8" fmla="*/ 244708 h 1171575"/>
                  <a:gd name="connsiteX9" fmla="*/ 1953355 w 1962150"/>
                  <a:gd name="connsiteY9" fmla="*/ 245660 h 1171575"/>
                  <a:gd name="connsiteX10" fmla="*/ 1582832 w 1962150"/>
                  <a:gd name="connsiteY10" fmla="*/ 176128 h 1171575"/>
                  <a:gd name="connsiteX11" fmla="*/ 950372 w 1962150"/>
                  <a:gd name="connsiteY11" fmla="*/ 216133 h 1171575"/>
                  <a:gd name="connsiteX12" fmla="*/ 629380 w 1962150"/>
                  <a:gd name="connsiteY12" fmla="*/ 355198 h 1171575"/>
                  <a:gd name="connsiteX13" fmla="*/ 379825 w 1962150"/>
                  <a:gd name="connsiteY13" fmla="*/ 515218 h 1171575"/>
                  <a:gd name="connsiteX14" fmla="*/ 170275 w 1962150"/>
                  <a:gd name="connsiteY14" fmla="*/ 769535 h 1171575"/>
                  <a:gd name="connsiteX15" fmla="*/ 21685 w 1962150"/>
                  <a:gd name="connsiteY15" fmla="*/ 1115293 h 1171575"/>
                  <a:gd name="connsiteX16" fmla="*/ 10255 w 1962150"/>
                  <a:gd name="connsiteY16" fmla="*/ 1167680 h 1171575"/>
                  <a:gd name="connsiteX17" fmla="*/ 7397 w 1962150"/>
                  <a:gd name="connsiteY17" fmla="*/ 1164823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2150" h="1171575">
                    <a:moveTo>
                      <a:pt x="7397" y="1164823"/>
                    </a:moveTo>
                    <a:cubicBezTo>
                      <a:pt x="14065" y="1113388"/>
                      <a:pt x="21685" y="1061953"/>
                      <a:pt x="26447" y="1010518"/>
                    </a:cubicBezTo>
                    <a:cubicBezTo>
                      <a:pt x="35020" y="920983"/>
                      <a:pt x="52165" y="834305"/>
                      <a:pt x="80740" y="749533"/>
                    </a:cubicBezTo>
                    <a:cubicBezTo>
                      <a:pt x="139795" y="576178"/>
                      <a:pt x="240760" y="430445"/>
                      <a:pt x="376967" y="308525"/>
                    </a:cubicBezTo>
                    <a:cubicBezTo>
                      <a:pt x="491267" y="207560"/>
                      <a:pt x="618902" y="127550"/>
                      <a:pt x="760825" y="73258"/>
                    </a:cubicBezTo>
                    <a:cubicBezTo>
                      <a:pt x="846550" y="40873"/>
                      <a:pt x="937037" y="19918"/>
                      <a:pt x="1029430" y="12298"/>
                    </a:cubicBezTo>
                    <a:cubicBezTo>
                      <a:pt x="1320895" y="-12467"/>
                      <a:pt x="1594262" y="53255"/>
                      <a:pt x="1854295" y="182795"/>
                    </a:cubicBezTo>
                    <a:cubicBezTo>
                      <a:pt x="1882870" y="197083"/>
                      <a:pt x="1910492" y="214228"/>
                      <a:pt x="1939067" y="230420"/>
                    </a:cubicBezTo>
                    <a:cubicBezTo>
                      <a:pt x="1946687" y="235183"/>
                      <a:pt x="1954307" y="239945"/>
                      <a:pt x="1961927" y="244708"/>
                    </a:cubicBezTo>
                    <a:cubicBezTo>
                      <a:pt x="1959070" y="249470"/>
                      <a:pt x="1955260" y="246613"/>
                      <a:pt x="1953355" y="245660"/>
                    </a:cubicBezTo>
                    <a:cubicBezTo>
                      <a:pt x="1831435" y="214228"/>
                      <a:pt x="1707610" y="189463"/>
                      <a:pt x="1582832" y="176128"/>
                    </a:cubicBezTo>
                    <a:cubicBezTo>
                      <a:pt x="1369472" y="152315"/>
                      <a:pt x="1158970" y="157078"/>
                      <a:pt x="950372" y="216133"/>
                    </a:cubicBezTo>
                    <a:cubicBezTo>
                      <a:pt x="837025" y="248518"/>
                      <a:pt x="733202" y="300905"/>
                      <a:pt x="629380" y="355198"/>
                    </a:cubicBezTo>
                    <a:cubicBezTo>
                      <a:pt x="541750" y="400918"/>
                      <a:pt x="456025" y="450448"/>
                      <a:pt x="379825" y="515218"/>
                    </a:cubicBezTo>
                    <a:cubicBezTo>
                      <a:pt x="295052" y="587608"/>
                      <a:pt x="228377" y="675238"/>
                      <a:pt x="170275" y="769535"/>
                    </a:cubicBezTo>
                    <a:cubicBezTo>
                      <a:pt x="103600" y="877168"/>
                      <a:pt x="52165" y="992420"/>
                      <a:pt x="21685" y="1115293"/>
                    </a:cubicBezTo>
                    <a:cubicBezTo>
                      <a:pt x="16922" y="1132438"/>
                      <a:pt x="14065" y="1150535"/>
                      <a:pt x="10255" y="1167680"/>
                    </a:cubicBezTo>
                    <a:cubicBezTo>
                      <a:pt x="8350" y="1168633"/>
                      <a:pt x="6445" y="1167680"/>
                      <a:pt x="7397" y="11648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3">
                <a:extLst>
                  <a:ext uri="{FF2B5EF4-FFF2-40B4-BE49-F238E27FC236}">
                    <a16:creationId xmlns:a16="http://schemas.microsoft.com/office/drawing/2014/main" id="{1F6572A3-3D45-4E28-A79F-7EE678F208BC}"/>
                  </a:ext>
                </a:extLst>
              </p:cNvPr>
              <p:cNvSpPr/>
              <p:nvPr/>
            </p:nvSpPr>
            <p:spPr>
              <a:xfrm>
                <a:off x="6509385" y="1758211"/>
                <a:ext cx="1315582" cy="691725"/>
              </a:xfrm>
              <a:custGeom>
                <a:avLst/>
                <a:gdLst>
                  <a:gd name="connsiteX0" fmla="*/ 1160621 w 1162050"/>
                  <a:gd name="connsiteY0" fmla="*/ 568975 h 571500"/>
                  <a:gd name="connsiteX1" fmla="*/ 1097756 w 1162050"/>
                  <a:gd name="connsiteY1" fmla="*/ 481345 h 571500"/>
                  <a:gd name="connsiteX2" fmla="*/ 849154 w 1162050"/>
                  <a:gd name="connsiteY2" fmla="*/ 278462 h 571500"/>
                  <a:gd name="connsiteX3" fmla="*/ 408146 w 1162050"/>
                  <a:gd name="connsiteY3" fmla="*/ 119395 h 571500"/>
                  <a:gd name="connsiteX4" fmla="*/ 18574 w 1162050"/>
                  <a:gd name="connsiteY4" fmla="*/ 41290 h 571500"/>
                  <a:gd name="connsiteX5" fmla="*/ 7144 w 1162050"/>
                  <a:gd name="connsiteY5" fmla="*/ 35575 h 571500"/>
                  <a:gd name="connsiteX6" fmla="*/ 54769 w 1162050"/>
                  <a:gd name="connsiteY6" fmla="*/ 26050 h 571500"/>
                  <a:gd name="connsiteX7" fmla="*/ 102394 w 1162050"/>
                  <a:gd name="connsiteY7" fmla="*/ 18430 h 571500"/>
                  <a:gd name="connsiteX8" fmla="*/ 807244 w 1162050"/>
                  <a:gd name="connsiteY8" fmla="*/ 102250 h 571500"/>
                  <a:gd name="connsiteX9" fmla="*/ 912019 w 1162050"/>
                  <a:gd name="connsiteY9" fmla="*/ 148922 h 571500"/>
                  <a:gd name="connsiteX10" fmla="*/ 980599 w 1162050"/>
                  <a:gd name="connsiteY10" fmla="*/ 217502 h 571500"/>
                  <a:gd name="connsiteX11" fmla="*/ 1158716 w 1162050"/>
                  <a:gd name="connsiteY11" fmla="*/ 564212 h 571500"/>
                  <a:gd name="connsiteX12" fmla="*/ 1160621 w 1162050"/>
                  <a:gd name="connsiteY12" fmla="*/ 568975 h 571500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151572 w 1241327"/>
                  <a:gd name="connsiteY11" fmla="*/ 557069 h 568302"/>
                  <a:gd name="connsiteX12" fmla="*/ 1241327 w 1241327"/>
                  <a:gd name="connsiteY12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1049960 w 1241327"/>
                  <a:gd name="connsiteY10" fmla="*/ 224610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495"/>
                  <a:gd name="connsiteX1" fmla="*/ 842010 w 1241327"/>
                  <a:gd name="connsiteY1" fmla="*/ 271319 h 568495"/>
                  <a:gd name="connsiteX2" fmla="*/ 401002 w 1241327"/>
                  <a:gd name="connsiteY2" fmla="*/ 112252 h 568495"/>
                  <a:gd name="connsiteX3" fmla="*/ 11430 w 1241327"/>
                  <a:gd name="connsiteY3" fmla="*/ 34147 h 568495"/>
                  <a:gd name="connsiteX4" fmla="*/ 0 w 1241327"/>
                  <a:gd name="connsiteY4" fmla="*/ 28432 h 568495"/>
                  <a:gd name="connsiteX5" fmla="*/ 47625 w 1241327"/>
                  <a:gd name="connsiteY5" fmla="*/ 18907 h 568495"/>
                  <a:gd name="connsiteX6" fmla="*/ 95250 w 1241327"/>
                  <a:gd name="connsiteY6" fmla="*/ 11287 h 568495"/>
                  <a:gd name="connsiteX7" fmla="*/ 800100 w 1241327"/>
                  <a:gd name="connsiteY7" fmla="*/ 95107 h 568495"/>
                  <a:gd name="connsiteX8" fmla="*/ 904875 w 1241327"/>
                  <a:gd name="connsiteY8" fmla="*/ 141779 h 568495"/>
                  <a:gd name="connsiteX9" fmla="*/ 1049960 w 1241327"/>
                  <a:gd name="connsiteY9" fmla="*/ 224610 h 568495"/>
                  <a:gd name="connsiteX10" fmla="*/ 1241327 w 1241327"/>
                  <a:gd name="connsiteY10" fmla="*/ 568302 h 568495"/>
                  <a:gd name="connsiteX0" fmla="*/ 1241327 w 1241327"/>
                  <a:gd name="connsiteY0" fmla="*/ 563568 h 563761"/>
                  <a:gd name="connsiteX1" fmla="*/ 842010 w 1241327"/>
                  <a:gd name="connsiteY1" fmla="*/ 266585 h 563761"/>
                  <a:gd name="connsiteX2" fmla="*/ 401002 w 1241327"/>
                  <a:gd name="connsiteY2" fmla="*/ 107518 h 563761"/>
                  <a:gd name="connsiteX3" fmla="*/ 11430 w 1241327"/>
                  <a:gd name="connsiteY3" fmla="*/ 29413 h 563761"/>
                  <a:gd name="connsiteX4" fmla="*/ 0 w 1241327"/>
                  <a:gd name="connsiteY4" fmla="*/ 23698 h 563761"/>
                  <a:gd name="connsiteX5" fmla="*/ 47625 w 1241327"/>
                  <a:gd name="connsiteY5" fmla="*/ 14173 h 563761"/>
                  <a:gd name="connsiteX6" fmla="*/ 95250 w 1241327"/>
                  <a:gd name="connsiteY6" fmla="*/ 6553 h 563761"/>
                  <a:gd name="connsiteX7" fmla="*/ 800100 w 1241327"/>
                  <a:gd name="connsiteY7" fmla="*/ 90373 h 563761"/>
                  <a:gd name="connsiteX8" fmla="*/ 1049960 w 1241327"/>
                  <a:gd name="connsiteY8" fmla="*/ 219876 h 563761"/>
                  <a:gd name="connsiteX9" fmla="*/ 1241327 w 1241327"/>
                  <a:gd name="connsiteY9" fmla="*/ 563568 h 563761"/>
                  <a:gd name="connsiteX0" fmla="*/ 1241327 w 1241327"/>
                  <a:gd name="connsiteY0" fmla="*/ 559022 h 559215"/>
                  <a:gd name="connsiteX1" fmla="*/ 842010 w 1241327"/>
                  <a:gd name="connsiteY1" fmla="*/ 262039 h 559215"/>
                  <a:gd name="connsiteX2" fmla="*/ 401002 w 1241327"/>
                  <a:gd name="connsiteY2" fmla="*/ 102972 h 559215"/>
                  <a:gd name="connsiteX3" fmla="*/ 11430 w 1241327"/>
                  <a:gd name="connsiteY3" fmla="*/ 24867 h 559215"/>
                  <a:gd name="connsiteX4" fmla="*/ 0 w 1241327"/>
                  <a:gd name="connsiteY4" fmla="*/ 19152 h 559215"/>
                  <a:gd name="connsiteX5" fmla="*/ 47625 w 1241327"/>
                  <a:gd name="connsiteY5" fmla="*/ 9627 h 559215"/>
                  <a:gd name="connsiteX6" fmla="*/ 95250 w 1241327"/>
                  <a:gd name="connsiteY6" fmla="*/ 2007 h 559215"/>
                  <a:gd name="connsiteX7" fmla="*/ 708030 w 1241327"/>
                  <a:gd name="connsiteY7" fmla="*/ 48887 h 559215"/>
                  <a:gd name="connsiteX8" fmla="*/ 1049960 w 1241327"/>
                  <a:gd name="connsiteY8" fmla="*/ 215330 h 559215"/>
                  <a:gd name="connsiteX9" fmla="*/ 1241327 w 1241327"/>
                  <a:gd name="connsiteY9" fmla="*/ 559022 h 559215"/>
                  <a:gd name="connsiteX0" fmla="*/ 1315582 w 1315582"/>
                  <a:gd name="connsiteY0" fmla="*/ 691594 h 691725"/>
                  <a:gd name="connsiteX1" fmla="*/ 842010 w 1315582"/>
                  <a:gd name="connsiteY1" fmla="*/ 262039 h 691725"/>
                  <a:gd name="connsiteX2" fmla="*/ 401002 w 1315582"/>
                  <a:gd name="connsiteY2" fmla="*/ 102972 h 691725"/>
                  <a:gd name="connsiteX3" fmla="*/ 11430 w 1315582"/>
                  <a:gd name="connsiteY3" fmla="*/ 24867 h 691725"/>
                  <a:gd name="connsiteX4" fmla="*/ 0 w 1315582"/>
                  <a:gd name="connsiteY4" fmla="*/ 19152 h 691725"/>
                  <a:gd name="connsiteX5" fmla="*/ 47625 w 1315582"/>
                  <a:gd name="connsiteY5" fmla="*/ 9627 h 691725"/>
                  <a:gd name="connsiteX6" fmla="*/ 95250 w 1315582"/>
                  <a:gd name="connsiteY6" fmla="*/ 2007 h 691725"/>
                  <a:gd name="connsiteX7" fmla="*/ 708030 w 1315582"/>
                  <a:gd name="connsiteY7" fmla="*/ 48887 h 691725"/>
                  <a:gd name="connsiteX8" fmla="*/ 1049960 w 1315582"/>
                  <a:gd name="connsiteY8" fmla="*/ 215330 h 691725"/>
                  <a:gd name="connsiteX9" fmla="*/ 1315582 w 1315582"/>
                  <a:gd name="connsiteY9" fmla="*/ 691594 h 6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582" h="691725">
                    <a:moveTo>
                      <a:pt x="1315582" y="691594"/>
                    </a:moveTo>
                    <a:cubicBezTo>
                      <a:pt x="1280924" y="699379"/>
                      <a:pt x="994440" y="360143"/>
                      <a:pt x="842010" y="262039"/>
                    </a:cubicBezTo>
                    <a:cubicBezTo>
                      <a:pt x="689580" y="163935"/>
                      <a:pt x="554355" y="140119"/>
                      <a:pt x="401002" y="102972"/>
                    </a:cubicBezTo>
                    <a:cubicBezTo>
                      <a:pt x="272415" y="71539"/>
                      <a:pt x="141922" y="47727"/>
                      <a:pt x="11430" y="24867"/>
                    </a:cubicBezTo>
                    <a:cubicBezTo>
                      <a:pt x="7620" y="23914"/>
                      <a:pt x="3810" y="22962"/>
                      <a:pt x="0" y="19152"/>
                    </a:cubicBezTo>
                    <a:cubicBezTo>
                      <a:pt x="16192" y="16294"/>
                      <a:pt x="31432" y="12484"/>
                      <a:pt x="47625" y="9627"/>
                    </a:cubicBezTo>
                    <a:cubicBezTo>
                      <a:pt x="63817" y="6769"/>
                      <a:pt x="-14817" y="-4536"/>
                      <a:pt x="95250" y="2007"/>
                    </a:cubicBezTo>
                    <a:cubicBezTo>
                      <a:pt x="205317" y="8550"/>
                      <a:pt x="548912" y="13333"/>
                      <a:pt x="708030" y="48887"/>
                    </a:cubicBezTo>
                    <a:cubicBezTo>
                      <a:pt x="867148" y="84441"/>
                      <a:pt x="976422" y="136464"/>
                      <a:pt x="1049960" y="215330"/>
                    </a:cubicBezTo>
                    <a:cubicBezTo>
                      <a:pt x="1106035" y="286417"/>
                      <a:pt x="1296056" y="647620"/>
                      <a:pt x="1315582" y="691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3861A2FB-E9AB-4137-AC20-CB77355F0A91}"/>
                  </a:ext>
                </a:extLst>
              </p:cNvPr>
              <p:cNvSpPr/>
              <p:nvPr/>
            </p:nvSpPr>
            <p:spPr>
              <a:xfrm>
                <a:off x="5680234" y="1367168"/>
                <a:ext cx="733425" cy="361950"/>
              </a:xfrm>
              <a:custGeom>
                <a:avLst/>
                <a:gdLst>
                  <a:gd name="connsiteX0" fmla="*/ 731996 w 733425"/>
                  <a:gd name="connsiteY0" fmla="*/ 361618 h 361950"/>
                  <a:gd name="connsiteX1" fmla="*/ 400526 w 733425"/>
                  <a:gd name="connsiteY1" fmla="*/ 134923 h 361950"/>
                  <a:gd name="connsiteX2" fmla="*/ 7144 w 733425"/>
                  <a:gd name="connsiteY2" fmla="*/ 42530 h 361950"/>
                  <a:gd name="connsiteX3" fmla="*/ 219551 w 733425"/>
                  <a:gd name="connsiteY3" fmla="*/ 7288 h 361950"/>
                  <a:gd name="connsiteX4" fmla="*/ 427196 w 733425"/>
                  <a:gd name="connsiteY4" fmla="*/ 17765 h 361950"/>
                  <a:gd name="connsiteX5" fmla="*/ 524351 w 733425"/>
                  <a:gd name="connsiteY5" fmla="*/ 60628 h 361950"/>
                  <a:gd name="connsiteX6" fmla="*/ 692944 w 733425"/>
                  <a:gd name="connsiteY6" fmla="*/ 259700 h 361950"/>
                  <a:gd name="connsiteX7" fmla="*/ 731996 w 733425"/>
                  <a:gd name="connsiteY7" fmla="*/ 36161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361950">
                    <a:moveTo>
                      <a:pt x="731996" y="361618"/>
                    </a:moveTo>
                    <a:cubicBezTo>
                      <a:pt x="639604" y="258748"/>
                      <a:pt x="525304" y="188263"/>
                      <a:pt x="400526" y="134923"/>
                    </a:cubicBezTo>
                    <a:cubicBezTo>
                      <a:pt x="275749" y="80630"/>
                      <a:pt x="144304" y="49198"/>
                      <a:pt x="7144" y="42530"/>
                    </a:cubicBezTo>
                    <a:cubicBezTo>
                      <a:pt x="63341" y="22528"/>
                      <a:pt x="152876" y="8240"/>
                      <a:pt x="219551" y="7288"/>
                    </a:cubicBezTo>
                    <a:cubicBezTo>
                      <a:pt x="289084" y="6335"/>
                      <a:pt x="357664" y="10145"/>
                      <a:pt x="427196" y="17765"/>
                    </a:cubicBezTo>
                    <a:cubicBezTo>
                      <a:pt x="463391" y="21575"/>
                      <a:pt x="493871" y="41578"/>
                      <a:pt x="524351" y="60628"/>
                    </a:cubicBezTo>
                    <a:cubicBezTo>
                      <a:pt x="601504" y="109205"/>
                      <a:pt x="653891" y="178738"/>
                      <a:pt x="692944" y="259700"/>
                    </a:cubicBezTo>
                    <a:cubicBezTo>
                      <a:pt x="709136" y="292085"/>
                      <a:pt x="722471" y="325423"/>
                      <a:pt x="731996" y="361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55">
                <a:extLst>
                  <a:ext uri="{FF2B5EF4-FFF2-40B4-BE49-F238E27FC236}">
                    <a16:creationId xmlns:a16="http://schemas.microsoft.com/office/drawing/2014/main" id="{ABADADA4-DCA8-4249-A9A5-DDD8E3D1E391}"/>
                  </a:ext>
                </a:extLst>
              </p:cNvPr>
              <p:cNvSpPr/>
              <p:nvPr/>
            </p:nvSpPr>
            <p:spPr>
              <a:xfrm>
                <a:off x="6504146" y="1534355"/>
                <a:ext cx="714375" cy="209550"/>
              </a:xfrm>
              <a:custGeom>
                <a:avLst/>
                <a:gdLst>
                  <a:gd name="connsiteX0" fmla="*/ 711994 w 714375"/>
                  <a:gd name="connsiteY0" fmla="*/ 161094 h 209550"/>
                  <a:gd name="connsiteX1" fmla="*/ 7144 w 714375"/>
                  <a:gd name="connsiteY1" fmla="*/ 207766 h 209550"/>
                  <a:gd name="connsiteX2" fmla="*/ 35719 w 714375"/>
                  <a:gd name="connsiteY2" fmla="*/ 186811 h 209550"/>
                  <a:gd name="connsiteX3" fmla="*/ 65246 w 714375"/>
                  <a:gd name="connsiteY3" fmla="*/ 166809 h 209550"/>
                  <a:gd name="connsiteX4" fmla="*/ 366236 w 714375"/>
                  <a:gd name="connsiteY4" fmla="*/ 13456 h 209550"/>
                  <a:gd name="connsiteX5" fmla="*/ 428149 w 714375"/>
                  <a:gd name="connsiteY5" fmla="*/ 9646 h 209550"/>
                  <a:gd name="connsiteX6" fmla="*/ 614839 w 714375"/>
                  <a:gd name="connsiteY6" fmla="*/ 90609 h 209550"/>
                  <a:gd name="connsiteX7" fmla="*/ 711994 w 714375"/>
                  <a:gd name="connsiteY7" fmla="*/ 16109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209550">
                    <a:moveTo>
                      <a:pt x="711994" y="161094"/>
                    </a:moveTo>
                    <a:cubicBezTo>
                      <a:pt x="471011" y="89656"/>
                      <a:pt x="237649" y="106801"/>
                      <a:pt x="7144" y="207766"/>
                    </a:cubicBezTo>
                    <a:cubicBezTo>
                      <a:pt x="16669" y="201099"/>
                      <a:pt x="26194" y="193479"/>
                      <a:pt x="35719" y="186811"/>
                    </a:cubicBezTo>
                    <a:cubicBezTo>
                      <a:pt x="45244" y="180144"/>
                      <a:pt x="55721" y="173476"/>
                      <a:pt x="65246" y="166809"/>
                    </a:cubicBezTo>
                    <a:cubicBezTo>
                      <a:pt x="159544" y="102991"/>
                      <a:pt x="258604" y="50604"/>
                      <a:pt x="366236" y="13456"/>
                    </a:cubicBezTo>
                    <a:cubicBezTo>
                      <a:pt x="387191" y="5836"/>
                      <a:pt x="407194" y="5836"/>
                      <a:pt x="428149" y="9646"/>
                    </a:cubicBezTo>
                    <a:cubicBezTo>
                      <a:pt x="495776" y="23934"/>
                      <a:pt x="556736" y="54414"/>
                      <a:pt x="614839" y="90609"/>
                    </a:cubicBezTo>
                    <a:cubicBezTo>
                      <a:pt x="649129" y="112516"/>
                      <a:pt x="681514" y="135376"/>
                      <a:pt x="711994" y="16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56">
                <a:extLst>
                  <a:ext uri="{FF2B5EF4-FFF2-40B4-BE49-F238E27FC236}">
                    <a16:creationId xmlns:a16="http://schemas.microsoft.com/office/drawing/2014/main" id="{D2E0B93D-078A-4D2E-A595-B95FA729574A}"/>
                  </a:ext>
                </a:extLst>
              </p:cNvPr>
              <p:cNvSpPr/>
              <p:nvPr/>
            </p:nvSpPr>
            <p:spPr>
              <a:xfrm>
                <a:off x="6375312" y="1374074"/>
                <a:ext cx="285750" cy="342900"/>
              </a:xfrm>
              <a:custGeom>
                <a:avLst/>
                <a:gdLst>
                  <a:gd name="connsiteX0" fmla="*/ 94069 w 285750"/>
                  <a:gd name="connsiteY0" fmla="*/ 343283 h 342900"/>
                  <a:gd name="connsiteX1" fmla="*/ 88354 w 285750"/>
                  <a:gd name="connsiteY1" fmla="*/ 243270 h 342900"/>
                  <a:gd name="connsiteX2" fmla="*/ 11201 w 285750"/>
                  <a:gd name="connsiteY2" fmla="*/ 51818 h 342900"/>
                  <a:gd name="connsiteX3" fmla="*/ 15964 w 285750"/>
                  <a:gd name="connsiteY3" fmla="*/ 33720 h 342900"/>
                  <a:gd name="connsiteX4" fmla="*/ 183604 w 285750"/>
                  <a:gd name="connsiteY4" fmla="*/ 25148 h 342900"/>
                  <a:gd name="connsiteX5" fmla="*/ 282664 w 285750"/>
                  <a:gd name="connsiteY5" fmla="*/ 102300 h 342900"/>
                  <a:gd name="connsiteX6" fmla="*/ 280759 w 285750"/>
                  <a:gd name="connsiteY6" fmla="*/ 118493 h 342900"/>
                  <a:gd name="connsiteX7" fmla="*/ 97879 w 285750"/>
                  <a:gd name="connsiteY7" fmla="*/ 339473 h 342900"/>
                  <a:gd name="connsiteX8" fmla="*/ 94069 w 285750"/>
                  <a:gd name="connsiteY8" fmla="*/ 34328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342900">
                    <a:moveTo>
                      <a:pt x="94069" y="343283"/>
                    </a:moveTo>
                    <a:cubicBezTo>
                      <a:pt x="95022" y="308993"/>
                      <a:pt x="93117" y="276608"/>
                      <a:pt x="88354" y="243270"/>
                    </a:cubicBezTo>
                    <a:cubicBezTo>
                      <a:pt x="77876" y="173738"/>
                      <a:pt x="55969" y="108015"/>
                      <a:pt x="11201" y="51818"/>
                    </a:cubicBezTo>
                    <a:cubicBezTo>
                      <a:pt x="2629" y="41340"/>
                      <a:pt x="9297" y="38483"/>
                      <a:pt x="15964" y="33720"/>
                    </a:cubicBezTo>
                    <a:cubicBezTo>
                      <a:pt x="70256" y="383"/>
                      <a:pt x="126454" y="-570"/>
                      <a:pt x="183604" y="25148"/>
                    </a:cubicBezTo>
                    <a:cubicBezTo>
                      <a:pt x="222656" y="42293"/>
                      <a:pt x="255042" y="69915"/>
                      <a:pt x="282664" y="102300"/>
                    </a:cubicBezTo>
                    <a:cubicBezTo>
                      <a:pt x="288379" y="108968"/>
                      <a:pt x="289331" y="112778"/>
                      <a:pt x="280759" y="118493"/>
                    </a:cubicBezTo>
                    <a:cubicBezTo>
                      <a:pt x="193129" y="169928"/>
                      <a:pt x="131217" y="243270"/>
                      <a:pt x="97879" y="339473"/>
                    </a:cubicBezTo>
                    <a:cubicBezTo>
                      <a:pt x="97879" y="340425"/>
                      <a:pt x="96926" y="340425"/>
                      <a:pt x="94069" y="343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57">
                <a:extLst>
                  <a:ext uri="{FF2B5EF4-FFF2-40B4-BE49-F238E27FC236}">
                    <a16:creationId xmlns:a16="http://schemas.microsoft.com/office/drawing/2014/main" id="{061C2492-D04B-47E9-8632-E5CCC87FBC99}"/>
                  </a:ext>
                </a:extLst>
              </p:cNvPr>
              <p:cNvSpPr/>
              <p:nvPr/>
            </p:nvSpPr>
            <p:spPr>
              <a:xfrm>
                <a:off x="5553552" y="4885848"/>
                <a:ext cx="409575" cy="161925"/>
              </a:xfrm>
              <a:custGeom>
                <a:avLst/>
                <a:gdLst>
                  <a:gd name="connsiteX0" fmla="*/ 7144 w 409575"/>
                  <a:gd name="connsiteY0" fmla="*/ 23336 h 161925"/>
                  <a:gd name="connsiteX1" fmla="*/ 33814 w 409575"/>
                  <a:gd name="connsiteY1" fmla="*/ 7144 h 161925"/>
                  <a:gd name="connsiteX2" fmla="*/ 45244 w 409575"/>
                  <a:gd name="connsiteY2" fmla="*/ 18574 h 161925"/>
                  <a:gd name="connsiteX3" fmla="*/ 209074 w 409575"/>
                  <a:gd name="connsiteY3" fmla="*/ 63341 h 161925"/>
                  <a:gd name="connsiteX4" fmla="*/ 330041 w 409575"/>
                  <a:gd name="connsiteY4" fmla="*/ 67151 h 161925"/>
                  <a:gd name="connsiteX5" fmla="*/ 388144 w 409575"/>
                  <a:gd name="connsiteY5" fmla="*/ 70009 h 161925"/>
                  <a:gd name="connsiteX6" fmla="*/ 407194 w 409575"/>
                  <a:gd name="connsiteY6" fmla="*/ 90964 h 161925"/>
                  <a:gd name="connsiteX7" fmla="*/ 374809 w 409575"/>
                  <a:gd name="connsiteY7" fmla="*/ 138589 h 161925"/>
                  <a:gd name="connsiteX8" fmla="*/ 305276 w 409575"/>
                  <a:gd name="connsiteY8" fmla="*/ 159544 h 161925"/>
                  <a:gd name="connsiteX9" fmla="*/ 95726 w 409575"/>
                  <a:gd name="connsiteY9" fmla="*/ 137636 h 161925"/>
                  <a:gd name="connsiteX10" fmla="*/ 42386 w 409575"/>
                  <a:gd name="connsiteY10" fmla="*/ 108109 h 161925"/>
                  <a:gd name="connsiteX11" fmla="*/ 7144 w 409575"/>
                  <a:gd name="connsiteY11" fmla="*/ 23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161925">
                    <a:moveTo>
                      <a:pt x="7144" y="23336"/>
                    </a:moveTo>
                    <a:cubicBezTo>
                      <a:pt x="10954" y="12859"/>
                      <a:pt x="10954" y="12859"/>
                      <a:pt x="33814" y="7144"/>
                    </a:cubicBezTo>
                    <a:cubicBezTo>
                      <a:pt x="37624" y="10954"/>
                      <a:pt x="39529" y="15716"/>
                      <a:pt x="45244" y="18574"/>
                    </a:cubicBezTo>
                    <a:cubicBezTo>
                      <a:pt x="97631" y="42386"/>
                      <a:pt x="151924" y="58579"/>
                      <a:pt x="209074" y="63341"/>
                    </a:cubicBezTo>
                    <a:cubicBezTo>
                      <a:pt x="249079" y="70009"/>
                      <a:pt x="290036" y="72866"/>
                      <a:pt x="330041" y="67151"/>
                    </a:cubicBezTo>
                    <a:cubicBezTo>
                      <a:pt x="349091" y="73819"/>
                      <a:pt x="368141" y="70009"/>
                      <a:pt x="388144" y="70009"/>
                    </a:cubicBezTo>
                    <a:cubicBezTo>
                      <a:pt x="404336" y="70009"/>
                      <a:pt x="409099" y="76676"/>
                      <a:pt x="407194" y="90964"/>
                    </a:cubicBezTo>
                    <a:cubicBezTo>
                      <a:pt x="405289" y="113824"/>
                      <a:pt x="392906" y="127159"/>
                      <a:pt x="374809" y="138589"/>
                    </a:cubicBezTo>
                    <a:cubicBezTo>
                      <a:pt x="353854" y="151924"/>
                      <a:pt x="330041" y="157639"/>
                      <a:pt x="305276" y="159544"/>
                    </a:cubicBezTo>
                    <a:cubicBezTo>
                      <a:pt x="233839" y="164306"/>
                      <a:pt x="164306" y="160496"/>
                      <a:pt x="95726" y="137636"/>
                    </a:cubicBezTo>
                    <a:cubicBezTo>
                      <a:pt x="76676" y="130969"/>
                      <a:pt x="58579" y="120491"/>
                      <a:pt x="42386" y="108109"/>
                    </a:cubicBezTo>
                    <a:cubicBezTo>
                      <a:pt x="16669" y="85249"/>
                      <a:pt x="9049" y="55721"/>
                      <a:pt x="7144" y="2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58">
                <a:extLst>
                  <a:ext uri="{FF2B5EF4-FFF2-40B4-BE49-F238E27FC236}">
                    <a16:creationId xmlns:a16="http://schemas.microsoft.com/office/drawing/2014/main" id="{FDFB8752-5BB8-4A13-A37C-7476820B9DFC}"/>
                  </a:ext>
                </a:extLst>
              </p:cNvPr>
              <p:cNvSpPr/>
              <p:nvPr/>
            </p:nvSpPr>
            <p:spPr>
              <a:xfrm>
                <a:off x="4430553" y="2675096"/>
                <a:ext cx="28575" cy="142875"/>
              </a:xfrm>
              <a:custGeom>
                <a:avLst/>
                <a:gdLst>
                  <a:gd name="connsiteX0" fmla="*/ 22384 w 28575"/>
                  <a:gd name="connsiteY0" fmla="*/ 7144 h 142875"/>
                  <a:gd name="connsiteX1" fmla="*/ 26194 w 28575"/>
                  <a:gd name="connsiteY1" fmla="*/ 10001 h 142875"/>
                  <a:gd name="connsiteX2" fmla="*/ 12859 w 28575"/>
                  <a:gd name="connsiteY2" fmla="*/ 128111 h 142875"/>
                  <a:gd name="connsiteX3" fmla="*/ 10001 w 28575"/>
                  <a:gd name="connsiteY3" fmla="*/ 143351 h 142875"/>
                  <a:gd name="connsiteX4" fmla="*/ 7144 w 28575"/>
                  <a:gd name="connsiteY4" fmla="*/ 140494 h 142875"/>
                  <a:gd name="connsiteX5" fmla="*/ 22384 w 28575"/>
                  <a:gd name="connsiteY5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42875">
                    <a:moveTo>
                      <a:pt x="22384" y="7144"/>
                    </a:moveTo>
                    <a:cubicBezTo>
                      <a:pt x="23336" y="8096"/>
                      <a:pt x="24289" y="9049"/>
                      <a:pt x="26194" y="10001"/>
                    </a:cubicBezTo>
                    <a:cubicBezTo>
                      <a:pt x="20479" y="49054"/>
                      <a:pt x="12859" y="88106"/>
                      <a:pt x="12859" y="128111"/>
                    </a:cubicBezTo>
                    <a:cubicBezTo>
                      <a:pt x="12859" y="132874"/>
                      <a:pt x="10954" y="138589"/>
                      <a:pt x="10001" y="143351"/>
                    </a:cubicBezTo>
                    <a:cubicBezTo>
                      <a:pt x="9049" y="142399"/>
                      <a:pt x="8096" y="141446"/>
                      <a:pt x="7144" y="140494"/>
                    </a:cubicBezTo>
                    <a:cubicBezTo>
                      <a:pt x="10001" y="95726"/>
                      <a:pt x="13811" y="50959"/>
                      <a:pt x="22384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9">
                <a:extLst>
                  <a:ext uri="{FF2B5EF4-FFF2-40B4-BE49-F238E27FC236}">
                    <a16:creationId xmlns:a16="http://schemas.microsoft.com/office/drawing/2014/main" id="{E5C522E6-A5EE-42AC-8BE5-D625F99CC7A0}"/>
                  </a:ext>
                </a:extLst>
              </p:cNvPr>
              <p:cNvSpPr/>
              <p:nvPr/>
            </p:nvSpPr>
            <p:spPr>
              <a:xfrm>
                <a:off x="5526881" y="1403147"/>
                <a:ext cx="76200" cy="19050"/>
              </a:xfrm>
              <a:custGeom>
                <a:avLst/>
                <a:gdLst>
                  <a:gd name="connsiteX0" fmla="*/ 69056 w 76200"/>
                  <a:gd name="connsiteY0" fmla="*/ 8457 h 19050"/>
                  <a:gd name="connsiteX1" fmla="*/ 7144 w 76200"/>
                  <a:gd name="connsiteY1" fmla="*/ 13219 h 19050"/>
                  <a:gd name="connsiteX2" fmla="*/ 69056 w 76200"/>
                  <a:gd name="connsiteY2" fmla="*/ 84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050">
                    <a:moveTo>
                      <a:pt x="69056" y="8457"/>
                    </a:moveTo>
                    <a:cubicBezTo>
                      <a:pt x="48101" y="8457"/>
                      <a:pt x="28099" y="14172"/>
                      <a:pt x="7144" y="13219"/>
                    </a:cubicBezTo>
                    <a:cubicBezTo>
                      <a:pt x="27146" y="7504"/>
                      <a:pt x="48101" y="5599"/>
                      <a:pt x="69056" y="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0">
                <a:extLst>
                  <a:ext uri="{FF2B5EF4-FFF2-40B4-BE49-F238E27FC236}">
                    <a16:creationId xmlns:a16="http://schemas.microsoft.com/office/drawing/2014/main" id="{C4281014-AF8B-48E6-83EC-08E841C49C84}"/>
                  </a:ext>
                </a:extLst>
              </p:cNvPr>
              <p:cNvSpPr/>
              <p:nvPr/>
            </p:nvSpPr>
            <p:spPr>
              <a:xfrm>
                <a:off x="5547677" y="5119211"/>
                <a:ext cx="323850" cy="161925"/>
              </a:xfrm>
              <a:custGeom>
                <a:avLst/>
                <a:gdLst>
                  <a:gd name="connsiteX0" fmla="*/ 121602 w 323850"/>
                  <a:gd name="connsiteY0" fmla="*/ 7144 h 161925"/>
                  <a:gd name="connsiteX1" fmla="*/ 279717 w 323850"/>
                  <a:gd name="connsiteY1" fmla="*/ 48101 h 161925"/>
                  <a:gd name="connsiteX2" fmla="*/ 316865 w 323850"/>
                  <a:gd name="connsiteY2" fmla="*/ 83344 h 161925"/>
                  <a:gd name="connsiteX3" fmla="*/ 311150 w 323850"/>
                  <a:gd name="connsiteY3" fmla="*/ 130016 h 161925"/>
                  <a:gd name="connsiteX4" fmla="*/ 274955 w 323850"/>
                  <a:gd name="connsiteY4" fmla="*/ 150019 h 161925"/>
                  <a:gd name="connsiteX5" fmla="*/ 33020 w 323850"/>
                  <a:gd name="connsiteY5" fmla="*/ 106204 h 161925"/>
                  <a:gd name="connsiteX6" fmla="*/ 24447 w 323850"/>
                  <a:gd name="connsiteY6" fmla="*/ 98584 h 161925"/>
                  <a:gd name="connsiteX7" fmla="*/ 39687 w 323850"/>
                  <a:gd name="connsiteY7" fmla="*/ 22384 h 161925"/>
                  <a:gd name="connsiteX8" fmla="*/ 121602 w 323850"/>
                  <a:gd name="connsiteY8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50" h="161925">
                    <a:moveTo>
                      <a:pt x="121602" y="7144"/>
                    </a:moveTo>
                    <a:cubicBezTo>
                      <a:pt x="177800" y="8096"/>
                      <a:pt x="231140" y="18574"/>
                      <a:pt x="279717" y="48101"/>
                    </a:cubicBezTo>
                    <a:cubicBezTo>
                      <a:pt x="294957" y="56674"/>
                      <a:pt x="308292" y="67151"/>
                      <a:pt x="316865" y="83344"/>
                    </a:cubicBezTo>
                    <a:cubicBezTo>
                      <a:pt x="327342" y="100489"/>
                      <a:pt x="325437" y="115729"/>
                      <a:pt x="311150" y="130016"/>
                    </a:cubicBezTo>
                    <a:cubicBezTo>
                      <a:pt x="300672" y="140494"/>
                      <a:pt x="288290" y="147161"/>
                      <a:pt x="274955" y="150019"/>
                    </a:cubicBezTo>
                    <a:cubicBezTo>
                      <a:pt x="188277" y="170974"/>
                      <a:pt x="107315" y="157639"/>
                      <a:pt x="33020" y="106204"/>
                    </a:cubicBezTo>
                    <a:cubicBezTo>
                      <a:pt x="30162" y="104299"/>
                      <a:pt x="27305" y="101441"/>
                      <a:pt x="24447" y="98584"/>
                    </a:cubicBezTo>
                    <a:cubicBezTo>
                      <a:pt x="-3175" y="70009"/>
                      <a:pt x="2540" y="38576"/>
                      <a:pt x="39687" y="22384"/>
                    </a:cubicBezTo>
                    <a:cubicBezTo>
                      <a:pt x="65405" y="10954"/>
                      <a:pt x="93027" y="7144"/>
                      <a:pt x="121602" y="71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EBE0D6C-0DA1-4700-B58A-5DAAC5A3A6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322407" y="3518919"/>
              <a:ext cx="1332573" cy="717967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95FD591-D23A-4B18-8EBF-0DE49341528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81645" y="4598197"/>
              <a:ext cx="994231" cy="535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25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Mutlaqoh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42" b="86328" l="14258" r="85840">
                        <a14:foregroundMark x1="19727" y1="49349" x2="22266" y2="49089"/>
                        <a14:foregroundMark x1="35156" y1="48438" x2="36426" y2="52734"/>
                        <a14:foregroundMark x1="25684" y1="51563" x2="29297" y2="51042"/>
                        <a14:foregroundMark x1="32617" y1="54818" x2="34570" y2="54167"/>
                        <a14:foregroundMark x1="17969" y1="46745" x2="20215" y2="44141"/>
                        <a14:foregroundMark x1="58691" y1="45833" x2="63574" y2="43359"/>
                        <a14:foregroundMark x1="75879" y1="45313" x2="78516" y2="52083"/>
                        <a14:foregroundMark x1="63574" y1="54948" x2="72656" y2="54167"/>
                        <a14:foregroundMark x1="62305" y1="75781" x2="73340" y2="74870"/>
                        <a14:foregroundMark x1="69629" y1="83594" x2="75195" y2="74740"/>
                        <a14:foregroundMark x1="57129" y1="53516" x2="64258" y2="44661"/>
                        <a14:foregroundMark x1="65332" y1="78516" x2="70410" y2="77474"/>
                        <a14:foregroundMark x1="26563" y1="44792" x2="34180" y2="46094"/>
                        <a14:foregroundMark x1="25488" y1="56641" x2="37207" y2="54818"/>
                        <a14:foregroundMark x1="70801" y1="42708" x2="80176" y2="54557"/>
                        <a14:foregroundMark x1="24512" y1="47786" x2="30859" y2="47786"/>
                      </a14:backgroundRemoval>
                    </a14:imgEffect>
                  </a14:imgLayer>
                </a14:imgProps>
              </a:ext>
            </a:extLst>
          </a:blip>
          <a:srcRect l="14512" t="38717" r="14300" b="13825"/>
          <a:stretch/>
        </p:blipFill>
        <p:spPr>
          <a:xfrm>
            <a:off x="2386739" y="1753172"/>
            <a:ext cx="6943241" cy="347162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040493" y="2433235"/>
            <a:ext cx="1162373" cy="270754"/>
            <a:chOff x="5040493" y="2278252"/>
            <a:chExt cx="1162373" cy="270754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040493" y="2278252"/>
              <a:ext cx="1162373" cy="154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088759" y="2534441"/>
              <a:ext cx="1065839" cy="145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640665" y="3053166"/>
            <a:ext cx="170481" cy="1040251"/>
            <a:chOff x="5858359" y="3719593"/>
            <a:chExt cx="200821" cy="1505201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047887" y="3719593"/>
              <a:ext cx="11293" cy="1505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2"/>
            </p:cNvCxnSpPr>
            <p:nvPr/>
          </p:nvCxnSpPr>
          <p:spPr>
            <a:xfrm flipH="1" flipV="1">
              <a:off x="5858359" y="3719595"/>
              <a:ext cx="1" cy="15051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840785" y="1997288"/>
            <a:ext cx="156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/>
              <a:t>1. </a:t>
            </a:r>
            <a:r>
              <a:rPr lang="en-ID" sz="1400" dirty="0" err="1"/>
              <a:t>Simpanan</a:t>
            </a:r>
            <a:r>
              <a:rPr lang="en-ID" sz="1400" dirty="0"/>
              <a:t> Dana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040493" y="2891224"/>
            <a:ext cx="156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/>
              <a:t>4.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Hasil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898160" y="3296447"/>
            <a:ext cx="186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/>
              <a:t>2. </a:t>
            </a:r>
            <a:r>
              <a:rPr lang="en-ID" sz="1400" dirty="0" err="1"/>
              <a:t>Pemanfaatan</a:t>
            </a:r>
            <a:r>
              <a:rPr lang="en-ID" sz="1400" dirty="0"/>
              <a:t> Dana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6402570" y="3295091"/>
            <a:ext cx="1561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/>
              <a:t>3. </a:t>
            </a:r>
            <a:r>
              <a:rPr lang="en-ID" sz="1400" dirty="0" err="1"/>
              <a:t>Bagi</a:t>
            </a:r>
            <a:r>
              <a:rPr lang="en-ID" sz="1400" dirty="0"/>
              <a:t> </a:t>
            </a:r>
            <a:r>
              <a:rPr lang="en-ID" sz="1400" dirty="0" err="1"/>
              <a:t>Hasil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1819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Muqayyadah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Off Balance Sheet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335" t="23676" r="12712" b="17638"/>
          <a:stretch/>
        </p:blipFill>
        <p:spPr>
          <a:xfrm>
            <a:off x="2324746" y="1503336"/>
            <a:ext cx="7408190" cy="42930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997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Muqayyadah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On Balance Sheet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1176" t="22616" r="9693" b="17638"/>
          <a:stretch/>
        </p:blipFill>
        <p:spPr>
          <a:xfrm>
            <a:off x="1983786" y="1425844"/>
            <a:ext cx="7718157" cy="4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4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011" y="-37984"/>
            <a:ext cx="13561364" cy="6895984"/>
            <a:chOff x="-21011" y="-37984"/>
            <a:chExt cx="13561364" cy="6895984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1348353" y="4852945"/>
              <a:ext cx="12192000" cy="6189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600" dirty="0" err="1"/>
                <a:t>Produk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Dengan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Akad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Sewa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Pada</a:t>
              </a:r>
              <a:r>
                <a:rPr lang="en-US" altLang="ko-KR" sz="3600" dirty="0"/>
                <a:t> Bank Islam</a:t>
              </a:r>
              <a:endParaRPr lang="ko-KR" altLang="en-US" sz="3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1011" y="-37984"/>
              <a:ext cx="12228510" cy="6895984"/>
              <a:chOff x="-21011" y="-37984"/>
              <a:chExt cx="12228510" cy="689598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1011" y="-37984"/>
                <a:ext cx="12228510" cy="6895984"/>
                <a:chOff x="-21011" y="-37984"/>
                <a:chExt cx="12228510" cy="689598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0" y="171338"/>
                  <a:ext cx="12207499" cy="6686662"/>
                  <a:chOff x="0" y="171338"/>
                  <a:chExt cx="12207499" cy="6686662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37535EF-6A72-4549-A829-E6D15980B02C}"/>
                      </a:ext>
                    </a:extLst>
                  </p:cNvPr>
                  <p:cNvSpPr/>
                  <p:nvPr/>
                </p:nvSpPr>
                <p:spPr>
                  <a:xfrm>
                    <a:off x="0" y="6214820"/>
                    <a:ext cx="8446576" cy="64318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EKONOMI DAN BISNIS SYARIAH</a:t>
                    </a:r>
                    <a:endParaRPr lang="id-ID" sz="1400" dirty="0"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650E33A-5A8F-426B-9D46-FE93BBC998EE}"/>
                      </a:ext>
                    </a:extLst>
                  </p:cNvPr>
                  <p:cNvSpPr/>
                  <p:nvPr/>
                </p:nvSpPr>
                <p:spPr>
                  <a:xfrm>
                    <a:off x="8446577" y="6214820"/>
                    <a:ext cx="3760922" cy="6431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latin typeface="Arial Black" panose="020B0A04020102020204" pitchFamily="34" charset="0"/>
                      </a:rPr>
                      <a:t>Ieki.upi.edu</a:t>
                    </a:r>
                    <a:endParaRPr lang="id-ID" sz="1400" dirty="0">
                      <a:latin typeface="Arial Black" panose="020B0A04020102020204" pitchFamily="34" charset="0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93A252F7-484F-42E9-AEF6-1FB9F707B77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4117" y="171338"/>
                    <a:ext cx="1495409" cy="593852"/>
                    <a:chOff x="4572001" y="1093721"/>
                    <a:chExt cx="1495409" cy="593852"/>
                  </a:xfrm>
                </p:grpSpPr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07C1D7BB-4E83-437E-89D8-033170E4EF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1" y="1093721"/>
                      <a:ext cx="593852" cy="59385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14DF5991-D49E-495F-AE4E-70827F4106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39491"/>
                    <a:stretch/>
                  </p:blipFill>
                  <p:spPr>
                    <a:xfrm>
                      <a:off x="5277971" y="1110073"/>
                      <a:ext cx="789439" cy="57635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9" name="Picture Placeholder 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96" b="25096"/>
                <a:stretch>
                  <a:fillRect/>
                </a:stretch>
              </p:blipFill>
              <p:spPr>
                <a:xfrm>
                  <a:off x="-21011" y="-37984"/>
                  <a:ext cx="12192000" cy="3429000"/>
                </a:xfrm>
                <a:prstGeom prst="rect">
                  <a:avLst/>
                </a:prstGeom>
              </p:spPr>
            </p:pic>
            <p:sp>
              <p:nvSpPr>
                <p:cNvPr id="10" name="Teardrop 9"/>
                <p:cNvSpPr/>
                <p:nvPr/>
              </p:nvSpPr>
              <p:spPr>
                <a:xfrm rot="8100000">
                  <a:off x="5378333" y="2710791"/>
                  <a:ext cx="1435335" cy="1435335"/>
                </a:xfrm>
                <a:prstGeom prst="teardrop">
                  <a:avLst/>
                </a:prstGeom>
                <a:solidFill>
                  <a:schemeClr val="tx2">
                    <a:lumMod val="75000"/>
                  </a:schemeClr>
                </a:solidFill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711575" y="3043873"/>
                  <a:ext cx="768848" cy="6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788" h="2669631">
                      <a:moveTo>
                        <a:pt x="2793832" y="1478391"/>
                      </a:moveTo>
                      <a:cubicBezTo>
                        <a:pt x="2772990" y="1635402"/>
                        <a:pt x="2717678" y="1784517"/>
                        <a:pt x="2633007" y="1915952"/>
                      </a:cubicBezTo>
                      <a:cubicBezTo>
                        <a:pt x="2695386" y="1951862"/>
                        <a:pt x="2772768" y="1955673"/>
                        <a:pt x="2841607" y="1924185"/>
                      </a:cubicBezTo>
                      <a:cubicBezTo>
                        <a:pt x="2943442" y="1877605"/>
                        <a:pt x="2999062" y="1766364"/>
                        <a:pt x="2975226" y="1656948"/>
                      </a:cubicBezTo>
                      <a:cubicBezTo>
                        <a:pt x="2955176" y="1564911"/>
                        <a:pt x="2883463" y="1495086"/>
                        <a:pt x="2793832" y="1478391"/>
                      </a:cubicBezTo>
                      <a:close/>
                      <a:moveTo>
                        <a:pt x="2807611" y="1247700"/>
                      </a:moveTo>
                      <a:lnTo>
                        <a:pt x="2807472" y="1256060"/>
                      </a:lnTo>
                      <a:cubicBezTo>
                        <a:pt x="2994195" y="1281771"/>
                        <a:pt x="3148201" y="1421768"/>
                        <a:pt x="3189276" y="1610317"/>
                      </a:cubicBezTo>
                      <a:cubicBezTo>
                        <a:pt x="3235041" y="1820393"/>
                        <a:pt x="3128252" y="2033972"/>
                        <a:pt x="2932732" y="2123406"/>
                      </a:cubicBezTo>
                      <a:cubicBezTo>
                        <a:pt x="2789297" y="2189015"/>
                        <a:pt x="2626543" y="2174805"/>
                        <a:pt x="2499470" y="2094044"/>
                      </a:cubicBezTo>
                      <a:cubicBezTo>
                        <a:pt x="2427194" y="2172627"/>
                        <a:pt x="2343030" y="2241391"/>
                        <a:pt x="2248861" y="2297980"/>
                      </a:cubicBezTo>
                      <a:cubicBezTo>
                        <a:pt x="2178351" y="2340352"/>
                        <a:pt x="2104446" y="2374567"/>
                        <a:pt x="2027600" y="2398134"/>
                      </a:cubicBezTo>
                      <a:lnTo>
                        <a:pt x="3307788" y="2397615"/>
                      </a:lnTo>
                      <a:cubicBezTo>
                        <a:pt x="3265361" y="2549905"/>
                        <a:pt x="2537441" y="2669620"/>
                        <a:pt x="1653814" y="2669631"/>
                      </a:cubicBezTo>
                      <a:cubicBezTo>
                        <a:pt x="773102" y="2669642"/>
                        <a:pt x="46417" y="2550707"/>
                        <a:pt x="0" y="2398955"/>
                      </a:cubicBezTo>
                      <a:lnTo>
                        <a:pt x="1280678" y="2398436"/>
                      </a:lnTo>
                      <a:cubicBezTo>
                        <a:pt x="1203764" y="2374915"/>
                        <a:pt x="1129786" y="2340732"/>
                        <a:pt x="1059201" y="2298380"/>
                      </a:cubicBezTo>
                      <a:cubicBezTo>
                        <a:pt x="693039" y="2078675"/>
                        <a:pt x="477900" y="1674935"/>
                        <a:pt x="499745" y="1248476"/>
                      </a:cubicBezTo>
                      <a:close/>
                      <a:moveTo>
                        <a:pt x="1331611" y="201752"/>
                      </a:moveTo>
                      <a:cubicBezTo>
                        <a:pt x="1206335" y="290902"/>
                        <a:pt x="1124761" y="308382"/>
                        <a:pt x="1132336" y="435988"/>
                      </a:cubicBezTo>
                      <a:cubicBezTo>
                        <a:pt x="1160888" y="640507"/>
                        <a:pt x="1527973" y="617783"/>
                        <a:pt x="1498839" y="840365"/>
                      </a:cubicBezTo>
                      <a:cubicBezTo>
                        <a:pt x="1455138" y="960979"/>
                        <a:pt x="1395705" y="987199"/>
                        <a:pt x="1213910" y="1052459"/>
                      </a:cubicBezTo>
                      <a:cubicBezTo>
                        <a:pt x="1331028" y="972050"/>
                        <a:pt x="1364241" y="921357"/>
                        <a:pt x="1360745" y="809484"/>
                      </a:cubicBezTo>
                      <a:cubicBezTo>
                        <a:pt x="1360746" y="646916"/>
                        <a:pt x="1111360" y="626523"/>
                        <a:pt x="1020462" y="495421"/>
                      </a:cubicBezTo>
                      <a:cubicBezTo>
                        <a:pt x="941218" y="374224"/>
                        <a:pt x="1061250" y="280996"/>
                        <a:pt x="1331611" y="201752"/>
                      </a:cubicBezTo>
                      <a:close/>
                      <a:moveTo>
                        <a:pt x="2164365" y="80223"/>
                      </a:moveTo>
                      <a:cubicBezTo>
                        <a:pt x="2021192" y="182108"/>
                        <a:pt x="1927964" y="202086"/>
                        <a:pt x="1936621" y="347922"/>
                      </a:cubicBezTo>
                      <a:cubicBezTo>
                        <a:pt x="1969252" y="581657"/>
                        <a:pt x="2388778" y="555687"/>
                        <a:pt x="2355482" y="810066"/>
                      </a:cubicBezTo>
                      <a:cubicBezTo>
                        <a:pt x="2305538" y="947910"/>
                        <a:pt x="2237615" y="977876"/>
                        <a:pt x="2029849" y="1052459"/>
                      </a:cubicBezTo>
                      <a:cubicBezTo>
                        <a:pt x="2163698" y="960563"/>
                        <a:pt x="2201656" y="902628"/>
                        <a:pt x="2197660" y="774773"/>
                      </a:cubicBezTo>
                      <a:cubicBezTo>
                        <a:pt x="2197661" y="588982"/>
                        <a:pt x="1912649" y="565676"/>
                        <a:pt x="1808765" y="415844"/>
                      </a:cubicBezTo>
                      <a:cubicBezTo>
                        <a:pt x="1718201" y="277334"/>
                        <a:pt x="1855380" y="170787"/>
                        <a:pt x="2164365" y="80223"/>
                      </a:cubicBezTo>
                      <a:close/>
                      <a:moveTo>
                        <a:pt x="1754169" y="0"/>
                      </a:moveTo>
                      <a:cubicBezTo>
                        <a:pt x="1583512" y="121444"/>
                        <a:pt x="1472387" y="145257"/>
                        <a:pt x="1482706" y="319088"/>
                      </a:cubicBezTo>
                      <a:cubicBezTo>
                        <a:pt x="1521601" y="597693"/>
                        <a:pt x="2021663" y="566738"/>
                        <a:pt x="1981975" y="869950"/>
                      </a:cubicBezTo>
                      <a:cubicBezTo>
                        <a:pt x="1922443" y="1034256"/>
                        <a:pt x="1841481" y="1069974"/>
                        <a:pt x="1593831" y="1158875"/>
                      </a:cubicBezTo>
                      <a:cubicBezTo>
                        <a:pt x="1753374" y="1049338"/>
                        <a:pt x="1798619" y="980281"/>
                        <a:pt x="1793856" y="827882"/>
                      </a:cubicBezTo>
                      <a:cubicBezTo>
                        <a:pt x="1793857" y="606424"/>
                        <a:pt x="1454132" y="578644"/>
                        <a:pt x="1330306" y="400050"/>
                      </a:cubicBezTo>
                      <a:cubicBezTo>
                        <a:pt x="1222356" y="234950"/>
                        <a:pt x="1385869" y="107950"/>
                        <a:pt x="17541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6517" y="323738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11322487" y="340090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9305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153521" y="954127"/>
            <a:ext cx="5389083" cy="830997"/>
            <a:chOff x="6135972" y="2573071"/>
            <a:chExt cx="5389083" cy="830997"/>
          </a:xfrm>
        </p:grpSpPr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89502D37-3251-477B-AF98-B992FFCA6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5972" y="2652986"/>
              <a:ext cx="400799" cy="720000"/>
            </a:xfrm>
            <a:custGeom>
              <a:avLst/>
              <a:gdLst/>
              <a:ahLst/>
              <a:cxnLst/>
              <a:rect l="l" t="t" r="r" b="b"/>
              <a:pathLst>
                <a:path w="2160240" h="3880673">
                  <a:moveTo>
                    <a:pt x="816120" y="3545649"/>
                  </a:moveTo>
                  <a:cubicBezTo>
                    <a:pt x="802865" y="3545649"/>
                    <a:pt x="792120" y="3556394"/>
                    <a:pt x="792120" y="3569649"/>
                  </a:cubicBezTo>
                  <a:lnTo>
                    <a:pt x="792120" y="3665649"/>
                  </a:lnTo>
                  <a:cubicBezTo>
                    <a:pt x="792120" y="3678904"/>
                    <a:pt x="802865" y="3689649"/>
                    <a:pt x="816120" y="3689649"/>
                  </a:cubicBezTo>
                  <a:lnTo>
                    <a:pt x="1344120" y="3689649"/>
                  </a:lnTo>
                  <a:cubicBezTo>
                    <a:pt x="1357375" y="3689649"/>
                    <a:pt x="1368120" y="3678904"/>
                    <a:pt x="1368120" y="3665649"/>
                  </a:cubicBezTo>
                  <a:lnTo>
                    <a:pt x="1368120" y="3569649"/>
                  </a:lnTo>
                  <a:cubicBezTo>
                    <a:pt x="1368120" y="3556394"/>
                    <a:pt x="1357375" y="3545649"/>
                    <a:pt x="1344120" y="3545649"/>
                  </a:cubicBezTo>
                  <a:close/>
                  <a:moveTo>
                    <a:pt x="1458489" y="1982610"/>
                  </a:moveTo>
                  <a:lnTo>
                    <a:pt x="1698487" y="1982610"/>
                  </a:lnTo>
                  <a:cubicBezTo>
                    <a:pt x="1731625" y="1982610"/>
                    <a:pt x="1758488" y="2009473"/>
                    <a:pt x="1758488" y="2042611"/>
                  </a:cubicBezTo>
                  <a:lnTo>
                    <a:pt x="1758488" y="2282649"/>
                  </a:lnTo>
                  <a:cubicBezTo>
                    <a:pt x="1758488" y="2315787"/>
                    <a:pt x="1731625" y="2342650"/>
                    <a:pt x="1698487" y="2342650"/>
                  </a:cubicBezTo>
                  <a:lnTo>
                    <a:pt x="1458489" y="2342650"/>
                  </a:lnTo>
                  <a:cubicBezTo>
                    <a:pt x="1425351" y="2342650"/>
                    <a:pt x="1398488" y="2315787"/>
                    <a:pt x="1398488" y="2282649"/>
                  </a:cubicBezTo>
                  <a:lnTo>
                    <a:pt x="1398488" y="2042611"/>
                  </a:lnTo>
                  <a:cubicBezTo>
                    <a:pt x="1398488" y="2009473"/>
                    <a:pt x="1425351" y="1982610"/>
                    <a:pt x="1458489" y="1982610"/>
                  </a:cubicBezTo>
                  <a:close/>
                  <a:moveTo>
                    <a:pt x="946089" y="1982610"/>
                  </a:moveTo>
                  <a:lnTo>
                    <a:pt x="1186087" y="1982610"/>
                  </a:lnTo>
                  <a:cubicBezTo>
                    <a:pt x="1219225" y="1982610"/>
                    <a:pt x="1246088" y="2009473"/>
                    <a:pt x="1246088" y="2042611"/>
                  </a:cubicBezTo>
                  <a:lnTo>
                    <a:pt x="1246088" y="2282649"/>
                  </a:lnTo>
                  <a:cubicBezTo>
                    <a:pt x="1246088" y="2315787"/>
                    <a:pt x="1219225" y="2342650"/>
                    <a:pt x="1186087" y="2342650"/>
                  </a:cubicBezTo>
                  <a:lnTo>
                    <a:pt x="946089" y="2342650"/>
                  </a:lnTo>
                  <a:cubicBezTo>
                    <a:pt x="912951" y="2342650"/>
                    <a:pt x="886088" y="2315787"/>
                    <a:pt x="886088" y="2282649"/>
                  </a:cubicBezTo>
                  <a:lnTo>
                    <a:pt x="886088" y="2042611"/>
                  </a:lnTo>
                  <a:cubicBezTo>
                    <a:pt x="886088" y="2009473"/>
                    <a:pt x="912951" y="1982610"/>
                    <a:pt x="946089" y="1982610"/>
                  </a:cubicBezTo>
                  <a:close/>
                  <a:moveTo>
                    <a:pt x="434129" y="1982610"/>
                  </a:moveTo>
                  <a:lnTo>
                    <a:pt x="674127" y="1982610"/>
                  </a:lnTo>
                  <a:cubicBezTo>
                    <a:pt x="707265" y="1982610"/>
                    <a:pt x="734128" y="2009473"/>
                    <a:pt x="734128" y="2042611"/>
                  </a:cubicBezTo>
                  <a:lnTo>
                    <a:pt x="734128" y="2282649"/>
                  </a:lnTo>
                  <a:cubicBezTo>
                    <a:pt x="734128" y="2315787"/>
                    <a:pt x="707265" y="2342650"/>
                    <a:pt x="674127" y="2342650"/>
                  </a:cubicBezTo>
                  <a:lnTo>
                    <a:pt x="434129" y="2342650"/>
                  </a:lnTo>
                  <a:cubicBezTo>
                    <a:pt x="400991" y="2342650"/>
                    <a:pt x="374128" y="2315787"/>
                    <a:pt x="374128" y="2282649"/>
                  </a:cubicBezTo>
                  <a:lnTo>
                    <a:pt x="374128" y="2042611"/>
                  </a:lnTo>
                  <a:cubicBezTo>
                    <a:pt x="374128" y="2009473"/>
                    <a:pt x="400991" y="1982610"/>
                    <a:pt x="434129" y="1982610"/>
                  </a:cubicBezTo>
                  <a:close/>
                  <a:moveTo>
                    <a:pt x="1458489" y="1434014"/>
                  </a:moveTo>
                  <a:lnTo>
                    <a:pt x="1698487" y="1434014"/>
                  </a:lnTo>
                  <a:cubicBezTo>
                    <a:pt x="1731625" y="1434014"/>
                    <a:pt x="1758488" y="1460877"/>
                    <a:pt x="1758488" y="1494015"/>
                  </a:cubicBezTo>
                  <a:lnTo>
                    <a:pt x="1758488" y="1734053"/>
                  </a:lnTo>
                  <a:cubicBezTo>
                    <a:pt x="1758488" y="1767191"/>
                    <a:pt x="1731625" y="1794054"/>
                    <a:pt x="1698487" y="1794054"/>
                  </a:cubicBezTo>
                  <a:lnTo>
                    <a:pt x="1458489" y="1794054"/>
                  </a:lnTo>
                  <a:cubicBezTo>
                    <a:pt x="1425351" y="1794054"/>
                    <a:pt x="1398488" y="1767191"/>
                    <a:pt x="1398488" y="1734053"/>
                  </a:cubicBezTo>
                  <a:lnTo>
                    <a:pt x="1398488" y="1494015"/>
                  </a:lnTo>
                  <a:cubicBezTo>
                    <a:pt x="1398488" y="1460877"/>
                    <a:pt x="1425351" y="1434014"/>
                    <a:pt x="1458489" y="1434014"/>
                  </a:cubicBezTo>
                  <a:close/>
                  <a:moveTo>
                    <a:pt x="946089" y="1434014"/>
                  </a:moveTo>
                  <a:lnTo>
                    <a:pt x="1186087" y="1434014"/>
                  </a:lnTo>
                  <a:cubicBezTo>
                    <a:pt x="1219225" y="1434014"/>
                    <a:pt x="1246088" y="1460877"/>
                    <a:pt x="1246088" y="1494015"/>
                  </a:cubicBezTo>
                  <a:lnTo>
                    <a:pt x="1246088" y="1734053"/>
                  </a:lnTo>
                  <a:cubicBezTo>
                    <a:pt x="1246088" y="1767191"/>
                    <a:pt x="1219225" y="1794054"/>
                    <a:pt x="1186087" y="1794054"/>
                  </a:cubicBezTo>
                  <a:lnTo>
                    <a:pt x="946089" y="1794054"/>
                  </a:lnTo>
                  <a:cubicBezTo>
                    <a:pt x="912951" y="1794054"/>
                    <a:pt x="886088" y="1767191"/>
                    <a:pt x="886088" y="1734053"/>
                  </a:cubicBezTo>
                  <a:lnTo>
                    <a:pt x="886088" y="1494015"/>
                  </a:lnTo>
                  <a:cubicBezTo>
                    <a:pt x="886088" y="1460877"/>
                    <a:pt x="912951" y="1434014"/>
                    <a:pt x="946089" y="1434014"/>
                  </a:cubicBezTo>
                  <a:close/>
                  <a:moveTo>
                    <a:pt x="434129" y="1434014"/>
                  </a:moveTo>
                  <a:lnTo>
                    <a:pt x="674127" y="1434014"/>
                  </a:lnTo>
                  <a:cubicBezTo>
                    <a:pt x="707265" y="1434014"/>
                    <a:pt x="734128" y="1460877"/>
                    <a:pt x="734128" y="1494015"/>
                  </a:cubicBezTo>
                  <a:lnTo>
                    <a:pt x="734128" y="1734053"/>
                  </a:lnTo>
                  <a:cubicBezTo>
                    <a:pt x="734128" y="1767191"/>
                    <a:pt x="707265" y="1794054"/>
                    <a:pt x="674127" y="1794054"/>
                  </a:cubicBezTo>
                  <a:lnTo>
                    <a:pt x="434129" y="1794054"/>
                  </a:lnTo>
                  <a:cubicBezTo>
                    <a:pt x="400991" y="1794054"/>
                    <a:pt x="374128" y="1767191"/>
                    <a:pt x="374128" y="1734053"/>
                  </a:cubicBezTo>
                  <a:lnTo>
                    <a:pt x="374128" y="1494015"/>
                  </a:lnTo>
                  <a:cubicBezTo>
                    <a:pt x="374128" y="1460877"/>
                    <a:pt x="400991" y="1434014"/>
                    <a:pt x="434129" y="1434014"/>
                  </a:cubicBezTo>
                  <a:close/>
                  <a:moveTo>
                    <a:pt x="1458489" y="885417"/>
                  </a:moveTo>
                  <a:lnTo>
                    <a:pt x="1698487" y="885417"/>
                  </a:lnTo>
                  <a:cubicBezTo>
                    <a:pt x="1731625" y="885417"/>
                    <a:pt x="1758488" y="912280"/>
                    <a:pt x="1758488" y="945418"/>
                  </a:cubicBezTo>
                  <a:lnTo>
                    <a:pt x="1758488" y="1185456"/>
                  </a:lnTo>
                  <a:cubicBezTo>
                    <a:pt x="1758488" y="1218594"/>
                    <a:pt x="1731625" y="1245457"/>
                    <a:pt x="1698487" y="1245457"/>
                  </a:cubicBezTo>
                  <a:lnTo>
                    <a:pt x="1458489" y="1245457"/>
                  </a:lnTo>
                  <a:cubicBezTo>
                    <a:pt x="1425351" y="1245457"/>
                    <a:pt x="1398488" y="1218594"/>
                    <a:pt x="1398488" y="1185456"/>
                  </a:cubicBezTo>
                  <a:lnTo>
                    <a:pt x="1398488" y="945418"/>
                  </a:lnTo>
                  <a:cubicBezTo>
                    <a:pt x="1398488" y="912280"/>
                    <a:pt x="1425351" y="885417"/>
                    <a:pt x="1458489" y="885417"/>
                  </a:cubicBezTo>
                  <a:close/>
                  <a:moveTo>
                    <a:pt x="946089" y="885417"/>
                  </a:moveTo>
                  <a:lnTo>
                    <a:pt x="1186087" y="885417"/>
                  </a:lnTo>
                  <a:cubicBezTo>
                    <a:pt x="1219225" y="885417"/>
                    <a:pt x="1246088" y="912280"/>
                    <a:pt x="1246088" y="945418"/>
                  </a:cubicBezTo>
                  <a:lnTo>
                    <a:pt x="1246088" y="1185456"/>
                  </a:lnTo>
                  <a:cubicBezTo>
                    <a:pt x="1246088" y="1218594"/>
                    <a:pt x="1219225" y="1245457"/>
                    <a:pt x="1186087" y="1245457"/>
                  </a:cubicBezTo>
                  <a:lnTo>
                    <a:pt x="946089" y="1245457"/>
                  </a:lnTo>
                  <a:cubicBezTo>
                    <a:pt x="912951" y="1245457"/>
                    <a:pt x="886088" y="1218594"/>
                    <a:pt x="886088" y="1185456"/>
                  </a:cubicBezTo>
                  <a:lnTo>
                    <a:pt x="886088" y="945418"/>
                  </a:lnTo>
                  <a:cubicBezTo>
                    <a:pt x="886088" y="912280"/>
                    <a:pt x="912951" y="885417"/>
                    <a:pt x="946089" y="885417"/>
                  </a:cubicBezTo>
                  <a:close/>
                  <a:moveTo>
                    <a:pt x="434129" y="885417"/>
                  </a:moveTo>
                  <a:lnTo>
                    <a:pt x="674127" y="885417"/>
                  </a:lnTo>
                  <a:cubicBezTo>
                    <a:pt x="707265" y="885417"/>
                    <a:pt x="734128" y="912280"/>
                    <a:pt x="734128" y="945418"/>
                  </a:cubicBezTo>
                  <a:lnTo>
                    <a:pt x="734128" y="1185456"/>
                  </a:lnTo>
                  <a:cubicBezTo>
                    <a:pt x="734128" y="1218594"/>
                    <a:pt x="707265" y="1245457"/>
                    <a:pt x="674127" y="1245457"/>
                  </a:cubicBezTo>
                  <a:lnTo>
                    <a:pt x="434129" y="1245457"/>
                  </a:lnTo>
                  <a:cubicBezTo>
                    <a:pt x="400991" y="1245457"/>
                    <a:pt x="374128" y="1218594"/>
                    <a:pt x="374128" y="1185456"/>
                  </a:cubicBezTo>
                  <a:lnTo>
                    <a:pt x="374128" y="945418"/>
                  </a:lnTo>
                  <a:cubicBezTo>
                    <a:pt x="374128" y="912280"/>
                    <a:pt x="400991" y="885417"/>
                    <a:pt x="434129" y="885417"/>
                  </a:cubicBezTo>
                  <a:close/>
                  <a:moveTo>
                    <a:pt x="216024" y="608188"/>
                  </a:moveTo>
                  <a:lnTo>
                    <a:pt x="216024" y="3272484"/>
                  </a:lnTo>
                  <a:lnTo>
                    <a:pt x="1944216" y="3272484"/>
                  </a:lnTo>
                  <a:lnTo>
                    <a:pt x="1944216" y="608188"/>
                  </a:lnTo>
                  <a:close/>
                  <a:moveTo>
                    <a:pt x="912102" y="305289"/>
                  </a:moveTo>
                  <a:cubicBezTo>
                    <a:pt x="905473" y="305289"/>
                    <a:pt x="900100" y="310662"/>
                    <a:pt x="900100" y="317291"/>
                  </a:cubicBezTo>
                  <a:lnTo>
                    <a:pt x="900100" y="365295"/>
                  </a:lnTo>
                  <a:cubicBezTo>
                    <a:pt x="900100" y="371924"/>
                    <a:pt x="905473" y="377297"/>
                    <a:pt x="912102" y="377297"/>
                  </a:cubicBezTo>
                  <a:lnTo>
                    <a:pt x="1248138" y="377297"/>
                  </a:lnTo>
                  <a:cubicBezTo>
                    <a:pt x="1254767" y="377297"/>
                    <a:pt x="1260140" y="371924"/>
                    <a:pt x="1260140" y="365295"/>
                  </a:cubicBezTo>
                  <a:lnTo>
                    <a:pt x="1260140" y="317291"/>
                  </a:lnTo>
                  <a:cubicBezTo>
                    <a:pt x="1260140" y="310662"/>
                    <a:pt x="1254767" y="305289"/>
                    <a:pt x="1248138" y="305289"/>
                  </a:cubicBezTo>
                  <a:close/>
                  <a:moveTo>
                    <a:pt x="278153" y="0"/>
                  </a:moveTo>
                  <a:lnTo>
                    <a:pt x="1882087" y="0"/>
                  </a:lnTo>
                  <a:cubicBezTo>
                    <a:pt x="2035707" y="0"/>
                    <a:pt x="2160240" y="124533"/>
                    <a:pt x="2160240" y="278153"/>
                  </a:cubicBezTo>
                  <a:lnTo>
                    <a:pt x="2160240" y="3602520"/>
                  </a:lnTo>
                  <a:cubicBezTo>
                    <a:pt x="2160240" y="3756140"/>
                    <a:pt x="2035707" y="3880673"/>
                    <a:pt x="1882087" y="3880673"/>
                  </a:cubicBezTo>
                  <a:lnTo>
                    <a:pt x="278153" y="3880673"/>
                  </a:lnTo>
                  <a:cubicBezTo>
                    <a:pt x="124533" y="3880673"/>
                    <a:pt x="0" y="3756140"/>
                    <a:pt x="0" y="3602520"/>
                  </a:cubicBezTo>
                  <a:lnTo>
                    <a:pt x="0" y="278153"/>
                  </a:lnTo>
                  <a:cubicBezTo>
                    <a:pt x="0" y="124533"/>
                    <a:pt x="124533" y="0"/>
                    <a:pt x="278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42EE25-8C3C-4689-8CDC-80EE9BB17FBA}"/>
                </a:ext>
              </a:extLst>
            </p:cNvPr>
            <p:cNvSpPr txBox="1"/>
            <p:nvPr/>
          </p:nvSpPr>
          <p:spPr>
            <a:xfrm>
              <a:off x="6912803" y="2573071"/>
              <a:ext cx="4612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/>
                <a:t>Ijarah</a:t>
              </a:r>
              <a:r>
                <a:rPr lang="en-US" sz="1200" i="1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akad</a:t>
              </a:r>
              <a:r>
                <a:rPr lang="en-US" sz="1200" dirty="0"/>
                <a:t> </a:t>
              </a:r>
              <a:r>
                <a:rPr lang="en-US" sz="1200" dirty="0" err="1"/>
                <a:t>pemindahan</a:t>
              </a:r>
              <a:r>
                <a:rPr lang="en-US" sz="1200" dirty="0"/>
                <a:t> </a:t>
              </a:r>
              <a:r>
                <a:rPr lang="en-US" sz="1200" dirty="0" err="1"/>
                <a:t>hak</a:t>
              </a:r>
              <a:r>
                <a:rPr lang="en-US" sz="1200" dirty="0"/>
                <a:t> </a:t>
              </a:r>
              <a:r>
                <a:rPr lang="en-US" sz="1200" dirty="0" err="1"/>
                <a:t>penggunaan</a:t>
              </a:r>
              <a:r>
                <a:rPr lang="en-US" sz="1200" dirty="0"/>
                <a:t>/</a:t>
              </a:r>
              <a:r>
                <a:rPr lang="en-US" sz="1200" dirty="0" err="1"/>
                <a:t>pemanfaatan</a:t>
              </a:r>
              <a:r>
                <a:rPr lang="en-US" sz="1200" dirty="0"/>
                <a:t> </a:t>
              </a:r>
              <a:r>
                <a:rPr lang="en-US" sz="1200" dirty="0" err="1"/>
                <a:t>atas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jasa</a:t>
              </a:r>
              <a:r>
                <a:rPr lang="en-US" sz="1200" dirty="0"/>
                <a:t> </a:t>
              </a:r>
              <a:r>
                <a:rPr lang="en-US" sz="1200" dirty="0" err="1"/>
                <a:t>melalui</a:t>
              </a:r>
              <a:r>
                <a:rPr lang="en-US" sz="1200" dirty="0"/>
                <a:t> </a:t>
              </a:r>
              <a:r>
                <a:rPr lang="en-US" sz="1200" dirty="0" err="1"/>
                <a:t>pembayaran</a:t>
              </a:r>
              <a:r>
                <a:rPr lang="en-US" sz="1200" dirty="0"/>
                <a:t> </a:t>
              </a:r>
              <a:r>
                <a:rPr lang="en-US" sz="1200" dirty="0" err="1"/>
                <a:t>upah</a:t>
              </a:r>
              <a:r>
                <a:rPr lang="en-US" sz="1200" dirty="0"/>
                <a:t> </a:t>
              </a:r>
              <a:r>
                <a:rPr lang="en-US" sz="1200" dirty="0" err="1"/>
                <a:t>sewa</a:t>
              </a:r>
              <a:r>
                <a:rPr lang="en-US" sz="1200" dirty="0"/>
                <a:t>, </a:t>
              </a:r>
              <a:r>
                <a:rPr lang="en-US" sz="1200" dirty="0" err="1"/>
                <a:t>tanpa</a:t>
              </a:r>
              <a:r>
                <a:rPr lang="en-US" sz="1200" dirty="0"/>
                <a:t> </a:t>
              </a:r>
              <a:r>
                <a:rPr lang="en-US" sz="1200" dirty="0" err="1"/>
                <a:t>diikuiti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pemindahan</a:t>
              </a:r>
              <a:r>
                <a:rPr lang="en-US" sz="1200" dirty="0"/>
                <a:t> </a:t>
              </a:r>
              <a:r>
                <a:rPr lang="en-US" sz="1200" dirty="0" err="1"/>
                <a:t>kepemilikan</a:t>
              </a:r>
              <a:r>
                <a:rPr lang="en-US" sz="1200" dirty="0"/>
                <a:t> </a:t>
              </a:r>
              <a:r>
                <a:rPr lang="en-US" sz="1200" dirty="0" err="1"/>
                <a:t>atas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</a:t>
              </a:r>
              <a:r>
                <a:rPr lang="en-US" sz="1200" dirty="0" err="1"/>
                <a:t>itu</a:t>
              </a:r>
              <a:r>
                <a:rPr lang="en-US" sz="1200" dirty="0"/>
                <a:t> </a:t>
              </a:r>
              <a:r>
                <a:rPr lang="en-US" sz="1200" dirty="0" err="1"/>
                <a:t>sendiri</a:t>
              </a:r>
              <a:r>
                <a:rPr lang="en-US" sz="1200" dirty="0"/>
                <a:t>(Operating lease). (</a:t>
              </a:r>
              <a:r>
                <a:rPr lang="en-US" sz="1200" dirty="0" err="1"/>
                <a:t>M.Syafi’i</a:t>
              </a:r>
              <a:r>
                <a:rPr lang="en-US" sz="1200" dirty="0"/>
                <a:t> A, 2001:117)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24599C6-36FC-4AA4-B1E7-98822376B51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52835" y="1831952"/>
            <a:ext cx="4014766" cy="2996923"/>
          </a:xfrm>
        </p:spPr>
      </p:sp>
      <p:grpSp>
        <p:nvGrpSpPr>
          <p:cNvPr id="5" name="Group 4"/>
          <p:cNvGrpSpPr/>
          <p:nvPr/>
        </p:nvGrpSpPr>
        <p:grpSpPr>
          <a:xfrm>
            <a:off x="6137526" y="2134179"/>
            <a:ext cx="5427280" cy="724431"/>
            <a:chOff x="6046167" y="2605982"/>
            <a:chExt cx="5427280" cy="724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397EFE-9C9A-44F0-A082-D9210CEFD9D9}"/>
                </a:ext>
              </a:extLst>
            </p:cNvPr>
            <p:cNvSpPr txBox="1"/>
            <p:nvPr/>
          </p:nvSpPr>
          <p:spPr>
            <a:xfrm>
              <a:off x="6861195" y="2605982"/>
              <a:ext cx="4612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Jika</a:t>
              </a:r>
              <a:r>
                <a:rPr lang="en-US" sz="1200" dirty="0"/>
                <a:t> </a:t>
              </a:r>
              <a:r>
                <a:rPr lang="en-US" sz="1200" dirty="0" err="1"/>
                <a:t>objek</a:t>
              </a:r>
              <a:r>
                <a:rPr lang="en-US" sz="1200" dirty="0"/>
                <a:t> yang </a:t>
              </a:r>
              <a:r>
                <a:rPr lang="en-US" sz="1200" dirty="0" err="1"/>
                <a:t>disewakannya</a:t>
              </a:r>
              <a:r>
                <a:rPr lang="en-US" sz="1200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</a:t>
              </a:r>
              <a:r>
                <a:rPr lang="en-US" sz="1200" dirty="0" err="1"/>
                <a:t>maka</a:t>
              </a:r>
              <a:r>
                <a:rPr lang="en-US" sz="1200" dirty="0"/>
                <a:t> </a:t>
              </a:r>
              <a:r>
                <a:rPr lang="en-US" sz="1200" dirty="0" err="1"/>
                <a:t>disebut</a:t>
              </a:r>
              <a:r>
                <a:rPr lang="en-US" sz="1200" dirty="0"/>
                <a:t> </a:t>
              </a:r>
              <a:r>
                <a:rPr lang="en-US" sz="1200" dirty="0" err="1"/>
                <a:t>sewa-menyewa</a:t>
              </a:r>
              <a:r>
                <a:rPr lang="en-US" sz="1200" dirty="0"/>
                <a:t>. Dan </a:t>
              </a:r>
              <a:r>
                <a:rPr lang="en-US" sz="1200" dirty="0" err="1"/>
                <a:t>jika</a:t>
              </a:r>
              <a:r>
                <a:rPr lang="en-US" sz="1200" dirty="0"/>
                <a:t> </a:t>
              </a:r>
              <a:r>
                <a:rPr lang="en-US" sz="1200" dirty="0" err="1"/>
                <a:t>objek</a:t>
              </a:r>
              <a:r>
                <a:rPr lang="en-US" sz="1200" dirty="0"/>
                <a:t> yang </a:t>
              </a:r>
              <a:r>
                <a:rPr lang="en-US" sz="1200" dirty="0" err="1"/>
                <a:t>disewakannya</a:t>
              </a:r>
              <a:r>
                <a:rPr lang="en-US" sz="1200" dirty="0"/>
                <a:t> skill/</a:t>
              </a:r>
              <a:r>
                <a:rPr lang="en-US" sz="1200" dirty="0" err="1"/>
                <a:t>tenaga</a:t>
              </a:r>
              <a:r>
                <a:rPr lang="en-US" sz="1200" dirty="0"/>
                <a:t> </a:t>
              </a:r>
              <a:r>
                <a:rPr lang="en-US" sz="1200" dirty="0" err="1"/>
                <a:t>kerja</a:t>
              </a:r>
              <a:r>
                <a:rPr lang="en-US" sz="1200" dirty="0"/>
                <a:t> </a:t>
              </a:r>
              <a:r>
                <a:rPr lang="en-US" sz="1200" dirty="0" err="1"/>
                <a:t>maka</a:t>
              </a:r>
              <a:r>
                <a:rPr lang="en-US" sz="1200" dirty="0"/>
                <a:t> </a:t>
              </a:r>
              <a:r>
                <a:rPr lang="en-US" sz="1200" dirty="0" err="1"/>
                <a:t>disebut</a:t>
              </a:r>
              <a:r>
                <a:rPr lang="en-US" sz="1200" dirty="0"/>
                <a:t> </a:t>
              </a:r>
              <a:r>
                <a:rPr lang="en-US" sz="1200" dirty="0" err="1"/>
                <a:t>upah-mengupah</a:t>
              </a:r>
              <a:r>
                <a:rPr lang="en-US" sz="1200" dirty="0"/>
                <a:t> (</a:t>
              </a:r>
              <a:r>
                <a:rPr lang="en-US" sz="1200" dirty="0" err="1"/>
                <a:t>Adiwarman</a:t>
              </a:r>
              <a:r>
                <a:rPr lang="en-US" sz="1200" dirty="0"/>
                <a:t> K, 2004:74).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11DB8BB9-D675-470D-AC1D-C9EF80405172}"/>
                </a:ext>
              </a:extLst>
            </p:cNvPr>
            <p:cNvSpPr/>
            <p:nvPr/>
          </p:nvSpPr>
          <p:spPr>
            <a:xfrm>
              <a:off x="6046167" y="2655893"/>
              <a:ext cx="508153" cy="674520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37526" y="3048321"/>
            <a:ext cx="5405078" cy="830997"/>
            <a:chOff x="6035321" y="3951190"/>
            <a:chExt cx="5405078" cy="830997"/>
          </a:xfrm>
        </p:grpSpPr>
        <p:sp>
          <p:nvSpPr>
            <p:cNvPr id="12" name="Trapezoid 13">
              <a:extLst>
                <a:ext uri="{FF2B5EF4-FFF2-40B4-BE49-F238E27FC236}">
                  <a16:creationId xmlns:a16="http://schemas.microsoft.com/office/drawing/2014/main" id="{EAB635DE-58EF-4585-A0F5-0790A1957A5B}"/>
                </a:ext>
              </a:extLst>
            </p:cNvPr>
            <p:cNvSpPr/>
            <p:nvPr/>
          </p:nvSpPr>
          <p:spPr>
            <a:xfrm>
              <a:off x="6035321" y="4088074"/>
              <a:ext cx="529844" cy="6079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397EFE-9C9A-44F0-A082-D9210CEFD9D9}"/>
                </a:ext>
              </a:extLst>
            </p:cNvPr>
            <p:cNvSpPr txBox="1"/>
            <p:nvPr/>
          </p:nvSpPr>
          <p:spPr>
            <a:xfrm>
              <a:off x="6828147" y="3951190"/>
              <a:ext cx="4612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murabahah</a:t>
              </a:r>
              <a:r>
                <a:rPr lang="en-US" sz="1200" dirty="0"/>
                <a:t> </a:t>
              </a:r>
              <a:r>
                <a:rPr lang="en-US" sz="1200" dirty="0" err="1"/>
                <a:t>yg</a:t>
              </a:r>
              <a:r>
                <a:rPr lang="en-US" sz="1200" dirty="0"/>
                <a:t> </a:t>
              </a:r>
              <a:r>
                <a:rPr lang="en-US" sz="1200" dirty="0" err="1"/>
                <a:t>menjadi</a:t>
              </a:r>
              <a:r>
                <a:rPr lang="en-US" sz="1200" dirty="0"/>
                <a:t> </a:t>
              </a:r>
              <a:r>
                <a:rPr lang="en-US" sz="1200" dirty="0" err="1"/>
                <a:t>objek</a:t>
              </a:r>
              <a:r>
                <a:rPr lang="en-US" sz="1200" dirty="0"/>
                <a:t> </a:t>
              </a:r>
              <a:r>
                <a:rPr lang="en-US" sz="1200" dirty="0" err="1"/>
                <a:t>trx</a:t>
              </a:r>
              <a:r>
                <a:rPr lang="en-US" sz="1200" dirty="0"/>
                <a:t> </a:t>
              </a:r>
              <a:r>
                <a:rPr lang="en-US" sz="1200" dirty="0" err="1"/>
                <a:t>adl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(</a:t>
              </a:r>
              <a:r>
                <a:rPr lang="en-US" sz="1200" dirty="0" err="1"/>
                <a:t>jual-beli</a:t>
              </a:r>
              <a:r>
                <a:rPr lang="en-US" sz="1200" dirty="0"/>
                <a:t> </a:t>
              </a:r>
              <a:r>
                <a:rPr lang="en-US" sz="1200" dirty="0" err="1"/>
                <a:t>rumah</a:t>
              </a:r>
              <a:r>
                <a:rPr lang="en-US" sz="1200" dirty="0"/>
                <a:t>, </a:t>
              </a:r>
              <a:r>
                <a:rPr lang="en-US" sz="1200" dirty="0" err="1"/>
                <a:t>mobil</a:t>
              </a:r>
              <a:r>
                <a:rPr lang="en-US" sz="1200" dirty="0"/>
                <a:t>).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Ijarah</a:t>
              </a:r>
              <a:r>
                <a:rPr lang="en-US" sz="1200" dirty="0"/>
                <a:t>, </a:t>
              </a:r>
              <a:r>
                <a:rPr lang="en-US" sz="1200" dirty="0" err="1"/>
                <a:t>objel</a:t>
              </a:r>
              <a:r>
                <a:rPr lang="en-US" sz="1200" dirty="0"/>
                <a:t> </a:t>
              </a:r>
              <a:r>
                <a:rPr lang="en-US" sz="1200" dirty="0" err="1"/>
                <a:t>trx</a:t>
              </a:r>
              <a:r>
                <a:rPr lang="en-US" sz="1200" dirty="0"/>
                <a:t> </a:t>
              </a:r>
              <a:r>
                <a:rPr lang="en-US" sz="1200" dirty="0" err="1"/>
                <a:t>adl</a:t>
              </a:r>
              <a:r>
                <a:rPr lang="en-US" sz="1200" dirty="0"/>
                <a:t> </a:t>
              </a:r>
              <a:r>
                <a:rPr lang="en-US" sz="1200" dirty="0" err="1"/>
                <a:t>jasa</a:t>
              </a:r>
              <a:r>
                <a:rPr lang="en-US" sz="1200" dirty="0"/>
                <a:t>, </a:t>
              </a:r>
              <a:r>
                <a:rPr lang="en-US" sz="1200" dirty="0" err="1"/>
                <a:t>baik</a:t>
              </a:r>
              <a:r>
                <a:rPr lang="en-US" sz="1200" dirty="0"/>
                <a:t> </a:t>
              </a:r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atas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( rental </a:t>
              </a:r>
              <a:r>
                <a:rPr lang="en-US" sz="1200" dirty="0" err="1"/>
                <a:t>mobil</a:t>
              </a:r>
              <a:r>
                <a:rPr lang="en-US" sz="1200" dirty="0"/>
                <a:t>), </a:t>
              </a:r>
              <a:r>
                <a:rPr lang="en-US" sz="1200" dirty="0" err="1"/>
                <a:t>maupun</a:t>
              </a:r>
              <a:r>
                <a:rPr lang="en-US" sz="1200" dirty="0"/>
                <a:t> </a:t>
              </a:r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atas</a:t>
              </a:r>
              <a:r>
                <a:rPr lang="en-US" sz="1200" dirty="0"/>
                <a:t> skill /</a:t>
              </a:r>
              <a:r>
                <a:rPr lang="en-US" sz="1200" dirty="0" err="1"/>
                <a:t>tenaga</a:t>
              </a:r>
              <a:r>
                <a:rPr lang="en-US" sz="1200" dirty="0"/>
                <a:t> </a:t>
              </a:r>
              <a:r>
                <a:rPr lang="en-US" sz="1200" dirty="0" err="1"/>
                <a:t>kerja</a:t>
              </a:r>
              <a:r>
                <a:rPr lang="en-US" sz="1200" dirty="0"/>
                <a:t> (</a:t>
              </a:r>
              <a:r>
                <a:rPr lang="en-US" sz="1200" dirty="0" err="1"/>
                <a:t>bimbel</a:t>
              </a:r>
              <a:r>
                <a:rPr lang="en-US" sz="1200" dirty="0"/>
                <a:t>, </a:t>
              </a:r>
              <a:r>
                <a:rPr lang="en-US" sz="1200" dirty="0" err="1"/>
                <a:t>pendidikan</a:t>
              </a:r>
              <a:r>
                <a:rPr lang="en-US" sz="1200" dirty="0"/>
                <a:t>, </a:t>
              </a:r>
              <a:r>
                <a:rPr lang="en-US" sz="1200" dirty="0" err="1"/>
                <a:t>transportasi</a:t>
              </a:r>
              <a:r>
                <a:rPr lang="en-US" sz="1200" dirty="0"/>
                <a:t>).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83633" y="226509"/>
            <a:ext cx="827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Ijarah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&amp;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Ijarah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Muntahia</a:t>
            </a:r>
            <a:r>
              <a:rPr lang="en-ID" sz="20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Bittamlik</a:t>
            </a:r>
            <a:endParaRPr lang="en-US" sz="14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6153521" y="4110309"/>
            <a:ext cx="5452537" cy="1384995"/>
            <a:chOff x="6198553" y="5021312"/>
            <a:chExt cx="5452537" cy="13849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397EFE-9C9A-44F0-A082-D9210CEFD9D9}"/>
                </a:ext>
              </a:extLst>
            </p:cNvPr>
            <p:cNvSpPr txBox="1"/>
            <p:nvPr/>
          </p:nvSpPr>
          <p:spPr>
            <a:xfrm>
              <a:off x="7038838" y="5021312"/>
              <a:ext cx="46122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>
                  <a:solidFill>
                    <a:schemeClr val="bg1"/>
                  </a:solidFill>
                </a:rPr>
                <a:t>Ijarah</a:t>
              </a:r>
              <a:r>
                <a:rPr lang="en-US" sz="1200" i="1" dirty="0">
                  <a:solidFill>
                    <a:schemeClr val="bg1"/>
                  </a:solidFill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</a:rPr>
                <a:t>muntahia</a:t>
              </a:r>
              <a:r>
                <a:rPr lang="en-US" sz="1200" i="1" dirty="0">
                  <a:solidFill>
                    <a:schemeClr val="bg1"/>
                  </a:solidFill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</a:rPr>
                <a:t>bittamlik</a:t>
              </a:r>
              <a:r>
                <a:rPr lang="en-US" sz="1200" i="1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disebut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juga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</a:rPr>
                <a:t>ijarah</a:t>
              </a:r>
              <a:r>
                <a:rPr lang="en-US" sz="1200" i="1" dirty="0">
                  <a:solidFill>
                    <a:schemeClr val="bg1"/>
                  </a:solidFill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</a:rPr>
                <a:t>wa</a:t>
              </a:r>
              <a:r>
                <a:rPr lang="en-US" sz="1200" i="1" dirty="0">
                  <a:solidFill>
                    <a:schemeClr val="bg1"/>
                  </a:solidFill>
                </a:rPr>
                <a:t> </a:t>
              </a:r>
              <a:r>
                <a:rPr lang="en-US" sz="1200" i="1" dirty="0" err="1">
                  <a:solidFill>
                    <a:schemeClr val="bg1"/>
                  </a:solidFill>
                </a:rPr>
                <a:t>iqtina</a:t>
              </a:r>
              <a:r>
                <a:rPr lang="en-US" sz="1200" i="1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adalah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perpaduan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antara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kontrak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jual-beli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sewa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atau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dengan</a:t>
              </a:r>
              <a:r>
                <a:rPr lang="en-US" sz="1200" dirty="0">
                  <a:solidFill>
                    <a:schemeClr val="bg1"/>
                  </a:solidFill>
                </a:rPr>
                <a:t> kata lain </a:t>
              </a:r>
              <a:r>
                <a:rPr lang="en-US" sz="1200" dirty="0" err="1">
                  <a:solidFill>
                    <a:schemeClr val="bg1"/>
                  </a:solidFill>
                </a:rPr>
                <a:t>akad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sewa</a:t>
              </a:r>
              <a:r>
                <a:rPr lang="en-US" sz="1200" dirty="0">
                  <a:solidFill>
                    <a:schemeClr val="bg1"/>
                  </a:solidFill>
                </a:rPr>
                <a:t> yang </a:t>
              </a:r>
              <a:r>
                <a:rPr lang="en-US" sz="1200" dirty="0" err="1">
                  <a:solidFill>
                    <a:schemeClr val="bg1"/>
                  </a:solidFill>
                </a:rPr>
                <a:t>diakhiri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pemindahan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kepemilikan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ke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tangan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penyewa</a:t>
              </a:r>
              <a:r>
                <a:rPr lang="en-US" sz="1200" dirty="0">
                  <a:solidFill>
                    <a:schemeClr val="bg1"/>
                  </a:solidFill>
                </a:rPr>
                <a:t>(Financial lease). (</a:t>
              </a:r>
              <a:r>
                <a:rPr lang="en-US" sz="1200" dirty="0" err="1">
                  <a:solidFill>
                    <a:schemeClr val="bg1"/>
                  </a:solidFill>
                </a:rPr>
                <a:t>ada</a:t>
              </a:r>
              <a:r>
                <a:rPr lang="en-US" sz="1200" dirty="0">
                  <a:solidFill>
                    <a:schemeClr val="bg1"/>
                  </a:solidFill>
                </a:rPr>
                <a:t> 2 </a:t>
              </a:r>
              <a:r>
                <a:rPr lang="en-US" sz="1200" dirty="0" err="1">
                  <a:solidFill>
                    <a:schemeClr val="bg1"/>
                  </a:solidFill>
                </a:rPr>
                <a:t>akad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dalam</a:t>
              </a:r>
              <a:r>
                <a:rPr lang="en-US" sz="1200" dirty="0">
                  <a:solidFill>
                    <a:schemeClr val="bg1"/>
                  </a:solidFill>
                </a:rPr>
                <a:t> 1 </a:t>
              </a:r>
              <a:r>
                <a:rPr lang="en-US" sz="1200" dirty="0" err="1">
                  <a:solidFill>
                    <a:schemeClr val="bg1"/>
                  </a:solidFill>
                </a:rPr>
                <a:t>trx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yaitu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akad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sewa</a:t>
              </a:r>
              <a:r>
                <a:rPr lang="en-US" sz="1200" dirty="0">
                  <a:solidFill>
                    <a:schemeClr val="bg1"/>
                  </a:solidFill>
                </a:rPr>
                <a:t> dan </a:t>
              </a:r>
              <a:r>
                <a:rPr lang="en-US" sz="1200" dirty="0" err="1">
                  <a:solidFill>
                    <a:schemeClr val="bg1"/>
                  </a:solidFill>
                </a:rPr>
                <a:t>akad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beli</a:t>
              </a:r>
              <a:r>
                <a:rPr lang="en-US" sz="1200" dirty="0">
                  <a:solidFill>
                    <a:schemeClr val="bg1"/>
                  </a:solidFill>
                </a:rPr>
                <a:t>&gt;&gt;Leasing)</a:t>
              </a:r>
              <a:r>
                <a:rPr lang="id-ID" sz="1200" dirty="0">
                  <a:solidFill>
                    <a:schemeClr val="bg1"/>
                  </a:solidFill>
                </a:rPr>
                <a:t> AKAD ini masih harus dikaji ulang karena mirip dengan </a:t>
              </a:r>
              <a:r>
                <a:rPr lang="id-ID" sz="1200" dirty="0" err="1">
                  <a:solidFill>
                    <a:schemeClr val="bg1"/>
                  </a:solidFill>
                </a:rPr>
                <a:t>leasing</a:t>
              </a:r>
              <a:r>
                <a:rPr lang="id-ID" sz="1200" dirty="0">
                  <a:solidFill>
                    <a:schemeClr val="bg1"/>
                  </a:solidFill>
                </a:rPr>
                <a:t> konvensional yaitu terjadi akad sewa dan beli dalam 1 transaksi.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890A206E-8EB0-46CB-87E5-BB62DA827BE4}"/>
                </a:ext>
              </a:extLst>
            </p:cNvPr>
            <p:cNvSpPr/>
            <p:nvPr/>
          </p:nvSpPr>
          <p:spPr>
            <a:xfrm>
              <a:off x="6198553" y="5177055"/>
              <a:ext cx="366204" cy="631143"/>
            </a:xfrm>
            <a:custGeom>
              <a:avLst/>
              <a:gdLst/>
              <a:ahLst/>
              <a:cxnLst/>
              <a:rect l="l" t="t" r="r" b="b"/>
              <a:pathLst>
                <a:path w="1872208" h="3240000">
                  <a:moveTo>
                    <a:pt x="936104" y="2852499"/>
                  </a:moveTo>
                  <a:cubicBezTo>
                    <a:pt x="861605" y="2852499"/>
                    <a:pt x="801211" y="2912893"/>
                    <a:pt x="801211" y="2987392"/>
                  </a:cubicBezTo>
                  <a:cubicBezTo>
                    <a:pt x="801211" y="3061891"/>
                    <a:pt x="861605" y="3122285"/>
                    <a:pt x="936104" y="3122285"/>
                  </a:cubicBezTo>
                  <a:cubicBezTo>
                    <a:pt x="1010603" y="3122285"/>
                    <a:pt x="1070997" y="3061891"/>
                    <a:pt x="1070997" y="2987392"/>
                  </a:cubicBezTo>
                  <a:cubicBezTo>
                    <a:pt x="1070997" y="2912893"/>
                    <a:pt x="1010603" y="2852499"/>
                    <a:pt x="936104" y="2852499"/>
                  </a:cubicBezTo>
                  <a:close/>
                  <a:moveTo>
                    <a:pt x="144016" y="323096"/>
                  </a:moveTo>
                  <a:lnTo>
                    <a:pt x="144016" y="2699360"/>
                  </a:lnTo>
                  <a:lnTo>
                    <a:pt x="1728192" y="2699360"/>
                  </a:lnTo>
                  <a:lnTo>
                    <a:pt x="1728192" y="323096"/>
                  </a:lnTo>
                  <a:close/>
                  <a:moveTo>
                    <a:pt x="720104" y="107072"/>
                  </a:moveTo>
                  <a:cubicBezTo>
                    <a:pt x="690281" y="107072"/>
                    <a:pt x="666104" y="131249"/>
                    <a:pt x="666104" y="161072"/>
                  </a:cubicBezTo>
                  <a:cubicBezTo>
                    <a:pt x="666104" y="190895"/>
                    <a:pt x="690281" y="215072"/>
                    <a:pt x="720104" y="215072"/>
                  </a:cubicBezTo>
                  <a:lnTo>
                    <a:pt x="1152104" y="215072"/>
                  </a:lnTo>
                  <a:cubicBezTo>
                    <a:pt x="1181927" y="215072"/>
                    <a:pt x="1206104" y="190895"/>
                    <a:pt x="1206104" y="161072"/>
                  </a:cubicBezTo>
                  <a:cubicBezTo>
                    <a:pt x="1206104" y="131249"/>
                    <a:pt x="1181927" y="107072"/>
                    <a:pt x="1152104" y="107072"/>
                  </a:cubicBezTo>
                  <a:close/>
                  <a:moveTo>
                    <a:pt x="312041" y="0"/>
                  </a:moveTo>
                  <a:lnTo>
                    <a:pt x="1560167" y="0"/>
                  </a:lnTo>
                  <a:cubicBezTo>
                    <a:pt x="1732502" y="0"/>
                    <a:pt x="1872208" y="139706"/>
                    <a:pt x="1872208" y="312041"/>
                  </a:cubicBezTo>
                  <a:lnTo>
                    <a:pt x="1872208" y="2927959"/>
                  </a:lnTo>
                  <a:cubicBezTo>
                    <a:pt x="1872208" y="3100294"/>
                    <a:pt x="1732502" y="3240000"/>
                    <a:pt x="1560167" y="3240000"/>
                  </a:cubicBezTo>
                  <a:lnTo>
                    <a:pt x="312041" y="3240000"/>
                  </a:lnTo>
                  <a:cubicBezTo>
                    <a:pt x="139706" y="3240000"/>
                    <a:pt x="0" y="3100294"/>
                    <a:pt x="0" y="2927959"/>
                  </a:cubicBezTo>
                  <a:lnTo>
                    <a:pt x="0" y="312041"/>
                  </a:lnTo>
                  <a:cubicBezTo>
                    <a:pt x="0" y="139706"/>
                    <a:pt x="139706" y="0"/>
                    <a:pt x="312041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621680" y="55002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Nabi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saw.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telah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melarang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dua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akad</a:t>
            </a:r>
            <a:r>
              <a:rPr lang="id-ID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satu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kesepakatan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. (HR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Ibn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Hibban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, at-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Tirmidzi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, al-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Baihaqi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dan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Malik).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6338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1483633" y="226509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Rukun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Syarat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Ijarah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자유형: 도형 94">
            <a:extLst>
              <a:ext uri="{FF2B5EF4-FFF2-40B4-BE49-F238E27FC236}">
                <a16:creationId xmlns:a16="http://schemas.microsoft.com/office/drawing/2014/main" id="{63265539-13AF-4D32-8193-104A8C9450F6}"/>
              </a:ext>
            </a:extLst>
          </p:cNvPr>
          <p:cNvSpPr/>
          <p:nvPr/>
        </p:nvSpPr>
        <p:spPr>
          <a:xfrm flipH="1">
            <a:off x="0" y="5763401"/>
            <a:ext cx="9160061" cy="450275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514350 h 514350"/>
              <a:gd name="connsiteX1" fmla="*/ 609600 w 2876550"/>
              <a:gd name="connsiteY1" fmla="*/ 514350 h 514350"/>
              <a:gd name="connsiteX2" fmla="*/ 0 w 2876550"/>
              <a:gd name="connsiteY2" fmla="*/ 0 h 514350"/>
              <a:gd name="connsiteX0" fmla="*/ 8960479 w 8960479"/>
              <a:gd name="connsiteY0" fmla="*/ 532457 h 532457"/>
              <a:gd name="connsiteX1" fmla="*/ 609600 w 8960479"/>
              <a:gd name="connsiteY1" fmla="*/ 514350 h 532457"/>
              <a:gd name="connsiteX2" fmla="*/ 0 w 8960479"/>
              <a:gd name="connsiteY2" fmla="*/ 0 h 532457"/>
              <a:gd name="connsiteX0" fmla="*/ 9351857 w 9351857"/>
              <a:gd name="connsiteY0" fmla="*/ 532457 h 532457"/>
              <a:gd name="connsiteX1" fmla="*/ 609600 w 9351857"/>
              <a:gd name="connsiteY1" fmla="*/ 514350 h 532457"/>
              <a:gd name="connsiteX2" fmla="*/ 0 w 9351857"/>
              <a:gd name="connsiteY2" fmla="*/ 0 h 5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1857" h="532457">
                <a:moveTo>
                  <a:pt x="9351857" y="532457"/>
                </a:moveTo>
                <a:lnTo>
                  <a:pt x="609600" y="514350"/>
                </a:lnTo>
                <a:cubicBezTo>
                  <a:pt x="130175" y="495300"/>
                  <a:pt x="12700" y="371475"/>
                  <a:pt x="0" y="0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자유형: 도형 92">
            <a:extLst>
              <a:ext uri="{FF2B5EF4-FFF2-40B4-BE49-F238E27FC236}">
                <a16:creationId xmlns:a16="http://schemas.microsoft.com/office/drawing/2014/main" id="{673F4CD4-0DF1-48C6-8ADD-E088B8333A85}"/>
              </a:ext>
            </a:extLst>
          </p:cNvPr>
          <p:cNvSpPr/>
          <p:nvPr/>
        </p:nvSpPr>
        <p:spPr>
          <a:xfrm flipH="1">
            <a:off x="16611" y="3580532"/>
            <a:ext cx="8760934" cy="2339761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8542322 w 8542322"/>
              <a:gd name="connsiteY0" fmla="*/ 2770361 h 2770361"/>
              <a:gd name="connsiteX1" fmla="*/ 581025 w 8542322"/>
              <a:gd name="connsiteY1" fmla="*/ 2743200 h 2770361"/>
              <a:gd name="connsiteX2" fmla="*/ 0 w 8542322"/>
              <a:gd name="connsiteY2" fmla="*/ 2209800 h 2770361"/>
              <a:gd name="connsiteX3" fmla="*/ 9525 w 8542322"/>
              <a:gd name="connsiteY3" fmla="*/ 809625 h 2770361"/>
              <a:gd name="connsiteX4" fmla="*/ 1133475 w 8542322"/>
              <a:gd name="connsiteY4" fmla="*/ 0 h 2770361"/>
              <a:gd name="connsiteX0" fmla="*/ 8944373 w 8944373"/>
              <a:gd name="connsiteY0" fmla="*/ 2766803 h 2766803"/>
              <a:gd name="connsiteX1" fmla="*/ 581025 w 8944373"/>
              <a:gd name="connsiteY1" fmla="*/ 2743200 h 2766803"/>
              <a:gd name="connsiteX2" fmla="*/ 0 w 8944373"/>
              <a:gd name="connsiteY2" fmla="*/ 2209800 h 2766803"/>
              <a:gd name="connsiteX3" fmla="*/ 9525 w 8944373"/>
              <a:gd name="connsiteY3" fmla="*/ 809625 h 2766803"/>
              <a:gd name="connsiteX4" fmla="*/ 1133475 w 8944373"/>
              <a:gd name="connsiteY4" fmla="*/ 0 h 27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44373" h="2766803">
                <a:moveTo>
                  <a:pt x="8944373" y="2766803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자유형: 도형 93">
            <a:extLst>
              <a:ext uri="{FF2B5EF4-FFF2-40B4-BE49-F238E27FC236}">
                <a16:creationId xmlns:a16="http://schemas.microsoft.com/office/drawing/2014/main" id="{88FD9A7D-7E40-42C5-BE20-720EB83C236B}"/>
              </a:ext>
            </a:extLst>
          </p:cNvPr>
          <p:cNvSpPr/>
          <p:nvPr/>
        </p:nvSpPr>
        <p:spPr>
          <a:xfrm flipH="1">
            <a:off x="14201" y="2267590"/>
            <a:ext cx="8949937" cy="3803708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8749514 w 8749514"/>
              <a:gd name="connsiteY0" fmla="*/ 4494385 h 4494385"/>
              <a:gd name="connsiteX1" fmla="*/ 561975 w 8749514"/>
              <a:gd name="connsiteY1" fmla="*/ 4476750 h 4494385"/>
              <a:gd name="connsiteX2" fmla="*/ 0 w 8749514"/>
              <a:gd name="connsiteY2" fmla="*/ 3933825 h 4494385"/>
              <a:gd name="connsiteX3" fmla="*/ 0 w 8749514"/>
              <a:gd name="connsiteY3" fmla="*/ 1143000 h 4494385"/>
              <a:gd name="connsiteX4" fmla="*/ 1323975 w 8749514"/>
              <a:gd name="connsiteY4" fmla="*/ 0 h 4494385"/>
              <a:gd name="connsiteX0" fmla="*/ 9123102 w 9123102"/>
              <a:gd name="connsiteY0" fmla="*/ 4497943 h 4497943"/>
              <a:gd name="connsiteX1" fmla="*/ 561975 w 9123102"/>
              <a:gd name="connsiteY1" fmla="*/ 4476750 h 4497943"/>
              <a:gd name="connsiteX2" fmla="*/ 0 w 9123102"/>
              <a:gd name="connsiteY2" fmla="*/ 3933825 h 4497943"/>
              <a:gd name="connsiteX3" fmla="*/ 0 w 9123102"/>
              <a:gd name="connsiteY3" fmla="*/ 1143000 h 4497943"/>
              <a:gd name="connsiteX4" fmla="*/ 1323975 w 9123102"/>
              <a:gd name="connsiteY4" fmla="*/ 0 h 4497943"/>
              <a:gd name="connsiteX0" fmla="*/ 9137334 w 9137334"/>
              <a:gd name="connsiteY0" fmla="*/ 4497943 h 4497943"/>
              <a:gd name="connsiteX1" fmla="*/ 561975 w 9137334"/>
              <a:gd name="connsiteY1" fmla="*/ 4476750 h 4497943"/>
              <a:gd name="connsiteX2" fmla="*/ 0 w 9137334"/>
              <a:gd name="connsiteY2" fmla="*/ 3933825 h 4497943"/>
              <a:gd name="connsiteX3" fmla="*/ 0 w 9137334"/>
              <a:gd name="connsiteY3" fmla="*/ 1143000 h 4497943"/>
              <a:gd name="connsiteX4" fmla="*/ 1323975 w 9137334"/>
              <a:gd name="connsiteY4" fmla="*/ 0 h 449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7334" h="4497943">
                <a:moveTo>
                  <a:pt x="9137334" y="4497943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112">
            <a:extLst>
              <a:ext uri="{FF2B5EF4-FFF2-40B4-BE49-F238E27FC236}">
                <a16:creationId xmlns:a16="http://schemas.microsoft.com/office/drawing/2014/main" id="{B5C3752A-B405-4A1F-8AF7-BBA722D7DBE9}"/>
              </a:ext>
            </a:extLst>
          </p:cNvPr>
          <p:cNvGrpSpPr/>
          <p:nvPr/>
        </p:nvGrpSpPr>
        <p:grpSpPr>
          <a:xfrm rot="2700000">
            <a:off x="8789948" y="1090255"/>
            <a:ext cx="765665" cy="886842"/>
            <a:chOff x="4543248" y="2367182"/>
            <a:chExt cx="1635977" cy="1635977"/>
          </a:xfrm>
        </p:grpSpPr>
        <p:sp>
          <p:nvSpPr>
            <p:cNvPr id="30" name="Teardrop 3">
              <a:extLst>
                <a:ext uri="{FF2B5EF4-FFF2-40B4-BE49-F238E27FC236}">
                  <a16:creationId xmlns:a16="http://schemas.microsoft.com/office/drawing/2014/main" id="{56264C7C-6FFC-4F4B-8A7A-EEDC7F6273D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ardrop 3">
              <a:extLst>
                <a:ext uri="{FF2B5EF4-FFF2-40B4-BE49-F238E27FC236}">
                  <a16:creationId xmlns:a16="http://schemas.microsoft.com/office/drawing/2014/main" id="{3B6FB917-4C1B-4DE4-B68F-5EEECC621E3C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" name="자유형: 도형 13">
            <a:extLst>
              <a:ext uri="{FF2B5EF4-FFF2-40B4-BE49-F238E27FC236}">
                <a16:creationId xmlns:a16="http://schemas.microsoft.com/office/drawing/2014/main" id="{1D961FBC-CB04-4D44-9D8D-73EC9EE0B49D}"/>
              </a:ext>
            </a:extLst>
          </p:cNvPr>
          <p:cNvSpPr/>
          <p:nvPr/>
        </p:nvSpPr>
        <p:spPr>
          <a:xfrm>
            <a:off x="9542578" y="3580532"/>
            <a:ext cx="2425710" cy="2319801"/>
          </a:xfrm>
          <a:custGeom>
            <a:avLst/>
            <a:gdLst>
              <a:gd name="connsiteX0" fmla="*/ 2619375 w 2619375"/>
              <a:gd name="connsiteY0" fmla="*/ 2495550 h 2505075"/>
              <a:gd name="connsiteX1" fmla="*/ 1905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495550 h 2505075"/>
              <a:gd name="connsiteX1" fmla="*/ 0 w 2619375"/>
              <a:gd name="connsiteY1" fmla="*/ 2505075 h 2505075"/>
              <a:gd name="connsiteX2" fmla="*/ 0 w 2619375"/>
              <a:gd name="connsiteY2" fmla="*/ 571500 h 2505075"/>
              <a:gd name="connsiteX3" fmla="*/ 1457325 w 2619375"/>
              <a:gd name="connsiteY3" fmla="*/ 0 h 2505075"/>
              <a:gd name="connsiteX0" fmla="*/ 2619375 w 2619375"/>
              <a:gd name="connsiteY0" fmla="*/ 2695575 h 2705100"/>
              <a:gd name="connsiteX1" fmla="*/ 0 w 2619375"/>
              <a:gd name="connsiteY1" fmla="*/ 2705100 h 2705100"/>
              <a:gd name="connsiteX2" fmla="*/ 0 w 2619375"/>
              <a:gd name="connsiteY2" fmla="*/ 771525 h 2705100"/>
              <a:gd name="connsiteX3" fmla="*/ 1352550 w 2619375"/>
              <a:gd name="connsiteY3" fmla="*/ 0 h 2705100"/>
              <a:gd name="connsiteX0" fmla="*/ 2619375 w 2619375"/>
              <a:gd name="connsiteY0" fmla="*/ 2562225 h 2571750"/>
              <a:gd name="connsiteX1" fmla="*/ 0 w 2619375"/>
              <a:gd name="connsiteY1" fmla="*/ 2571750 h 2571750"/>
              <a:gd name="connsiteX2" fmla="*/ 0 w 2619375"/>
              <a:gd name="connsiteY2" fmla="*/ 638175 h 2571750"/>
              <a:gd name="connsiteX3" fmla="*/ 1133475 w 2619375"/>
              <a:gd name="connsiteY3" fmla="*/ 0 h 2571750"/>
              <a:gd name="connsiteX0" fmla="*/ 2619375 w 2619375"/>
              <a:gd name="connsiteY0" fmla="*/ 2562225 h 2571750"/>
              <a:gd name="connsiteX1" fmla="*/ 571500 w 2619375"/>
              <a:gd name="connsiteY1" fmla="*/ 2571750 h 2571750"/>
              <a:gd name="connsiteX2" fmla="*/ 0 w 2619375"/>
              <a:gd name="connsiteY2" fmla="*/ 2571750 h 2571750"/>
              <a:gd name="connsiteX3" fmla="*/ 0 w 2619375"/>
              <a:gd name="connsiteY3" fmla="*/ 638175 h 2571750"/>
              <a:gd name="connsiteX4" fmla="*/ 1133475 w 2619375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9525 w 2628900"/>
              <a:gd name="connsiteY2" fmla="*/ 2571750 h 2571750"/>
              <a:gd name="connsiteX3" fmla="*/ 0 w 2628900"/>
              <a:gd name="connsiteY3" fmla="*/ 2038350 h 2571750"/>
              <a:gd name="connsiteX4" fmla="*/ 9525 w 2628900"/>
              <a:gd name="connsiteY4" fmla="*/ 638175 h 2571750"/>
              <a:gd name="connsiteX5" fmla="*/ 1143000 w 2628900"/>
              <a:gd name="connsiteY5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628900 w 2628900"/>
              <a:gd name="connsiteY0" fmla="*/ 2562225 h 2571750"/>
              <a:gd name="connsiteX1" fmla="*/ 581025 w 2628900"/>
              <a:gd name="connsiteY1" fmla="*/ 2571750 h 2571750"/>
              <a:gd name="connsiteX2" fmla="*/ 0 w 2628900"/>
              <a:gd name="connsiteY2" fmla="*/ 2038350 h 2571750"/>
              <a:gd name="connsiteX3" fmla="*/ 9525 w 2628900"/>
              <a:gd name="connsiteY3" fmla="*/ 638175 h 2571750"/>
              <a:gd name="connsiteX4" fmla="*/ 1143000 w 26289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817 h 2571817"/>
              <a:gd name="connsiteX1" fmla="*/ 581025 w 2476500"/>
              <a:gd name="connsiteY1" fmla="*/ 2571817 h 2571817"/>
              <a:gd name="connsiteX2" fmla="*/ 0 w 2476500"/>
              <a:gd name="connsiteY2" fmla="*/ 2038417 h 2571817"/>
              <a:gd name="connsiteX3" fmla="*/ 9525 w 2476500"/>
              <a:gd name="connsiteY3" fmla="*/ 638242 h 2571817"/>
              <a:gd name="connsiteX4" fmla="*/ 1143000 w 2476500"/>
              <a:gd name="connsiteY4" fmla="*/ 67 h 2571817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571750 h 2571750"/>
              <a:gd name="connsiteX1" fmla="*/ 581025 w 2476500"/>
              <a:gd name="connsiteY1" fmla="*/ 2571750 h 2571750"/>
              <a:gd name="connsiteX2" fmla="*/ 0 w 2476500"/>
              <a:gd name="connsiteY2" fmla="*/ 2038350 h 2571750"/>
              <a:gd name="connsiteX3" fmla="*/ 9525 w 2476500"/>
              <a:gd name="connsiteY3" fmla="*/ 638175 h 2571750"/>
              <a:gd name="connsiteX4" fmla="*/ 1143000 w 2476500"/>
              <a:gd name="connsiteY4" fmla="*/ 0 h 257175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  <a:gd name="connsiteX0" fmla="*/ 2476500 w 2476500"/>
              <a:gd name="connsiteY0" fmla="*/ 2743200 h 2743200"/>
              <a:gd name="connsiteX1" fmla="*/ 581025 w 2476500"/>
              <a:gd name="connsiteY1" fmla="*/ 2743200 h 2743200"/>
              <a:gd name="connsiteX2" fmla="*/ 0 w 2476500"/>
              <a:gd name="connsiteY2" fmla="*/ 2209800 h 2743200"/>
              <a:gd name="connsiteX3" fmla="*/ 9525 w 2476500"/>
              <a:gd name="connsiteY3" fmla="*/ 809625 h 2743200"/>
              <a:gd name="connsiteX4" fmla="*/ 1133475 w 24765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743200">
                <a:moveTo>
                  <a:pt x="2476500" y="2743200"/>
                </a:moveTo>
                <a:lnTo>
                  <a:pt x="581025" y="2743200"/>
                </a:lnTo>
                <a:cubicBezTo>
                  <a:pt x="101600" y="2736850"/>
                  <a:pt x="12700" y="2673350"/>
                  <a:pt x="0" y="2209800"/>
                </a:cubicBezTo>
                <a:lnTo>
                  <a:pt x="9525" y="809625"/>
                </a:lnTo>
                <a:cubicBezTo>
                  <a:pt x="15875" y="282575"/>
                  <a:pt x="727075" y="165100"/>
                  <a:pt x="1133475" y="0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자유형: 도형 14">
            <a:extLst>
              <a:ext uri="{FF2B5EF4-FFF2-40B4-BE49-F238E27FC236}">
                <a16:creationId xmlns:a16="http://schemas.microsoft.com/office/drawing/2014/main" id="{913F9748-C554-48D8-BFD4-88858BC44CF6}"/>
              </a:ext>
            </a:extLst>
          </p:cNvPr>
          <p:cNvSpPr/>
          <p:nvPr/>
        </p:nvSpPr>
        <p:spPr>
          <a:xfrm>
            <a:off x="9355984" y="2267590"/>
            <a:ext cx="2584314" cy="3785786"/>
          </a:xfrm>
          <a:custGeom>
            <a:avLst/>
            <a:gdLst>
              <a:gd name="connsiteX0" fmla="*/ 2743200 w 2743200"/>
              <a:gd name="connsiteY0" fmla="*/ 4476750 h 4476750"/>
              <a:gd name="connsiteX1" fmla="*/ 19050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9525 w 2743200"/>
              <a:gd name="connsiteY1" fmla="*/ 4467225 h 4476750"/>
              <a:gd name="connsiteX2" fmla="*/ 0 w 2743200"/>
              <a:gd name="connsiteY2" fmla="*/ 1143000 h 4476750"/>
              <a:gd name="connsiteX3" fmla="*/ 1323975 w 2743200"/>
              <a:gd name="connsiteY3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9525 w 2743200"/>
              <a:gd name="connsiteY2" fmla="*/ 4467225 h 4476750"/>
              <a:gd name="connsiteX3" fmla="*/ 0 w 2743200"/>
              <a:gd name="connsiteY3" fmla="*/ 3933825 h 4476750"/>
              <a:gd name="connsiteX4" fmla="*/ 0 w 2743200"/>
              <a:gd name="connsiteY4" fmla="*/ 1143000 h 4476750"/>
              <a:gd name="connsiteX5" fmla="*/ 1323975 w 2743200"/>
              <a:gd name="connsiteY5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743200 w 2743200"/>
              <a:gd name="connsiteY0" fmla="*/ 4476750 h 4476750"/>
              <a:gd name="connsiteX1" fmla="*/ 561975 w 2743200"/>
              <a:gd name="connsiteY1" fmla="*/ 4476750 h 4476750"/>
              <a:gd name="connsiteX2" fmla="*/ 0 w 2743200"/>
              <a:gd name="connsiteY2" fmla="*/ 3933825 h 4476750"/>
              <a:gd name="connsiteX3" fmla="*/ 0 w 2743200"/>
              <a:gd name="connsiteY3" fmla="*/ 1143000 h 4476750"/>
              <a:gd name="connsiteX4" fmla="*/ 1323975 w 2743200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  <a:gd name="connsiteX0" fmla="*/ 2638425 w 2638425"/>
              <a:gd name="connsiteY0" fmla="*/ 4467225 h 4476750"/>
              <a:gd name="connsiteX1" fmla="*/ 561975 w 2638425"/>
              <a:gd name="connsiteY1" fmla="*/ 4476750 h 4476750"/>
              <a:gd name="connsiteX2" fmla="*/ 0 w 2638425"/>
              <a:gd name="connsiteY2" fmla="*/ 3933825 h 4476750"/>
              <a:gd name="connsiteX3" fmla="*/ 0 w 2638425"/>
              <a:gd name="connsiteY3" fmla="*/ 1143000 h 4476750"/>
              <a:gd name="connsiteX4" fmla="*/ 1323975 w 2638425"/>
              <a:gd name="connsiteY4" fmla="*/ 0 h 44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425" h="4476750">
                <a:moveTo>
                  <a:pt x="2638425" y="4467225"/>
                </a:moveTo>
                <a:lnTo>
                  <a:pt x="561975" y="4476750"/>
                </a:lnTo>
                <a:cubicBezTo>
                  <a:pt x="79375" y="4457700"/>
                  <a:pt x="25400" y="4362450"/>
                  <a:pt x="0" y="3933825"/>
                </a:cubicBezTo>
                <a:lnTo>
                  <a:pt x="0" y="1143000"/>
                </a:lnTo>
                <a:cubicBezTo>
                  <a:pt x="41275" y="619125"/>
                  <a:pt x="835025" y="323850"/>
                  <a:pt x="1323975" y="0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자유형: 도형 15">
            <a:extLst>
              <a:ext uri="{FF2B5EF4-FFF2-40B4-BE49-F238E27FC236}">
                <a16:creationId xmlns:a16="http://schemas.microsoft.com/office/drawing/2014/main" id="{2C046153-6228-4285-92D3-F9530DC619B1}"/>
              </a:ext>
            </a:extLst>
          </p:cNvPr>
          <p:cNvSpPr/>
          <p:nvPr/>
        </p:nvSpPr>
        <p:spPr>
          <a:xfrm>
            <a:off x="9160062" y="2006564"/>
            <a:ext cx="2817555" cy="4191799"/>
          </a:xfrm>
          <a:custGeom>
            <a:avLst/>
            <a:gdLst>
              <a:gd name="connsiteX0" fmla="*/ 2876550 w 2876550"/>
              <a:gd name="connsiteY0" fmla="*/ 4848225 h 4848225"/>
              <a:gd name="connsiteX1" fmla="*/ 0 w 2876550"/>
              <a:gd name="connsiteY1" fmla="*/ 4848225 h 4848225"/>
              <a:gd name="connsiteX2" fmla="*/ 9525 w 2876550"/>
              <a:gd name="connsiteY2" fmla="*/ 0 h 4848225"/>
              <a:gd name="connsiteX0" fmla="*/ 2867025 w 2867025"/>
              <a:gd name="connsiteY0" fmla="*/ 4848225 h 4848225"/>
              <a:gd name="connsiteX1" fmla="*/ 9525 w 2867025"/>
              <a:gd name="connsiteY1" fmla="*/ 4848225 h 4848225"/>
              <a:gd name="connsiteX2" fmla="*/ 0 w 2867025"/>
              <a:gd name="connsiteY2" fmla="*/ 0 h 4848225"/>
              <a:gd name="connsiteX0" fmla="*/ 2867025 w 2867025"/>
              <a:gd name="connsiteY0" fmla="*/ 4848225 h 4848225"/>
              <a:gd name="connsiteX1" fmla="*/ 0 w 2867025"/>
              <a:gd name="connsiteY1" fmla="*/ 4848225 h 4848225"/>
              <a:gd name="connsiteX2" fmla="*/ 0 w 2867025"/>
              <a:gd name="connsiteY2" fmla="*/ 0 h 4848225"/>
              <a:gd name="connsiteX0" fmla="*/ 2876550 w 2876550"/>
              <a:gd name="connsiteY0" fmla="*/ 4848225 h 4848225"/>
              <a:gd name="connsiteX1" fmla="*/ 9525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57750"/>
              <a:gd name="connsiteX1" fmla="*/ 666750 w 2876550"/>
              <a:gd name="connsiteY1" fmla="*/ 4857750 h 4857750"/>
              <a:gd name="connsiteX2" fmla="*/ 9525 w 2876550"/>
              <a:gd name="connsiteY2" fmla="*/ 4848225 h 4857750"/>
              <a:gd name="connsiteX3" fmla="*/ 0 w 2876550"/>
              <a:gd name="connsiteY3" fmla="*/ 4333875 h 4857750"/>
              <a:gd name="connsiteX4" fmla="*/ 9525 w 2876550"/>
              <a:gd name="connsiteY4" fmla="*/ 0 h 4857750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9525 w 2876550"/>
              <a:gd name="connsiteY2" fmla="*/ 4848225 h 4848225"/>
              <a:gd name="connsiteX3" fmla="*/ 0 w 2876550"/>
              <a:gd name="connsiteY3" fmla="*/ 4333875 h 4848225"/>
              <a:gd name="connsiteX4" fmla="*/ 9525 w 2876550"/>
              <a:gd name="connsiteY4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848225 h 4848225"/>
              <a:gd name="connsiteX1" fmla="*/ 609600 w 2876550"/>
              <a:gd name="connsiteY1" fmla="*/ 4848225 h 4848225"/>
              <a:gd name="connsiteX2" fmla="*/ 0 w 2876550"/>
              <a:gd name="connsiteY2" fmla="*/ 4333875 h 4848225"/>
              <a:gd name="connsiteX3" fmla="*/ 9525 w 2876550"/>
              <a:gd name="connsiteY3" fmla="*/ 0 h 4848225"/>
              <a:gd name="connsiteX0" fmla="*/ 2876550 w 2876550"/>
              <a:gd name="connsiteY0" fmla="*/ 4956867 h 4956867"/>
              <a:gd name="connsiteX1" fmla="*/ 609600 w 2876550"/>
              <a:gd name="connsiteY1" fmla="*/ 4956867 h 4956867"/>
              <a:gd name="connsiteX2" fmla="*/ 0 w 2876550"/>
              <a:gd name="connsiteY2" fmla="*/ 4442517 h 4956867"/>
              <a:gd name="connsiteX3" fmla="*/ 472 w 2876550"/>
              <a:gd name="connsiteY3" fmla="*/ 0 h 495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6550" h="4956867">
                <a:moveTo>
                  <a:pt x="2876550" y="4956867"/>
                </a:moveTo>
                <a:lnTo>
                  <a:pt x="609600" y="4956867"/>
                </a:lnTo>
                <a:cubicBezTo>
                  <a:pt x="130175" y="4937817"/>
                  <a:pt x="12700" y="4813992"/>
                  <a:pt x="0" y="4442517"/>
                </a:cubicBezTo>
                <a:cubicBezTo>
                  <a:pt x="157" y="2961678"/>
                  <a:pt x="315" y="1480839"/>
                  <a:pt x="472" y="0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자유형: 도형 90">
            <a:extLst>
              <a:ext uri="{FF2B5EF4-FFF2-40B4-BE49-F238E27FC236}">
                <a16:creationId xmlns:a16="http://schemas.microsoft.com/office/drawing/2014/main" id="{58FACA6D-0738-4DF0-866F-426C09A39906}"/>
              </a:ext>
            </a:extLst>
          </p:cNvPr>
          <p:cNvSpPr/>
          <p:nvPr/>
        </p:nvSpPr>
        <p:spPr>
          <a:xfrm rot="20159212">
            <a:off x="7873892" y="3837710"/>
            <a:ext cx="445292" cy="38662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자유형: 도형 91">
            <a:extLst>
              <a:ext uri="{FF2B5EF4-FFF2-40B4-BE49-F238E27FC236}">
                <a16:creationId xmlns:a16="http://schemas.microsoft.com/office/drawing/2014/main" id="{3ADCE562-F92C-430F-9C66-366AA7D853AD}"/>
              </a:ext>
            </a:extLst>
          </p:cNvPr>
          <p:cNvSpPr/>
          <p:nvPr/>
        </p:nvSpPr>
        <p:spPr>
          <a:xfrm rot="16930172" flipH="1">
            <a:off x="8322432" y="2581817"/>
            <a:ext cx="207271" cy="667344"/>
          </a:xfrm>
          <a:custGeom>
            <a:avLst/>
            <a:gdLst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0 w 215153"/>
              <a:gd name="connsiteY0" fmla="*/ 618564 h 618564"/>
              <a:gd name="connsiteX1" fmla="*/ 215153 w 215153"/>
              <a:gd name="connsiteY1" fmla="*/ 0 h 618564"/>
              <a:gd name="connsiteX0" fmla="*/ 53394 w 268547"/>
              <a:gd name="connsiteY0" fmla="*/ 618564 h 618564"/>
              <a:gd name="connsiteX1" fmla="*/ 268547 w 268547"/>
              <a:gd name="connsiteY1" fmla="*/ 0 h 618564"/>
              <a:gd name="connsiteX0" fmla="*/ 12997 w 515021"/>
              <a:gd name="connsiteY0" fmla="*/ 708211 h 708211"/>
              <a:gd name="connsiteX1" fmla="*/ 515021 w 515021"/>
              <a:gd name="connsiteY1" fmla="*/ 0 h 708211"/>
              <a:gd name="connsiteX0" fmla="*/ 47226 w 549250"/>
              <a:gd name="connsiteY0" fmla="*/ 708211 h 708211"/>
              <a:gd name="connsiteX1" fmla="*/ 549250 w 549250"/>
              <a:gd name="connsiteY1" fmla="*/ 0 h 708211"/>
              <a:gd name="connsiteX0" fmla="*/ 95456 w 454045"/>
              <a:gd name="connsiteY0" fmla="*/ 681317 h 681317"/>
              <a:gd name="connsiteX1" fmla="*/ 454045 w 454045"/>
              <a:gd name="connsiteY1" fmla="*/ 0 h 681317"/>
              <a:gd name="connsiteX0" fmla="*/ 38912 w 397501"/>
              <a:gd name="connsiteY0" fmla="*/ 681317 h 681317"/>
              <a:gd name="connsiteX1" fmla="*/ 397501 w 397501"/>
              <a:gd name="connsiteY1" fmla="*/ 0 h 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7501" h="681317">
                <a:moveTo>
                  <a:pt x="38912" y="681317"/>
                </a:moveTo>
                <a:cubicBezTo>
                  <a:pt x="-32805" y="394447"/>
                  <a:pt x="-50735" y="98612"/>
                  <a:pt x="397501" y="0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자유형: 도형 95">
            <a:extLst>
              <a:ext uri="{FF2B5EF4-FFF2-40B4-BE49-F238E27FC236}">
                <a16:creationId xmlns:a16="http://schemas.microsoft.com/office/drawing/2014/main" id="{0C1CD3FA-40AD-448E-A06C-934EA3A8ADA3}"/>
              </a:ext>
            </a:extLst>
          </p:cNvPr>
          <p:cNvSpPr/>
          <p:nvPr/>
        </p:nvSpPr>
        <p:spPr>
          <a:xfrm rot="15539898" flipH="1">
            <a:off x="8077709" y="2379642"/>
            <a:ext cx="384448" cy="4478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자유형: 도형 96">
            <a:extLst>
              <a:ext uri="{FF2B5EF4-FFF2-40B4-BE49-F238E27FC236}">
                <a16:creationId xmlns:a16="http://schemas.microsoft.com/office/drawing/2014/main" id="{DA67D3FF-5CD7-42EC-9B6C-BC32893BE92F}"/>
              </a:ext>
            </a:extLst>
          </p:cNvPr>
          <p:cNvSpPr/>
          <p:nvPr/>
        </p:nvSpPr>
        <p:spPr>
          <a:xfrm rot="18639377" flipH="1">
            <a:off x="9091214" y="2870490"/>
            <a:ext cx="384448" cy="4478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자유형: 도형 97">
            <a:extLst>
              <a:ext uri="{FF2B5EF4-FFF2-40B4-BE49-F238E27FC236}">
                <a16:creationId xmlns:a16="http://schemas.microsoft.com/office/drawing/2014/main" id="{0644E140-C12C-4B61-BA04-3E32DABE06AE}"/>
              </a:ext>
            </a:extLst>
          </p:cNvPr>
          <p:cNvSpPr/>
          <p:nvPr/>
        </p:nvSpPr>
        <p:spPr>
          <a:xfrm rot="2862509" flipH="1">
            <a:off x="8835906" y="2509029"/>
            <a:ext cx="384448" cy="4478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: 도형 98">
            <a:extLst>
              <a:ext uri="{FF2B5EF4-FFF2-40B4-BE49-F238E27FC236}">
                <a16:creationId xmlns:a16="http://schemas.microsoft.com/office/drawing/2014/main" id="{FA8B0E38-6E35-4427-8F01-BBE79776BC5D}"/>
              </a:ext>
            </a:extLst>
          </p:cNvPr>
          <p:cNvSpPr/>
          <p:nvPr/>
        </p:nvSpPr>
        <p:spPr>
          <a:xfrm flipH="1">
            <a:off x="9761926" y="2695600"/>
            <a:ext cx="445292" cy="38662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자유형: 도형 99">
            <a:extLst>
              <a:ext uri="{FF2B5EF4-FFF2-40B4-BE49-F238E27FC236}">
                <a16:creationId xmlns:a16="http://schemas.microsoft.com/office/drawing/2014/main" id="{265082BD-E10B-4FA1-94E9-40D1E3DFD78D}"/>
              </a:ext>
            </a:extLst>
          </p:cNvPr>
          <p:cNvSpPr/>
          <p:nvPr/>
        </p:nvSpPr>
        <p:spPr>
          <a:xfrm rot="6484681" flipH="1">
            <a:off x="10071112" y="2304636"/>
            <a:ext cx="384448" cy="4478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자유형: 도형 100">
            <a:extLst>
              <a:ext uri="{FF2B5EF4-FFF2-40B4-BE49-F238E27FC236}">
                <a16:creationId xmlns:a16="http://schemas.microsoft.com/office/drawing/2014/main" id="{2453ED88-D155-4789-B273-A452EF02D874}"/>
              </a:ext>
            </a:extLst>
          </p:cNvPr>
          <p:cNvSpPr/>
          <p:nvPr/>
        </p:nvSpPr>
        <p:spPr>
          <a:xfrm rot="207043" flipH="1">
            <a:off x="10201903" y="3691151"/>
            <a:ext cx="445292" cy="38662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자유형: 도형 101">
            <a:extLst>
              <a:ext uri="{FF2B5EF4-FFF2-40B4-BE49-F238E27FC236}">
                <a16:creationId xmlns:a16="http://schemas.microsoft.com/office/drawing/2014/main" id="{CD8445DC-7E46-44CC-B0DF-F2D8824CFB8C}"/>
              </a:ext>
            </a:extLst>
          </p:cNvPr>
          <p:cNvSpPr/>
          <p:nvPr/>
        </p:nvSpPr>
        <p:spPr>
          <a:xfrm rot="6268852" flipH="1">
            <a:off x="9718200" y="3657224"/>
            <a:ext cx="384448" cy="4478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자유형: 도형 102">
            <a:extLst>
              <a:ext uri="{FF2B5EF4-FFF2-40B4-BE49-F238E27FC236}">
                <a16:creationId xmlns:a16="http://schemas.microsoft.com/office/drawing/2014/main" id="{EA46275B-71FE-4D5D-8627-6E22C1739245}"/>
              </a:ext>
            </a:extLst>
          </p:cNvPr>
          <p:cNvSpPr/>
          <p:nvPr/>
        </p:nvSpPr>
        <p:spPr>
          <a:xfrm rot="14695142" flipH="1">
            <a:off x="8205567" y="3688091"/>
            <a:ext cx="384448" cy="44781"/>
          </a:xfrm>
          <a:custGeom>
            <a:avLst/>
            <a:gdLst>
              <a:gd name="connsiteX0" fmla="*/ 0 w 995082"/>
              <a:gd name="connsiteY0" fmla="*/ 0 h 62753"/>
              <a:gd name="connsiteX1" fmla="*/ 995082 w 995082"/>
              <a:gd name="connsiteY1" fmla="*/ 62753 h 62753"/>
              <a:gd name="connsiteX0" fmla="*/ 0 w 995082"/>
              <a:gd name="connsiteY0" fmla="*/ 72753 h 135506"/>
              <a:gd name="connsiteX1" fmla="*/ 762000 w 995082"/>
              <a:gd name="connsiteY1" fmla="*/ 1036 h 135506"/>
              <a:gd name="connsiteX2" fmla="*/ 995082 w 995082"/>
              <a:gd name="connsiteY2" fmla="*/ 135506 h 135506"/>
              <a:gd name="connsiteX0" fmla="*/ 0 w 762000"/>
              <a:gd name="connsiteY0" fmla="*/ 72753 h 73789"/>
              <a:gd name="connsiteX1" fmla="*/ 762000 w 762000"/>
              <a:gd name="connsiteY1" fmla="*/ 1036 h 73789"/>
              <a:gd name="connsiteX0" fmla="*/ 0 w 762000"/>
              <a:gd name="connsiteY0" fmla="*/ 98730 h 99314"/>
              <a:gd name="connsiteX1" fmla="*/ 762000 w 762000"/>
              <a:gd name="connsiteY1" fmla="*/ 27013 h 99314"/>
              <a:gd name="connsiteX0" fmla="*/ 0 w 762000"/>
              <a:gd name="connsiteY0" fmla="*/ 129554 h 129554"/>
              <a:gd name="connsiteX1" fmla="*/ 762000 w 762000"/>
              <a:gd name="connsiteY1" fmla="*/ 57837 h 129554"/>
              <a:gd name="connsiteX0" fmla="*/ 0 w 896470"/>
              <a:gd name="connsiteY0" fmla="*/ 81766 h 108661"/>
              <a:gd name="connsiteX1" fmla="*/ 896470 w 896470"/>
              <a:gd name="connsiteY1" fmla="*/ 108661 h 10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6470" h="108661">
                <a:moveTo>
                  <a:pt x="0" y="81766"/>
                </a:moveTo>
                <a:cubicBezTo>
                  <a:pt x="349623" y="-67646"/>
                  <a:pt x="717176" y="16026"/>
                  <a:pt x="896470" y="108661"/>
                </a:cubicBezTo>
              </a:path>
            </a:pathLst>
          </a:custGeom>
          <a:noFill/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103">
            <a:extLst>
              <a:ext uri="{FF2B5EF4-FFF2-40B4-BE49-F238E27FC236}">
                <a16:creationId xmlns:a16="http://schemas.microsoft.com/office/drawing/2014/main" id="{32E96A64-7D53-48DF-9302-87F6807F5972}"/>
              </a:ext>
            </a:extLst>
          </p:cNvPr>
          <p:cNvGrpSpPr/>
          <p:nvPr/>
        </p:nvGrpSpPr>
        <p:grpSpPr>
          <a:xfrm rot="19544345">
            <a:off x="6727502" y="1849304"/>
            <a:ext cx="943474" cy="814559"/>
            <a:chOff x="4543248" y="2367182"/>
            <a:chExt cx="1635977" cy="1635977"/>
          </a:xfrm>
        </p:grpSpPr>
        <p:sp>
          <p:nvSpPr>
            <p:cNvPr id="47" name="Teardrop 3">
              <a:extLst>
                <a:ext uri="{FF2B5EF4-FFF2-40B4-BE49-F238E27FC236}">
                  <a16:creationId xmlns:a16="http://schemas.microsoft.com/office/drawing/2014/main" id="{DCB7D4F9-EBFA-4B4C-915B-4B82E6FE9E32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ardrop 3">
              <a:extLst>
                <a:ext uri="{FF2B5EF4-FFF2-40B4-BE49-F238E27FC236}">
                  <a16:creationId xmlns:a16="http://schemas.microsoft.com/office/drawing/2014/main" id="{A7F6AB1D-5E19-40D6-8F10-A67E57CEBA5A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그룹 109">
            <a:extLst>
              <a:ext uri="{FF2B5EF4-FFF2-40B4-BE49-F238E27FC236}">
                <a16:creationId xmlns:a16="http://schemas.microsoft.com/office/drawing/2014/main" id="{43102146-EF54-49BA-958F-8D669ED02F5E}"/>
              </a:ext>
            </a:extLst>
          </p:cNvPr>
          <p:cNvGrpSpPr/>
          <p:nvPr/>
        </p:nvGrpSpPr>
        <p:grpSpPr>
          <a:xfrm rot="18779436">
            <a:off x="6542012" y="3070458"/>
            <a:ext cx="897924" cy="1040032"/>
            <a:chOff x="4543248" y="2367182"/>
            <a:chExt cx="1635977" cy="1635977"/>
          </a:xfrm>
        </p:grpSpPr>
        <p:sp>
          <p:nvSpPr>
            <p:cNvPr id="50" name="Teardrop 3">
              <a:extLst>
                <a:ext uri="{FF2B5EF4-FFF2-40B4-BE49-F238E27FC236}">
                  <a16:creationId xmlns:a16="http://schemas.microsoft.com/office/drawing/2014/main" id="{B39A533D-6864-4A5F-BBB8-CD693A05F367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FCBA1CE1-EBB5-48D7-955E-B2CA6E25AA2A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그룹 115">
            <a:extLst>
              <a:ext uri="{FF2B5EF4-FFF2-40B4-BE49-F238E27FC236}">
                <a16:creationId xmlns:a16="http://schemas.microsoft.com/office/drawing/2014/main" id="{C2424E73-48B2-4AF6-A5C8-2248CE7DD6A3}"/>
              </a:ext>
            </a:extLst>
          </p:cNvPr>
          <p:cNvGrpSpPr/>
          <p:nvPr/>
        </p:nvGrpSpPr>
        <p:grpSpPr>
          <a:xfrm rot="5112435">
            <a:off x="10588421" y="1303725"/>
            <a:ext cx="897924" cy="1040032"/>
            <a:chOff x="4543248" y="2367182"/>
            <a:chExt cx="1635977" cy="1635977"/>
          </a:xfrm>
        </p:grpSpPr>
        <p:sp>
          <p:nvSpPr>
            <p:cNvPr id="53" name="Teardrop 3">
              <a:extLst>
                <a:ext uri="{FF2B5EF4-FFF2-40B4-BE49-F238E27FC236}">
                  <a16:creationId xmlns:a16="http://schemas.microsoft.com/office/drawing/2014/main" id="{C1C99255-0BE8-45A5-AC1E-79C9110ADF2E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Teardrop 3">
              <a:extLst>
                <a:ext uri="{FF2B5EF4-FFF2-40B4-BE49-F238E27FC236}">
                  <a16:creationId xmlns:a16="http://schemas.microsoft.com/office/drawing/2014/main" id="{0CD5EC9D-A94A-45EF-9A6F-22B5CFDF6A31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그룹 118">
            <a:extLst>
              <a:ext uri="{FF2B5EF4-FFF2-40B4-BE49-F238E27FC236}">
                <a16:creationId xmlns:a16="http://schemas.microsoft.com/office/drawing/2014/main" id="{B5316CE6-DF97-4EF4-99B7-90A2E9374EE0}"/>
              </a:ext>
            </a:extLst>
          </p:cNvPr>
          <p:cNvGrpSpPr/>
          <p:nvPr/>
        </p:nvGrpSpPr>
        <p:grpSpPr>
          <a:xfrm rot="5112435">
            <a:off x="10694454" y="2837114"/>
            <a:ext cx="685857" cy="794404"/>
            <a:chOff x="4543248" y="2367182"/>
            <a:chExt cx="1635977" cy="1635977"/>
          </a:xfrm>
        </p:grpSpPr>
        <p:sp>
          <p:nvSpPr>
            <p:cNvPr id="56" name="Teardrop 3">
              <a:extLst>
                <a:ext uri="{FF2B5EF4-FFF2-40B4-BE49-F238E27FC236}">
                  <a16:creationId xmlns:a16="http://schemas.microsoft.com/office/drawing/2014/main" id="{43AB3933-F796-45AC-A461-BD7176E67AE4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ardrop 3">
              <a:extLst>
                <a:ext uri="{FF2B5EF4-FFF2-40B4-BE49-F238E27FC236}">
                  <a16:creationId xmlns:a16="http://schemas.microsoft.com/office/drawing/2014/main" id="{3BACC1A2-0E5A-419B-96E7-E78B23705211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그룹 121">
            <a:extLst>
              <a:ext uri="{FF2B5EF4-FFF2-40B4-BE49-F238E27FC236}">
                <a16:creationId xmlns:a16="http://schemas.microsoft.com/office/drawing/2014/main" id="{BD7CFDF7-3663-44A3-9021-B1DB350E6C32}"/>
              </a:ext>
            </a:extLst>
          </p:cNvPr>
          <p:cNvGrpSpPr/>
          <p:nvPr/>
        </p:nvGrpSpPr>
        <p:grpSpPr>
          <a:xfrm rot="1064011">
            <a:off x="9590249" y="3075790"/>
            <a:ext cx="464315" cy="400872"/>
            <a:chOff x="4543248" y="2367182"/>
            <a:chExt cx="1635977" cy="1635977"/>
          </a:xfrm>
        </p:grpSpPr>
        <p:sp>
          <p:nvSpPr>
            <p:cNvPr id="59" name="Teardrop 3">
              <a:extLst>
                <a:ext uri="{FF2B5EF4-FFF2-40B4-BE49-F238E27FC236}">
                  <a16:creationId xmlns:a16="http://schemas.microsoft.com/office/drawing/2014/main" id="{05DD1BB5-9991-4A48-B118-385C2DCE645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ardrop 3">
              <a:extLst>
                <a:ext uri="{FF2B5EF4-FFF2-40B4-BE49-F238E27FC236}">
                  <a16:creationId xmlns:a16="http://schemas.microsoft.com/office/drawing/2014/main" id="{786C5658-5261-4CC3-9DC7-6FE741DF374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124">
            <a:extLst>
              <a:ext uri="{FF2B5EF4-FFF2-40B4-BE49-F238E27FC236}">
                <a16:creationId xmlns:a16="http://schemas.microsoft.com/office/drawing/2014/main" id="{49247929-3606-4CA7-A4E1-4217565EA737}"/>
              </a:ext>
            </a:extLst>
          </p:cNvPr>
          <p:cNvGrpSpPr/>
          <p:nvPr/>
        </p:nvGrpSpPr>
        <p:grpSpPr>
          <a:xfrm rot="2122767">
            <a:off x="8047814" y="3100624"/>
            <a:ext cx="464315" cy="400872"/>
            <a:chOff x="4543248" y="2367182"/>
            <a:chExt cx="1635977" cy="1635977"/>
          </a:xfrm>
        </p:grpSpPr>
        <p:sp>
          <p:nvSpPr>
            <p:cNvPr id="62" name="Teardrop 3">
              <a:extLst>
                <a:ext uri="{FF2B5EF4-FFF2-40B4-BE49-F238E27FC236}">
                  <a16:creationId xmlns:a16="http://schemas.microsoft.com/office/drawing/2014/main" id="{C5836529-7F89-44F6-9E90-2E64DB91E04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Teardrop 3">
              <a:extLst>
                <a:ext uri="{FF2B5EF4-FFF2-40B4-BE49-F238E27FC236}">
                  <a16:creationId xmlns:a16="http://schemas.microsoft.com/office/drawing/2014/main" id="{884E83F9-6966-41F6-8A54-23BE94132834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그룹 127">
            <a:extLst>
              <a:ext uri="{FF2B5EF4-FFF2-40B4-BE49-F238E27FC236}">
                <a16:creationId xmlns:a16="http://schemas.microsoft.com/office/drawing/2014/main" id="{5F741305-A495-4584-97E0-B964EA988705}"/>
              </a:ext>
            </a:extLst>
          </p:cNvPr>
          <p:cNvGrpSpPr/>
          <p:nvPr/>
        </p:nvGrpSpPr>
        <p:grpSpPr>
          <a:xfrm rot="17124230">
            <a:off x="7432627" y="3846748"/>
            <a:ext cx="400872" cy="464315"/>
            <a:chOff x="4543248" y="2367182"/>
            <a:chExt cx="1635977" cy="1635977"/>
          </a:xfrm>
        </p:grpSpPr>
        <p:sp>
          <p:nvSpPr>
            <p:cNvPr id="65" name="Teardrop 3">
              <a:extLst>
                <a:ext uri="{FF2B5EF4-FFF2-40B4-BE49-F238E27FC236}">
                  <a16:creationId xmlns:a16="http://schemas.microsoft.com/office/drawing/2014/main" id="{6F282438-24C3-4EC8-9A51-C5EEA45FC663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6" name="Teardrop 3">
              <a:extLst>
                <a:ext uri="{FF2B5EF4-FFF2-40B4-BE49-F238E27FC236}">
                  <a16:creationId xmlns:a16="http://schemas.microsoft.com/office/drawing/2014/main" id="{01B7EEE9-CCB3-4260-9B02-8E30CC8971D0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그룹 130">
            <a:extLst>
              <a:ext uri="{FF2B5EF4-FFF2-40B4-BE49-F238E27FC236}">
                <a16:creationId xmlns:a16="http://schemas.microsoft.com/office/drawing/2014/main" id="{60C2059C-62C8-4A02-8119-5BEBE08C6941}"/>
              </a:ext>
            </a:extLst>
          </p:cNvPr>
          <p:cNvGrpSpPr/>
          <p:nvPr/>
        </p:nvGrpSpPr>
        <p:grpSpPr>
          <a:xfrm rot="3555004">
            <a:off x="8079535" y="1726610"/>
            <a:ext cx="400872" cy="464315"/>
            <a:chOff x="4543248" y="2367182"/>
            <a:chExt cx="1635977" cy="1635977"/>
          </a:xfrm>
        </p:grpSpPr>
        <p:sp>
          <p:nvSpPr>
            <p:cNvPr id="68" name="Teardrop 3">
              <a:extLst>
                <a:ext uri="{FF2B5EF4-FFF2-40B4-BE49-F238E27FC236}">
                  <a16:creationId xmlns:a16="http://schemas.microsoft.com/office/drawing/2014/main" id="{FF805DA9-EFE9-4568-A5B2-D221A7E89F9D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Teardrop 3">
              <a:extLst>
                <a:ext uri="{FF2B5EF4-FFF2-40B4-BE49-F238E27FC236}">
                  <a16:creationId xmlns:a16="http://schemas.microsoft.com/office/drawing/2014/main" id="{E30BEF65-B4EA-4095-9215-FD7735DA49D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그룹 133">
            <a:extLst>
              <a:ext uri="{FF2B5EF4-FFF2-40B4-BE49-F238E27FC236}">
                <a16:creationId xmlns:a16="http://schemas.microsoft.com/office/drawing/2014/main" id="{D93589BC-C3BA-4411-ADA7-928E8540B91A}"/>
              </a:ext>
            </a:extLst>
          </p:cNvPr>
          <p:cNvGrpSpPr/>
          <p:nvPr/>
        </p:nvGrpSpPr>
        <p:grpSpPr>
          <a:xfrm rot="17211645">
            <a:off x="7647168" y="2824966"/>
            <a:ext cx="400872" cy="464315"/>
            <a:chOff x="4543248" y="2367182"/>
            <a:chExt cx="1635977" cy="1635977"/>
          </a:xfrm>
        </p:grpSpPr>
        <p:sp>
          <p:nvSpPr>
            <p:cNvPr id="71" name="Teardrop 3">
              <a:extLst>
                <a:ext uri="{FF2B5EF4-FFF2-40B4-BE49-F238E27FC236}">
                  <a16:creationId xmlns:a16="http://schemas.microsoft.com/office/drawing/2014/main" id="{3F7BF529-BE6C-4ECC-A70A-41853E639142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Teardrop 3">
              <a:extLst>
                <a:ext uri="{FF2B5EF4-FFF2-40B4-BE49-F238E27FC236}">
                  <a16:creationId xmlns:a16="http://schemas.microsoft.com/office/drawing/2014/main" id="{3DA48F19-4F93-4427-B248-B76AC926EB9B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그룹 136">
            <a:extLst>
              <a:ext uri="{FF2B5EF4-FFF2-40B4-BE49-F238E27FC236}">
                <a16:creationId xmlns:a16="http://schemas.microsoft.com/office/drawing/2014/main" id="{29E4768A-E7E4-4F5C-94B1-0AD83693091F}"/>
              </a:ext>
            </a:extLst>
          </p:cNvPr>
          <p:cNvGrpSpPr/>
          <p:nvPr/>
        </p:nvGrpSpPr>
        <p:grpSpPr>
          <a:xfrm rot="1354960">
            <a:off x="9975508" y="1696772"/>
            <a:ext cx="464315" cy="400872"/>
            <a:chOff x="4543248" y="2367182"/>
            <a:chExt cx="1635977" cy="1635977"/>
          </a:xfrm>
        </p:grpSpPr>
        <p:sp>
          <p:nvSpPr>
            <p:cNvPr id="74" name="Teardrop 3">
              <a:extLst>
                <a:ext uri="{FF2B5EF4-FFF2-40B4-BE49-F238E27FC236}">
                  <a16:creationId xmlns:a16="http://schemas.microsoft.com/office/drawing/2014/main" id="{5286B1E5-F7C4-4BF8-8934-7C6B9EEFE1B8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ardrop 3">
              <a:extLst>
                <a:ext uri="{FF2B5EF4-FFF2-40B4-BE49-F238E27FC236}">
                  <a16:creationId xmlns:a16="http://schemas.microsoft.com/office/drawing/2014/main" id="{AF3E8B85-FD79-4D7D-840B-401F09C2671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그룹 142">
            <a:extLst>
              <a:ext uri="{FF2B5EF4-FFF2-40B4-BE49-F238E27FC236}">
                <a16:creationId xmlns:a16="http://schemas.microsoft.com/office/drawing/2014/main" id="{DCC286DD-DF5C-4CDD-98EA-4F78C8DD1875}"/>
              </a:ext>
            </a:extLst>
          </p:cNvPr>
          <p:cNvGrpSpPr/>
          <p:nvPr/>
        </p:nvGrpSpPr>
        <p:grpSpPr>
          <a:xfrm rot="10071635">
            <a:off x="10699586" y="3750889"/>
            <a:ext cx="464315" cy="400872"/>
            <a:chOff x="4543248" y="2367182"/>
            <a:chExt cx="1635977" cy="1635977"/>
          </a:xfrm>
        </p:grpSpPr>
        <p:sp>
          <p:nvSpPr>
            <p:cNvPr id="77" name="Teardrop 3">
              <a:extLst>
                <a:ext uri="{FF2B5EF4-FFF2-40B4-BE49-F238E27FC236}">
                  <a16:creationId xmlns:a16="http://schemas.microsoft.com/office/drawing/2014/main" id="{2400BB7A-2D4B-45B2-9929-D99939BA6135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Teardrop 3">
              <a:extLst>
                <a:ext uri="{FF2B5EF4-FFF2-40B4-BE49-F238E27FC236}">
                  <a16:creationId xmlns:a16="http://schemas.microsoft.com/office/drawing/2014/main" id="{8C3D9471-AB3C-4C9F-B317-714C0C85C3B0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그룹 145">
            <a:extLst>
              <a:ext uri="{FF2B5EF4-FFF2-40B4-BE49-F238E27FC236}">
                <a16:creationId xmlns:a16="http://schemas.microsoft.com/office/drawing/2014/main" id="{67BD1D34-261B-4E71-BF25-893DF2AB90B6}"/>
              </a:ext>
            </a:extLst>
          </p:cNvPr>
          <p:cNvGrpSpPr/>
          <p:nvPr/>
        </p:nvGrpSpPr>
        <p:grpSpPr>
          <a:xfrm rot="8556538">
            <a:off x="10327557" y="2606732"/>
            <a:ext cx="464315" cy="400872"/>
            <a:chOff x="4543248" y="2367182"/>
            <a:chExt cx="1635977" cy="1635977"/>
          </a:xfrm>
        </p:grpSpPr>
        <p:sp>
          <p:nvSpPr>
            <p:cNvPr id="80" name="Teardrop 3">
              <a:extLst>
                <a:ext uri="{FF2B5EF4-FFF2-40B4-BE49-F238E27FC236}">
                  <a16:creationId xmlns:a16="http://schemas.microsoft.com/office/drawing/2014/main" id="{3284C7E4-5A83-4E11-AC4F-6FF504CBB599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Teardrop 3">
              <a:extLst>
                <a:ext uri="{FF2B5EF4-FFF2-40B4-BE49-F238E27FC236}">
                  <a16:creationId xmlns:a16="http://schemas.microsoft.com/office/drawing/2014/main" id="{A077B864-C8C8-4828-AA91-7CD906F7AC8A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그룹 148">
            <a:extLst>
              <a:ext uri="{FF2B5EF4-FFF2-40B4-BE49-F238E27FC236}">
                <a16:creationId xmlns:a16="http://schemas.microsoft.com/office/drawing/2014/main" id="{ACF6DEE8-F125-48DB-9E26-410B8DEC86B7}"/>
              </a:ext>
            </a:extLst>
          </p:cNvPr>
          <p:cNvGrpSpPr/>
          <p:nvPr/>
        </p:nvGrpSpPr>
        <p:grpSpPr>
          <a:xfrm rot="4494514">
            <a:off x="9357409" y="2280464"/>
            <a:ext cx="400872" cy="464315"/>
            <a:chOff x="4543248" y="2367182"/>
            <a:chExt cx="1635977" cy="1635977"/>
          </a:xfrm>
        </p:grpSpPr>
        <p:sp>
          <p:nvSpPr>
            <p:cNvPr id="83" name="Teardrop 3">
              <a:extLst>
                <a:ext uri="{FF2B5EF4-FFF2-40B4-BE49-F238E27FC236}">
                  <a16:creationId xmlns:a16="http://schemas.microsoft.com/office/drawing/2014/main" id="{2EA2391B-DC35-4D65-B117-4E7CCBFFA9EA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Teardrop 3">
              <a:extLst>
                <a:ext uri="{FF2B5EF4-FFF2-40B4-BE49-F238E27FC236}">
                  <a16:creationId xmlns:a16="http://schemas.microsoft.com/office/drawing/2014/main" id="{4557BCEC-FBCC-4CF7-8451-C940ACCD7964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그룹 151">
            <a:extLst>
              <a:ext uri="{FF2B5EF4-FFF2-40B4-BE49-F238E27FC236}">
                <a16:creationId xmlns:a16="http://schemas.microsoft.com/office/drawing/2014/main" id="{ED5D5728-2013-4D10-A649-96190ED4B7C6}"/>
              </a:ext>
            </a:extLst>
          </p:cNvPr>
          <p:cNvGrpSpPr/>
          <p:nvPr/>
        </p:nvGrpSpPr>
        <p:grpSpPr>
          <a:xfrm rot="19971922">
            <a:off x="8448378" y="2157360"/>
            <a:ext cx="464315" cy="400872"/>
            <a:chOff x="4543248" y="2367182"/>
            <a:chExt cx="1635977" cy="1635977"/>
          </a:xfrm>
        </p:grpSpPr>
        <p:sp>
          <p:nvSpPr>
            <p:cNvPr id="86" name="Teardrop 3">
              <a:extLst>
                <a:ext uri="{FF2B5EF4-FFF2-40B4-BE49-F238E27FC236}">
                  <a16:creationId xmlns:a16="http://schemas.microsoft.com/office/drawing/2014/main" id="{96F91E12-ECD0-4EBF-A3AF-15FF45EA2577}"/>
                </a:ext>
              </a:extLst>
            </p:cNvPr>
            <p:cNvSpPr/>
            <p:nvPr/>
          </p:nvSpPr>
          <p:spPr>
            <a:xfrm flipH="1">
              <a:off x="4543248" y="2367182"/>
              <a:ext cx="1635977" cy="1635977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bg1"/>
              </a:solidFill>
            </a:ln>
            <a:effectLst>
              <a:innerShdw blurRad="127000" dist="127000" dir="90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7" name="Teardrop 3">
              <a:extLst>
                <a:ext uri="{FF2B5EF4-FFF2-40B4-BE49-F238E27FC236}">
                  <a16:creationId xmlns:a16="http://schemas.microsoft.com/office/drawing/2014/main" id="{6FF615E0-238D-4E01-B82B-F8A3E1F1A34F}"/>
                </a:ext>
              </a:extLst>
            </p:cNvPr>
            <p:cNvSpPr/>
            <p:nvPr/>
          </p:nvSpPr>
          <p:spPr>
            <a:xfrm flipH="1">
              <a:off x="4881461" y="2726202"/>
              <a:ext cx="1249375" cy="1249375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8" name="Rectangle 9">
            <a:extLst>
              <a:ext uri="{FF2B5EF4-FFF2-40B4-BE49-F238E27FC236}">
                <a16:creationId xmlns:a16="http://schemas.microsoft.com/office/drawing/2014/main" id="{A8262E89-65A0-4D55-BB22-658D0CBE0372}"/>
              </a:ext>
            </a:extLst>
          </p:cNvPr>
          <p:cNvSpPr/>
          <p:nvPr/>
        </p:nvSpPr>
        <p:spPr>
          <a:xfrm>
            <a:off x="10771072" y="1757157"/>
            <a:ext cx="364157" cy="313889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ectangle 16">
            <a:extLst>
              <a:ext uri="{FF2B5EF4-FFF2-40B4-BE49-F238E27FC236}">
                <a16:creationId xmlns:a16="http://schemas.microsoft.com/office/drawing/2014/main" id="{74ADF744-1DA3-4204-96F3-4E1DFA2224BA}"/>
              </a:ext>
            </a:extLst>
          </p:cNvPr>
          <p:cNvSpPr/>
          <p:nvPr/>
        </p:nvSpPr>
        <p:spPr>
          <a:xfrm>
            <a:off x="6971535" y="3494179"/>
            <a:ext cx="386035" cy="21904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7BFEF02C-747B-4BA6-83AE-A835FC031765}"/>
              </a:ext>
            </a:extLst>
          </p:cNvPr>
          <p:cNvSpPr/>
          <p:nvPr/>
        </p:nvSpPr>
        <p:spPr>
          <a:xfrm rot="2700000">
            <a:off x="10840713" y="3092235"/>
            <a:ext cx="224877" cy="46696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Freeform 18">
            <a:extLst>
              <a:ext uri="{FF2B5EF4-FFF2-40B4-BE49-F238E27FC236}">
                <a16:creationId xmlns:a16="http://schemas.microsoft.com/office/drawing/2014/main" id="{CBE13F1F-F2A2-41FF-9BE1-739F8979D83D}"/>
              </a:ext>
            </a:extLst>
          </p:cNvPr>
          <p:cNvSpPr/>
          <p:nvPr/>
        </p:nvSpPr>
        <p:spPr>
          <a:xfrm>
            <a:off x="7103908" y="2118659"/>
            <a:ext cx="418672" cy="29172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987F0F85-D60F-4A09-B78C-B3E3FBA96443}"/>
              </a:ext>
            </a:extLst>
          </p:cNvPr>
          <p:cNvSpPr>
            <a:spLocks noChangeAspect="1"/>
          </p:cNvSpPr>
          <p:nvPr/>
        </p:nvSpPr>
        <p:spPr>
          <a:xfrm flipH="1">
            <a:off x="8986952" y="1537841"/>
            <a:ext cx="348962" cy="24853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642703" y="1255671"/>
            <a:ext cx="6348271" cy="4059812"/>
            <a:chOff x="795619" y="3045212"/>
            <a:chExt cx="5027899" cy="271490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07F89D9-C131-44D8-B219-A3DEA3AE42C5}"/>
                </a:ext>
              </a:extLst>
            </p:cNvPr>
            <p:cNvSpPr txBox="1"/>
            <p:nvPr/>
          </p:nvSpPr>
          <p:spPr>
            <a:xfrm>
              <a:off x="1477804" y="3045212"/>
              <a:ext cx="4345714" cy="308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Pernyataan</a:t>
              </a:r>
              <a:r>
                <a:rPr lang="en-US" sz="1200" dirty="0"/>
                <a:t> </a:t>
              </a:r>
              <a:r>
                <a:rPr lang="en-US" sz="1200" dirty="0" err="1"/>
                <a:t>ijab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qabul</a:t>
              </a:r>
              <a:r>
                <a:rPr lang="en-US" sz="1200" dirty="0"/>
                <a:t>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9FB09E1-0A88-4199-A771-964F69A82301}"/>
                </a:ext>
              </a:extLst>
            </p:cNvPr>
            <p:cNvSpPr txBox="1"/>
            <p:nvPr/>
          </p:nvSpPr>
          <p:spPr>
            <a:xfrm>
              <a:off x="1474862" y="3525840"/>
              <a:ext cx="3841325" cy="55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Pihak-pihak</a:t>
              </a:r>
              <a:r>
                <a:rPr lang="en-US" sz="1200" dirty="0"/>
                <a:t> yang </a:t>
              </a:r>
              <a:r>
                <a:rPr lang="en-US" sz="1200" dirty="0" err="1"/>
                <a:t>berakad</a:t>
              </a:r>
              <a:r>
                <a:rPr lang="en-US" sz="1200" dirty="0"/>
                <a:t> (</a:t>
              </a:r>
              <a:r>
                <a:rPr lang="en-US" sz="1200" dirty="0" err="1"/>
                <a:t>berkontrak</a:t>
              </a:r>
              <a:r>
                <a:rPr lang="en-US" sz="1200" dirty="0"/>
                <a:t>); </a:t>
              </a:r>
              <a:r>
                <a:rPr lang="en-US" sz="1200" dirty="0" err="1"/>
                <a:t>terdiri</a:t>
              </a:r>
              <a:r>
                <a:rPr lang="en-US" sz="1200" dirty="0"/>
                <a:t> </a:t>
              </a:r>
              <a:r>
                <a:rPr lang="en-US" sz="1200" dirty="0" err="1"/>
                <a:t>atas</a:t>
              </a:r>
              <a:r>
                <a:rPr lang="en-US" sz="1200" dirty="0"/>
                <a:t> </a:t>
              </a:r>
              <a:r>
                <a:rPr lang="en-US" sz="1200" dirty="0" err="1"/>
                <a:t>pemberi</a:t>
              </a:r>
              <a:r>
                <a:rPr lang="en-US" sz="1200" dirty="0"/>
                <a:t> </a:t>
              </a:r>
              <a:r>
                <a:rPr lang="en-US" sz="1200" dirty="0" err="1"/>
                <a:t>sewa</a:t>
              </a:r>
              <a:r>
                <a:rPr lang="en-US" sz="1200" dirty="0"/>
                <a:t> (lessor, </a:t>
              </a:r>
              <a:r>
                <a:rPr lang="en-US" sz="1200" dirty="0" err="1"/>
                <a:t>pemilik</a:t>
              </a:r>
              <a:r>
                <a:rPr lang="en-US" sz="1200" dirty="0"/>
                <a:t> asset, LKS)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penyewa</a:t>
              </a:r>
              <a:r>
                <a:rPr lang="en-US" sz="1200" dirty="0"/>
                <a:t> (lessee, </a:t>
              </a:r>
              <a:r>
                <a:rPr lang="en-US" sz="1200" dirty="0" err="1"/>
                <a:t>pihak</a:t>
              </a:r>
              <a:r>
                <a:rPr lang="en-US" sz="1200" dirty="0"/>
                <a:t> yang </a:t>
              </a:r>
              <a:r>
                <a:rPr lang="en-US" sz="1200" dirty="0" err="1"/>
                <a:t>mengambil</a:t>
              </a:r>
              <a:r>
                <a:rPr lang="en-US" sz="1200" dirty="0"/>
                <a:t> </a:t>
              </a:r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pengguna</a:t>
              </a:r>
              <a:r>
                <a:rPr lang="en-US" sz="1200" dirty="0"/>
                <a:t> asset </a:t>
              </a:r>
              <a:r>
                <a:rPr lang="en-US" sz="1200" dirty="0" err="1"/>
                <a:t>nasabah</a:t>
              </a:r>
              <a:r>
                <a:rPr lang="en-US" sz="1200" dirty="0"/>
                <a:t>).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621850F-A952-43F0-85C8-D0D6A26C5CD2}"/>
                </a:ext>
              </a:extLst>
            </p:cNvPr>
            <p:cNvSpPr txBox="1"/>
            <p:nvPr/>
          </p:nvSpPr>
          <p:spPr>
            <a:xfrm>
              <a:off x="1427905" y="4138742"/>
              <a:ext cx="4345714" cy="308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Objek</a:t>
              </a:r>
              <a:r>
                <a:rPr lang="en-US" sz="1200" dirty="0"/>
                <a:t> </a:t>
              </a:r>
              <a:r>
                <a:rPr lang="en-US" sz="1200" dirty="0" err="1"/>
                <a:t>kontrak</a:t>
              </a:r>
              <a:r>
                <a:rPr lang="en-US" sz="1200" dirty="0"/>
                <a:t>; </a:t>
              </a:r>
              <a:r>
                <a:rPr lang="en-US" sz="1200" dirty="0" err="1"/>
                <a:t>pembayaran</a:t>
              </a:r>
              <a:r>
                <a:rPr lang="en-US" sz="1200" dirty="0"/>
                <a:t> (</a:t>
              </a:r>
              <a:r>
                <a:rPr lang="en-US" sz="1200" dirty="0" err="1"/>
                <a:t>sewa</a:t>
              </a:r>
              <a:r>
                <a:rPr lang="en-US" sz="1200" dirty="0"/>
                <a:t>)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penggunaan</a:t>
              </a:r>
              <a:r>
                <a:rPr lang="en-US" sz="1200" dirty="0"/>
                <a:t> asset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6AA2242-9FB9-44B9-8523-691737523AED}"/>
                </a:ext>
              </a:extLst>
            </p:cNvPr>
            <p:cNvSpPr txBox="1"/>
            <p:nvPr/>
          </p:nvSpPr>
          <p:spPr>
            <a:xfrm>
              <a:off x="1466734" y="4515437"/>
              <a:ext cx="3781477" cy="55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penggunaan</a:t>
              </a:r>
              <a:r>
                <a:rPr lang="en-US" sz="1200" dirty="0"/>
                <a:t> asset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ijarah</a:t>
              </a:r>
              <a:r>
                <a:rPr lang="en-US" sz="1200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obyek</a:t>
              </a:r>
              <a:r>
                <a:rPr lang="en-US" sz="1200" dirty="0"/>
                <a:t> </a:t>
              </a:r>
              <a:r>
                <a:rPr lang="en-US" sz="1200" dirty="0" err="1"/>
                <a:t>kontrak</a:t>
              </a:r>
              <a:r>
                <a:rPr lang="en-US" sz="1200" dirty="0"/>
                <a:t> yang </a:t>
              </a:r>
              <a:r>
                <a:rPr lang="en-US" sz="1200" dirty="0" err="1"/>
                <a:t>harus</a:t>
              </a:r>
              <a:r>
                <a:rPr lang="en-US" sz="1200" dirty="0"/>
                <a:t> </a:t>
              </a:r>
              <a:r>
                <a:rPr lang="en-US" sz="1200" dirty="0" err="1"/>
                <a:t>dijamin</a:t>
              </a:r>
              <a:r>
                <a:rPr lang="en-US" sz="1200" dirty="0"/>
                <a:t>, </a:t>
              </a:r>
              <a:r>
                <a:rPr lang="en-US" sz="1200" dirty="0" err="1"/>
                <a:t>karena</a:t>
              </a:r>
              <a:r>
                <a:rPr lang="en-US" sz="1200" dirty="0"/>
                <a:t> </a:t>
              </a:r>
              <a:r>
                <a:rPr lang="en-US" sz="1200" dirty="0" err="1"/>
                <a:t>ia</a:t>
              </a:r>
              <a:r>
                <a:rPr lang="en-US" sz="1200" dirty="0"/>
                <a:t> </a:t>
              </a:r>
              <a:r>
                <a:rPr lang="en-US" sz="1200" dirty="0" err="1"/>
                <a:t>rukun</a:t>
              </a:r>
              <a:r>
                <a:rPr lang="en-US" sz="1200" dirty="0"/>
                <a:t> yang </a:t>
              </a:r>
              <a:r>
                <a:rPr lang="en-US" sz="1200" dirty="0" err="1"/>
                <a:t>harus</a:t>
              </a:r>
              <a:r>
                <a:rPr lang="en-US" sz="1200" dirty="0"/>
                <a:t> </a:t>
              </a:r>
              <a:r>
                <a:rPr lang="en-US" sz="1200" dirty="0" err="1"/>
                <a:t>dipenuhi</a:t>
              </a:r>
              <a:r>
                <a:rPr lang="en-US" sz="1200" dirty="0"/>
                <a:t> </a:t>
              </a:r>
              <a:r>
                <a:rPr lang="en-US" sz="1200" dirty="0" err="1"/>
                <a:t>sebagai</a:t>
              </a:r>
              <a:r>
                <a:rPr lang="en-US" sz="1200" dirty="0"/>
                <a:t> </a:t>
              </a:r>
              <a:r>
                <a:rPr lang="en-US" sz="1200" dirty="0" err="1"/>
                <a:t>ganti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sewa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bukan</a:t>
              </a:r>
              <a:r>
                <a:rPr lang="en-US" sz="1200" dirty="0"/>
                <a:t> asset </a:t>
              </a:r>
              <a:r>
                <a:rPr lang="en-US" sz="1200" dirty="0" err="1"/>
                <a:t>itu</a:t>
              </a:r>
              <a:r>
                <a:rPr lang="en-US" sz="1200" dirty="0"/>
                <a:t> </a:t>
              </a:r>
              <a:r>
                <a:rPr lang="en-US" sz="1200" dirty="0" err="1"/>
                <a:t>sendiri</a:t>
              </a:r>
              <a:r>
                <a:rPr lang="en-US" sz="1200" dirty="0"/>
                <a:t>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97DC986-6E62-4D37-BA54-764780252494}"/>
                </a:ext>
              </a:extLst>
            </p:cNvPr>
            <p:cNvSpPr txBox="1"/>
            <p:nvPr/>
          </p:nvSpPr>
          <p:spPr>
            <a:xfrm>
              <a:off x="1427905" y="5080915"/>
              <a:ext cx="3820306" cy="67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Sighat</a:t>
              </a:r>
              <a:r>
                <a:rPr lang="en-US" sz="1200" dirty="0"/>
                <a:t> </a:t>
              </a:r>
              <a:r>
                <a:rPr lang="en-US" sz="1200" dirty="0" err="1"/>
                <a:t>ijarah</a:t>
              </a:r>
              <a:r>
                <a:rPr lang="en-US" sz="1200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berupa</a:t>
              </a:r>
              <a:r>
                <a:rPr lang="en-US" sz="1200" dirty="0"/>
                <a:t> </a:t>
              </a:r>
              <a:r>
                <a:rPr lang="en-US" sz="1200" dirty="0" err="1"/>
                <a:t>pernyataan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kedua</a:t>
              </a:r>
              <a:r>
                <a:rPr lang="en-US" sz="1200" dirty="0"/>
                <a:t> </a:t>
              </a:r>
              <a:r>
                <a:rPr lang="en-US" sz="1200" dirty="0" err="1"/>
                <a:t>belah</a:t>
              </a:r>
              <a:r>
                <a:rPr lang="en-US" sz="1200" dirty="0"/>
                <a:t> </a:t>
              </a:r>
              <a:r>
                <a:rPr lang="en-US" sz="1200" dirty="0" err="1"/>
                <a:t>pihak</a:t>
              </a:r>
              <a:r>
                <a:rPr lang="en-US" sz="1200" dirty="0"/>
                <a:t> yang </a:t>
              </a:r>
              <a:r>
                <a:rPr lang="en-US" sz="1200" dirty="0" err="1"/>
                <a:t>berkontrak</a:t>
              </a:r>
              <a:r>
                <a:rPr lang="en-US" sz="1200" dirty="0"/>
                <a:t>, </a:t>
              </a:r>
              <a:r>
                <a:rPr lang="en-US" sz="1200" dirty="0" err="1"/>
                <a:t>baik</a:t>
              </a:r>
              <a:r>
                <a:rPr lang="en-US" sz="1200" dirty="0"/>
                <a:t> </a:t>
              </a:r>
              <a:r>
                <a:rPr lang="en-US" sz="1200" dirty="0" err="1"/>
                <a:t>secara</a:t>
              </a:r>
              <a:r>
                <a:rPr lang="en-US" sz="1200" dirty="0"/>
                <a:t> verbal 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bentuk</a:t>
              </a:r>
              <a:r>
                <a:rPr lang="en-US" sz="1200" dirty="0"/>
                <a:t> lain yang equivalent,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cara</a:t>
              </a:r>
              <a:r>
                <a:rPr lang="en-US" sz="1200" dirty="0"/>
                <a:t> </a:t>
              </a:r>
              <a:r>
                <a:rPr lang="en-US" sz="1200" dirty="0" err="1"/>
                <a:t>penawaran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pemilik</a:t>
              </a:r>
              <a:r>
                <a:rPr lang="en-US" sz="1200" dirty="0"/>
                <a:t> asset (LKS)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penerimaan</a:t>
              </a:r>
              <a:r>
                <a:rPr lang="en-US" sz="1200" dirty="0"/>
                <a:t> yang </a:t>
              </a:r>
              <a:r>
                <a:rPr lang="en-US" sz="1200" dirty="0" err="1"/>
                <a:t>dinyatakan</a:t>
              </a:r>
              <a:r>
                <a:rPr lang="en-US" sz="1200" dirty="0"/>
                <a:t> </a:t>
              </a:r>
              <a:r>
                <a:rPr lang="en-US" sz="1200" dirty="0" err="1"/>
                <a:t>oleh</a:t>
              </a:r>
              <a:r>
                <a:rPr lang="en-US" sz="1200" dirty="0"/>
                <a:t> </a:t>
              </a:r>
              <a:r>
                <a:rPr lang="en-US" sz="1200" dirty="0" err="1"/>
                <a:t>penyewa</a:t>
              </a:r>
              <a:r>
                <a:rPr lang="en-US" sz="1200" dirty="0"/>
                <a:t> (</a:t>
              </a:r>
              <a:r>
                <a:rPr lang="en-US" sz="1200" dirty="0" err="1"/>
                <a:t>nasabah</a:t>
              </a:r>
              <a:r>
                <a:rPr lang="en-US" sz="1200" dirty="0"/>
                <a:t>). </a:t>
              </a:r>
            </a:p>
          </p:txBody>
        </p: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5696C3A0-B752-4033-95D3-368310DDC563}"/>
                </a:ext>
              </a:extLst>
            </p:cNvPr>
            <p:cNvSpPr/>
            <p:nvPr/>
          </p:nvSpPr>
          <p:spPr>
            <a:xfrm>
              <a:off x="847024" y="4721708"/>
              <a:ext cx="364157" cy="313889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9" name="Rectangle 16">
              <a:extLst>
                <a:ext uri="{FF2B5EF4-FFF2-40B4-BE49-F238E27FC236}">
                  <a16:creationId xmlns:a16="http://schemas.microsoft.com/office/drawing/2014/main" id="{3E37A310-07A3-44B6-A0B9-99D70E9AC9BB}"/>
                </a:ext>
              </a:extLst>
            </p:cNvPr>
            <p:cNvSpPr/>
            <p:nvPr/>
          </p:nvSpPr>
          <p:spPr>
            <a:xfrm>
              <a:off x="836085" y="4234564"/>
              <a:ext cx="386035" cy="219042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0" name="Rectangle 16">
              <a:extLst>
                <a:ext uri="{FF2B5EF4-FFF2-40B4-BE49-F238E27FC236}">
                  <a16:creationId xmlns:a16="http://schemas.microsoft.com/office/drawing/2014/main" id="{C6EAE6A1-4558-4998-BB31-F413608CE8AF}"/>
                </a:ext>
              </a:extLst>
            </p:cNvPr>
            <p:cNvSpPr/>
            <p:nvPr/>
          </p:nvSpPr>
          <p:spPr>
            <a:xfrm rot="2700000">
              <a:off x="916664" y="5182652"/>
              <a:ext cx="224877" cy="46696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863A2D3-A06F-4F16-A2EE-DA58D853F395}"/>
                </a:ext>
              </a:extLst>
            </p:cNvPr>
            <p:cNvSpPr/>
            <p:nvPr/>
          </p:nvSpPr>
          <p:spPr>
            <a:xfrm>
              <a:off x="819766" y="3674734"/>
              <a:ext cx="418672" cy="291729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2" name="Rounded Rectangle 5">
              <a:extLst>
                <a:ext uri="{FF2B5EF4-FFF2-40B4-BE49-F238E27FC236}">
                  <a16:creationId xmlns:a16="http://schemas.microsoft.com/office/drawing/2014/main" id="{3B92E876-D20A-4037-BD42-ECB19567A28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854622" y="3158093"/>
              <a:ext cx="348962" cy="248539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3443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829630" y="1218352"/>
            <a:ext cx="10484153" cy="4429040"/>
            <a:chOff x="933124" y="1676287"/>
            <a:chExt cx="10484153" cy="4429040"/>
          </a:xfrm>
        </p:grpSpPr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3860A5C1-0E14-4905-8CCF-24A2F312014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6076191" y="3379764"/>
              <a:ext cx="1777391" cy="592157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ACC96F2-6BC0-4CC7-87D9-301D900100FF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>
              <a:off x="4353124" y="3997558"/>
              <a:ext cx="1723066" cy="1652624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3CE7302-7736-4530-A240-E9CC1DD07D33}"/>
                </a:ext>
              </a:extLst>
            </p:cNvPr>
            <p:cNvCxnSpPr>
              <a:cxnSpLocks/>
              <a:endCxn id="51" idx="3"/>
            </p:cNvCxnSpPr>
            <p:nvPr/>
          </p:nvCxnSpPr>
          <p:spPr>
            <a:xfrm flipH="1" flipV="1">
              <a:off x="4353124" y="3379764"/>
              <a:ext cx="1753510" cy="558410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79">
              <a:extLst>
                <a:ext uri="{FF2B5EF4-FFF2-40B4-BE49-F238E27FC236}">
                  <a16:creationId xmlns:a16="http://schemas.microsoft.com/office/drawing/2014/main" id="{38B00C1C-7E1C-4D8E-87C7-EC0C9D4847D3}"/>
                </a:ext>
              </a:extLst>
            </p:cNvPr>
            <p:cNvSpPr/>
            <p:nvPr/>
          </p:nvSpPr>
          <p:spPr>
            <a:xfrm>
              <a:off x="933124" y="1830553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ko-KR" altLang="en-US" sz="1200"/>
            </a:p>
          </p:txBody>
        </p:sp>
        <p:sp>
          <p:nvSpPr>
            <p:cNvPr id="6" name="Rounded Rectangle 132">
              <a:extLst>
                <a:ext uri="{FF2B5EF4-FFF2-40B4-BE49-F238E27FC236}">
                  <a16:creationId xmlns:a16="http://schemas.microsoft.com/office/drawing/2014/main" id="{EF0A0A94-CF62-4825-AE80-D5EEE11E78DD}"/>
                </a:ext>
              </a:extLst>
            </p:cNvPr>
            <p:cNvSpPr/>
            <p:nvPr/>
          </p:nvSpPr>
          <p:spPr>
            <a:xfrm>
              <a:off x="933124" y="5236182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ko-KR" altLang="en-US" sz="120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DADA77F-BEB9-4F7D-8AB3-3AB53E065B78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6076191" y="2244553"/>
              <a:ext cx="1777391" cy="1733232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BCCA7C-FB27-442A-9117-DE6A6104705D}"/>
                </a:ext>
              </a:extLst>
            </p:cNvPr>
            <p:cNvCxnSpPr>
              <a:cxnSpLocks/>
              <a:endCxn id="60" idx="1"/>
            </p:cNvCxnSpPr>
            <p:nvPr/>
          </p:nvCxnSpPr>
          <p:spPr>
            <a:xfrm>
              <a:off x="6086275" y="3965111"/>
              <a:ext cx="1767307" cy="549863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775289-F9EA-4C23-9B77-16B726B4A5A7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>
              <a:off x="6129601" y="3997558"/>
              <a:ext cx="1723980" cy="1652624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61EB33-CB55-41E1-A5C1-181C4BF7C069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 flipV="1">
              <a:off x="4353124" y="2244554"/>
              <a:ext cx="1753510" cy="1712010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B8BCD8B-F9C0-45DE-A55B-43D0FA39B69D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H="1">
              <a:off x="4353124" y="3997559"/>
              <a:ext cx="1742876" cy="517415"/>
            </a:xfrm>
            <a:prstGeom prst="line">
              <a:avLst/>
            </a:prstGeom>
            <a:ln w="349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02F821-DC73-44F1-AFE0-15CDB3CB96CB}"/>
                </a:ext>
              </a:extLst>
            </p:cNvPr>
            <p:cNvSpPr/>
            <p:nvPr/>
          </p:nvSpPr>
          <p:spPr>
            <a:xfrm>
              <a:off x="5112975" y="2973538"/>
              <a:ext cx="1966053" cy="19660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174FC5-499F-4A6C-993F-2E90456E8D45}"/>
                </a:ext>
              </a:extLst>
            </p:cNvPr>
            <p:cNvSpPr/>
            <p:nvPr/>
          </p:nvSpPr>
          <p:spPr>
            <a:xfrm>
              <a:off x="5347854" y="3208416"/>
              <a:ext cx="1496294" cy="149629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C4FFD84B-BC55-4EFD-A273-43BD47413EC6}"/>
                </a:ext>
              </a:extLst>
            </p:cNvPr>
            <p:cNvSpPr/>
            <p:nvPr/>
          </p:nvSpPr>
          <p:spPr>
            <a:xfrm>
              <a:off x="7853581" y="1830553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E787CA-E99D-4C82-8650-ECB9C2920CFC}"/>
                </a:ext>
              </a:extLst>
            </p:cNvPr>
            <p:cNvGrpSpPr/>
            <p:nvPr/>
          </p:nvGrpSpPr>
          <p:grpSpPr>
            <a:xfrm>
              <a:off x="7997278" y="1939980"/>
              <a:ext cx="609146" cy="609146"/>
              <a:chOff x="6012160" y="1708285"/>
              <a:chExt cx="609146" cy="609146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98BB2E6-CE6F-4505-AD34-FCBAA49CF16C}"/>
                  </a:ext>
                </a:extLst>
              </p:cNvPr>
              <p:cNvSpPr/>
              <p:nvPr/>
            </p:nvSpPr>
            <p:spPr>
              <a:xfrm>
                <a:off x="6012160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0A7E62-D0BD-4F6D-B67C-3BA312406209}"/>
                  </a:ext>
                </a:extLst>
              </p:cNvPr>
              <p:cNvSpPr/>
              <p:nvPr/>
            </p:nvSpPr>
            <p:spPr>
              <a:xfrm>
                <a:off x="6113041" y="1809166"/>
                <a:ext cx="428650" cy="4286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5AEC83-2412-4680-A2ED-14DE0EEC9D90}"/>
                </a:ext>
              </a:extLst>
            </p:cNvPr>
            <p:cNvSpPr txBox="1"/>
            <p:nvPr/>
          </p:nvSpPr>
          <p:spPr>
            <a:xfrm>
              <a:off x="8819752" y="1676287"/>
              <a:ext cx="2188841" cy="93871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100" dirty="0"/>
            </a:p>
            <a:p>
              <a:r>
                <a:rPr lang="en-US" sz="1100" dirty="0" err="1"/>
                <a:t>Spesifikasi</a:t>
              </a:r>
              <a:r>
                <a:rPr lang="en-US" sz="1100" dirty="0"/>
                <a:t> </a:t>
              </a:r>
              <a:r>
                <a:rPr lang="en-US" sz="1100" dirty="0" err="1"/>
                <a:t>manfaat</a:t>
              </a:r>
              <a:r>
                <a:rPr lang="en-US" sz="1100" dirty="0"/>
                <a:t> </a:t>
              </a:r>
              <a:r>
                <a:rPr lang="en-US" sz="1100" dirty="0" err="1"/>
                <a:t>harus</a:t>
              </a:r>
              <a:r>
                <a:rPr lang="en-US" sz="1100" dirty="0"/>
                <a:t> </a:t>
              </a:r>
              <a:r>
                <a:rPr lang="en-US" sz="1100" dirty="0" err="1"/>
                <a:t>dinyatakan</a:t>
              </a:r>
              <a:r>
                <a:rPr lang="en-US" sz="1100" dirty="0"/>
                <a:t>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jelas</a:t>
              </a:r>
              <a:r>
                <a:rPr lang="en-US" sz="1100" dirty="0"/>
                <a:t>, </a:t>
              </a:r>
              <a:r>
                <a:rPr lang="en-US" sz="1100" dirty="0" err="1"/>
                <a:t>termasuk</a:t>
              </a:r>
              <a:r>
                <a:rPr lang="en-US" sz="1100" dirty="0"/>
                <a:t> </a:t>
              </a:r>
              <a:r>
                <a:rPr lang="en-US" sz="1100" dirty="0" err="1"/>
                <a:t>jangka</a:t>
              </a:r>
              <a:r>
                <a:rPr lang="en-US" sz="1100" dirty="0"/>
                <a:t> </a:t>
              </a:r>
              <a:r>
                <a:rPr lang="en-US" sz="1100" dirty="0" err="1"/>
                <a:t>waktunya</a:t>
              </a:r>
              <a:r>
                <a:rPr lang="en-US" sz="1100" dirty="0"/>
                <a:t>. </a:t>
              </a:r>
              <a:r>
                <a:rPr lang="en-US" sz="1100" dirty="0" err="1"/>
                <a:t>Bisa</a:t>
              </a:r>
              <a:r>
                <a:rPr lang="en-US" sz="1100" dirty="0"/>
                <a:t> </a:t>
              </a:r>
              <a:r>
                <a:rPr lang="en-US" sz="1100" dirty="0" err="1"/>
                <a:t>juga</a:t>
              </a:r>
              <a:r>
                <a:rPr lang="en-US" sz="1100" dirty="0"/>
                <a:t> </a:t>
              </a:r>
              <a:r>
                <a:rPr lang="en-US" sz="1100" dirty="0" err="1"/>
                <a:t>dikenali</a:t>
              </a:r>
              <a:r>
                <a:rPr lang="en-US" sz="1100" dirty="0"/>
                <a:t> </a:t>
              </a:r>
              <a:r>
                <a:rPr lang="en-US" sz="1100" dirty="0" err="1"/>
                <a:t>dengan</a:t>
              </a:r>
              <a:r>
                <a:rPr lang="en-US" sz="1100" dirty="0"/>
                <a:t> </a:t>
              </a:r>
              <a:r>
                <a:rPr lang="en-US" sz="1100" dirty="0" err="1"/>
                <a:t>spesifikasi</a:t>
              </a:r>
              <a:r>
                <a:rPr lang="en-US" sz="1100" dirty="0"/>
                <a:t> </a:t>
              </a:r>
              <a:r>
                <a:rPr lang="en-US" sz="1100" dirty="0" err="1"/>
                <a:t>atau</a:t>
              </a:r>
              <a:r>
                <a:rPr lang="en-US" sz="1100" dirty="0"/>
                <a:t> </a:t>
              </a:r>
              <a:r>
                <a:rPr lang="en-US" sz="1100" dirty="0" err="1"/>
                <a:t>identifikasi</a:t>
              </a:r>
              <a:r>
                <a:rPr lang="en-US" sz="1100" dirty="0"/>
                <a:t> </a:t>
              </a:r>
              <a:r>
                <a:rPr lang="en-US" sz="1100" dirty="0" err="1"/>
                <a:t>fisik</a:t>
              </a:r>
              <a:r>
                <a:rPr lang="en-US" sz="1100" dirty="0"/>
                <a:t> </a:t>
              </a:r>
            </a:p>
          </p:txBody>
        </p:sp>
        <p:sp>
          <p:nvSpPr>
            <p:cNvPr id="21" name="Rounded Rectangle 71">
              <a:extLst>
                <a:ext uri="{FF2B5EF4-FFF2-40B4-BE49-F238E27FC236}">
                  <a16:creationId xmlns:a16="http://schemas.microsoft.com/office/drawing/2014/main" id="{4F7C739E-C3EF-4D21-AFCD-011272D9B07F}"/>
                </a:ext>
              </a:extLst>
            </p:cNvPr>
            <p:cNvSpPr/>
            <p:nvPr/>
          </p:nvSpPr>
          <p:spPr>
            <a:xfrm>
              <a:off x="7853581" y="5236182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95F4913-EAA1-485E-B2D0-B789D7476A57}"/>
                </a:ext>
              </a:extLst>
            </p:cNvPr>
            <p:cNvGrpSpPr/>
            <p:nvPr/>
          </p:nvGrpSpPr>
          <p:grpSpPr>
            <a:xfrm>
              <a:off x="7997278" y="5345610"/>
              <a:ext cx="609146" cy="609146"/>
              <a:chOff x="6012160" y="1708285"/>
              <a:chExt cx="609146" cy="60914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66CEB6-E95E-44C7-B87F-4FFFCED44088}"/>
                  </a:ext>
                </a:extLst>
              </p:cNvPr>
              <p:cNvSpPr/>
              <p:nvPr/>
            </p:nvSpPr>
            <p:spPr>
              <a:xfrm>
                <a:off x="6012160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1658DC7-C334-417B-896B-041AC130CCB7}"/>
                  </a:ext>
                </a:extLst>
              </p:cNvPr>
              <p:cNvSpPr/>
              <p:nvPr/>
            </p:nvSpPr>
            <p:spPr>
              <a:xfrm>
                <a:off x="6113041" y="1809166"/>
                <a:ext cx="428650" cy="4286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C520D4B-5547-4373-B39F-2F3ED744C8A9}"/>
                </a:ext>
              </a:extLst>
            </p:cNvPr>
            <p:cNvSpPr txBox="1"/>
            <p:nvPr/>
          </p:nvSpPr>
          <p:spPr>
            <a:xfrm>
              <a:off x="8813143" y="5089664"/>
              <a:ext cx="2460438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Kelenturan</a:t>
              </a:r>
              <a:r>
                <a:rPr lang="en-US" sz="1200" dirty="0"/>
                <a:t> (flexibility)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menentukan</a:t>
              </a:r>
              <a:r>
                <a:rPr lang="en-US" sz="1200" dirty="0"/>
                <a:t> </a:t>
              </a:r>
              <a:r>
                <a:rPr lang="en-US" sz="1200" dirty="0" err="1"/>
                <a:t>sewa</a:t>
              </a:r>
              <a:r>
                <a:rPr lang="en-US" sz="1200" dirty="0"/>
                <a:t> </a:t>
              </a:r>
              <a:r>
                <a:rPr lang="en-US" sz="1200" dirty="0" err="1"/>
                <a:t>dapat</a:t>
              </a:r>
              <a:r>
                <a:rPr lang="en-US" sz="1200" dirty="0"/>
                <a:t> </a:t>
              </a:r>
              <a:r>
                <a:rPr lang="en-US" sz="1200" dirty="0" err="1"/>
                <a:t>diiwujudkan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ukuran</a:t>
              </a:r>
              <a:r>
                <a:rPr lang="en-US" sz="1200" dirty="0"/>
                <a:t> </a:t>
              </a:r>
              <a:r>
                <a:rPr lang="en-US" sz="1200" dirty="0" err="1"/>
                <a:t>waktu</a:t>
              </a:r>
              <a:r>
                <a:rPr lang="en-US" sz="1200" dirty="0"/>
                <a:t>, </a:t>
              </a:r>
              <a:r>
                <a:rPr lang="en-US" sz="1200" dirty="0" err="1"/>
                <a:t>tempat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jarak</a:t>
              </a:r>
              <a:r>
                <a:rPr lang="en-US" sz="1200" dirty="0"/>
                <a:t>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endParaRPr lang="en-US" altLang="ko-KR" sz="1200" dirty="0">
                <a:cs typeface="Arial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D09F630-D61E-48ED-98FC-204BE102CFCE}"/>
                </a:ext>
              </a:extLst>
            </p:cNvPr>
            <p:cNvGrpSpPr/>
            <p:nvPr/>
          </p:nvGrpSpPr>
          <p:grpSpPr>
            <a:xfrm>
              <a:off x="3603608" y="1939980"/>
              <a:ext cx="609146" cy="609146"/>
              <a:chOff x="2410349" y="1708285"/>
              <a:chExt cx="609146" cy="609146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67B7EAD-2E56-42CB-A210-208019B4C4E2}"/>
                  </a:ext>
                </a:extLst>
              </p:cNvPr>
              <p:cNvSpPr/>
              <p:nvPr/>
            </p:nvSpPr>
            <p:spPr>
              <a:xfrm>
                <a:off x="2410349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ko-KR" altLang="en-US" sz="12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06D34C0-8C6F-412A-AD4A-6E9A8C1BA0FF}"/>
                  </a:ext>
                </a:extLst>
              </p:cNvPr>
              <p:cNvSpPr/>
              <p:nvPr/>
            </p:nvSpPr>
            <p:spPr>
              <a:xfrm>
                <a:off x="2511230" y="1798533"/>
                <a:ext cx="428650" cy="4286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85C29A-9A45-43D8-AF65-C3930146869B}"/>
                </a:ext>
              </a:extLst>
            </p:cNvPr>
            <p:cNvSpPr txBox="1"/>
            <p:nvPr/>
          </p:nvSpPr>
          <p:spPr>
            <a:xfrm>
              <a:off x="1377183" y="1775655"/>
              <a:ext cx="221451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Obyek</a:t>
              </a:r>
              <a:r>
                <a:rPr lang="en-US" sz="1200" dirty="0"/>
                <a:t> </a:t>
              </a:r>
              <a:r>
                <a:rPr lang="en-US" sz="1200" dirty="0" err="1"/>
                <a:t>ijarah</a:t>
              </a:r>
              <a:r>
                <a:rPr lang="en-US" sz="1200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penggunaan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/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jasa</a:t>
              </a:r>
              <a:r>
                <a:rPr lang="en-US" sz="1200" dirty="0"/>
                <a:t> 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960B01D-B0B7-4DC0-B385-062A6532D56A}"/>
                </a:ext>
              </a:extLst>
            </p:cNvPr>
            <p:cNvGrpSpPr/>
            <p:nvPr/>
          </p:nvGrpSpPr>
          <p:grpSpPr>
            <a:xfrm>
              <a:off x="3603608" y="5345610"/>
              <a:ext cx="609146" cy="609146"/>
              <a:chOff x="2410349" y="1708285"/>
              <a:chExt cx="609146" cy="60914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F08720F-99C3-4229-8F6A-7543CE166F93}"/>
                  </a:ext>
                </a:extLst>
              </p:cNvPr>
              <p:cNvSpPr/>
              <p:nvPr/>
            </p:nvSpPr>
            <p:spPr>
              <a:xfrm>
                <a:off x="2410349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ko-KR" altLang="en-US" sz="12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EF83663-F804-4DFE-B465-B78077D8559B}"/>
                  </a:ext>
                </a:extLst>
              </p:cNvPr>
              <p:cNvSpPr/>
              <p:nvPr/>
            </p:nvSpPr>
            <p:spPr>
              <a:xfrm>
                <a:off x="2511230" y="1798533"/>
                <a:ext cx="428650" cy="4286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69C7C0-A879-4ABC-AA2E-B5E89D1ECCDF}"/>
                </a:ext>
              </a:extLst>
            </p:cNvPr>
            <p:cNvSpPr txBox="1"/>
            <p:nvPr/>
          </p:nvSpPr>
          <p:spPr>
            <a:xfrm>
              <a:off x="1438086" y="5089664"/>
              <a:ext cx="2359373" cy="86177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000" dirty="0"/>
            </a:p>
            <a:p>
              <a:r>
                <a:rPr lang="en-US" sz="1000" dirty="0" err="1"/>
                <a:t>Manfaat</a:t>
              </a:r>
              <a:r>
                <a:rPr lang="en-US" sz="1000" dirty="0"/>
                <a:t> </a:t>
              </a:r>
              <a:r>
                <a:rPr lang="en-US" sz="1000" dirty="0" err="1"/>
                <a:t>harus</a:t>
              </a:r>
              <a:r>
                <a:rPr lang="en-US" sz="1000" dirty="0"/>
                <a:t> </a:t>
              </a:r>
              <a:r>
                <a:rPr lang="en-US" sz="1000" dirty="0" err="1"/>
                <a:t>dikenali</a:t>
              </a:r>
              <a:r>
                <a:rPr lang="en-US" sz="1000" dirty="0"/>
                <a:t> </a:t>
              </a:r>
              <a:r>
                <a:rPr lang="en-US" sz="1000" dirty="0" err="1"/>
                <a:t>secara</a:t>
              </a:r>
              <a:r>
                <a:rPr lang="en-US" sz="1000" dirty="0"/>
                <a:t> </a:t>
              </a:r>
              <a:r>
                <a:rPr lang="en-US" sz="1000" dirty="0" err="1"/>
                <a:t>spesifik</a:t>
              </a:r>
              <a:r>
                <a:rPr lang="en-US" sz="1000" dirty="0"/>
                <a:t> </a:t>
              </a:r>
              <a:r>
                <a:rPr lang="en-US" sz="1000" dirty="0" err="1"/>
                <a:t>sedemikian</a:t>
              </a:r>
              <a:r>
                <a:rPr lang="en-US" sz="1000" dirty="0"/>
                <a:t> </a:t>
              </a:r>
              <a:r>
                <a:rPr lang="en-US" sz="1000" dirty="0" err="1"/>
                <a:t>rupa</a:t>
              </a:r>
              <a:r>
                <a:rPr lang="en-US" sz="1000" dirty="0"/>
                <a:t> </a:t>
              </a:r>
              <a:r>
                <a:rPr lang="en-US" sz="1000" dirty="0" err="1"/>
                <a:t>untuk</a:t>
              </a:r>
              <a:r>
                <a:rPr lang="en-US" sz="1000" dirty="0"/>
                <a:t> </a:t>
              </a:r>
              <a:r>
                <a:rPr lang="en-US" sz="1000" dirty="0" err="1"/>
                <a:t>menghilangkan</a:t>
              </a:r>
              <a:r>
                <a:rPr lang="en-US" sz="1000" dirty="0"/>
                <a:t> </a:t>
              </a:r>
              <a:r>
                <a:rPr lang="en-US" sz="1000" dirty="0" err="1"/>
                <a:t>jahalah</a:t>
              </a:r>
              <a:r>
                <a:rPr lang="en-US" sz="1000" dirty="0"/>
                <a:t> (</a:t>
              </a:r>
              <a:r>
                <a:rPr lang="en-US" sz="1000" dirty="0" err="1"/>
                <a:t>ketidaktahuan</a:t>
              </a:r>
              <a:r>
                <a:rPr lang="en-US" sz="1000" dirty="0"/>
                <a:t>) yang </a:t>
              </a:r>
              <a:r>
                <a:rPr lang="en-US" sz="1000" dirty="0" err="1"/>
                <a:t>akan</a:t>
              </a:r>
              <a:r>
                <a:rPr lang="en-US" sz="1000" dirty="0"/>
                <a:t> </a:t>
              </a:r>
              <a:r>
                <a:rPr lang="en-US" sz="1000" dirty="0" err="1"/>
                <a:t>mengakibatkan</a:t>
              </a:r>
              <a:r>
                <a:rPr lang="en-US" sz="1000" dirty="0"/>
                <a:t> </a:t>
              </a:r>
              <a:r>
                <a:rPr lang="en-US" sz="1000" dirty="0" err="1"/>
                <a:t>sengketa</a:t>
              </a:r>
              <a:r>
                <a:rPr lang="en-US" sz="1000" dirty="0"/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93CD4F-CD35-4658-BD19-C5885EEA7F87}"/>
                </a:ext>
              </a:extLst>
            </p:cNvPr>
            <p:cNvSpPr txBox="1"/>
            <p:nvPr/>
          </p:nvSpPr>
          <p:spPr>
            <a:xfrm>
              <a:off x="5498656" y="4155942"/>
              <a:ext cx="11946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3BEBDB-DAD1-480E-BA98-C97C140FE162}"/>
                </a:ext>
              </a:extLst>
            </p:cNvPr>
            <p:cNvSpPr txBox="1"/>
            <p:nvPr/>
          </p:nvSpPr>
          <p:spPr>
            <a:xfrm>
              <a:off x="3727456" y="2106055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AEA30AF-1668-4AAD-835C-3FBC7A2DCAAD}"/>
                </a:ext>
              </a:extLst>
            </p:cNvPr>
            <p:cNvSpPr txBox="1"/>
            <p:nvPr/>
          </p:nvSpPr>
          <p:spPr>
            <a:xfrm>
              <a:off x="3727456" y="5511684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A93EEC-380F-479F-8C18-473F268777F8}"/>
                </a:ext>
              </a:extLst>
            </p:cNvPr>
            <p:cNvSpPr txBox="1"/>
            <p:nvPr/>
          </p:nvSpPr>
          <p:spPr>
            <a:xfrm>
              <a:off x="8121126" y="2106055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ounded Rectangle 55">
              <a:extLst>
                <a:ext uri="{FF2B5EF4-FFF2-40B4-BE49-F238E27FC236}">
                  <a16:creationId xmlns:a16="http://schemas.microsoft.com/office/drawing/2014/main" id="{5454F208-7B56-4D49-AB6C-FE011F4CC207}"/>
                </a:ext>
              </a:extLst>
            </p:cNvPr>
            <p:cNvSpPr/>
            <p:nvPr/>
          </p:nvSpPr>
          <p:spPr>
            <a:xfrm>
              <a:off x="7853581" y="2965763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E6FBD37-8E86-409E-B678-5EC25F5D100B}"/>
                </a:ext>
              </a:extLst>
            </p:cNvPr>
            <p:cNvGrpSpPr/>
            <p:nvPr/>
          </p:nvGrpSpPr>
          <p:grpSpPr>
            <a:xfrm>
              <a:off x="7997278" y="3075190"/>
              <a:ext cx="609146" cy="609146"/>
              <a:chOff x="6012160" y="1708285"/>
              <a:chExt cx="609146" cy="60914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A4FE587-23BC-4B9B-9E32-20B10B06E2C5}"/>
                  </a:ext>
                </a:extLst>
              </p:cNvPr>
              <p:cNvSpPr/>
              <p:nvPr/>
            </p:nvSpPr>
            <p:spPr>
              <a:xfrm>
                <a:off x="6012160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3B76A04-056D-4395-B7EE-43954B7F8469}"/>
                  </a:ext>
                </a:extLst>
              </p:cNvPr>
              <p:cNvSpPr/>
              <p:nvPr/>
            </p:nvSpPr>
            <p:spPr>
              <a:xfrm>
                <a:off x="6113041" y="1809166"/>
                <a:ext cx="428650" cy="4286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CD383A-83B9-40A2-9698-6249F8A3E83F}"/>
                </a:ext>
              </a:extLst>
            </p:cNvPr>
            <p:cNvSpPr txBox="1"/>
            <p:nvPr/>
          </p:nvSpPr>
          <p:spPr>
            <a:xfrm>
              <a:off x="8802095" y="2782810"/>
              <a:ext cx="2615182" cy="10618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050" dirty="0"/>
            </a:p>
            <a:p>
              <a:r>
                <a:rPr lang="en-US" sz="1050" dirty="0" err="1"/>
                <a:t>Sewa</a:t>
              </a:r>
              <a:r>
                <a:rPr lang="en-US" sz="1050" dirty="0"/>
                <a:t> </a:t>
              </a:r>
              <a:r>
                <a:rPr lang="en-US" sz="1050" dirty="0" err="1"/>
                <a:t>adalah</a:t>
              </a:r>
              <a:r>
                <a:rPr lang="en-US" sz="1050" dirty="0"/>
                <a:t> </a:t>
              </a:r>
              <a:r>
                <a:rPr lang="en-US" sz="1050" dirty="0" err="1"/>
                <a:t>sesuatu</a:t>
              </a:r>
              <a:r>
                <a:rPr lang="en-US" sz="1050" dirty="0"/>
                <a:t> yang </a:t>
              </a:r>
              <a:r>
                <a:rPr lang="en-US" sz="1050" dirty="0" err="1"/>
                <a:t>dijanjikan</a:t>
              </a:r>
              <a:r>
                <a:rPr lang="en-US" sz="1050" dirty="0"/>
                <a:t> </a:t>
              </a:r>
              <a:r>
                <a:rPr lang="en-US" sz="1050" dirty="0" err="1"/>
                <a:t>dan</a:t>
              </a:r>
              <a:r>
                <a:rPr lang="en-US" sz="1050" dirty="0"/>
                <a:t> </a:t>
              </a:r>
              <a:r>
                <a:rPr lang="en-US" sz="1050" dirty="0" err="1"/>
                <a:t>dibayar</a:t>
              </a:r>
              <a:r>
                <a:rPr lang="en-US" sz="1050" dirty="0"/>
                <a:t> </a:t>
              </a:r>
              <a:r>
                <a:rPr lang="en-US" sz="1050" dirty="0" err="1"/>
                <a:t>nasabah</a:t>
              </a:r>
              <a:r>
                <a:rPr lang="en-US" sz="1050" dirty="0"/>
                <a:t> </a:t>
              </a:r>
              <a:r>
                <a:rPr lang="en-US" sz="1050" dirty="0" err="1"/>
                <a:t>kepada</a:t>
              </a:r>
              <a:r>
                <a:rPr lang="en-US" sz="1050" dirty="0"/>
                <a:t> LKS </a:t>
              </a:r>
              <a:r>
                <a:rPr lang="en-US" sz="1050" dirty="0" err="1"/>
                <a:t>sebagai</a:t>
              </a:r>
              <a:r>
                <a:rPr lang="en-US" sz="1050" dirty="0"/>
                <a:t> </a:t>
              </a:r>
              <a:r>
                <a:rPr lang="en-US" sz="1050" dirty="0" err="1"/>
                <a:t>pembayaran</a:t>
              </a:r>
              <a:r>
                <a:rPr lang="en-US" sz="1050" dirty="0"/>
                <a:t> </a:t>
              </a:r>
              <a:r>
                <a:rPr lang="en-US" sz="1050" dirty="0" err="1"/>
                <a:t>manfaat</a:t>
              </a:r>
              <a:r>
                <a:rPr lang="en-US" sz="1050" dirty="0"/>
                <a:t>. </a:t>
              </a:r>
              <a:r>
                <a:rPr lang="en-US" sz="1050" dirty="0" err="1"/>
                <a:t>Sesuatu</a:t>
              </a:r>
              <a:r>
                <a:rPr lang="en-US" sz="1050" dirty="0"/>
                <a:t> yang </a:t>
              </a:r>
              <a:r>
                <a:rPr lang="en-US" sz="1050" dirty="0" err="1"/>
                <a:t>dapat</a:t>
              </a:r>
              <a:r>
                <a:rPr lang="en-US" sz="1050" dirty="0"/>
                <a:t> </a:t>
              </a:r>
              <a:r>
                <a:rPr lang="en-US" sz="1050" dirty="0" err="1"/>
                <a:t>dijadikan</a:t>
              </a:r>
              <a:r>
                <a:rPr lang="en-US" sz="1050" dirty="0"/>
                <a:t> </a:t>
              </a:r>
              <a:r>
                <a:rPr lang="en-US" sz="1050" dirty="0" err="1"/>
                <a:t>harga</a:t>
              </a:r>
              <a:r>
                <a:rPr lang="en-US" sz="1050" dirty="0"/>
                <a:t> </a:t>
              </a:r>
              <a:r>
                <a:rPr lang="en-US" sz="1050" dirty="0" err="1"/>
                <a:t>dalam</a:t>
              </a:r>
              <a:r>
                <a:rPr lang="en-US" sz="1050" dirty="0"/>
                <a:t> </a:t>
              </a:r>
              <a:r>
                <a:rPr lang="en-US" sz="1050" dirty="0" err="1"/>
                <a:t>jual</a:t>
              </a:r>
              <a:r>
                <a:rPr lang="en-US" sz="1050" dirty="0"/>
                <a:t> </a:t>
              </a:r>
              <a:r>
                <a:rPr lang="en-US" sz="1050" dirty="0" err="1"/>
                <a:t>beli</a:t>
              </a:r>
              <a:r>
                <a:rPr lang="en-US" sz="1050" dirty="0"/>
                <a:t> </a:t>
              </a:r>
              <a:r>
                <a:rPr lang="en-US" sz="1050" dirty="0" err="1"/>
                <a:t>dapat</a:t>
              </a:r>
              <a:r>
                <a:rPr lang="en-US" sz="1050" dirty="0"/>
                <a:t> pula </a:t>
              </a:r>
              <a:r>
                <a:rPr lang="en-US" sz="1050" dirty="0" err="1"/>
                <a:t>dijadikan</a:t>
              </a:r>
              <a:r>
                <a:rPr lang="en-US" sz="1050" dirty="0"/>
                <a:t> </a:t>
              </a:r>
              <a:r>
                <a:rPr lang="en-US" sz="1050" dirty="0" err="1"/>
                <a:t>sewa</a:t>
              </a:r>
              <a:r>
                <a:rPr lang="en-US" sz="1050" dirty="0"/>
                <a:t> </a:t>
              </a:r>
              <a:r>
                <a:rPr lang="en-US" sz="1050" dirty="0" err="1"/>
                <a:t>dalam</a:t>
              </a:r>
              <a:r>
                <a:rPr lang="en-US" sz="1050" dirty="0"/>
                <a:t> </a:t>
              </a:r>
              <a:r>
                <a:rPr lang="en-US" sz="1050" dirty="0" err="1"/>
                <a:t>ijarah</a:t>
              </a:r>
              <a:r>
                <a:rPr lang="en-US" sz="1050" dirty="0"/>
                <a:t> </a:t>
              </a:r>
            </a:p>
          </p:txBody>
        </p:sp>
        <p:sp>
          <p:nvSpPr>
            <p:cNvPr id="51" name="Rounded Rectangle 116">
              <a:extLst>
                <a:ext uri="{FF2B5EF4-FFF2-40B4-BE49-F238E27FC236}">
                  <a16:creationId xmlns:a16="http://schemas.microsoft.com/office/drawing/2014/main" id="{FADF8FDA-7292-4130-B675-FB814966CE12}"/>
                </a:ext>
              </a:extLst>
            </p:cNvPr>
            <p:cNvSpPr/>
            <p:nvPr/>
          </p:nvSpPr>
          <p:spPr>
            <a:xfrm>
              <a:off x="933124" y="2965763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ko-KR" altLang="en-US" sz="12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333C2AE-BC07-4A4B-B4D7-4DBF1D85DDF0}"/>
                </a:ext>
              </a:extLst>
            </p:cNvPr>
            <p:cNvGrpSpPr/>
            <p:nvPr/>
          </p:nvGrpSpPr>
          <p:grpSpPr>
            <a:xfrm>
              <a:off x="3603608" y="3075190"/>
              <a:ext cx="609146" cy="609146"/>
              <a:chOff x="2410349" y="1708285"/>
              <a:chExt cx="609146" cy="609146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2DA3971A-8CD6-4DF5-AC49-8BE10DA50659}"/>
                  </a:ext>
                </a:extLst>
              </p:cNvPr>
              <p:cNvSpPr/>
              <p:nvPr/>
            </p:nvSpPr>
            <p:spPr>
              <a:xfrm>
                <a:off x="2410349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ko-KR" altLang="en-US" sz="12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C6F4E51-BD52-4B3B-9F9A-AAE82AFDEE2D}"/>
                  </a:ext>
                </a:extLst>
              </p:cNvPr>
              <p:cNvSpPr/>
              <p:nvPr/>
            </p:nvSpPr>
            <p:spPr>
              <a:xfrm>
                <a:off x="2511230" y="1798533"/>
                <a:ext cx="428650" cy="4286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E0B011-9F29-4F81-8FC3-2F5BD1CB1508}"/>
                </a:ext>
              </a:extLst>
            </p:cNvPr>
            <p:cNvSpPr txBox="1"/>
            <p:nvPr/>
          </p:nvSpPr>
          <p:spPr>
            <a:xfrm>
              <a:off x="1375184" y="2876616"/>
              <a:ext cx="2214512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barang</a:t>
              </a:r>
              <a:r>
                <a:rPr lang="en-US" sz="1200" dirty="0"/>
                <a:t> </a:t>
              </a:r>
              <a:r>
                <a:rPr lang="en-US" sz="1200" dirty="0" err="1"/>
                <a:t>harus</a:t>
              </a:r>
              <a:r>
                <a:rPr lang="en-US" sz="1200" dirty="0"/>
                <a:t> </a:t>
              </a:r>
              <a:r>
                <a:rPr lang="en-US" sz="1200" dirty="0" err="1"/>
                <a:t>bisa</a:t>
              </a:r>
              <a:r>
                <a:rPr lang="en-US" sz="1200" dirty="0"/>
                <a:t> </a:t>
              </a:r>
              <a:r>
                <a:rPr lang="en-US" sz="1200" dirty="0" err="1"/>
                <a:t>dinilai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dapat</a:t>
              </a:r>
              <a:r>
                <a:rPr lang="en-US" sz="1200" dirty="0"/>
                <a:t> </a:t>
              </a:r>
              <a:r>
                <a:rPr lang="en-US" sz="1200" dirty="0" err="1"/>
                <a:t>dilaksanakan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kontrak</a:t>
              </a:r>
              <a:r>
                <a:rPr lang="en-US" sz="1200" dirty="0"/>
                <a:t>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E98576-52B0-44C4-BEDC-8241F55F0FF6}"/>
                </a:ext>
              </a:extLst>
            </p:cNvPr>
            <p:cNvSpPr txBox="1"/>
            <p:nvPr/>
          </p:nvSpPr>
          <p:spPr>
            <a:xfrm>
              <a:off x="3727456" y="3241265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8A7C2F0-822D-44F2-9201-8F52525A3007}"/>
                </a:ext>
              </a:extLst>
            </p:cNvPr>
            <p:cNvSpPr txBox="1"/>
            <p:nvPr/>
          </p:nvSpPr>
          <p:spPr>
            <a:xfrm>
              <a:off x="8121126" y="3241265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ed Rectangle 63">
              <a:extLst>
                <a:ext uri="{FF2B5EF4-FFF2-40B4-BE49-F238E27FC236}">
                  <a16:creationId xmlns:a16="http://schemas.microsoft.com/office/drawing/2014/main" id="{030C0632-F298-4B18-B040-5C3E71C225CC}"/>
                </a:ext>
              </a:extLst>
            </p:cNvPr>
            <p:cNvSpPr/>
            <p:nvPr/>
          </p:nvSpPr>
          <p:spPr>
            <a:xfrm>
              <a:off x="7853581" y="4100973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A1D4D76-BA03-4E1E-A0D7-E1AC1ADDB0F8}"/>
                </a:ext>
              </a:extLst>
            </p:cNvPr>
            <p:cNvGrpSpPr/>
            <p:nvPr/>
          </p:nvGrpSpPr>
          <p:grpSpPr>
            <a:xfrm>
              <a:off x="7997278" y="4210400"/>
              <a:ext cx="609146" cy="609146"/>
              <a:chOff x="6012160" y="1708285"/>
              <a:chExt cx="609146" cy="60914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F13C363-B31A-4DBF-B889-831190862CC6}"/>
                  </a:ext>
                </a:extLst>
              </p:cNvPr>
              <p:cNvSpPr/>
              <p:nvPr/>
            </p:nvSpPr>
            <p:spPr>
              <a:xfrm>
                <a:off x="6012160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2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DDDA982-88FD-48E0-81B0-226E3F005AC5}"/>
                  </a:ext>
                </a:extLst>
              </p:cNvPr>
              <p:cNvSpPr/>
              <p:nvPr/>
            </p:nvSpPr>
            <p:spPr>
              <a:xfrm>
                <a:off x="6113041" y="1809166"/>
                <a:ext cx="428650" cy="4286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6FB5DB-3168-4A66-8F45-B02FD8743C59}"/>
                </a:ext>
              </a:extLst>
            </p:cNvPr>
            <p:cNvSpPr txBox="1"/>
            <p:nvPr/>
          </p:nvSpPr>
          <p:spPr>
            <a:xfrm>
              <a:off x="8813143" y="3980501"/>
              <a:ext cx="2188841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Pembayaran</a:t>
              </a:r>
              <a:r>
                <a:rPr lang="en-US" sz="1200" dirty="0"/>
                <a:t> </a:t>
              </a:r>
              <a:r>
                <a:rPr lang="en-US" sz="1200" dirty="0" err="1"/>
                <a:t>sewa</a:t>
              </a:r>
              <a:r>
                <a:rPr lang="en-US" sz="1200" dirty="0"/>
                <a:t> </a:t>
              </a:r>
              <a:r>
                <a:rPr lang="en-US" sz="1200" dirty="0" err="1"/>
                <a:t>boleh</a:t>
              </a:r>
              <a:r>
                <a:rPr lang="en-US" sz="1200" dirty="0"/>
                <a:t> </a:t>
              </a:r>
              <a:r>
                <a:rPr lang="en-US" sz="1200" dirty="0" err="1"/>
                <a:t>berbentuk</a:t>
              </a:r>
              <a:r>
                <a:rPr lang="en-US" sz="1200" dirty="0"/>
                <a:t> </a:t>
              </a:r>
              <a:r>
                <a:rPr lang="en-US" sz="1200" dirty="0" err="1"/>
                <a:t>jasa</a:t>
              </a:r>
              <a:r>
                <a:rPr lang="en-US" sz="1200" dirty="0"/>
                <a:t> (</a:t>
              </a:r>
              <a:r>
                <a:rPr lang="en-US" sz="1200" dirty="0" err="1"/>
                <a:t>manfaat</a:t>
              </a:r>
              <a:r>
                <a:rPr lang="en-US" sz="1200" dirty="0"/>
                <a:t> lain)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jenis</a:t>
              </a:r>
              <a:r>
                <a:rPr lang="en-US" sz="1200" dirty="0"/>
                <a:t> yang </a:t>
              </a:r>
              <a:r>
                <a:rPr lang="en-US" sz="1200" dirty="0" err="1"/>
                <a:t>sama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obyek</a:t>
              </a:r>
              <a:r>
                <a:rPr lang="en-US" sz="1200" dirty="0"/>
                <a:t> </a:t>
              </a:r>
              <a:r>
                <a:rPr lang="en-US" sz="1200" dirty="0" err="1"/>
                <a:t>kontrak</a:t>
              </a:r>
              <a:r>
                <a:rPr lang="en-US" sz="1200" dirty="0"/>
                <a:t> </a:t>
              </a:r>
            </a:p>
          </p:txBody>
        </p:sp>
        <p:sp>
          <p:nvSpPr>
            <p:cNvPr id="67" name="Rounded Rectangle 124">
              <a:extLst>
                <a:ext uri="{FF2B5EF4-FFF2-40B4-BE49-F238E27FC236}">
                  <a16:creationId xmlns:a16="http://schemas.microsoft.com/office/drawing/2014/main" id="{856FBD1D-EB20-47E0-A35B-9BB9B801D419}"/>
                </a:ext>
              </a:extLst>
            </p:cNvPr>
            <p:cNvSpPr/>
            <p:nvPr/>
          </p:nvSpPr>
          <p:spPr>
            <a:xfrm>
              <a:off x="933124" y="4100973"/>
              <a:ext cx="3420000" cy="82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381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ko-KR" altLang="en-US" sz="120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69860B3-61C7-402E-A364-BB1A5FD2E2A5}"/>
                </a:ext>
              </a:extLst>
            </p:cNvPr>
            <p:cNvGrpSpPr/>
            <p:nvPr/>
          </p:nvGrpSpPr>
          <p:grpSpPr>
            <a:xfrm>
              <a:off x="3603608" y="4210400"/>
              <a:ext cx="609146" cy="609146"/>
              <a:chOff x="2410349" y="1708285"/>
              <a:chExt cx="609146" cy="60914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CDFAFAB-3814-4C09-A91A-C61C091376C3}"/>
                  </a:ext>
                </a:extLst>
              </p:cNvPr>
              <p:cNvSpPr/>
              <p:nvPr/>
            </p:nvSpPr>
            <p:spPr>
              <a:xfrm>
                <a:off x="2410349" y="1708285"/>
                <a:ext cx="609146" cy="60914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ko-KR" altLang="en-US" sz="120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D51272CE-7500-4E03-BDA8-A41F9C320167}"/>
                  </a:ext>
                </a:extLst>
              </p:cNvPr>
              <p:cNvSpPr/>
              <p:nvPr/>
            </p:nvSpPr>
            <p:spPr>
              <a:xfrm>
                <a:off x="2511230" y="1798533"/>
                <a:ext cx="428650" cy="4286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200"/>
              </a:p>
            </p:txBody>
          </p: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944CD89-31F4-4D3A-B79B-86217785FD02}"/>
                </a:ext>
              </a:extLst>
            </p:cNvPr>
            <p:cNvSpPr txBox="1"/>
            <p:nvPr/>
          </p:nvSpPr>
          <p:spPr>
            <a:xfrm>
              <a:off x="1390442" y="4078389"/>
              <a:ext cx="221451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Pemenuhan</a:t>
              </a:r>
              <a:r>
                <a:rPr lang="en-US" sz="1200" dirty="0"/>
                <a:t> </a:t>
              </a:r>
              <a:r>
                <a:rPr lang="en-US" sz="1200" dirty="0" err="1"/>
                <a:t>manfaat</a:t>
              </a:r>
              <a:r>
                <a:rPr lang="en-US" sz="1200" dirty="0"/>
                <a:t> </a:t>
              </a:r>
              <a:r>
                <a:rPr lang="en-US" sz="1200" dirty="0" err="1"/>
                <a:t>harus</a:t>
              </a:r>
              <a:r>
                <a:rPr lang="en-US" sz="1200" dirty="0"/>
                <a:t> yang </a:t>
              </a:r>
              <a:r>
                <a:rPr lang="en-US" sz="1200" dirty="0" err="1"/>
                <a:t>bersifat</a:t>
              </a:r>
              <a:r>
                <a:rPr lang="en-US" sz="1200" dirty="0"/>
                <a:t> </a:t>
              </a:r>
              <a:r>
                <a:rPr lang="en-US" sz="1200" dirty="0" err="1"/>
                <a:t>dibolehkan</a:t>
              </a:r>
              <a:r>
                <a:rPr lang="en-US" sz="1200" dirty="0"/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83E5522-B620-4BFC-97F6-A7E5F90849F9}"/>
                </a:ext>
              </a:extLst>
            </p:cNvPr>
            <p:cNvSpPr txBox="1"/>
            <p:nvPr/>
          </p:nvSpPr>
          <p:spPr>
            <a:xfrm>
              <a:off x="3727456" y="4376475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955EDB4-67DB-49E2-BE12-E4CB7225A954}"/>
                </a:ext>
              </a:extLst>
            </p:cNvPr>
            <p:cNvSpPr txBox="1"/>
            <p:nvPr/>
          </p:nvSpPr>
          <p:spPr>
            <a:xfrm>
              <a:off x="8121126" y="4376475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564B0EF-B5FC-4A78-8DB4-0C0DB31202B8}"/>
                </a:ext>
              </a:extLst>
            </p:cNvPr>
            <p:cNvSpPr txBox="1"/>
            <p:nvPr/>
          </p:nvSpPr>
          <p:spPr>
            <a:xfrm>
              <a:off x="8121126" y="5511684"/>
              <a:ext cx="3614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Donut 24">
              <a:extLst>
                <a:ext uri="{FF2B5EF4-FFF2-40B4-BE49-F238E27FC236}">
                  <a16:creationId xmlns:a16="http://schemas.microsoft.com/office/drawing/2014/main" id="{8F3DD747-4624-478A-9454-07FF42DB6845}"/>
                </a:ext>
              </a:extLst>
            </p:cNvPr>
            <p:cNvSpPr/>
            <p:nvPr/>
          </p:nvSpPr>
          <p:spPr>
            <a:xfrm>
              <a:off x="5810644" y="3442260"/>
              <a:ext cx="521010" cy="525251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4" name="TextBox 83"/>
          <p:cNvSpPr txBox="1"/>
          <p:nvPr/>
        </p:nvSpPr>
        <p:spPr>
          <a:xfrm>
            <a:off x="1483633" y="226509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Ketentuan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Obyek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Ijarah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17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226509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Kewajiban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LKS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Penyewa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9016" y="1171881"/>
            <a:ext cx="10784231" cy="4599925"/>
            <a:chOff x="895967" y="1454279"/>
            <a:chExt cx="10784231" cy="4599925"/>
          </a:xfrm>
        </p:grpSpPr>
        <p:sp>
          <p:nvSpPr>
            <p:cNvPr id="11" name="Rounded Rectangle 101">
              <a:extLst>
                <a:ext uri="{FF2B5EF4-FFF2-40B4-BE49-F238E27FC236}">
                  <a16:creationId xmlns:a16="http://schemas.microsoft.com/office/drawing/2014/main" id="{65B60E7D-CDB1-4CFD-BED7-A0A5EF290B0A}"/>
                </a:ext>
              </a:extLst>
            </p:cNvPr>
            <p:cNvSpPr/>
            <p:nvPr/>
          </p:nvSpPr>
          <p:spPr>
            <a:xfrm rot="18900000">
              <a:off x="5488406" y="3279951"/>
              <a:ext cx="1183827" cy="1183827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44EDF5-5540-4971-A968-76122F9AEC2B}"/>
                </a:ext>
              </a:extLst>
            </p:cNvPr>
            <p:cNvGrpSpPr/>
            <p:nvPr/>
          </p:nvGrpSpPr>
          <p:grpSpPr>
            <a:xfrm>
              <a:off x="6246118" y="2032400"/>
              <a:ext cx="1980000" cy="1811627"/>
              <a:chOff x="4678493" y="1987706"/>
              <a:chExt cx="2712942" cy="1811627"/>
            </a:xfrm>
          </p:grpSpPr>
          <p:sp>
            <p:nvSpPr>
              <p:cNvPr id="59" name="Right Arrow 51">
                <a:extLst>
                  <a:ext uri="{FF2B5EF4-FFF2-40B4-BE49-F238E27FC236}">
                    <a16:creationId xmlns:a16="http://schemas.microsoft.com/office/drawing/2014/main" id="{1C8C60E0-C002-4582-B01B-31EA578FABB5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Isosceles Triangle 29">
                <a:extLst>
                  <a:ext uri="{FF2B5EF4-FFF2-40B4-BE49-F238E27FC236}">
                    <a16:creationId xmlns:a16="http://schemas.microsoft.com/office/drawing/2014/main" id="{FC1E121B-CF5F-4136-BFE9-4D500C60097F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3" name="Right Arrow 47">
              <a:extLst>
                <a:ext uri="{FF2B5EF4-FFF2-40B4-BE49-F238E27FC236}">
                  <a16:creationId xmlns:a16="http://schemas.microsoft.com/office/drawing/2014/main" id="{638C7192-3679-457E-8A90-6E4F1CC3833F}"/>
                </a:ext>
              </a:extLst>
            </p:cNvPr>
            <p:cNvSpPr/>
            <p:nvPr/>
          </p:nvSpPr>
          <p:spPr>
            <a:xfrm>
              <a:off x="7115445" y="3494965"/>
              <a:ext cx="1110674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29">
              <a:extLst>
                <a:ext uri="{FF2B5EF4-FFF2-40B4-BE49-F238E27FC236}">
                  <a16:creationId xmlns:a16="http://schemas.microsoft.com/office/drawing/2014/main" id="{D987B50D-6D45-4864-9D1A-94F672C5969A}"/>
                </a:ext>
              </a:extLst>
            </p:cNvPr>
            <p:cNvSpPr/>
            <p:nvPr/>
          </p:nvSpPr>
          <p:spPr>
            <a:xfrm rot="16200000">
              <a:off x="6513715" y="3451307"/>
              <a:ext cx="372495" cy="838171"/>
            </a:xfrm>
            <a:custGeom>
              <a:avLst/>
              <a:gdLst>
                <a:gd name="connsiteX0" fmla="*/ 0 w 389393"/>
                <a:gd name="connsiteY0" fmla="*/ 1077005 h 1077005"/>
                <a:gd name="connsiteX1" fmla="*/ 0 w 389393"/>
                <a:gd name="connsiteY1" fmla="*/ 0 h 1077005"/>
                <a:gd name="connsiteX2" fmla="*/ 389393 w 389393"/>
                <a:gd name="connsiteY2" fmla="*/ 1077005 h 1077005"/>
                <a:gd name="connsiteX3" fmla="*/ 0 w 389393"/>
                <a:gd name="connsiteY3" fmla="*/ 1077005 h 1077005"/>
                <a:gd name="connsiteX0" fmla="*/ 781050 w 1170443"/>
                <a:gd name="connsiteY0" fmla="*/ 943655 h 943655"/>
                <a:gd name="connsiteX1" fmla="*/ 0 w 1170443"/>
                <a:gd name="connsiteY1" fmla="*/ 0 h 943655"/>
                <a:gd name="connsiteX2" fmla="*/ 1170443 w 1170443"/>
                <a:gd name="connsiteY2" fmla="*/ 943655 h 943655"/>
                <a:gd name="connsiteX3" fmla="*/ 781050 w 1170443"/>
                <a:gd name="connsiteY3" fmla="*/ 943655 h 943655"/>
                <a:gd name="connsiteX0" fmla="*/ 776026 w 1170443"/>
                <a:gd name="connsiteY0" fmla="*/ 948417 h 948417"/>
                <a:gd name="connsiteX1" fmla="*/ 0 w 1170443"/>
                <a:gd name="connsiteY1" fmla="*/ 0 h 948417"/>
                <a:gd name="connsiteX2" fmla="*/ 1170443 w 1170443"/>
                <a:gd name="connsiteY2" fmla="*/ 943655 h 948417"/>
                <a:gd name="connsiteX3" fmla="*/ 776026 w 1170443"/>
                <a:gd name="connsiteY3" fmla="*/ 948417 h 948417"/>
                <a:gd name="connsiteX0" fmla="*/ 776026 w 1170443"/>
                <a:gd name="connsiteY0" fmla="*/ 948417 h 952860"/>
                <a:gd name="connsiteX1" fmla="*/ 0 w 1170443"/>
                <a:gd name="connsiteY1" fmla="*/ 0 h 952860"/>
                <a:gd name="connsiteX2" fmla="*/ 1170443 w 1170443"/>
                <a:gd name="connsiteY2" fmla="*/ 952860 h 952860"/>
                <a:gd name="connsiteX3" fmla="*/ 776026 w 1170443"/>
                <a:gd name="connsiteY3" fmla="*/ 948417 h 952860"/>
                <a:gd name="connsiteX0" fmla="*/ 776026 w 1163968"/>
                <a:gd name="connsiteY0" fmla="*/ 948417 h 952863"/>
                <a:gd name="connsiteX1" fmla="*/ 0 w 1163968"/>
                <a:gd name="connsiteY1" fmla="*/ 0 h 952863"/>
                <a:gd name="connsiteX2" fmla="*/ 1163968 w 1163968"/>
                <a:gd name="connsiteY2" fmla="*/ 952863 h 952863"/>
                <a:gd name="connsiteX3" fmla="*/ 776026 w 1163968"/>
                <a:gd name="connsiteY3" fmla="*/ 948417 h 952863"/>
                <a:gd name="connsiteX0" fmla="*/ 776026 w 1168993"/>
                <a:gd name="connsiteY0" fmla="*/ 948417 h 955244"/>
                <a:gd name="connsiteX1" fmla="*/ 0 w 1168993"/>
                <a:gd name="connsiteY1" fmla="*/ 0 h 955244"/>
                <a:gd name="connsiteX2" fmla="*/ 1168993 w 1168993"/>
                <a:gd name="connsiteY2" fmla="*/ 955244 h 955244"/>
                <a:gd name="connsiteX3" fmla="*/ 776026 w 1168993"/>
                <a:gd name="connsiteY3" fmla="*/ 948417 h 955244"/>
                <a:gd name="connsiteX0" fmla="*/ 776026 w 1161456"/>
                <a:gd name="connsiteY0" fmla="*/ 948417 h 948417"/>
                <a:gd name="connsiteX1" fmla="*/ 0 w 1161456"/>
                <a:gd name="connsiteY1" fmla="*/ 0 h 948417"/>
                <a:gd name="connsiteX2" fmla="*/ 1161456 w 1161456"/>
                <a:gd name="connsiteY2" fmla="*/ 945719 h 948417"/>
                <a:gd name="connsiteX3" fmla="*/ 776026 w 1161456"/>
                <a:gd name="connsiteY3" fmla="*/ 948417 h 948417"/>
                <a:gd name="connsiteX0" fmla="*/ 776026 w 1168992"/>
                <a:gd name="connsiteY0" fmla="*/ 948417 h 950484"/>
                <a:gd name="connsiteX1" fmla="*/ 0 w 1168992"/>
                <a:gd name="connsiteY1" fmla="*/ 0 h 950484"/>
                <a:gd name="connsiteX2" fmla="*/ 1168992 w 1168992"/>
                <a:gd name="connsiteY2" fmla="*/ 950484 h 950484"/>
                <a:gd name="connsiteX3" fmla="*/ 776026 w 1168992"/>
                <a:gd name="connsiteY3" fmla="*/ 948417 h 950484"/>
                <a:gd name="connsiteX0" fmla="*/ 776026 w 1176528"/>
                <a:gd name="connsiteY0" fmla="*/ 948417 h 950487"/>
                <a:gd name="connsiteX1" fmla="*/ 0 w 1176528"/>
                <a:gd name="connsiteY1" fmla="*/ 0 h 950487"/>
                <a:gd name="connsiteX2" fmla="*/ 1176528 w 1176528"/>
                <a:gd name="connsiteY2" fmla="*/ 950487 h 950487"/>
                <a:gd name="connsiteX3" fmla="*/ 776026 w 1176528"/>
                <a:gd name="connsiteY3" fmla="*/ 948417 h 950487"/>
                <a:gd name="connsiteX0" fmla="*/ 776026 w 1168992"/>
                <a:gd name="connsiteY0" fmla="*/ 948417 h 950490"/>
                <a:gd name="connsiteX1" fmla="*/ 0 w 1168992"/>
                <a:gd name="connsiteY1" fmla="*/ 0 h 950490"/>
                <a:gd name="connsiteX2" fmla="*/ 1168992 w 1168992"/>
                <a:gd name="connsiteY2" fmla="*/ 950490 h 950490"/>
                <a:gd name="connsiteX3" fmla="*/ 776026 w 1168992"/>
                <a:gd name="connsiteY3" fmla="*/ 948417 h 950490"/>
                <a:gd name="connsiteX0" fmla="*/ 776026 w 1168991"/>
                <a:gd name="connsiteY0" fmla="*/ 948417 h 948417"/>
                <a:gd name="connsiteX1" fmla="*/ 0 w 1168991"/>
                <a:gd name="connsiteY1" fmla="*/ 0 h 948417"/>
                <a:gd name="connsiteX2" fmla="*/ 1168991 w 1168991"/>
                <a:gd name="connsiteY2" fmla="*/ 948111 h 948417"/>
                <a:gd name="connsiteX3" fmla="*/ 776026 w 1168991"/>
                <a:gd name="connsiteY3" fmla="*/ 948417 h 948417"/>
                <a:gd name="connsiteX0" fmla="*/ 0 w 392965"/>
                <a:gd name="connsiteY0" fmla="*/ 595989 h 595989"/>
                <a:gd name="connsiteX1" fmla="*/ 148430 w 392965"/>
                <a:gd name="connsiteY1" fmla="*/ 0 h 595989"/>
                <a:gd name="connsiteX2" fmla="*/ 392965 w 392965"/>
                <a:gd name="connsiteY2" fmla="*/ 595683 h 595989"/>
                <a:gd name="connsiteX3" fmla="*/ 0 w 392965"/>
                <a:gd name="connsiteY3" fmla="*/ 595989 h 595989"/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4836F3-AF72-40B6-9B1C-F20537F368ED}"/>
                </a:ext>
              </a:extLst>
            </p:cNvPr>
            <p:cNvGrpSpPr/>
            <p:nvPr/>
          </p:nvGrpSpPr>
          <p:grpSpPr>
            <a:xfrm flipH="1">
              <a:off x="3978909" y="2073295"/>
              <a:ext cx="1966097" cy="1754475"/>
              <a:chOff x="4697542" y="1987706"/>
              <a:chExt cx="2693893" cy="1754475"/>
            </a:xfrm>
          </p:grpSpPr>
          <p:sp>
            <p:nvSpPr>
              <p:cNvPr id="57" name="Right Arrow 49">
                <a:extLst>
                  <a:ext uri="{FF2B5EF4-FFF2-40B4-BE49-F238E27FC236}">
                    <a16:creationId xmlns:a16="http://schemas.microsoft.com/office/drawing/2014/main" id="{690A92B7-504E-4676-B8B5-87885866BE2F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Isosceles Triangle 29">
                <a:extLst>
                  <a:ext uri="{FF2B5EF4-FFF2-40B4-BE49-F238E27FC236}">
                    <a16:creationId xmlns:a16="http://schemas.microsoft.com/office/drawing/2014/main" id="{7285006A-F07B-4373-AAD6-48B6938F3E81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D2768D-6885-4715-B052-5E0E0A91ACFC}"/>
                </a:ext>
              </a:extLst>
            </p:cNvPr>
            <p:cNvGrpSpPr/>
            <p:nvPr/>
          </p:nvGrpSpPr>
          <p:grpSpPr>
            <a:xfrm flipV="1">
              <a:off x="6257082" y="3870305"/>
              <a:ext cx="1980000" cy="1811627"/>
              <a:chOff x="4678493" y="1987706"/>
              <a:chExt cx="2712942" cy="1811627"/>
            </a:xfrm>
          </p:grpSpPr>
          <p:sp>
            <p:nvSpPr>
              <p:cNvPr id="55" name="Right Arrow 61">
                <a:extLst>
                  <a:ext uri="{FF2B5EF4-FFF2-40B4-BE49-F238E27FC236}">
                    <a16:creationId xmlns:a16="http://schemas.microsoft.com/office/drawing/2014/main" id="{672455B4-DC91-41E7-8ED0-D370D4980354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Isosceles Triangle 29">
                <a:extLst>
                  <a:ext uri="{FF2B5EF4-FFF2-40B4-BE49-F238E27FC236}">
                    <a16:creationId xmlns:a16="http://schemas.microsoft.com/office/drawing/2014/main" id="{5B0A2B59-5FAA-4245-A05B-45D0210DABA5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20B9D7D-4DE9-4BF6-BE08-F8C3E8A30D6D}"/>
                </a:ext>
              </a:extLst>
            </p:cNvPr>
            <p:cNvGrpSpPr/>
            <p:nvPr/>
          </p:nvGrpSpPr>
          <p:grpSpPr>
            <a:xfrm flipH="1" flipV="1">
              <a:off x="3967947" y="3886562"/>
              <a:ext cx="1966097" cy="1754475"/>
              <a:chOff x="4697542" y="1987706"/>
              <a:chExt cx="2693893" cy="1754475"/>
            </a:xfrm>
          </p:grpSpPr>
          <p:sp>
            <p:nvSpPr>
              <p:cNvPr id="53" name="Right Arrow 59">
                <a:extLst>
                  <a:ext uri="{FF2B5EF4-FFF2-40B4-BE49-F238E27FC236}">
                    <a16:creationId xmlns:a16="http://schemas.microsoft.com/office/drawing/2014/main" id="{1717902D-1C8A-488D-B601-4983D524612B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Isosceles Triangle 29">
                <a:extLst>
                  <a:ext uri="{FF2B5EF4-FFF2-40B4-BE49-F238E27FC236}">
                    <a16:creationId xmlns:a16="http://schemas.microsoft.com/office/drawing/2014/main" id="{853FF501-A466-4EA7-9C33-89A69D8FA20E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FD54D3B-4B53-433A-B2E1-E923C952FA0B}"/>
                </a:ext>
              </a:extLst>
            </p:cNvPr>
            <p:cNvGrpSpPr/>
            <p:nvPr/>
          </p:nvGrpSpPr>
          <p:grpSpPr>
            <a:xfrm flipH="1">
              <a:off x="3967947" y="3494965"/>
              <a:ext cx="1945242" cy="753796"/>
              <a:chOff x="4726118" y="1987706"/>
              <a:chExt cx="2665317" cy="753796"/>
            </a:xfrm>
          </p:grpSpPr>
          <p:sp>
            <p:nvSpPr>
              <p:cNvPr id="51" name="Right Arrow 57">
                <a:extLst>
                  <a:ext uri="{FF2B5EF4-FFF2-40B4-BE49-F238E27FC236}">
                    <a16:creationId xmlns:a16="http://schemas.microsoft.com/office/drawing/2014/main" id="{D77EC948-D109-416A-936C-9895CDBFA537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Isosceles Triangle 29">
                <a:extLst>
                  <a:ext uri="{FF2B5EF4-FFF2-40B4-BE49-F238E27FC236}">
                    <a16:creationId xmlns:a16="http://schemas.microsoft.com/office/drawing/2014/main" id="{0621B3B6-16BB-482E-BA03-90EA925E2C92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>
                      <a:lumMod val="10000"/>
                    </a:schemeClr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A11475E-4B1A-4CB6-A731-0F35C1AD6C43}"/>
                </a:ext>
              </a:extLst>
            </p:cNvPr>
            <p:cNvSpPr txBox="1"/>
            <p:nvPr/>
          </p:nvSpPr>
          <p:spPr>
            <a:xfrm>
              <a:off x="9024436" y="1954731"/>
              <a:ext cx="26557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Membayar</a:t>
              </a:r>
              <a:r>
                <a:rPr lang="en-US" sz="1200" dirty="0"/>
                <a:t> </a:t>
              </a:r>
              <a:r>
                <a:rPr lang="en-US" sz="1200" dirty="0" err="1"/>
                <a:t>sewa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bertanggung</a:t>
              </a:r>
              <a:r>
                <a:rPr lang="en-US" sz="1200" dirty="0"/>
                <a:t> </a:t>
              </a:r>
              <a:r>
                <a:rPr lang="en-US" sz="1200" dirty="0" err="1"/>
                <a:t>jawab</a:t>
              </a:r>
              <a:r>
                <a:rPr lang="en-US" sz="1200" dirty="0"/>
                <a:t> </a:t>
              </a:r>
              <a:r>
                <a:rPr lang="en-US" sz="1200" dirty="0" err="1"/>
                <a:t>untuk</a:t>
              </a:r>
              <a:r>
                <a:rPr lang="en-US" sz="1200" dirty="0"/>
                <a:t> </a:t>
              </a:r>
              <a:r>
                <a:rPr lang="en-US" sz="1200" dirty="0" err="1"/>
                <a:t>menjaga</a:t>
              </a:r>
              <a:r>
                <a:rPr lang="en-US" sz="1200" dirty="0"/>
                <a:t> </a:t>
              </a:r>
              <a:r>
                <a:rPr lang="en-US" sz="1200" dirty="0" err="1"/>
                <a:t>keutuhan</a:t>
              </a:r>
              <a:r>
                <a:rPr lang="en-US" sz="1200" dirty="0"/>
                <a:t> </a:t>
              </a:r>
              <a:r>
                <a:rPr lang="en-US" sz="1200" dirty="0" err="1"/>
                <a:t>aset</a:t>
              </a:r>
              <a:r>
                <a:rPr lang="en-US" sz="1200" dirty="0"/>
                <a:t> yang </a:t>
              </a:r>
              <a:r>
                <a:rPr lang="en-US" sz="1200" dirty="0" err="1"/>
                <a:t>disewa</a:t>
              </a:r>
              <a:r>
                <a:rPr lang="en-US" sz="1200" dirty="0"/>
                <a:t> </a:t>
              </a:r>
              <a:r>
                <a:rPr lang="en-US" sz="1200" dirty="0" err="1"/>
                <a:t>serta</a:t>
              </a:r>
              <a:r>
                <a:rPr lang="en-US" sz="1200" dirty="0"/>
                <a:t> </a:t>
              </a:r>
              <a:r>
                <a:rPr lang="en-US" sz="1200" dirty="0" err="1"/>
                <a:t>menggunakannya</a:t>
              </a:r>
              <a:r>
                <a:rPr lang="en-US" sz="1200" dirty="0"/>
                <a:t> </a:t>
              </a:r>
              <a:r>
                <a:rPr lang="en-US" sz="1200" dirty="0" err="1"/>
                <a:t>sesuai</a:t>
              </a:r>
              <a:r>
                <a:rPr lang="en-US" sz="1200" dirty="0"/>
                <a:t> </a:t>
              </a:r>
              <a:r>
                <a:rPr lang="en-US" sz="1200" dirty="0" err="1"/>
                <a:t>kontrak</a:t>
              </a:r>
              <a:r>
                <a:rPr lang="en-US" sz="1200" dirty="0"/>
                <a:t>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645A75-7AC7-4D83-910C-109F81DED0B2}"/>
                </a:ext>
              </a:extLst>
            </p:cNvPr>
            <p:cNvSpPr txBox="1"/>
            <p:nvPr/>
          </p:nvSpPr>
          <p:spPr>
            <a:xfrm>
              <a:off x="9069504" y="3435349"/>
              <a:ext cx="2319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Menanggung</a:t>
              </a:r>
              <a:r>
                <a:rPr lang="en-US" sz="1200" dirty="0"/>
                <a:t> </a:t>
              </a:r>
              <a:r>
                <a:rPr lang="en-US" sz="1200" dirty="0" err="1"/>
                <a:t>biaya</a:t>
              </a:r>
              <a:r>
                <a:rPr lang="en-US" sz="1200" dirty="0"/>
                <a:t> </a:t>
              </a:r>
              <a:r>
                <a:rPr lang="en-US" sz="1200" dirty="0" err="1"/>
                <a:t>pemeliharaan</a:t>
              </a:r>
              <a:r>
                <a:rPr lang="en-US" sz="1200" dirty="0"/>
                <a:t> </a:t>
              </a:r>
              <a:r>
                <a:rPr lang="en-US" sz="1200" dirty="0" err="1"/>
                <a:t>aset</a:t>
              </a:r>
              <a:r>
                <a:rPr lang="en-US" sz="1200" dirty="0"/>
                <a:t> yang </a:t>
              </a:r>
              <a:r>
                <a:rPr lang="en-US" sz="1200" dirty="0" err="1"/>
                <a:t>sifatnya</a:t>
              </a:r>
              <a:r>
                <a:rPr lang="en-US" sz="1200" dirty="0"/>
                <a:t> </a:t>
              </a:r>
              <a:r>
                <a:rPr lang="en-US" sz="1200" dirty="0" err="1"/>
                <a:t>ringan</a:t>
              </a:r>
              <a:r>
                <a:rPr lang="en-US" sz="1200" dirty="0"/>
                <a:t> (</a:t>
              </a:r>
              <a:r>
                <a:rPr lang="en-US" sz="1200" dirty="0" err="1"/>
                <a:t>tidak</a:t>
              </a:r>
              <a:r>
                <a:rPr lang="en-US" sz="1200" dirty="0"/>
                <a:t> </a:t>
              </a:r>
              <a:r>
                <a:rPr lang="en-US" sz="1200" dirty="0" err="1"/>
                <a:t>materiil</a:t>
              </a:r>
              <a:r>
                <a:rPr lang="en-US" sz="1200" dirty="0"/>
                <a:t>)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75B570-7C1B-4262-B23B-977032412C28}"/>
                </a:ext>
              </a:extLst>
            </p:cNvPr>
            <p:cNvSpPr txBox="1"/>
            <p:nvPr/>
          </p:nvSpPr>
          <p:spPr>
            <a:xfrm>
              <a:off x="9069504" y="4669209"/>
              <a:ext cx="26028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/>
            </a:p>
            <a:p>
              <a:r>
                <a:rPr lang="en-US" sz="1200" dirty="0" err="1"/>
                <a:t>Jika</a:t>
              </a:r>
              <a:r>
                <a:rPr lang="en-US" sz="1200" dirty="0"/>
                <a:t> </a:t>
              </a:r>
              <a:r>
                <a:rPr lang="en-US" sz="1200" dirty="0" err="1"/>
                <a:t>aset</a:t>
              </a:r>
              <a:r>
                <a:rPr lang="en-US" sz="1200" dirty="0"/>
                <a:t> yang </a:t>
              </a:r>
              <a:r>
                <a:rPr lang="en-US" sz="1200" dirty="0" err="1"/>
                <a:t>disewa</a:t>
              </a:r>
              <a:r>
                <a:rPr lang="en-US" sz="1200" dirty="0"/>
                <a:t> </a:t>
              </a:r>
              <a:r>
                <a:rPr lang="en-US" sz="1200" dirty="0" err="1"/>
                <a:t>rusak</a:t>
              </a:r>
              <a:r>
                <a:rPr lang="en-US" sz="1200" dirty="0"/>
                <a:t>, </a:t>
              </a:r>
              <a:r>
                <a:rPr lang="en-US" sz="1200" dirty="0" err="1"/>
                <a:t>bukan</a:t>
              </a:r>
              <a:r>
                <a:rPr lang="en-US" sz="1200" dirty="0"/>
                <a:t> </a:t>
              </a:r>
              <a:r>
                <a:rPr lang="en-US" sz="1200" dirty="0" err="1"/>
                <a:t>karena</a:t>
              </a:r>
              <a:r>
                <a:rPr lang="en-US" sz="1200" dirty="0"/>
                <a:t> </a:t>
              </a:r>
              <a:r>
                <a:rPr lang="en-US" sz="1200" dirty="0" err="1"/>
                <a:t>pelanggaran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penggunaan</a:t>
              </a:r>
              <a:r>
                <a:rPr lang="en-US" sz="1200" dirty="0"/>
                <a:t> yang </a:t>
              </a:r>
              <a:r>
                <a:rPr lang="en-US" sz="1200" dirty="0" err="1"/>
                <a:t>dibolehkan</a:t>
              </a:r>
              <a:r>
                <a:rPr lang="en-US" sz="1200" dirty="0"/>
                <a:t>, </a:t>
              </a:r>
              <a:r>
                <a:rPr lang="en-US" sz="1200" dirty="0" err="1"/>
                <a:t>juga</a:t>
              </a:r>
              <a:r>
                <a:rPr lang="en-US" sz="1200" dirty="0"/>
                <a:t> </a:t>
              </a:r>
              <a:r>
                <a:rPr lang="en-US" sz="1200" dirty="0" err="1"/>
                <a:t>bukan</a:t>
              </a:r>
              <a:r>
                <a:rPr lang="en-US" sz="1200" dirty="0"/>
                <a:t> </a:t>
              </a:r>
              <a:r>
                <a:rPr lang="en-US" sz="1200" dirty="0" err="1"/>
                <a:t>karena</a:t>
              </a:r>
              <a:r>
                <a:rPr lang="en-US" sz="1200" dirty="0"/>
                <a:t> </a:t>
              </a:r>
              <a:r>
                <a:rPr lang="en-US" sz="1200" dirty="0" err="1"/>
                <a:t>kelalaian</a:t>
              </a:r>
              <a:r>
                <a:rPr lang="en-US" sz="1200" dirty="0"/>
                <a:t> </a:t>
              </a:r>
              <a:r>
                <a:rPr lang="en-US" sz="1200" dirty="0" err="1"/>
                <a:t>pihak</a:t>
              </a:r>
              <a:r>
                <a:rPr lang="en-US" sz="1200" dirty="0"/>
                <a:t> </a:t>
              </a:r>
              <a:r>
                <a:rPr lang="en-US" sz="1200" dirty="0" err="1"/>
                <a:t>penyewa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menjaganya</a:t>
              </a:r>
              <a:r>
                <a:rPr lang="en-US" sz="1200" dirty="0"/>
                <a:t>, </a:t>
              </a:r>
              <a:r>
                <a:rPr lang="en-US" sz="1200" dirty="0" err="1"/>
                <a:t>ia</a:t>
              </a:r>
              <a:r>
                <a:rPr lang="en-US" sz="1200" dirty="0"/>
                <a:t> </a:t>
              </a:r>
              <a:r>
                <a:rPr lang="en-US" sz="1200" dirty="0" err="1"/>
                <a:t>tidak</a:t>
              </a:r>
              <a:r>
                <a:rPr lang="en-US" sz="1200" dirty="0"/>
                <a:t> </a:t>
              </a:r>
              <a:r>
                <a:rPr lang="en-US" sz="1200" dirty="0" err="1"/>
                <a:t>bertanggung</a:t>
              </a:r>
              <a:r>
                <a:rPr lang="en-US" sz="1200" dirty="0"/>
                <a:t> </a:t>
              </a:r>
              <a:r>
                <a:rPr lang="en-US" sz="1200" dirty="0" err="1"/>
                <a:t>jawab</a:t>
              </a:r>
              <a:r>
                <a:rPr lang="en-US" sz="1200" dirty="0"/>
                <a:t> </a:t>
              </a:r>
              <a:r>
                <a:rPr lang="en-US" sz="1200" dirty="0" err="1"/>
                <a:t>atas</a:t>
              </a:r>
              <a:r>
                <a:rPr lang="en-US" sz="1200" dirty="0"/>
                <a:t> </a:t>
              </a:r>
              <a:r>
                <a:rPr lang="en-US" sz="1200" dirty="0" err="1"/>
                <a:t>kerusakan</a:t>
              </a:r>
              <a:r>
                <a:rPr lang="en-US" sz="1200" dirty="0"/>
                <a:t> </a:t>
              </a:r>
              <a:r>
                <a:rPr lang="en-US" sz="1200" dirty="0" err="1"/>
                <a:t>tersebut</a:t>
              </a:r>
              <a:r>
                <a:rPr lang="en-US" sz="1200" dirty="0"/>
                <a:t>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697C871-A970-475D-8EA0-2AA9F28CEF46}"/>
                </a:ext>
              </a:extLst>
            </p:cNvPr>
            <p:cNvSpPr txBox="1"/>
            <p:nvPr/>
          </p:nvSpPr>
          <p:spPr>
            <a:xfrm>
              <a:off x="896914" y="1955832"/>
              <a:ext cx="221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dirty="0"/>
            </a:p>
            <a:p>
              <a:pPr algn="r"/>
              <a:r>
                <a:rPr lang="en-US" sz="1200" dirty="0" err="1"/>
                <a:t>Menyediakan</a:t>
              </a:r>
              <a:r>
                <a:rPr lang="en-US" sz="1200" dirty="0"/>
                <a:t> </a:t>
              </a:r>
              <a:r>
                <a:rPr lang="en-US" sz="1200" dirty="0" err="1"/>
                <a:t>aset</a:t>
              </a:r>
              <a:r>
                <a:rPr lang="en-US" sz="1200" dirty="0"/>
                <a:t> yang </a:t>
              </a:r>
              <a:r>
                <a:rPr lang="en-US" sz="1200" dirty="0" err="1"/>
                <a:t>disewakan</a:t>
              </a:r>
              <a:r>
                <a:rPr lang="en-US" sz="1200" dirty="0"/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6887C53-4260-49E5-8F5A-12D32351DECA}"/>
                </a:ext>
              </a:extLst>
            </p:cNvPr>
            <p:cNvSpPr txBox="1"/>
            <p:nvPr/>
          </p:nvSpPr>
          <p:spPr>
            <a:xfrm>
              <a:off x="895967" y="3431964"/>
              <a:ext cx="221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dirty="0"/>
            </a:p>
            <a:p>
              <a:pPr algn="r"/>
              <a:r>
                <a:rPr lang="en-US" sz="1200" dirty="0" err="1"/>
                <a:t>Menanggung</a:t>
              </a:r>
              <a:r>
                <a:rPr lang="en-US" sz="1200" dirty="0"/>
                <a:t> </a:t>
              </a:r>
              <a:r>
                <a:rPr lang="en-US" sz="1200" dirty="0" err="1"/>
                <a:t>biaya</a:t>
              </a:r>
              <a:r>
                <a:rPr lang="en-US" sz="1200" dirty="0"/>
                <a:t> </a:t>
              </a:r>
              <a:r>
                <a:rPr lang="en-US" sz="1200" dirty="0" err="1"/>
                <a:t>pemeliharaan</a:t>
              </a:r>
              <a:r>
                <a:rPr lang="en-US" sz="1200" dirty="0"/>
                <a:t> </a:t>
              </a:r>
              <a:r>
                <a:rPr lang="en-US" sz="1200" dirty="0" err="1"/>
                <a:t>aset</a:t>
              </a:r>
              <a:r>
                <a:rPr lang="en-US" sz="1200" dirty="0"/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9438D6-A628-4177-B352-3E39564F3C94}"/>
                </a:ext>
              </a:extLst>
            </p:cNvPr>
            <p:cNvSpPr txBox="1"/>
            <p:nvPr/>
          </p:nvSpPr>
          <p:spPr>
            <a:xfrm>
              <a:off x="926654" y="4808112"/>
              <a:ext cx="2215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dirty="0"/>
            </a:p>
            <a:p>
              <a:pPr algn="r"/>
              <a:r>
                <a:rPr lang="en-US" sz="1200" dirty="0" err="1"/>
                <a:t>Menjaminan</a:t>
              </a:r>
              <a:r>
                <a:rPr lang="en-US" sz="1200" dirty="0"/>
                <a:t> </a:t>
              </a:r>
              <a:r>
                <a:rPr lang="en-US" sz="1200" dirty="0" err="1"/>
                <a:t>bila</a:t>
              </a:r>
              <a:r>
                <a:rPr lang="en-US" sz="1200" dirty="0"/>
                <a:t> </a:t>
              </a:r>
              <a:r>
                <a:rPr lang="en-US" sz="1200" dirty="0" err="1"/>
                <a:t>terdapat</a:t>
              </a:r>
              <a:r>
                <a:rPr lang="en-US" sz="1200" dirty="0"/>
                <a:t> </a:t>
              </a:r>
              <a:r>
                <a:rPr lang="en-US" sz="1200" dirty="0" err="1"/>
                <a:t>cacat</a:t>
              </a:r>
              <a:r>
                <a:rPr lang="en-US" sz="1200" dirty="0"/>
                <a:t> </a:t>
              </a:r>
              <a:r>
                <a:rPr lang="en-US" sz="1200" dirty="0" err="1"/>
                <a:t>pada</a:t>
              </a:r>
              <a:r>
                <a:rPr lang="en-US" sz="1200" dirty="0"/>
                <a:t> </a:t>
              </a:r>
              <a:r>
                <a:rPr lang="en-US" sz="1200" dirty="0" err="1"/>
                <a:t>aset</a:t>
              </a:r>
              <a:r>
                <a:rPr lang="en-US" sz="1200" dirty="0"/>
                <a:t> yang </a:t>
              </a:r>
              <a:r>
                <a:rPr lang="en-US" sz="1200" dirty="0" err="1"/>
                <a:t>disewakan</a:t>
              </a:r>
              <a:r>
                <a:rPr lang="en-US" sz="1200" dirty="0"/>
                <a:t>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3E2CB9-39C9-4E4A-87F6-20D253F3F805}"/>
                </a:ext>
              </a:extLst>
            </p:cNvPr>
            <p:cNvSpPr txBox="1"/>
            <p:nvPr/>
          </p:nvSpPr>
          <p:spPr>
            <a:xfrm>
              <a:off x="909985" y="1454279"/>
              <a:ext cx="2591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Kewajiban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LKS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Pemberi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Sewa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102">
              <a:extLst>
                <a:ext uri="{FF2B5EF4-FFF2-40B4-BE49-F238E27FC236}">
                  <a16:creationId xmlns:a16="http://schemas.microsoft.com/office/drawing/2014/main" id="{5BBA4220-9FCE-4889-AD90-7BD8BDE44ED9}"/>
                </a:ext>
              </a:extLst>
            </p:cNvPr>
            <p:cNvSpPr/>
            <p:nvPr/>
          </p:nvSpPr>
          <p:spPr>
            <a:xfrm rot="18900000">
              <a:off x="5575108" y="3366653"/>
              <a:ext cx="1010420" cy="1010420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3C5660C5-8A4E-4694-9A8F-9AD40FD09618}"/>
                </a:ext>
              </a:extLst>
            </p:cNvPr>
            <p:cNvSpPr/>
            <p:nvPr/>
          </p:nvSpPr>
          <p:spPr>
            <a:xfrm>
              <a:off x="8555359" y="2206262"/>
              <a:ext cx="301634" cy="399178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2C8775E9-E6B8-4FE5-9444-BC69BEFC0573}"/>
                </a:ext>
              </a:extLst>
            </p:cNvPr>
            <p:cNvSpPr/>
            <p:nvPr/>
          </p:nvSpPr>
          <p:spPr>
            <a:xfrm>
              <a:off x="3344410" y="2237320"/>
              <a:ext cx="410625" cy="417478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DE69FA14-24E8-467C-9AD0-228FB21D71A3}"/>
                </a:ext>
              </a:extLst>
            </p:cNvPr>
            <p:cNvSpPr/>
            <p:nvPr/>
          </p:nvSpPr>
          <p:spPr>
            <a:xfrm rot="2700000">
              <a:off x="3411889" y="4981240"/>
              <a:ext cx="315590" cy="56579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3A51FBAC-57E9-49B7-82FC-9BF23189D6EF}"/>
                </a:ext>
              </a:extLst>
            </p:cNvPr>
            <p:cNvSpPr/>
            <p:nvPr/>
          </p:nvSpPr>
          <p:spPr>
            <a:xfrm flipH="1">
              <a:off x="8473754" y="3694828"/>
              <a:ext cx="464843" cy="383467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Teardrop 1">
              <a:extLst>
                <a:ext uri="{FF2B5EF4-FFF2-40B4-BE49-F238E27FC236}">
                  <a16:creationId xmlns:a16="http://schemas.microsoft.com/office/drawing/2014/main" id="{29414EF5-5338-43AA-B313-F5BD5B4BE10C}"/>
                </a:ext>
              </a:extLst>
            </p:cNvPr>
            <p:cNvSpPr/>
            <p:nvPr/>
          </p:nvSpPr>
          <p:spPr>
            <a:xfrm rot="18805991">
              <a:off x="8482548" y="5045761"/>
              <a:ext cx="447253" cy="442587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339A561D-147C-4213-B4B3-E151886B8100}"/>
                </a:ext>
              </a:extLst>
            </p:cNvPr>
            <p:cNvSpPr/>
            <p:nvPr/>
          </p:nvSpPr>
          <p:spPr>
            <a:xfrm>
              <a:off x="3332433" y="3697660"/>
              <a:ext cx="462098" cy="38627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Left Arrow 1">
              <a:extLst>
                <a:ext uri="{FF2B5EF4-FFF2-40B4-BE49-F238E27FC236}">
                  <a16:creationId xmlns:a16="http://schemas.microsoft.com/office/drawing/2014/main" id="{3E2C8FB5-E2B4-4417-B823-26DA25DD62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618" y="3529783"/>
              <a:ext cx="645721" cy="628487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03E2CB9-39C9-4E4A-87F6-20D253F3F805}"/>
              </a:ext>
            </a:extLst>
          </p:cNvPr>
          <p:cNvSpPr txBox="1"/>
          <p:nvPr/>
        </p:nvSpPr>
        <p:spPr>
          <a:xfrm>
            <a:off x="8328408" y="1074878"/>
            <a:ext cx="2591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Kewajiban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Nasabah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Penyewa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18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6" b="25096"/>
          <a:stretch>
            <a:fillRect/>
          </a:stretch>
        </p:blipFill>
        <p:spPr>
          <a:xfrm>
            <a:off x="-21011" y="-37984"/>
            <a:ext cx="12192000" cy="3429000"/>
          </a:xfr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altLang="ko-KR" sz="3600" dirty="0" err="1"/>
              <a:t>Akad</a:t>
            </a:r>
            <a:r>
              <a:rPr lang="en-US" altLang="ko-KR" sz="3600" dirty="0"/>
              <a:t> </a:t>
            </a:r>
            <a:r>
              <a:rPr lang="en-US" altLang="ko-KR" sz="3600" dirty="0" err="1"/>
              <a:t>dan</a:t>
            </a:r>
            <a:r>
              <a:rPr lang="en-US" altLang="ko-KR" sz="3600" dirty="0"/>
              <a:t> </a:t>
            </a:r>
            <a:r>
              <a:rPr lang="en-US" altLang="ko-KR" sz="3600" dirty="0" err="1"/>
              <a:t>Produk</a:t>
            </a:r>
            <a:r>
              <a:rPr lang="en-US" altLang="ko-KR" sz="3600" dirty="0"/>
              <a:t> </a:t>
            </a:r>
            <a:r>
              <a:rPr lang="en-US" altLang="ko-KR" sz="3600" dirty="0" err="1"/>
              <a:t>Penyimpanan</a:t>
            </a:r>
            <a:r>
              <a:rPr lang="en-US" altLang="ko-KR" sz="3600" dirty="0"/>
              <a:t> Dana </a:t>
            </a:r>
            <a:r>
              <a:rPr lang="en-US" altLang="ko-KR" sz="3600" dirty="0" err="1"/>
              <a:t>pada</a:t>
            </a:r>
            <a:r>
              <a:rPr lang="en-US" altLang="ko-KR" sz="3600" dirty="0"/>
              <a:t> Bank Islam</a:t>
            </a:r>
            <a:endParaRPr lang="ko-KR" altLang="en-US" sz="3600" dirty="0"/>
          </a:p>
        </p:txBody>
      </p:sp>
      <p:sp>
        <p:nvSpPr>
          <p:cNvPr id="6" name="Teardrop 5"/>
          <p:cNvSpPr/>
          <p:nvPr/>
        </p:nvSpPr>
        <p:spPr>
          <a:xfrm rot="8100000">
            <a:off x="5378333" y="2710791"/>
            <a:ext cx="1435335" cy="1435335"/>
          </a:xfrm>
          <a:prstGeom prst="teardrop">
            <a:avLst/>
          </a:prstGeom>
          <a:solidFill>
            <a:schemeClr val="tx2">
              <a:lumMod val="7500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11575" y="3043873"/>
            <a:ext cx="768848" cy="62052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grpSp>
        <p:nvGrpSpPr>
          <p:cNvPr id="15" name="Group 14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2426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226509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Contoh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Pembiayaan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Ijarah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091" y="1765144"/>
            <a:ext cx="52745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Bpk</a:t>
            </a:r>
            <a:r>
              <a:rPr lang="en-US" sz="1600" dirty="0">
                <a:solidFill>
                  <a:srgbClr val="000000"/>
                </a:solidFill>
              </a:rPr>
              <a:t>. Ahmad </a:t>
            </a:r>
            <a:r>
              <a:rPr lang="en-US" sz="1600" dirty="0" err="1">
                <a:solidFill>
                  <a:srgbClr val="000000"/>
                </a:solidFill>
              </a:rPr>
              <a:t>hendak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menyewa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sebuah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ruang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perkantoran</a:t>
            </a:r>
            <a:r>
              <a:rPr lang="en-US" sz="1600" dirty="0">
                <a:solidFill>
                  <a:srgbClr val="000000"/>
                </a:solidFill>
              </a:rPr>
              <a:t> di</a:t>
            </a:r>
            <a:r>
              <a:rPr lang="id-ID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sebuah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gedung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selama</a:t>
            </a:r>
            <a:r>
              <a:rPr lang="en-US" sz="1600" dirty="0">
                <a:solidFill>
                  <a:srgbClr val="000000"/>
                </a:solidFill>
              </a:rPr>
              <a:t> 1 </a:t>
            </a:r>
            <a:r>
              <a:rPr lang="en-US" sz="1600" dirty="0" err="1">
                <a:solidFill>
                  <a:srgbClr val="000000"/>
                </a:solidFill>
              </a:rPr>
              <a:t>tahun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mulai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tanggal</a:t>
            </a:r>
            <a:r>
              <a:rPr lang="en-US" sz="1600" dirty="0">
                <a:solidFill>
                  <a:srgbClr val="000000"/>
                </a:solidFill>
              </a:rPr>
              <a:t> 1 Mei 2002 </a:t>
            </a:r>
            <a:r>
              <a:rPr lang="en-US" sz="1600" dirty="0" err="1">
                <a:solidFill>
                  <a:srgbClr val="000000"/>
                </a:solidFill>
              </a:rPr>
              <a:t>sampai</a:t>
            </a:r>
            <a:r>
              <a:rPr lang="en-US" sz="1600" dirty="0">
                <a:solidFill>
                  <a:srgbClr val="000000"/>
                </a:solidFill>
              </a:rPr>
              <a:t> 1 Mei 2003. </a:t>
            </a:r>
            <a:r>
              <a:rPr lang="en-US" sz="1600" dirty="0" err="1">
                <a:solidFill>
                  <a:srgbClr val="000000"/>
                </a:solidFill>
              </a:rPr>
              <a:t>Pemilik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gedung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menginginkan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pembayaran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sewa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secara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tunai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dimuka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sebesar</a:t>
            </a:r>
            <a:r>
              <a:rPr lang="en-US" sz="1600" dirty="0">
                <a:solidFill>
                  <a:srgbClr val="000000"/>
                </a:solidFill>
              </a:rPr>
              <a:t> Rp.240 </a:t>
            </a:r>
            <a:r>
              <a:rPr lang="en-US" sz="1600" dirty="0" err="1">
                <a:solidFill>
                  <a:srgbClr val="000000"/>
                </a:solidFill>
              </a:rPr>
              <a:t>juta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pembayaran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tersebut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kemampuan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keuangan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Bpk.Ahmad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tidak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memungkinkan</a:t>
            </a:r>
            <a:r>
              <a:rPr lang="en-US" sz="1600" dirty="0">
                <a:solidFill>
                  <a:srgbClr val="000000"/>
                </a:solidFill>
              </a:rPr>
              <a:t> . </a:t>
            </a:r>
            <a:r>
              <a:rPr lang="en-US" sz="1600" dirty="0" err="1">
                <a:solidFill>
                  <a:srgbClr val="000000"/>
                </a:solidFill>
              </a:rPr>
              <a:t>Bpk.Ahmad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hanya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dapat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membayar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sewa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secara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angsuran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perbulan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Untuk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memecahkan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masalah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Bpk</a:t>
            </a:r>
            <a:r>
              <a:rPr lang="en-US" sz="1600" dirty="0">
                <a:solidFill>
                  <a:srgbClr val="000000"/>
                </a:solidFill>
              </a:rPr>
              <a:t>. Ahmad </a:t>
            </a:r>
            <a:r>
              <a:rPr lang="en-US" sz="1600" dirty="0" err="1">
                <a:solidFill>
                  <a:srgbClr val="000000"/>
                </a:solidFill>
              </a:rPr>
              <a:t>mendatangi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sebuah</a:t>
            </a:r>
            <a:r>
              <a:rPr lang="en-US" sz="1600" dirty="0">
                <a:solidFill>
                  <a:srgbClr val="000000"/>
                </a:solidFill>
              </a:rPr>
              <a:t> bank </a:t>
            </a:r>
            <a:r>
              <a:rPr lang="en-US" sz="1600" dirty="0" err="1">
                <a:solidFill>
                  <a:srgbClr val="000000"/>
                </a:solidFill>
              </a:rPr>
              <a:t>syariah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untuk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meminta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pembiayaan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memaparkan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kondisi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kebutuhan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keuangannya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(required rate of </a:t>
            </a:r>
            <a:r>
              <a:rPr lang="en-US" sz="1600" dirty="0" err="1">
                <a:solidFill>
                  <a:srgbClr val="000000"/>
                </a:solidFill>
              </a:rPr>
              <a:t>profitbank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sebesar</a:t>
            </a:r>
            <a:r>
              <a:rPr lang="en-US" sz="1600" dirty="0">
                <a:solidFill>
                  <a:srgbClr val="000000"/>
                </a:solidFill>
              </a:rPr>
              <a:t> 20%).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7845" y="1765144"/>
            <a:ext cx="69380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Analisa</a:t>
            </a:r>
            <a:r>
              <a:rPr lang="en-US" sz="1600" dirty="0">
                <a:solidFill>
                  <a:srgbClr val="000000"/>
                </a:solidFill>
              </a:rPr>
              <a:t> Bank</a:t>
            </a:r>
          </a:p>
          <a:p>
            <a:r>
              <a:rPr lang="fi-FI" sz="1600" dirty="0">
                <a:solidFill>
                  <a:srgbClr val="000000"/>
                </a:solidFill>
              </a:rPr>
              <a:t>-Harga sewa 1 tahun (tunai dimuka) 	: Rp.240.000.000,-</a:t>
            </a:r>
          </a:p>
          <a:p>
            <a:r>
              <a:rPr lang="en-US" sz="1600" dirty="0">
                <a:solidFill>
                  <a:srgbClr val="000000"/>
                </a:solidFill>
              </a:rPr>
              <a:t>-Required rate of profit bank (20%) 	: </a:t>
            </a:r>
            <a:r>
              <a:rPr lang="en-US" sz="1600" dirty="0" err="1">
                <a:solidFill>
                  <a:srgbClr val="000000"/>
                </a:solidFill>
              </a:rPr>
              <a:t>Rp</a:t>
            </a:r>
            <a:r>
              <a:rPr lang="en-US" sz="1600" dirty="0">
                <a:solidFill>
                  <a:srgbClr val="000000"/>
                </a:solidFill>
              </a:rPr>
              <a:t>. 48.000.000,-</a:t>
            </a:r>
          </a:p>
          <a:p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err="1">
                <a:solidFill>
                  <a:srgbClr val="000000"/>
                </a:solidFill>
              </a:rPr>
              <a:t>Harga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sewa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kepada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nasabah</a:t>
            </a:r>
            <a:r>
              <a:rPr lang="en-US" sz="1600" dirty="0">
                <a:solidFill>
                  <a:srgbClr val="000000"/>
                </a:solidFill>
              </a:rPr>
              <a:t> 		: Rp.288.000.000,-</a:t>
            </a:r>
          </a:p>
          <a:p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err="1">
                <a:solidFill>
                  <a:srgbClr val="000000"/>
                </a:solidFill>
              </a:rPr>
              <a:t>Periode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pembiayaan</a:t>
            </a:r>
            <a:r>
              <a:rPr lang="en-US" sz="1600" dirty="0">
                <a:solidFill>
                  <a:srgbClr val="000000"/>
                </a:solidFill>
              </a:rPr>
              <a:t> 			: 12 </a:t>
            </a:r>
            <a:r>
              <a:rPr lang="en-US" sz="1600" dirty="0" err="1">
                <a:solidFill>
                  <a:srgbClr val="000000"/>
                </a:solidFill>
              </a:rPr>
              <a:t>bulan</a:t>
            </a:r>
            <a:r>
              <a:rPr lang="en-US" sz="1600" dirty="0">
                <a:solidFill>
                  <a:srgbClr val="000000"/>
                </a:solidFill>
              </a:rPr>
              <a:t> (=360 </a:t>
            </a:r>
            <a:r>
              <a:rPr lang="en-US" sz="1600" dirty="0" err="1">
                <a:solidFill>
                  <a:srgbClr val="000000"/>
                </a:solidFill>
              </a:rPr>
              <a:t>hari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  <a:p>
            <a:r>
              <a:rPr lang="sv-SE" sz="1600" dirty="0">
                <a:solidFill>
                  <a:srgbClr val="000000"/>
                </a:solidFill>
              </a:rPr>
              <a:t>-Besarnya angsuran nasabah per bulan 	: Rp.24.000.000,-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analisa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tersebut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diatas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pembiayaan</a:t>
            </a:r>
            <a:r>
              <a:rPr lang="en-US" sz="1600" dirty="0">
                <a:solidFill>
                  <a:srgbClr val="000000"/>
                </a:solidFill>
              </a:rPr>
              <a:t> yang </a:t>
            </a:r>
            <a:r>
              <a:rPr lang="en-US" sz="1600" dirty="0" err="1">
                <a:solidFill>
                  <a:srgbClr val="000000"/>
                </a:solidFill>
              </a:rPr>
              <a:t>diberikan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oleh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Bank </a:t>
            </a:r>
            <a:r>
              <a:rPr lang="en-US" sz="1600" dirty="0" err="1">
                <a:solidFill>
                  <a:srgbClr val="000000"/>
                </a:solidFill>
              </a:rPr>
              <a:t>kepada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Bpk.Ahmad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adalah</a:t>
            </a:r>
            <a:r>
              <a:rPr lang="en-US" sz="1600" dirty="0">
                <a:solidFill>
                  <a:srgbClr val="000000"/>
                </a:solidFill>
              </a:rPr>
              <a:t> :</a:t>
            </a:r>
          </a:p>
          <a:p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err="1">
                <a:solidFill>
                  <a:srgbClr val="000000"/>
                </a:solidFill>
              </a:rPr>
              <a:t>Pembiayaan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Ijarah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dengan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harga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sewa</a:t>
            </a:r>
            <a:r>
              <a:rPr lang="en-US" sz="1600" dirty="0">
                <a:solidFill>
                  <a:srgbClr val="000000"/>
                </a:solidFill>
              </a:rPr>
              <a:t> Rp.288.000.000,-</a:t>
            </a:r>
          </a:p>
          <a:p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err="1">
                <a:solidFill>
                  <a:srgbClr val="000000"/>
                </a:solidFill>
              </a:rPr>
              <a:t>Jangka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waktu</a:t>
            </a:r>
            <a:r>
              <a:rPr lang="en-US" sz="1600" dirty="0">
                <a:solidFill>
                  <a:srgbClr val="000000"/>
                </a:solidFill>
              </a:rPr>
              <a:t> 12 </a:t>
            </a:r>
            <a:r>
              <a:rPr lang="en-US" sz="1600" dirty="0" err="1">
                <a:solidFill>
                  <a:srgbClr val="000000"/>
                </a:solidFill>
              </a:rPr>
              <a:t>bulan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err="1">
                <a:solidFill>
                  <a:srgbClr val="000000"/>
                </a:solidFill>
              </a:rPr>
              <a:t>Angsuran</a:t>
            </a:r>
            <a:r>
              <a:rPr lang="en-US" sz="1600" dirty="0">
                <a:solidFill>
                  <a:srgbClr val="000000"/>
                </a:solidFill>
              </a:rPr>
              <a:t> Rp.24.000.000,-/</a:t>
            </a:r>
            <a:r>
              <a:rPr lang="en-US" sz="1600" dirty="0" err="1">
                <a:solidFill>
                  <a:srgbClr val="000000"/>
                </a:solidFill>
              </a:rPr>
              <a:t>bulan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id-ID" sz="1600" dirty="0">
                <a:solidFill>
                  <a:srgbClr val="000000"/>
                </a:solidFill>
              </a:rPr>
              <a:t>.</a:t>
            </a:r>
          </a:p>
          <a:p>
            <a:r>
              <a:rPr lang="id-ID" sz="1600" dirty="0">
                <a:solidFill>
                  <a:srgbClr val="000000"/>
                </a:solidFill>
              </a:rPr>
              <a:t>**Catatan: Bank tidak boleh menyerahkan secara langsung kepada </a:t>
            </a:r>
          </a:p>
          <a:p>
            <a:r>
              <a:rPr lang="id-ID" sz="1600" dirty="0">
                <a:solidFill>
                  <a:srgbClr val="000000"/>
                </a:solidFill>
              </a:rPr>
              <a:t>nasabah uang Rp.240 juta.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5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011" y="-37984"/>
            <a:ext cx="14739235" cy="6895984"/>
            <a:chOff x="-21011" y="-37984"/>
            <a:chExt cx="14739235" cy="6895984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2526224" y="4852945"/>
              <a:ext cx="12192000" cy="6189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600" dirty="0" err="1"/>
                <a:t>Produk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Layanan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Jasa</a:t>
              </a:r>
              <a:r>
                <a:rPr lang="en-US" altLang="ko-KR" sz="3600" dirty="0"/>
                <a:t> </a:t>
              </a:r>
              <a:r>
                <a:rPr lang="en-US" altLang="ko-KR" sz="3600" dirty="0" err="1"/>
                <a:t>Pada</a:t>
              </a:r>
              <a:r>
                <a:rPr lang="en-US" altLang="ko-KR" sz="3600" dirty="0"/>
                <a:t> Bank Islam</a:t>
              </a:r>
              <a:endParaRPr lang="ko-KR" altLang="en-US" sz="3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1011" y="-37984"/>
              <a:ext cx="12228510" cy="6895984"/>
              <a:chOff x="-21011" y="-37984"/>
              <a:chExt cx="12228510" cy="689598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1011" y="-37984"/>
                <a:ext cx="12228510" cy="6895984"/>
                <a:chOff x="-21011" y="-37984"/>
                <a:chExt cx="12228510" cy="689598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0" y="171338"/>
                  <a:ext cx="12207499" cy="6686662"/>
                  <a:chOff x="0" y="171338"/>
                  <a:chExt cx="12207499" cy="6686662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37535EF-6A72-4549-A829-E6D15980B02C}"/>
                      </a:ext>
                    </a:extLst>
                  </p:cNvPr>
                  <p:cNvSpPr/>
                  <p:nvPr/>
                </p:nvSpPr>
                <p:spPr>
                  <a:xfrm>
                    <a:off x="0" y="6214820"/>
                    <a:ext cx="8446576" cy="64318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EKONOMI DAN BISNIS SYARIAH</a:t>
                    </a:r>
                    <a:endParaRPr lang="id-ID" sz="1400" dirty="0"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650E33A-5A8F-426B-9D46-FE93BBC998EE}"/>
                      </a:ext>
                    </a:extLst>
                  </p:cNvPr>
                  <p:cNvSpPr/>
                  <p:nvPr/>
                </p:nvSpPr>
                <p:spPr>
                  <a:xfrm>
                    <a:off x="8446577" y="6214820"/>
                    <a:ext cx="3760922" cy="6431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latin typeface="Arial Black" panose="020B0A04020102020204" pitchFamily="34" charset="0"/>
                      </a:rPr>
                      <a:t>Ieki.upi.edu</a:t>
                    </a:r>
                    <a:endParaRPr lang="id-ID" sz="1400" dirty="0">
                      <a:latin typeface="Arial Black" panose="020B0A04020102020204" pitchFamily="34" charset="0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93A252F7-484F-42E9-AEF6-1FB9F707B77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4117" y="171338"/>
                    <a:ext cx="1495409" cy="593852"/>
                    <a:chOff x="4572001" y="1093721"/>
                    <a:chExt cx="1495409" cy="593852"/>
                  </a:xfrm>
                </p:grpSpPr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07C1D7BB-4E83-437E-89D8-033170E4EF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1" y="1093721"/>
                      <a:ext cx="593852" cy="59385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14DF5991-D49E-495F-AE4E-70827F4106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39491"/>
                    <a:stretch/>
                  </p:blipFill>
                  <p:spPr>
                    <a:xfrm>
                      <a:off x="5277971" y="1110073"/>
                      <a:ext cx="789439" cy="57635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9" name="Picture Placeholder 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96" b="25096"/>
                <a:stretch>
                  <a:fillRect/>
                </a:stretch>
              </p:blipFill>
              <p:spPr>
                <a:xfrm>
                  <a:off x="-21011" y="-37984"/>
                  <a:ext cx="12192000" cy="3429000"/>
                </a:xfrm>
                <a:prstGeom prst="rect">
                  <a:avLst/>
                </a:prstGeom>
              </p:spPr>
            </p:pic>
            <p:sp>
              <p:nvSpPr>
                <p:cNvPr id="10" name="Teardrop 9"/>
                <p:cNvSpPr/>
                <p:nvPr/>
              </p:nvSpPr>
              <p:spPr>
                <a:xfrm rot="8100000">
                  <a:off x="5378333" y="2710791"/>
                  <a:ext cx="1435335" cy="1435335"/>
                </a:xfrm>
                <a:prstGeom prst="teardrop">
                  <a:avLst/>
                </a:prstGeom>
                <a:solidFill>
                  <a:schemeClr val="tx2">
                    <a:lumMod val="75000"/>
                  </a:schemeClr>
                </a:solidFill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711575" y="3043873"/>
                  <a:ext cx="768848" cy="6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788" h="2669631">
                      <a:moveTo>
                        <a:pt x="2793832" y="1478391"/>
                      </a:moveTo>
                      <a:cubicBezTo>
                        <a:pt x="2772990" y="1635402"/>
                        <a:pt x="2717678" y="1784517"/>
                        <a:pt x="2633007" y="1915952"/>
                      </a:cubicBezTo>
                      <a:cubicBezTo>
                        <a:pt x="2695386" y="1951862"/>
                        <a:pt x="2772768" y="1955673"/>
                        <a:pt x="2841607" y="1924185"/>
                      </a:cubicBezTo>
                      <a:cubicBezTo>
                        <a:pt x="2943442" y="1877605"/>
                        <a:pt x="2999062" y="1766364"/>
                        <a:pt x="2975226" y="1656948"/>
                      </a:cubicBezTo>
                      <a:cubicBezTo>
                        <a:pt x="2955176" y="1564911"/>
                        <a:pt x="2883463" y="1495086"/>
                        <a:pt x="2793832" y="1478391"/>
                      </a:cubicBezTo>
                      <a:close/>
                      <a:moveTo>
                        <a:pt x="2807611" y="1247700"/>
                      </a:moveTo>
                      <a:lnTo>
                        <a:pt x="2807472" y="1256060"/>
                      </a:lnTo>
                      <a:cubicBezTo>
                        <a:pt x="2994195" y="1281771"/>
                        <a:pt x="3148201" y="1421768"/>
                        <a:pt x="3189276" y="1610317"/>
                      </a:cubicBezTo>
                      <a:cubicBezTo>
                        <a:pt x="3235041" y="1820393"/>
                        <a:pt x="3128252" y="2033972"/>
                        <a:pt x="2932732" y="2123406"/>
                      </a:cubicBezTo>
                      <a:cubicBezTo>
                        <a:pt x="2789297" y="2189015"/>
                        <a:pt x="2626543" y="2174805"/>
                        <a:pt x="2499470" y="2094044"/>
                      </a:cubicBezTo>
                      <a:cubicBezTo>
                        <a:pt x="2427194" y="2172627"/>
                        <a:pt x="2343030" y="2241391"/>
                        <a:pt x="2248861" y="2297980"/>
                      </a:cubicBezTo>
                      <a:cubicBezTo>
                        <a:pt x="2178351" y="2340352"/>
                        <a:pt x="2104446" y="2374567"/>
                        <a:pt x="2027600" y="2398134"/>
                      </a:cubicBezTo>
                      <a:lnTo>
                        <a:pt x="3307788" y="2397615"/>
                      </a:lnTo>
                      <a:cubicBezTo>
                        <a:pt x="3265361" y="2549905"/>
                        <a:pt x="2537441" y="2669620"/>
                        <a:pt x="1653814" y="2669631"/>
                      </a:cubicBezTo>
                      <a:cubicBezTo>
                        <a:pt x="773102" y="2669642"/>
                        <a:pt x="46417" y="2550707"/>
                        <a:pt x="0" y="2398955"/>
                      </a:cubicBezTo>
                      <a:lnTo>
                        <a:pt x="1280678" y="2398436"/>
                      </a:lnTo>
                      <a:cubicBezTo>
                        <a:pt x="1203764" y="2374915"/>
                        <a:pt x="1129786" y="2340732"/>
                        <a:pt x="1059201" y="2298380"/>
                      </a:cubicBezTo>
                      <a:cubicBezTo>
                        <a:pt x="693039" y="2078675"/>
                        <a:pt x="477900" y="1674935"/>
                        <a:pt x="499745" y="1248476"/>
                      </a:cubicBezTo>
                      <a:close/>
                      <a:moveTo>
                        <a:pt x="1331611" y="201752"/>
                      </a:moveTo>
                      <a:cubicBezTo>
                        <a:pt x="1206335" y="290902"/>
                        <a:pt x="1124761" y="308382"/>
                        <a:pt x="1132336" y="435988"/>
                      </a:cubicBezTo>
                      <a:cubicBezTo>
                        <a:pt x="1160888" y="640507"/>
                        <a:pt x="1527973" y="617783"/>
                        <a:pt x="1498839" y="840365"/>
                      </a:cubicBezTo>
                      <a:cubicBezTo>
                        <a:pt x="1455138" y="960979"/>
                        <a:pt x="1395705" y="987199"/>
                        <a:pt x="1213910" y="1052459"/>
                      </a:cubicBezTo>
                      <a:cubicBezTo>
                        <a:pt x="1331028" y="972050"/>
                        <a:pt x="1364241" y="921357"/>
                        <a:pt x="1360745" y="809484"/>
                      </a:cubicBezTo>
                      <a:cubicBezTo>
                        <a:pt x="1360746" y="646916"/>
                        <a:pt x="1111360" y="626523"/>
                        <a:pt x="1020462" y="495421"/>
                      </a:cubicBezTo>
                      <a:cubicBezTo>
                        <a:pt x="941218" y="374224"/>
                        <a:pt x="1061250" y="280996"/>
                        <a:pt x="1331611" y="201752"/>
                      </a:cubicBezTo>
                      <a:close/>
                      <a:moveTo>
                        <a:pt x="2164365" y="80223"/>
                      </a:moveTo>
                      <a:cubicBezTo>
                        <a:pt x="2021192" y="182108"/>
                        <a:pt x="1927964" y="202086"/>
                        <a:pt x="1936621" y="347922"/>
                      </a:cubicBezTo>
                      <a:cubicBezTo>
                        <a:pt x="1969252" y="581657"/>
                        <a:pt x="2388778" y="555687"/>
                        <a:pt x="2355482" y="810066"/>
                      </a:cubicBezTo>
                      <a:cubicBezTo>
                        <a:pt x="2305538" y="947910"/>
                        <a:pt x="2237615" y="977876"/>
                        <a:pt x="2029849" y="1052459"/>
                      </a:cubicBezTo>
                      <a:cubicBezTo>
                        <a:pt x="2163698" y="960563"/>
                        <a:pt x="2201656" y="902628"/>
                        <a:pt x="2197660" y="774773"/>
                      </a:cubicBezTo>
                      <a:cubicBezTo>
                        <a:pt x="2197661" y="588982"/>
                        <a:pt x="1912649" y="565676"/>
                        <a:pt x="1808765" y="415844"/>
                      </a:cubicBezTo>
                      <a:cubicBezTo>
                        <a:pt x="1718201" y="277334"/>
                        <a:pt x="1855380" y="170787"/>
                        <a:pt x="2164365" y="80223"/>
                      </a:cubicBezTo>
                      <a:close/>
                      <a:moveTo>
                        <a:pt x="1754169" y="0"/>
                      </a:moveTo>
                      <a:cubicBezTo>
                        <a:pt x="1583512" y="121444"/>
                        <a:pt x="1472387" y="145257"/>
                        <a:pt x="1482706" y="319088"/>
                      </a:cubicBezTo>
                      <a:cubicBezTo>
                        <a:pt x="1521601" y="597693"/>
                        <a:pt x="2021663" y="566738"/>
                        <a:pt x="1981975" y="869950"/>
                      </a:cubicBezTo>
                      <a:cubicBezTo>
                        <a:pt x="1922443" y="1034256"/>
                        <a:pt x="1841481" y="1069974"/>
                        <a:pt x="1593831" y="1158875"/>
                      </a:cubicBezTo>
                      <a:cubicBezTo>
                        <a:pt x="1753374" y="1049338"/>
                        <a:pt x="1798619" y="980281"/>
                        <a:pt x="1793856" y="827882"/>
                      </a:cubicBezTo>
                      <a:cubicBezTo>
                        <a:pt x="1793857" y="606424"/>
                        <a:pt x="1454132" y="578644"/>
                        <a:pt x="1330306" y="400050"/>
                      </a:cubicBezTo>
                      <a:cubicBezTo>
                        <a:pt x="1222356" y="234950"/>
                        <a:pt x="1385869" y="107950"/>
                        <a:pt x="17541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6517" y="323738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11322487" y="340090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0260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226509"/>
            <a:ext cx="827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Produk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Jasa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Berprofit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Perbankan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3EA7EA1-6E19-454A-BFCD-CFE25AA6DE9E}"/>
              </a:ext>
            </a:extLst>
          </p:cNvPr>
          <p:cNvGrpSpPr/>
          <p:nvPr/>
        </p:nvGrpSpPr>
        <p:grpSpPr>
          <a:xfrm>
            <a:off x="198647" y="1398105"/>
            <a:ext cx="1851863" cy="4053165"/>
            <a:chOff x="1415686" y="1862587"/>
            <a:chExt cx="1851863" cy="40531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EF28DD-63B3-4391-AEC3-9DCD3ADFF9CB}"/>
                </a:ext>
              </a:extLst>
            </p:cNvPr>
            <p:cNvGrpSpPr/>
            <p:nvPr/>
          </p:nvGrpSpPr>
          <p:grpSpPr>
            <a:xfrm>
              <a:off x="1907696" y="1862587"/>
              <a:ext cx="867842" cy="1394963"/>
              <a:chOff x="1722958" y="1738762"/>
              <a:chExt cx="1231877" cy="1394963"/>
            </a:xfrm>
          </p:grpSpPr>
          <p:sp>
            <p:nvSpPr>
              <p:cNvPr id="23" name="Freeform: Shape 12">
                <a:extLst>
                  <a:ext uri="{FF2B5EF4-FFF2-40B4-BE49-F238E27FC236}">
                    <a16:creationId xmlns:a16="http://schemas.microsoft.com/office/drawing/2014/main" id="{085E19BD-4FE8-4F69-8141-33362BE40AE2}"/>
                  </a:ext>
                </a:extLst>
              </p:cNvPr>
              <p:cNvSpPr/>
              <p:nvPr/>
            </p:nvSpPr>
            <p:spPr>
              <a:xfrm>
                <a:off x="1724017" y="1738762"/>
                <a:ext cx="1230818" cy="480564"/>
              </a:xfrm>
              <a:custGeom>
                <a:avLst/>
                <a:gdLst>
                  <a:gd name="connsiteX0" fmla="*/ 180977 w 1374357"/>
                  <a:gd name="connsiteY0" fmla="*/ 0 h 571500"/>
                  <a:gd name="connsiteX1" fmla="*/ 1193380 w 1374357"/>
                  <a:gd name="connsiteY1" fmla="*/ 0 h 571500"/>
                  <a:gd name="connsiteX2" fmla="*/ 1374357 w 1374357"/>
                  <a:gd name="connsiteY2" fmla="*/ 180977 h 571500"/>
                  <a:gd name="connsiteX3" fmla="*/ 1374357 w 1374357"/>
                  <a:gd name="connsiteY3" fmla="*/ 571500 h 571500"/>
                  <a:gd name="connsiteX4" fmla="*/ 1197431 w 1374357"/>
                  <a:gd name="connsiteY4" fmla="*/ 571500 h 571500"/>
                  <a:gd name="connsiteX5" fmla="*/ 1197431 w 1374357"/>
                  <a:gd name="connsiteY5" fmla="*/ 319624 h 571500"/>
                  <a:gd name="connsiteX6" fmla="*/ 1063050 w 1374357"/>
                  <a:gd name="connsiteY6" fmla="*/ 185243 h 571500"/>
                  <a:gd name="connsiteX7" fmla="*/ 311307 w 1374357"/>
                  <a:gd name="connsiteY7" fmla="*/ 185243 h 571500"/>
                  <a:gd name="connsiteX8" fmla="*/ 176926 w 1374357"/>
                  <a:gd name="connsiteY8" fmla="*/ 319624 h 571500"/>
                  <a:gd name="connsiteX9" fmla="*/ 176926 w 1374357"/>
                  <a:gd name="connsiteY9" fmla="*/ 571500 h 571500"/>
                  <a:gd name="connsiteX10" fmla="*/ 0 w 1374357"/>
                  <a:gd name="connsiteY10" fmla="*/ 571500 h 571500"/>
                  <a:gd name="connsiteX11" fmla="*/ 0 w 1374357"/>
                  <a:gd name="connsiteY11" fmla="*/ 180977 h 571500"/>
                  <a:gd name="connsiteX12" fmla="*/ 180977 w 1374357"/>
                  <a:gd name="connsiteY1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4357" h="571500">
                    <a:moveTo>
                      <a:pt x="180977" y="0"/>
                    </a:moveTo>
                    <a:lnTo>
                      <a:pt x="1193380" y="0"/>
                    </a:lnTo>
                    <a:cubicBezTo>
                      <a:pt x="1293331" y="0"/>
                      <a:pt x="1374357" y="81026"/>
                      <a:pt x="1374357" y="180977"/>
                    </a:cubicBezTo>
                    <a:lnTo>
                      <a:pt x="1374357" y="571500"/>
                    </a:lnTo>
                    <a:lnTo>
                      <a:pt x="1197431" y="571500"/>
                    </a:lnTo>
                    <a:lnTo>
                      <a:pt x="1197431" y="319624"/>
                    </a:lnTo>
                    <a:cubicBezTo>
                      <a:pt x="1197431" y="245407"/>
                      <a:pt x="1137267" y="185243"/>
                      <a:pt x="1063050" y="185243"/>
                    </a:cubicBezTo>
                    <a:lnTo>
                      <a:pt x="311307" y="185243"/>
                    </a:lnTo>
                    <a:cubicBezTo>
                      <a:pt x="237090" y="185243"/>
                      <a:pt x="176926" y="245407"/>
                      <a:pt x="176926" y="319624"/>
                    </a:cubicBezTo>
                    <a:lnTo>
                      <a:pt x="176926" y="571500"/>
                    </a:lnTo>
                    <a:lnTo>
                      <a:pt x="0" y="571500"/>
                    </a:lnTo>
                    <a:lnTo>
                      <a:pt x="0" y="180977"/>
                    </a:lnTo>
                    <a:cubicBezTo>
                      <a:pt x="0" y="81026"/>
                      <a:pt x="81026" y="0"/>
                      <a:pt x="1809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3F75725-AB4E-43EE-95CB-291431E74AB2}"/>
                  </a:ext>
                </a:extLst>
              </p:cNvPr>
              <p:cNvSpPr/>
              <p:nvPr/>
            </p:nvSpPr>
            <p:spPr>
              <a:xfrm>
                <a:off x="2797902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B05AFA-517A-4A2A-B7C1-D8394C1F25EA}"/>
                  </a:ext>
                </a:extLst>
              </p:cNvPr>
              <p:cNvSpPr/>
              <p:nvPr/>
            </p:nvSpPr>
            <p:spPr>
              <a:xfrm>
                <a:off x="1722958" y="2219325"/>
                <a:ext cx="156933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9CAA88-CB41-4F21-A0A9-999892D29692}"/>
                </a:ext>
              </a:extLst>
            </p:cNvPr>
            <p:cNvGrpSpPr/>
            <p:nvPr/>
          </p:nvGrpSpPr>
          <p:grpSpPr>
            <a:xfrm>
              <a:off x="1645551" y="5624308"/>
              <a:ext cx="1392130" cy="291444"/>
              <a:chOff x="1342243" y="5555717"/>
              <a:chExt cx="1774407" cy="371475"/>
            </a:xfrm>
            <a:solidFill>
              <a:schemeClr val="accent4"/>
            </a:solidFill>
          </p:grpSpPr>
          <p:sp>
            <p:nvSpPr>
              <p:cNvPr id="21" name="Rectangle: Rounded Corners 6">
                <a:extLst>
                  <a:ext uri="{FF2B5EF4-FFF2-40B4-BE49-F238E27FC236}">
                    <a16:creationId xmlns:a16="http://schemas.microsoft.com/office/drawing/2014/main" id="{5159D04A-9EAB-4389-8238-979299D6A079}"/>
                  </a:ext>
                </a:extLst>
              </p:cNvPr>
              <p:cNvSpPr/>
              <p:nvPr/>
            </p:nvSpPr>
            <p:spPr>
              <a:xfrm>
                <a:off x="1342243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7">
                <a:extLst>
                  <a:ext uri="{FF2B5EF4-FFF2-40B4-BE49-F238E27FC236}">
                    <a16:creationId xmlns:a16="http://schemas.microsoft.com/office/drawing/2014/main" id="{D3BEC41E-55A6-4B4E-8512-E6A68600CD45}"/>
                  </a:ext>
                </a:extLst>
              </p:cNvPr>
              <p:cNvSpPr/>
              <p:nvPr/>
            </p:nvSpPr>
            <p:spPr>
              <a:xfrm>
                <a:off x="2916625" y="5555717"/>
                <a:ext cx="200025" cy="371475"/>
              </a:xfrm>
              <a:prstGeom prst="roundRect">
                <a:avLst>
                  <a:gd name="adj" fmla="val 3952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D1B8162C-1C6E-468B-A4FD-65AD63EB9BFD}"/>
                </a:ext>
              </a:extLst>
            </p:cNvPr>
            <p:cNvSpPr/>
            <p:nvPr/>
          </p:nvSpPr>
          <p:spPr>
            <a:xfrm>
              <a:off x="1415686" y="3043335"/>
              <a:ext cx="1851863" cy="2726695"/>
            </a:xfrm>
            <a:prstGeom prst="roundRect">
              <a:avLst>
                <a:gd name="adj" fmla="val 81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ECC3A95F-C0A3-47BA-A8F0-90C897E027A7}"/>
                </a:ext>
              </a:extLst>
            </p:cNvPr>
            <p:cNvSpPr/>
            <p:nvPr/>
          </p:nvSpPr>
          <p:spPr>
            <a:xfrm rot="10800000">
              <a:off x="1616368" y="3048667"/>
              <a:ext cx="1450499" cy="680940"/>
            </a:xfrm>
            <a:prstGeom prst="round2SameRect">
              <a:avLst>
                <a:gd name="adj1" fmla="val 40447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D9666D5F-13C9-4B1B-A673-63A1F602E8AC}"/>
                </a:ext>
              </a:extLst>
            </p:cNvPr>
            <p:cNvSpPr/>
            <p:nvPr/>
          </p:nvSpPr>
          <p:spPr>
            <a:xfrm>
              <a:off x="1616368" y="4243183"/>
              <a:ext cx="1450499" cy="1526847"/>
            </a:xfrm>
            <a:prstGeom prst="round2SameRect">
              <a:avLst>
                <a:gd name="adj1" fmla="val 15063"/>
                <a:gd name="adj2" fmla="val 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21">
              <a:extLst>
                <a:ext uri="{FF2B5EF4-FFF2-40B4-BE49-F238E27FC236}">
                  <a16:creationId xmlns:a16="http://schemas.microsoft.com/office/drawing/2014/main" id="{884ACF09-C33C-4720-9153-90D5C663B73F}"/>
                </a:ext>
              </a:extLst>
            </p:cNvPr>
            <p:cNvSpPr/>
            <p:nvPr/>
          </p:nvSpPr>
          <p:spPr>
            <a:xfrm rot="1405825">
              <a:off x="1818773" y="3714088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22">
              <a:extLst>
                <a:ext uri="{FF2B5EF4-FFF2-40B4-BE49-F238E27FC236}">
                  <a16:creationId xmlns:a16="http://schemas.microsoft.com/office/drawing/2014/main" id="{E269E874-D78B-4B10-97EA-6462B8508E19}"/>
                </a:ext>
              </a:extLst>
            </p:cNvPr>
            <p:cNvSpPr/>
            <p:nvPr/>
          </p:nvSpPr>
          <p:spPr>
            <a:xfrm>
              <a:off x="1904944" y="3731305"/>
              <a:ext cx="60362" cy="142327"/>
            </a:xfrm>
            <a:custGeom>
              <a:avLst/>
              <a:gdLst>
                <a:gd name="connsiteX0" fmla="*/ 28598 w 73807"/>
                <a:gd name="connsiteY0" fmla="*/ 110176 h 174030"/>
                <a:gd name="connsiteX1" fmla="*/ 16713 w 73807"/>
                <a:gd name="connsiteY1" fmla="*/ 140241 h 174030"/>
                <a:gd name="connsiteX2" fmla="*/ 46778 w 73807"/>
                <a:gd name="connsiteY2" fmla="*/ 152126 h 174030"/>
                <a:gd name="connsiteX3" fmla="*/ 58663 w 73807"/>
                <a:gd name="connsiteY3" fmla="*/ 122061 h 174030"/>
                <a:gd name="connsiteX4" fmla="*/ 28598 w 73807"/>
                <a:gd name="connsiteY4" fmla="*/ 110176 h 174030"/>
                <a:gd name="connsiteX5" fmla="*/ 9214 w 73807"/>
                <a:gd name="connsiteY5" fmla="*/ 9215 h 174030"/>
                <a:gd name="connsiteX6" fmla="*/ 31460 w 73807"/>
                <a:gd name="connsiteY6" fmla="*/ 0 h 174030"/>
                <a:gd name="connsiteX7" fmla="*/ 42347 w 73807"/>
                <a:gd name="connsiteY7" fmla="*/ 0 h 174030"/>
                <a:gd name="connsiteX8" fmla="*/ 73807 w 73807"/>
                <a:gd name="connsiteY8" fmla="*/ 31460 h 174030"/>
                <a:gd name="connsiteX9" fmla="*/ 73807 w 73807"/>
                <a:gd name="connsiteY9" fmla="*/ 142570 h 174030"/>
                <a:gd name="connsiteX10" fmla="*/ 42347 w 73807"/>
                <a:gd name="connsiteY10" fmla="*/ 174030 h 174030"/>
                <a:gd name="connsiteX11" fmla="*/ 31460 w 73807"/>
                <a:gd name="connsiteY11" fmla="*/ 174030 h 174030"/>
                <a:gd name="connsiteX12" fmla="*/ 0 w 73807"/>
                <a:gd name="connsiteY12" fmla="*/ 142570 h 174030"/>
                <a:gd name="connsiteX13" fmla="*/ 0 w 73807"/>
                <a:gd name="connsiteY13" fmla="*/ 31460 h 174030"/>
                <a:gd name="connsiteX14" fmla="*/ 9214 w 73807"/>
                <a:gd name="connsiteY14" fmla="*/ 9215 h 17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807" h="174030">
                  <a:moveTo>
                    <a:pt x="28598" y="110176"/>
                  </a:moveTo>
                  <a:cubicBezTo>
                    <a:pt x="17014" y="115197"/>
                    <a:pt x="11693" y="128657"/>
                    <a:pt x="16713" y="140241"/>
                  </a:cubicBezTo>
                  <a:cubicBezTo>
                    <a:pt x="21733" y="151825"/>
                    <a:pt x="35194" y="157147"/>
                    <a:pt x="46778" y="152126"/>
                  </a:cubicBezTo>
                  <a:cubicBezTo>
                    <a:pt x="58362" y="147106"/>
                    <a:pt x="63683" y="133645"/>
                    <a:pt x="58663" y="122061"/>
                  </a:cubicBezTo>
                  <a:cubicBezTo>
                    <a:pt x="53643" y="110478"/>
                    <a:pt x="40182" y="105156"/>
                    <a:pt x="28598" y="110176"/>
                  </a:cubicBezTo>
                  <a:close/>
                  <a:moveTo>
                    <a:pt x="9214" y="9215"/>
                  </a:moveTo>
                  <a:cubicBezTo>
                    <a:pt x="14908" y="3521"/>
                    <a:pt x="22773" y="0"/>
                    <a:pt x="31460" y="0"/>
                  </a:cubicBezTo>
                  <a:lnTo>
                    <a:pt x="42347" y="0"/>
                  </a:lnTo>
                  <a:cubicBezTo>
                    <a:pt x="59722" y="0"/>
                    <a:pt x="73807" y="14085"/>
                    <a:pt x="73807" y="31460"/>
                  </a:cubicBezTo>
                  <a:lnTo>
                    <a:pt x="73807" y="142570"/>
                  </a:lnTo>
                  <a:cubicBezTo>
                    <a:pt x="73807" y="159945"/>
                    <a:pt x="59722" y="174030"/>
                    <a:pt x="42347" y="174030"/>
                  </a:cubicBezTo>
                  <a:lnTo>
                    <a:pt x="31460" y="174030"/>
                  </a:lnTo>
                  <a:cubicBezTo>
                    <a:pt x="14085" y="174030"/>
                    <a:pt x="0" y="159945"/>
                    <a:pt x="0" y="142570"/>
                  </a:cubicBezTo>
                  <a:lnTo>
                    <a:pt x="0" y="31460"/>
                  </a:lnTo>
                  <a:cubicBezTo>
                    <a:pt x="0" y="22773"/>
                    <a:pt x="3521" y="14907"/>
                    <a:pt x="9214" y="92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23">
              <a:extLst>
                <a:ext uri="{FF2B5EF4-FFF2-40B4-BE49-F238E27FC236}">
                  <a16:creationId xmlns:a16="http://schemas.microsoft.com/office/drawing/2014/main" id="{EBCDFB0E-151B-42BA-AB26-326538B38C65}"/>
                </a:ext>
              </a:extLst>
            </p:cNvPr>
            <p:cNvSpPr/>
            <p:nvPr/>
          </p:nvSpPr>
          <p:spPr>
            <a:xfrm>
              <a:off x="2104807" y="3548299"/>
              <a:ext cx="473620" cy="101394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A828E1-0AE6-4D29-937B-06E7AE6D3708}"/>
                </a:ext>
              </a:extLst>
            </p:cNvPr>
            <p:cNvGrpSpPr/>
            <p:nvPr/>
          </p:nvGrpSpPr>
          <p:grpSpPr>
            <a:xfrm rot="21148709">
              <a:off x="2204157" y="4219064"/>
              <a:ext cx="146533" cy="159544"/>
              <a:chOff x="1971173" y="3866488"/>
              <a:chExt cx="146533" cy="159544"/>
            </a:xfrm>
          </p:grpSpPr>
          <p:sp>
            <p:nvSpPr>
              <p:cNvPr id="19" name="Freeform: Shape 24">
                <a:extLst>
                  <a:ext uri="{FF2B5EF4-FFF2-40B4-BE49-F238E27FC236}">
                    <a16:creationId xmlns:a16="http://schemas.microsoft.com/office/drawing/2014/main" id="{B7D7F8C6-C800-464A-93D8-BD5C15B78A66}"/>
                  </a:ext>
                </a:extLst>
              </p:cNvPr>
              <p:cNvSpPr/>
              <p:nvPr/>
            </p:nvSpPr>
            <p:spPr>
              <a:xfrm rot="1405825">
                <a:off x="1971173" y="3866488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25">
                <a:extLst>
                  <a:ext uri="{FF2B5EF4-FFF2-40B4-BE49-F238E27FC236}">
                    <a16:creationId xmlns:a16="http://schemas.microsoft.com/office/drawing/2014/main" id="{A0F246D0-5587-4C40-9C4F-09F986286567}"/>
                  </a:ext>
                </a:extLst>
              </p:cNvPr>
              <p:cNvSpPr/>
              <p:nvPr/>
            </p:nvSpPr>
            <p:spPr>
              <a:xfrm>
                <a:off x="2057344" y="3883705"/>
                <a:ext cx="60362" cy="142327"/>
              </a:xfrm>
              <a:custGeom>
                <a:avLst/>
                <a:gdLst>
                  <a:gd name="connsiteX0" fmla="*/ 28598 w 73807"/>
                  <a:gd name="connsiteY0" fmla="*/ 110176 h 174030"/>
                  <a:gd name="connsiteX1" fmla="*/ 16713 w 73807"/>
                  <a:gd name="connsiteY1" fmla="*/ 140241 h 174030"/>
                  <a:gd name="connsiteX2" fmla="*/ 46778 w 73807"/>
                  <a:gd name="connsiteY2" fmla="*/ 152126 h 174030"/>
                  <a:gd name="connsiteX3" fmla="*/ 58663 w 73807"/>
                  <a:gd name="connsiteY3" fmla="*/ 122061 h 174030"/>
                  <a:gd name="connsiteX4" fmla="*/ 28598 w 73807"/>
                  <a:gd name="connsiteY4" fmla="*/ 110176 h 174030"/>
                  <a:gd name="connsiteX5" fmla="*/ 9214 w 73807"/>
                  <a:gd name="connsiteY5" fmla="*/ 9215 h 174030"/>
                  <a:gd name="connsiteX6" fmla="*/ 31460 w 73807"/>
                  <a:gd name="connsiteY6" fmla="*/ 0 h 174030"/>
                  <a:gd name="connsiteX7" fmla="*/ 42347 w 73807"/>
                  <a:gd name="connsiteY7" fmla="*/ 0 h 174030"/>
                  <a:gd name="connsiteX8" fmla="*/ 73807 w 73807"/>
                  <a:gd name="connsiteY8" fmla="*/ 31460 h 174030"/>
                  <a:gd name="connsiteX9" fmla="*/ 73807 w 73807"/>
                  <a:gd name="connsiteY9" fmla="*/ 142570 h 174030"/>
                  <a:gd name="connsiteX10" fmla="*/ 42347 w 73807"/>
                  <a:gd name="connsiteY10" fmla="*/ 174030 h 174030"/>
                  <a:gd name="connsiteX11" fmla="*/ 31460 w 73807"/>
                  <a:gd name="connsiteY11" fmla="*/ 174030 h 174030"/>
                  <a:gd name="connsiteX12" fmla="*/ 0 w 73807"/>
                  <a:gd name="connsiteY12" fmla="*/ 142570 h 174030"/>
                  <a:gd name="connsiteX13" fmla="*/ 0 w 73807"/>
                  <a:gd name="connsiteY13" fmla="*/ 31460 h 174030"/>
                  <a:gd name="connsiteX14" fmla="*/ 9214 w 73807"/>
                  <a:gd name="connsiteY14" fmla="*/ 9215 h 17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807" h="174030">
                    <a:moveTo>
                      <a:pt x="28598" y="110176"/>
                    </a:moveTo>
                    <a:cubicBezTo>
                      <a:pt x="17014" y="115197"/>
                      <a:pt x="11693" y="128657"/>
                      <a:pt x="16713" y="140241"/>
                    </a:cubicBezTo>
                    <a:cubicBezTo>
                      <a:pt x="21733" y="151825"/>
                      <a:pt x="35194" y="157147"/>
                      <a:pt x="46778" y="152126"/>
                    </a:cubicBezTo>
                    <a:cubicBezTo>
                      <a:pt x="58362" y="147106"/>
                      <a:pt x="63683" y="133645"/>
                      <a:pt x="58663" y="122061"/>
                    </a:cubicBezTo>
                    <a:cubicBezTo>
                      <a:pt x="53643" y="110478"/>
                      <a:pt x="40182" y="105156"/>
                      <a:pt x="28598" y="110176"/>
                    </a:cubicBezTo>
                    <a:close/>
                    <a:moveTo>
                      <a:pt x="9214" y="9215"/>
                    </a:moveTo>
                    <a:cubicBezTo>
                      <a:pt x="14908" y="3521"/>
                      <a:pt x="22773" y="0"/>
                      <a:pt x="31460" y="0"/>
                    </a:cubicBezTo>
                    <a:lnTo>
                      <a:pt x="42347" y="0"/>
                    </a:lnTo>
                    <a:cubicBezTo>
                      <a:pt x="59722" y="0"/>
                      <a:pt x="73807" y="14085"/>
                      <a:pt x="73807" y="31460"/>
                    </a:cubicBezTo>
                    <a:lnTo>
                      <a:pt x="73807" y="142570"/>
                    </a:lnTo>
                    <a:cubicBezTo>
                      <a:pt x="73807" y="159945"/>
                      <a:pt x="59722" y="174030"/>
                      <a:pt x="42347" y="174030"/>
                    </a:cubicBezTo>
                    <a:lnTo>
                      <a:pt x="31460" y="174030"/>
                    </a:lnTo>
                    <a:cubicBezTo>
                      <a:pt x="14085" y="174030"/>
                      <a:pt x="0" y="159945"/>
                      <a:pt x="0" y="142570"/>
                    </a:cubicBezTo>
                    <a:lnTo>
                      <a:pt x="0" y="31460"/>
                    </a:lnTo>
                    <a:cubicBezTo>
                      <a:pt x="0" y="22773"/>
                      <a:pt x="3521" y="14907"/>
                      <a:pt x="9214" y="921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ABF9B7-6BF5-44A8-B7D0-A7700A9B0304}"/>
              </a:ext>
            </a:extLst>
          </p:cNvPr>
          <p:cNvGrpSpPr/>
          <p:nvPr/>
        </p:nvGrpSpPr>
        <p:grpSpPr>
          <a:xfrm>
            <a:off x="1454949" y="3908171"/>
            <a:ext cx="2070700" cy="1637129"/>
            <a:chOff x="2671988" y="4372653"/>
            <a:chExt cx="2070700" cy="1637129"/>
          </a:xfrm>
        </p:grpSpPr>
        <p:sp>
          <p:nvSpPr>
            <p:cNvPr id="27" name="Freeform: Shape 38">
              <a:extLst>
                <a:ext uri="{FF2B5EF4-FFF2-40B4-BE49-F238E27FC236}">
                  <a16:creationId xmlns:a16="http://schemas.microsoft.com/office/drawing/2014/main" id="{B03384C1-8D88-4FA1-A964-7C6552C82A1A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FE07D0A-AC8B-42D8-93A1-315D6EA4DA53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2794B3-9F46-4F78-87D9-A6FB5C7194A3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>
              <a:extLst>
                <a:ext uri="{FF2B5EF4-FFF2-40B4-BE49-F238E27FC236}">
                  <a16:creationId xmlns:a16="http://schemas.microsoft.com/office/drawing/2014/main" id="{5495219D-C013-470D-BEA9-1B87FE346288}"/>
                </a:ext>
              </a:extLst>
            </p:cNvPr>
            <p:cNvSpPr/>
            <p:nvPr/>
          </p:nvSpPr>
          <p:spPr>
            <a:xfrm>
              <a:off x="2860135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>
              <a:extLst>
                <a:ext uri="{FF2B5EF4-FFF2-40B4-BE49-F238E27FC236}">
                  <a16:creationId xmlns:a16="http://schemas.microsoft.com/office/drawing/2014/main" id="{6DB04928-0BAA-4B91-8513-241C4C14F7A9}"/>
                </a:ext>
              </a:extLst>
            </p:cNvPr>
            <p:cNvSpPr/>
            <p:nvPr/>
          </p:nvSpPr>
          <p:spPr>
            <a:xfrm>
              <a:off x="4261207" y="5533477"/>
              <a:ext cx="262454" cy="169936"/>
            </a:xfrm>
            <a:prstGeom prst="frame">
              <a:avLst>
                <a:gd name="adj1" fmla="val 2194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7">
              <a:extLst>
                <a:ext uri="{FF2B5EF4-FFF2-40B4-BE49-F238E27FC236}">
                  <a16:creationId xmlns:a16="http://schemas.microsoft.com/office/drawing/2014/main" id="{0F88F4A1-44BC-4C26-9864-41559F28A2AD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934600" y="3895082"/>
            <a:ext cx="1886370" cy="1257166"/>
            <a:chOff x="4370943" y="3914019"/>
            <a:chExt cx="1886370" cy="125716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4370943" y="4524854"/>
              <a:ext cx="1886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r>
                <a:rPr lang="en-US" sz="1200" dirty="0" err="1"/>
                <a:t>Pengiriman</a:t>
              </a:r>
              <a:r>
                <a:rPr lang="en-US" sz="1200" dirty="0"/>
                <a:t> </a:t>
              </a:r>
              <a:r>
                <a:rPr lang="en-US" sz="1200" dirty="0" err="1"/>
                <a:t>Uang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(Transfer)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042311" y="3914019"/>
              <a:ext cx="493616" cy="493616"/>
              <a:chOff x="5042311" y="3914019"/>
              <a:chExt cx="493616" cy="493616"/>
            </a:xfrm>
          </p:grpSpPr>
          <p:sp>
            <p:nvSpPr>
              <p:cNvPr id="40" name="Rectangle: Rounded Corners 47">
                <a:extLst>
                  <a:ext uri="{FF2B5EF4-FFF2-40B4-BE49-F238E27FC236}">
                    <a16:creationId xmlns:a16="http://schemas.microsoft.com/office/drawing/2014/main" id="{1A85393A-0293-40EB-9CFF-273B364B450E}"/>
                  </a:ext>
                </a:extLst>
              </p:cNvPr>
              <p:cNvSpPr/>
              <p:nvPr/>
            </p:nvSpPr>
            <p:spPr>
              <a:xfrm>
                <a:off x="5042311" y="3914019"/>
                <a:ext cx="493616" cy="493616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Oval 7">
                <a:extLst>
                  <a:ext uri="{FF2B5EF4-FFF2-40B4-BE49-F238E27FC236}">
                    <a16:creationId xmlns:a16="http://schemas.microsoft.com/office/drawing/2014/main" id="{54A7629D-4F8E-4345-ABC4-5C52FC2AD067}"/>
                  </a:ext>
                </a:extLst>
              </p:cNvPr>
              <p:cNvSpPr/>
              <p:nvPr/>
            </p:nvSpPr>
            <p:spPr>
              <a:xfrm>
                <a:off x="5171732" y="4034548"/>
                <a:ext cx="234783" cy="234783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40000">
                    <a:moveTo>
                      <a:pt x="1415334" y="1947658"/>
                    </a:moveTo>
                    <a:lnTo>
                      <a:pt x="838053" y="2871852"/>
                    </a:lnTo>
                    <a:cubicBezTo>
                      <a:pt x="1312591" y="3168264"/>
                      <a:pt x="1913932" y="3170879"/>
                      <a:pt x="2391030" y="2878606"/>
                    </a:cubicBezTo>
                    <a:lnTo>
                      <a:pt x="1821709" y="1949263"/>
                    </a:lnTo>
                    <a:cubicBezTo>
                      <a:pt x="1763478" y="1986502"/>
                      <a:pt x="1694174" y="2007350"/>
                      <a:pt x="1620000" y="2007350"/>
                    </a:cubicBezTo>
                    <a:cubicBezTo>
                      <a:pt x="1544621" y="2007350"/>
                      <a:pt x="1474270" y="1985818"/>
                      <a:pt x="1415334" y="1947658"/>
                    </a:cubicBezTo>
                    <a:close/>
                    <a:moveTo>
                      <a:pt x="1620001" y="1350973"/>
                    </a:moveTo>
                    <a:cubicBezTo>
                      <a:pt x="1471421" y="1350973"/>
                      <a:pt x="1350973" y="1471421"/>
                      <a:pt x="1350973" y="1620001"/>
                    </a:cubicBezTo>
                    <a:cubicBezTo>
                      <a:pt x="1350973" y="1768581"/>
                      <a:pt x="1471421" y="1889029"/>
                      <a:pt x="1620001" y="1889029"/>
                    </a:cubicBezTo>
                    <a:cubicBezTo>
                      <a:pt x="1768581" y="1889029"/>
                      <a:pt x="1889029" y="1768581"/>
                      <a:pt x="1889029" y="1620001"/>
                    </a:cubicBezTo>
                    <a:cubicBezTo>
                      <a:pt x="1889029" y="1471421"/>
                      <a:pt x="1768581" y="1350973"/>
                      <a:pt x="1620001" y="1350973"/>
                    </a:cubicBezTo>
                    <a:close/>
                    <a:moveTo>
                      <a:pt x="2324470" y="322965"/>
                    </a:moveTo>
                    <a:lnTo>
                      <a:pt x="1804044" y="1281148"/>
                    </a:lnTo>
                    <a:cubicBezTo>
                      <a:pt x="1925507" y="1345192"/>
                      <a:pt x="2007350" y="1473038"/>
                      <a:pt x="2007350" y="1620000"/>
                    </a:cubicBezTo>
                    <a:lnTo>
                      <a:pt x="2005998" y="1633413"/>
                    </a:lnTo>
                    <a:lnTo>
                      <a:pt x="3095109" y="1671260"/>
                    </a:lnTo>
                    <a:cubicBezTo>
                      <a:pt x="3114541" y="1112092"/>
                      <a:pt x="2816135" y="590008"/>
                      <a:pt x="2324470" y="322965"/>
                    </a:cubicBezTo>
                    <a:close/>
                    <a:moveTo>
                      <a:pt x="926838" y="316888"/>
                    </a:moveTo>
                    <a:cubicBezTo>
                      <a:pt x="432869" y="579644"/>
                      <a:pt x="129933" y="1099113"/>
                      <a:pt x="144500" y="1658429"/>
                    </a:cubicBezTo>
                    <a:lnTo>
                      <a:pt x="1233664" y="1630062"/>
                    </a:lnTo>
                    <a:cubicBezTo>
                      <a:pt x="1232693" y="1626734"/>
                      <a:pt x="1232650" y="1623372"/>
                      <a:pt x="1232650" y="1620000"/>
                    </a:cubicBezTo>
                    <a:cubicBezTo>
                      <a:pt x="1232650" y="1471836"/>
                      <a:pt x="1315838" y="1343102"/>
                      <a:pt x="1438904" y="1279548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55DC81E-EA22-4FB8-B3E4-D64BFFB3533F}"/>
              </a:ext>
            </a:extLst>
          </p:cNvPr>
          <p:cNvSpPr txBox="1"/>
          <p:nvPr/>
        </p:nvSpPr>
        <p:spPr>
          <a:xfrm>
            <a:off x="4433233" y="1334224"/>
            <a:ext cx="66247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jasa</a:t>
            </a:r>
            <a:r>
              <a:rPr lang="en-US" sz="2000" dirty="0"/>
              <a:t> </a:t>
            </a:r>
            <a:r>
              <a:rPr lang="en-US" sz="2000" dirty="0" err="1"/>
              <a:t>perbankan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bank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nasabah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modal </a:t>
            </a:r>
            <a:r>
              <a:rPr lang="en-US" sz="2000" dirty="0" err="1"/>
              <a:t>tunaidari</a:t>
            </a:r>
            <a:r>
              <a:rPr lang="en-US" sz="2000" dirty="0"/>
              <a:t> </a:t>
            </a:r>
            <a:r>
              <a:rPr lang="en-US" sz="2000" dirty="0" err="1"/>
              <a:t>penabung</a:t>
            </a:r>
            <a:r>
              <a:rPr lang="en-US" sz="2000" dirty="0"/>
              <a:t>.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bank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imbalan</a:t>
            </a:r>
            <a:r>
              <a:rPr lang="en-US" sz="2000" dirty="0"/>
              <a:t> (fee). </a:t>
            </a:r>
            <a:r>
              <a:rPr lang="en-US" sz="2000" dirty="0" err="1"/>
              <a:t>Jasa-jasa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berupa</a:t>
            </a:r>
            <a:r>
              <a:rPr lang="en-US" sz="2000" dirty="0"/>
              <a:t>: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497959" y="3937100"/>
            <a:ext cx="1886370" cy="1210048"/>
            <a:chOff x="6148846" y="3942200"/>
            <a:chExt cx="1886370" cy="1210048"/>
          </a:xfrm>
        </p:grpSpPr>
        <p:grpSp>
          <p:nvGrpSpPr>
            <p:cNvPr id="55" name="Group 54"/>
            <p:cNvGrpSpPr/>
            <p:nvPr/>
          </p:nvGrpSpPr>
          <p:grpSpPr>
            <a:xfrm>
              <a:off x="6820214" y="3942200"/>
              <a:ext cx="493616" cy="493616"/>
              <a:chOff x="7145101" y="3905127"/>
              <a:chExt cx="493616" cy="493616"/>
            </a:xfrm>
          </p:grpSpPr>
          <p:sp>
            <p:nvSpPr>
              <p:cNvPr id="36" name="Rectangle: Rounded Corners 43">
                <a:extLst>
                  <a:ext uri="{FF2B5EF4-FFF2-40B4-BE49-F238E27FC236}">
                    <a16:creationId xmlns:a16="http://schemas.microsoft.com/office/drawing/2014/main" id="{DD5FD52E-BD31-4088-BBA5-EB5932032B19}"/>
                  </a:ext>
                </a:extLst>
              </p:cNvPr>
              <p:cNvSpPr/>
              <p:nvPr/>
            </p:nvSpPr>
            <p:spPr>
              <a:xfrm>
                <a:off x="7145101" y="3905127"/>
                <a:ext cx="493616" cy="493616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317E3335-654C-4252-81E6-B1110AB8BB98}"/>
                  </a:ext>
                </a:extLst>
              </p:cNvPr>
              <p:cNvSpPr/>
              <p:nvPr/>
            </p:nvSpPr>
            <p:spPr>
              <a:xfrm>
                <a:off x="7273583" y="4047801"/>
                <a:ext cx="236654" cy="22153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6148846" y="4321251"/>
              <a:ext cx="18863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 err="1"/>
                <a:t>Pencairan</a:t>
              </a:r>
              <a:r>
                <a:rPr lang="en-US" sz="1200" dirty="0"/>
                <a:t> </a:t>
              </a:r>
              <a:r>
                <a:rPr lang="en-US" sz="1200" dirty="0" err="1"/>
                <a:t>cek</a:t>
              </a:r>
              <a:r>
                <a:rPr lang="en-US" sz="1200" dirty="0"/>
                <a:t> 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Inkaso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94445" y="3895082"/>
            <a:ext cx="1886370" cy="1257166"/>
            <a:chOff x="7941101" y="3911644"/>
            <a:chExt cx="1886370" cy="1257166"/>
          </a:xfrm>
        </p:grpSpPr>
        <p:grpSp>
          <p:nvGrpSpPr>
            <p:cNvPr id="56" name="Group 55"/>
            <p:cNvGrpSpPr/>
            <p:nvPr/>
          </p:nvGrpSpPr>
          <p:grpSpPr>
            <a:xfrm>
              <a:off x="8663926" y="3911644"/>
              <a:ext cx="493616" cy="493616"/>
              <a:chOff x="9247891" y="3903579"/>
              <a:chExt cx="493616" cy="493616"/>
            </a:xfrm>
          </p:grpSpPr>
          <p:sp>
            <p:nvSpPr>
              <p:cNvPr id="44" name="Rectangle: Rounded Corners 51">
                <a:extLst>
                  <a:ext uri="{FF2B5EF4-FFF2-40B4-BE49-F238E27FC236}">
                    <a16:creationId xmlns:a16="http://schemas.microsoft.com/office/drawing/2014/main" id="{36B82D99-31D4-4C6A-8D4A-88C40493C617}"/>
                  </a:ext>
                </a:extLst>
              </p:cNvPr>
              <p:cNvSpPr/>
              <p:nvPr/>
            </p:nvSpPr>
            <p:spPr>
              <a:xfrm>
                <a:off x="9247891" y="3903579"/>
                <a:ext cx="493616" cy="493616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21">
                <a:extLst>
                  <a:ext uri="{FF2B5EF4-FFF2-40B4-BE49-F238E27FC236}">
                    <a16:creationId xmlns:a16="http://schemas.microsoft.com/office/drawing/2014/main" id="{6F36AAE2-1982-4322-A527-B57F158206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58817" y="3995287"/>
                <a:ext cx="271770" cy="274040"/>
              </a:xfrm>
              <a:custGeom>
                <a:avLst/>
                <a:gdLst/>
                <a:ahLst/>
                <a:cxnLst/>
                <a:rect l="l" t="t" r="r" b="b"/>
                <a:pathLst>
                  <a:path w="1652142" h="1665940">
                    <a:moveTo>
                      <a:pt x="898689" y="548008"/>
                    </a:moveTo>
                    <a:cubicBezTo>
                      <a:pt x="737950" y="504938"/>
                      <a:pt x="572731" y="600328"/>
                      <a:pt x="529661" y="761066"/>
                    </a:cubicBezTo>
                    <a:cubicBezTo>
                      <a:pt x="486591" y="921805"/>
                      <a:pt x="581980" y="1087025"/>
                      <a:pt x="742719" y="1130094"/>
                    </a:cubicBezTo>
                    <a:cubicBezTo>
                      <a:pt x="903458" y="1173164"/>
                      <a:pt x="1068677" y="1077775"/>
                      <a:pt x="1111747" y="917036"/>
                    </a:cubicBezTo>
                    <a:cubicBezTo>
                      <a:pt x="1154817" y="756297"/>
                      <a:pt x="1059428" y="591077"/>
                      <a:pt x="898689" y="548008"/>
                    </a:cubicBezTo>
                    <a:close/>
                    <a:moveTo>
                      <a:pt x="952303" y="347916"/>
                    </a:moveTo>
                    <a:cubicBezTo>
                      <a:pt x="1223549" y="420596"/>
                      <a:pt x="1384519" y="699404"/>
                      <a:pt x="1311839" y="970650"/>
                    </a:cubicBezTo>
                    <a:cubicBezTo>
                      <a:pt x="1239159" y="1241896"/>
                      <a:pt x="960351" y="1402866"/>
                      <a:pt x="689105" y="1330186"/>
                    </a:cubicBezTo>
                    <a:cubicBezTo>
                      <a:pt x="417859" y="1257506"/>
                      <a:pt x="256889" y="978698"/>
                      <a:pt x="329569" y="707451"/>
                    </a:cubicBezTo>
                    <a:cubicBezTo>
                      <a:pt x="402249" y="436205"/>
                      <a:pt x="681057" y="275235"/>
                      <a:pt x="952303" y="347916"/>
                    </a:cubicBezTo>
                    <a:close/>
                    <a:moveTo>
                      <a:pt x="971799" y="275155"/>
                    </a:moveTo>
                    <a:cubicBezTo>
                      <a:pt x="660368" y="191707"/>
                      <a:pt x="340256" y="376524"/>
                      <a:pt x="256808" y="687955"/>
                    </a:cubicBezTo>
                    <a:cubicBezTo>
                      <a:pt x="173361" y="999387"/>
                      <a:pt x="358178" y="1319499"/>
                      <a:pt x="669609" y="1402947"/>
                    </a:cubicBezTo>
                    <a:cubicBezTo>
                      <a:pt x="981040" y="1486395"/>
                      <a:pt x="1301152" y="1301577"/>
                      <a:pt x="1384600" y="990146"/>
                    </a:cubicBezTo>
                    <a:cubicBezTo>
                      <a:pt x="1468047" y="678715"/>
                      <a:pt x="1283230" y="358603"/>
                      <a:pt x="971799" y="275155"/>
                    </a:cubicBezTo>
                    <a:close/>
                    <a:moveTo>
                      <a:pt x="1652142" y="394531"/>
                    </a:moveTo>
                    <a:lnTo>
                      <a:pt x="1649662" y="403784"/>
                    </a:lnTo>
                    <a:lnTo>
                      <a:pt x="1647140" y="399895"/>
                    </a:lnTo>
                    <a:close/>
                    <a:moveTo>
                      <a:pt x="1158157" y="65026"/>
                    </a:moveTo>
                    <a:lnTo>
                      <a:pt x="1154679" y="271718"/>
                    </a:lnTo>
                    <a:lnTo>
                      <a:pt x="1148331" y="270017"/>
                    </a:lnTo>
                    <a:cubicBezTo>
                      <a:pt x="1200055" y="299127"/>
                      <a:pt x="1246804" y="334821"/>
                      <a:pt x="1286346" y="377149"/>
                    </a:cubicBezTo>
                    <a:lnTo>
                      <a:pt x="1470353" y="331395"/>
                    </a:lnTo>
                    <a:lnTo>
                      <a:pt x="1588305" y="553229"/>
                    </a:lnTo>
                    <a:lnTo>
                      <a:pt x="1457194" y="671432"/>
                    </a:lnTo>
                    <a:cubicBezTo>
                      <a:pt x="1473630" y="731297"/>
                      <a:pt x="1481376" y="793983"/>
                      <a:pt x="1478595" y="857704"/>
                    </a:cubicBezTo>
                    <a:lnTo>
                      <a:pt x="1642362" y="948616"/>
                    </a:lnTo>
                    <a:lnTo>
                      <a:pt x="1577335" y="1191298"/>
                    </a:lnTo>
                    <a:lnTo>
                      <a:pt x="1378614" y="1187955"/>
                    </a:lnTo>
                    <a:cubicBezTo>
                      <a:pt x="1353489" y="1229936"/>
                      <a:pt x="1323048" y="1267799"/>
                      <a:pt x="1288939" y="1301599"/>
                    </a:cubicBezTo>
                    <a:lnTo>
                      <a:pt x="1354201" y="1471932"/>
                    </a:lnTo>
                    <a:lnTo>
                      <a:pt x="1148396" y="1616039"/>
                    </a:lnTo>
                    <a:lnTo>
                      <a:pt x="992294" y="1480516"/>
                    </a:lnTo>
                    <a:lnTo>
                      <a:pt x="1011291" y="1467215"/>
                    </a:lnTo>
                    <a:cubicBezTo>
                      <a:pt x="951500" y="1486565"/>
                      <a:pt x="888271" y="1495869"/>
                      <a:pt x="823805" y="1495510"/>
                    </a:cubicBezTo>
                    <a:lnTo>
                      <a:pt x="729193" y="1665940"/>
                    </a:lnTo>
                    <a:lnTo>
                      <a:pt x="486511" y="1600914"/>
                    </a:lnTo>
                    <a:lnTo>
                      <a:pt x="489790" y="1406012"/>
                    </a:lnTo>
                    <a:cubicBezTo>
                      <a:pt x="438364" y="1376702"/>
                      <a:pt x="391917" y="1340859"/>
                      <a:pt x="352658" y="1298452"/>
                    </a:cubicBezTo>
                    <a:lnTo>
                      <a:pt x="355803" y="1305197"/>
                    </a:lnTo>
                    <a:lnTo>
                      <a:pt x="152856" y="1344512"/>
                    </a:lnTo>
                    <a:lnTo>
                      <a:pt x="46675" y="1116809"/>
                    </a:lnTo>
                    <a:lnTo>
                      <a:pt x="183929" y="1005520"/>
                    </a:lnTo>
                    <a:cubicBezTo>
                      <a:pt x="169279" y="951824"/>
                      <a:pt x="161626" y="895865"/>
                      <a:pt x="161615" y="838915"/>
                    </a:cubicBezTo>
                    <a:lnTo>
                      <a:pt x="0" y="749197"/>
                    </a:lnTo>
                    <a:lnTo>
                      <a:pt x="65026" y="506515"/>
                    </a:lnTo>
                    <a:lnTo>
                      <a:pt x="250227" y="509630"/>
                    </a:lnTo>
                    <a:cubicBezTo>
                      <a:pt x="275353" y="465291"/>
                      <a:pt x="305693" y="424864"/>
                      <a:pt x="340015" y="388679"/>
                    </a:cubicBezTo>
                    <a:lnTo>
                      <a:pt x="277984" y="197357"/>
                    </a:lnTo>
                    <a:lnTo>
                      <a:pt x="491050" y="64219"/>
                    </a:lnTo>
                    <a:lnTo>
                      <a:pt x="639843" y="207726"/>
                    </a:lnTo>
                    <a:lnTo>
                      <a:pt x="638348" y="208660"/>
                    </a:lnTo>
                    <a:cubicBezTo>
                      <a:pt x="696840" y="190256"/>
                      <a:pt x="758594" y="181748"/>
                      <a:pt x="821488" y="182440"/>
                    </a:cubicBezTo>
                    <a:lnTo>
                      <a:pt x="815140" y="180739"/>
                    </a:lnTo>
                    <a:lnTo>
                      <a:pt x="91547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7941101" y="4153147"/>
              <a:ext cx="188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 err="1"/>
                <a:t>Penukaran</a:t>
              </a:r>
              <a:r>
                <a:rPr lang="en-US" sz="1200" dirty="0"/>
                <a:t> </a:t>
              </a:r>
              <a:r>
                <a:rPr lang="en-US" sz="1200" dirty="0" err="1"/>
                <a:t>uang</a:t>
              </a:r>
              <a:r>
                <a:rPr lang="en-US" sz="1200" dirty="0"/>
                <a:t> </a:t>
              </a:r>
              <a:r>
                <a:rPr lang="en-US" sz="1200" dirty="0" err="1"/>
                <a:t>asing</a:t>
              </a:r>
              <a:r>
                <a:rPr lang="en-US" sz="1200" dirty="0"/>
                <a:t> (</a:t>
              </a:r>
              <a:r>
                <a:rPr lang="en-US" sz="1200" dirty="0" err="1"/>
                <a:t>sharf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925298" y="3895082"/>
            <a:ext cx="3312046" cy="1124139"/>
            <a:chOff x="9786252" y="3911644"/>
            <a:chExt cx="3312046" cy="1124139"/>
          </a:xfrm>
        </p:grpSpPr>
        <p:grpSp>
          <p:nvGrpSpPr>
            <p:cNvPr id="53" name="Group 52"/>
            <p:cNvGrpSpPr/>
            <p:nvPr/>
          </p:nvGrpSpPr>
          <p:grpSpPr>
            <a:xfrm>
              <a:off x="10464117" y="3911644"/>
              <a:ext cx="493616" cy="493616"/>
              <a:chOff x="11057969" y="3958138"/>
              <a:chExt cx="493616" cy="493616"/>
            </a:xfrm>
          </p:grpSpPr>
          <p:sp>
            <p:nvSpPr>
              <p:cNvPr id="52" name="Rectangle: Rounded Corners 43">
                <a:extLst>
                  <a:ext uri="{FF2B5EF4-FFF2-40B4-BE49-F238E27FC236}">
                    <a16:creationId xmlns:a16="http://schemas.microsoft.com/office/drawing/2014/main" id="{DD5FD52E-BD31-4088-BBA5-EB5932032B19}"/>
                  </a:ext>
                </a:extLst>
              </p:cNvPr>
              <p:cNvSpPr/>
              <p:nvPr/>
            </p:nvSpPr>
            <p:spPr>
              <a:xfrm>
                <a:off x="11057969" y="3958138"/>
                <a:ext cx="493616" cy="493616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Block Arc 11">
                <a:extLst>
                  <a:ext uri="{FF2B5EF4-FFF2-40B4-BE49-F238E27FC236}">
                    <a16:creationId xmlns:a16="http://schemas.microsoft.com/office/drawing/2014/main" id="{6237B46C-EE2F-45F5-A452-AEF5853F7D2C}"/>
                  </a:ext>
                </a:extLst>
              </p:cNvPr>
              <p:cNvSpPr/>
              <p:nvPr/>
            </p:nvSpPr>
            <p:spPr>
              <a:xfrm rot="10800000">
                <a:off x="11170087" y="4041841"/>
                <a:ext cx="232213" cy="259108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9786252" y="3992820"/>
              <a:ext cx="188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Letter of Credit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88D46C0-6DD1-4C72-BD0A-B082A5D456A9}"/>
                </a:ext>
              </a:extLst>
            </p:cNvPr>
            <p:cNvSpPr txBox="1"/>
            <p:nvPr/>
          </p:nvSpPr>
          <p:spPr>
            <a:xfrm>
              <a:off x="11211928" y="4020120"/>
              <a:ext cx="1886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Letter of Guarantee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42248" y="3877002"/>
            <a:ext cx="493616" cy="493616"/>
            <a:chOff x="11042248" y="3877002"/>
            <a:chExt cx="493616" cy="493616"/>
          </a:xfrm>
        </p:grpSpPr>
        <p:sp>
          <p:nvSpPr>
            <p:cNvPr id="65" name="Rectangle: Rounded Corners 47">
              <a:extLst>
                <a:ext uri="{FF2B5EF4-FFF2-40B4-BE49-F238E27FC236}">
                  <a16:creationId xmlns:a16="http://schemas.microsoft.com/office/drawing/2014/main" id="{1A85393A-0293-40EB-9CFF-273B364B450E}"/>
                </a:ext>
              </a:extLst>
            </p:cNvPr>
            <p:cNvSpPr/>
            <p:nvPr/>
          </p:nvSpPr>
          <p:spPr>
            <a:xfrm>
              <a:off x="11042248" y="3877002"/>
              <a:ext cx="493616" cy="49361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Rounded Rectangle 25">
              <a:extLst>
                <a:ext uri="{FF2B5EF4-FFF2-40B4-BE49-F238E27FC236}">
                  <a16:creationId xmlns:a16="http://schemas.microsoft.com/office/drawing/2014/main" id="{A53FDB1A-403D-4EBD-8EB6-3E1911FAEEC5}"/>
                </a:ext>
              </a:extLst>
            </p:cNvPr>
            <p:cNvSpPr/>
            <p:nvPr/>
          </p:nvSpPr>
          <p:spPr>
            <a:xfrm>
              <a:off x="11083262" y="3930998"/>
              <a:ext cx="402281" cy="31664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11084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226509"/>
            <a:ext cx="82760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Jasa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Perbankan</a:t>
            </a:r>
            <a:r>
              <a:rPr lang="en-ID" sz="32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D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</a:t>
            </a:r>
            <a:r>
              <a:rPr lang="en-ID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Fakta</a:t>
            </a:r>
            <a:r>
              <a:rPr lang="en-ID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Riil</a:t>
            </a:r>
            <a:r>
              <a:rPr lang="en-ID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Dilapangan</a:t>
            </a:r>
            <a:r>
              <a:rPr lang="en-ID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)</a:t>
            </a:r>
            <a:endParaRPr lang="en-US" sz="1400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 Same Side Corner Rectangle 3">
            <a:extLst>
              <a:ext uri="{FF2B5EF4-FFF2-40B4-BE49-F238E27FC236}">
                <a16:creationId xmlns:a16="http://schemas.microsoft.com/office/drawing/2014/main" id="{54658091-BEA9-4E10-A930-C78AC744550F}"/>
              </a:ext>
            </a:extLst>
          </p:cNvPr>
          <p:cNvSpPr/>
          <p:nvPr/>
        </p:nvSpPr>
        <p:spPr>
          <a:xfrm>
            <a:off x="644863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 Same Side Corner Rectangle 4">
            <a:extLst>
              <a:ext uri="{FF2B5EF4-FFF2-40B4-BE49-F238E27FC236}">
                <a16:creationId xmlns:a16="http://schemas.microsoft.com/office/drawing/2014/main" id="{6B51875F-7FB3-4509-848D-DAA1E3509ECE}"/>
              </a:ext>
            </a:extLst>
          </p:cNvPr>
          <p:cNvSpPr/>
          <p:nvPr/>
        </p:nvSpPr>
        <p:spPr>
          <a:xfrm>
            <a:off x="622332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5">
            <a:extLst>
              <a:ext uri="{FF2B5EF4-FFF2-40B4-BE49-F238E27FC236}">
                <a16:creationId xmlns:a16="http://schemas.microsoft.com/office/drawing/2014/main" id="{4A78E45F-B93E-47F4-946C-AB4663070242}"/>
              </a:ext>
            </a:extLst>
          </p:cNvPr>
          <p:cNvSpPr/>
          <p:nvPr/>
        </p:nvSpPr>
        <p:spPr>
          <a:xfrm>
            <a:off x="599802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6">
            <a:extLst>
              <a:ext uri="{FF2B5EF4-FFF2-40B4-BE49-F238E27FC236}">
                <a16:creationId xmlns:a16="http://schemas.microsoft.com/office/drawing/2014/main" id="{FDC8D7B4-13ED-43ED-811A-EF39D6854D8B}"/>
              </a:ext>
            </a:extLst>
          </p:cNvPr>
          <p:cNvSpPr/>
          <p:nvPr/>
        </p:nvSpPr>
        <p:spPr>
          <a:xfrm>
            <a:off x="5772716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 Same Side Corner Rectangle 7">
            <a:extLst>
              <a:ext uri="{FF2B5EF4-FFF2-40B4-BE49-F238E27FC236}">
                <a16:creationId xmlns:a16="http://schemas.microsoft.com/office/drawing/2014/main" id="{7FF1D8D7-AD82-4E05-B962-9F6A9E503FA3}"/>
              </a:ext>
            </a:extLst>
          </p:cNvPr>
          <p:cNvSpPr/>
          <p:nvPr/>
        </p:nvSpPr>
        <p:spPr>
          <a:xfrm>
            <a:off x="5547411" y="1772238"/>
            <a:ext cx="180000" cy="280935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409E19B-8015-4354-8F5A-AE5C98392949}"/>
              </a:ext>
            </a:extLst>
          </p:cNvPr>
          <p:cNvSpPr/>
          <p:nvPr/>
        </p:nvSpPr>
        <p:spPr>
          <a:xfrm>
            <a:off x="930388" y="4574482"/>
            <a:ext cx="4793814" cy="507302"/>
          </a:xfrm>
          <a:custGeom>
            <a:avLst/>
            <a:gdLst>
              <a:gd name="connsiteX0" fmla="*/ 3335731 w 3507638"/>
              <a:gd name="connsiteY0" fmla="*/ 0 h 512064"/>
              <a:gd name="connsiteX1" fmla="*/ 0 w 3507638"/>
              <a:gd name="connsiteY1" fmla="*/ 497434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7637 w 3519544"/>
              <a:gd name="connsiteY0" fmla="*/ 0 h 516484"/>
              <a:gd name="connsiteX1" fmla="*/ 0 w 3519544"/>
              <a:gd name="connsiteY1" fmla="*/ 516484 h 516484"/>
              <a:gd name="connsiteX2" fmla="*/ 1365218 w 3519544"/>
              <a:gd name="connsiteY2" fmla="*/ 512064 h 516484"/>
              <a:gd name="connsiteX3" fmla="*/ 3519544 w 3519544"/>
              <a:gd name="connsiteY3" fmla="*/ 10973 h 516484"/>
              <a:gd name="connsiteX4" fmla="*/ 3347637 w 3519544"/>
              <a:gd name="connsiteY4" fmla="*/ 0 h 516484"/>
              <a:gd name="connsiteX0" fmla="*/ 3338112 w 3510019"/>
              <a:gd name="connsiteY0" fmla="*/ 0 h 512064"/>
              <a:gd name="connsiteX1" fmla="*/ 0 w 3510019"/>
              <a:gd name="connsiteY1" fmla="*/ 495052 h 512064"/>
              <a:gd name="connsiteX2" fmla="*/ 1355693 w 3510019"/>
              <a:gd name="connsiteY2" fmla="*/ 512064 h 512064"/>
              <a:gd name="connsiteX3" fmla="*/ 3510019 w 3510019"/>
              <a:gd name="connsiteY3" fmla="*/ 10973 h 512064"/>
              <a:gd name="connsiteX4" fmla="*/ 3338112 w 3510019"/>
              <a:gd name="connsiteY4" fmla="*/ 0 h 512064"/>
              <a:gd name="connsiteX0" fmla="*/ 3335731 w 3507638"/>
              <a:gd name="connsiteY0" fmla="*/ 0 h 512064"/>
              <a:gd name="connsiteX1" fmla="*/ 0 w 3507638"/>
              <a:gd name="connsiteY1" fmla="*/ 509339 h 512064"/>
              <a:gd name="connsiteX2" fmla="*/ 1353312 w 3507638"/>
              <a:gd name="connsiteY2" fmla="*/ 512064 h 512064"/>
              <a:gd name="connsiteX3" fmla="*/ 3507638 w 3507638"/>
              <a:gd name="connsiteY3" fmla="*/ 10973 h 512064"/>
              <a:gd name="connsiteX4" fmla="*/ 3335731 w 3507638"/>
              <a:gd name="connsiteY4" fmla="*/ 0 h 512064"/>
              <a:gd name="connsiteX0" fmla="*/ 3340493 w 3512400"/>
              <a:gd name="connsiteY0" fmla="*/ 0 h 512064"/>
              <a:gd name="connsiteX1" fmla="*/ 0 w 3512400"/>
              <a:gd name="connsiteY1" fmla="*/ 499814 h 512064"/>
              <a:gd name="connsiteX2" fmla="*/ 1358074 w 3512400"/>
              <a:gd name="connsiteY2" fmla="*/ 512064 h 512064"/>
              <a:gd name="connsiteX3" fmla="*/ 3512400 w 3512400"/>
              <a:gd name="connsiteY3" fmla="*/ 10973 h 512064"/>
              <a:gd name="connsiteX4" fmla="*/ 3340493 w 3512400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51172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12064"/>
              <a:gd name="connsiteX1" fmla="*/ 0 w 3498113"/>
              <a:gd name="connsiteY1" fmla="*/ 492670 h 512064"/>
              <a:gd name="connsiteX2" fmla="*/ 1343787 w 3498113"/>
              <a:gd name="connsiteY2" fmla="*/ 512064 h 512064"/>
              <a:gd name="connsiteX3" fmla="*/ 3498113 w 3498113"/>
              <a:gd name="connsiteY3" fmla="*/ 10973 h 512064"/>
              <a:gd name="connsiteX4" fmla="*/ 3326206 w 3498113"/>
              <a:gd name="connsiteY4" fmla="*/ 0 h 512064"/>
              <a:gd name="connsiteX0" fmla="*/ 3326206 w 3498113"/>
              <a:gd name="connsiteY0" fmla="*/ 0 h 523970"/>
              <a:gd name="connsiteX1" fmla="*/ 0 w 3498113"/>
              <a:gd name="connsiteY1" fmla="*/ 492670 h 523970"/>
              <a:gd name="connsiteX2" fmla="*/ 1350930 w 3498113"/>
              <a:gd name="connsiteY2" fmla="*/ 523970 h 523970"/>
              <a:gd name="connsiteX3" fmla="*/ 3498113 w 3498113"/>
              <a:gd name="connsiteY3" fmla="*/ 10973 h 523970"/>
              <a:gd name="connsiteX4" fmla="*/ 3326206 w 3498113"/>
              <a:gd name="connsiteY4" fmla="*/ 0 h 523970"/>
              <a:gd name="connsiteX0" fmla="*/ 3326206 w 3498113"/>
              <a:gd name="connsiteY0" fmla="*/ 0 h 514445"/>
              <a:gd name="connsiteX1" fmla="*/ 0 w 3498113"/>
              <a:gd name="connsiteY1" fmla="*/ 492670 h 514445"/>
              <a:gd name="connsiteX2" fmla="*/ 1329499 w 3498113"/>
              <a:gd name="connsiteY2" fmla="*/ 514445 h 514445"/>
              <a:gd name="connsiteX3" fmla="*/ 3498113 w 3498113"/>
              <a:gd name="connsiteY3" fmla="*/ 10973 h 514445"/>
              <a:gd name="connsiteX4" fmla="*/ 3326206 w 3498113"/>
              <a:gd name="connsiteY4" fmla="*/ 0 h 514445"/>
              <a:gd name="connsiteX0" fmla="*/ 3297631 w 3498113"/>
              <a:gd name="connsiteY0" fmla="*/ 0 h 509683"/>
              <a:gd name="connsiteX1" fmla="*/ 0 w 3498113"/>
              <a:gd name="connsiteY1" fmla="*/ 487908 h 509683"/>
              <a:gd name="connsiteX2" fmla="*/ 1329499 w 3498113"/>
              <a:gd name="connsiteY2" fmla="*/ 509683 h 509683"/>
              <a:gd name="connsiteX3" fmla="*/ 3498113 w 3498113"/>
              <a:gd name="connsiteY3" fmla="*/ 6211 h 509683"/>
              <a:gd name="connsiteX4" fmla="*/ 3297631 w 3498113"/>
              <a:gd name="connsiteY4" fmla="*/ 0 h 509683"/>
              <a:gd name="connsiteX0" fmla="*/ 3307156 w 3498113"/>
              <a:gd name="connsiteY0" fmla="*/ 12839 h 503472"/>
              <a:gd name="connsiteX1" fmla="*/ 0 w 3498113"/>
              <a:gd name="connsiteY1" fmla="*/ 481697 h 503472"/>
              <a:gd name="connsiteX2" fmla="*/ 1329499 w 3498113"/>
              <a:gd name="connsiteY2" fmla="*/ 503472 h 503472"/>
              <a:gd name="connsiteX3" fmla="*/ 3498113 w 3498113"/>
              <a:gd name="connsiteY3" fmla="*/ 0 h 503472"/>
              <a:gd name="connsiteX4" fmla="*/ 3307156 w 3498113"/>
              <a:gd name="connsiteY4" fmla="*/ 12839 h 503472"/>
              <a:gd name="connsiteX0" fmla="*/ 3323825 w 3498113"/>
              <a:gd name="connsiteY0" fmla="*/ 0 h 507302"/>
              <a:gd name="connsiteX1" fmla="*/ 0 w 3498113"/>
              <a:gd name="connsiteY1" fmla="*/ 485527 h 507302"/>
              <a:gd name="connsiteX2" fmla="*/ 1329499 w 3498113"/>
              <a:gd name="connsiteY2" fmla="*/ 507302 h 507302"/>
              <a:gd name="connsiteX3" fmla="*/ 3498113 w 3498113"/>
              <a:gd name="connsiteY3" fmla="*/ 3830 h 507302"/>
              <a:gd name="connsiteX4" fmla="*/ 3323825 w 3498113"/>
              <a:gd name="connsiteY4" fmla="*/ 0 h 507302"/>
              <a:gd name="connsiteX0" fmla="*/ 3323825 w 3488588"/>
              <a:gd name="connsiteY0" fmla="*/ 3314 h 510616"/>
              <a:gd name="connsiteX1" fmla="*/ 0 w 3488588"/>
              <a:gd name="connsiteY1" fmla="*/ 488841 h 510616"/>
              <a:gd name="connsiteX2" fmla="*/ 1329499 w 3488588"/>
              <a:gd name="connsiteY2" fmla="*/ 510616 h 510616"/>
              <a:gd name="connsiteX3" fmla="*/ 3488588 w 3488588"/>
              <a:gd name="connsiteY3" fmla="*/ 0 h 510616"/>
              <a:gd name="connsiteX4" fmla="*/ 3323825 w 3488588"/>
              <a:gd name="connsiteY4" fmla="*/ 3314 h 510616"/>
              <a:gd name="connsiteX0" fmla="*/ 3323825 w 3495731"/>
              <a:gd name="connsiteY0" fmla="*/ 0 h 507302"/>
              <a:gd name="connsiteX1" fmla="*/ 0 w 3495731"/>
              <a:gd name="connsiteY1" fmla="*/ 485527 h 507302"/>
              <a:gd name="connsiteX2" fmla="*/ 1329499 w 3495731"/>
              <a:gd name="connsiteY2" fmla="*/ 507302 h 507302"/>
              <a:gd name="connsiteX3" fmla="*/ 3495731 w 3495731"/>
              <a:gd name="connsiteY3" fmla="*/ 10973 h 507302"/>
              <a:gd name="connsiteX4" fmla="*/ 3323825 w 3495731"/>
              <a:gd name="connsiteY4" fmla="*/ 0 h 507302"/>
              <a:gd name="connsiteX0" fmla="*/ 3323825 w 3493349"/>
              <a:gd name="connsiteY0" fmla="*/ 3314 h 510616"/>
              <a:gd name="connsiteX1" fmla="*/ 0 w 3493349"/>
              <a:gd name="connsiteY1" fmla="*/ 488841 h 510616"/>
              <a:gd name="connsiteX2" fmla="*/ 1329499 w 3493349"/>
              <a:gd name="connsiteY2" fmla="*/ 510616 h 510616"/>
              <a:gd name="connsiteX3" fmla="*/ 3493349 w 3493349"/>
              <a:gd name="connsiteY3" fmla="*/ 0 h 510616"/>
              <a:gd name="connsiteX4" fmla="*/ 3323825 w 3493349"/>
              <a:gd name="connsiteY4" fmla="*/ 3314 h 510616"/>
              <a:gd name="connsiteX0" fmla="*/ 3323825 w 3495730"/>
              <a:gd name="connsiteY0" fmla="*/ 0 h 507302"/>
              <a:gd name="connsiteX1" fmla="*/ 0 w 3495730"/>
              <a:gd name="connsiteY1" fmla="*/ 485527 h 507302"/>
              <a:gd name="connsiteX2" fmla="*/ 1329499 w 3495730"/>
              <a:gd name="connsiteY2" fmla="*/ 507302 h 507302"/>
              <a:gd name="connsiteX3" fmla="*/ 3495730 w 3495730"/>
              <a:gd name="connsiteY3" fmla="*/ 3830 h 507302"/>
              <a:gd name="connsiteX4" fmla="*/ 3323825 w 3495730"/>
              <a:gd name="connsiteY4" fmla="*/ 0 h 507302"/>
              <a:gd name="connsiteX0" fmla="*/ 3328835 w 3500740"/>
              <a:gd name="connsiteY0" fmla="*/ 0 h 507302"/>
              <a:gd name="connsiteX1" fmla="*/ 0 w 3500740"/>
              <a:gd name="connsiteY1" fmla="*/ 498053 h 507302"/>
              <a:gd name="connsiteX2" fmla="*/ 1334509 w 3500740"/>
              <a:gd name="connsiteY2" fmla="*/ 507302 h 507302"/>
              <a:gd name="connsiteX3" fmla="*/ 3500740 w 3500740"/>
              <a:gd name="connsiteY3" fmla="*/ 3830 h 507302"/>
              <a:gd name="connsiteX4" fmla="*/ 3328835 w 3500740"/>
              <a:gd name="connsiteY4" fmla="*/ 0 h 507302"/>
              <a:gd name="connsiteX0" fmla="*/ 3321319 w 3493224"/>
              <a:gd name="connsiteY0" fmla="*/ 0 h 507302"/>
              <a:gd name="connsiteX1" fmla="*/ 0 w 3493224"/>
              <a:gd name="connsiteY1" fmla="*/ 490538 h 507302"/>
              <a:gd name="connsiteX2" fmla="*/ 1326993 w 3493224"/>
              <a:gd name="connsiteY2" fmla="*/ 507302 h 507302"/>
              <a:gd name="connsiteX3" fmla="*/ 3493224 w 3493224"/>
              <a:gd name="connsiteY3" fmla="*/ 3830 h 507302"/>
              <a:gd name="connsiteX4" fmla="*/ 3321319 w 3493224"/>
              <a:gd name="connsiteY4" fmla="*/ 0 h 507302"/>
              <a:gd name="connsiteX0" fmla="*/ 3323824 w 3495729"/>
              <a:gd name="connsiteY0" fmla="*/ 0 h 507302"/>
              <a:gd name="connsiteX1" fmla="*/ 0 w 3495729"/>
              <a:gd name="connsiteY1" fmla="*/ 500559 h 507302"/>
              <a:gd name="connsiteX2" fmla="*/ 1329498 w 3495729"/>
              <a:gd name="connsiteY2" fmla="*/ 507302 h 507302"/>
              <a:gd name="connsiteX3" fmla="*/ 3495729 w 3495729"/>
              <a:gd name="connsiteY3" fmla="*/ 3830 h 507302"/>
              <a:gd name="connsiteX4" fmla="*/ 3323824 w 3495729"/>
              <a:gd name="connsiteY4" fmla="*/ 0 h 507302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47713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42039 w 3513944"/>
              <a:gd name="connsiteY0" fmla="*/ 0 h 507845"/>
              <a:gd name="connsiteX1" fmla="*/ 0 w 3513944"/>
              <a:gd name="connsiteY1" fmla="*/ 507845 h 507845"/>
              <a:gd name="connsiteX2" fmla="*/ 1362285 w 3513944"/>
              <a:gd name="connsiteY2" fmla="*/ 507302 h 507845"/>
              <a:gd name="connsiteX3" fmla="*/ 3513944 w 3513944"/>
              <a:gd name="connsiteY3" fmla="*/ 3830 h 507845"/>
              <a:gd name="connsiteX4" fmla="*/ 3342039 w 3513944"/>
              <a:gd name="connsiteY4" fmla="*/ 0 h 507845"/>
              <a:gd name="connsiteX0" fmla="*/ 3302566 w 3474471"/>
              <a:gd name="connsiteY0" fmla="*/ 0 h 511042"/>
              <a:gd name="connsiteX1" fmla="*/ 0 w 3474471"/>
              <a:gd name="connsiteY1" fmla="*/ 511042 h 511042"/>
              <a:gd name="connsiteX2" fmla="*/ 1322812 w 3474471"/>
              <a:gd name="connsiteY2" fmla="*/ 507302 h 511042"/>
              <a:gd name="connsiteX3" fmla="*/ 3474471 w 3474471"/>
              <a:gd name="connsiteY3" fmla="*/ 3830 h 511042"/>
              <a:gd name="connsiteX4" fmla="*/ 3302566 w 3474471"/>
              <a:gd name="connsiteY4" fmla="*/ 0 h 51104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334422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14176 w 3486081"/>
              <a:gd name="connsiteY0" fmla="*/ 0 h 507302"/>
              <a:gd name="connsiteX1" fmla="*/ 0 w 3486081"/>
              <a:gd name="connsiteY1" fmla="*/ 501451 h 507302"/>
              <a:gd name="connsiteX2" fmla="*/ 1000064 w 3486081"/>
              <a:gd name="connsiteY2" fmla="*/ 507302 h 507302"/>
              <a:gd name="connsiteX3" fmla="*/ 3486081 w 3486081"/>
              <a:gd name="connsiteY3" fmla="*/ 3830 h 507302"/>
              <a:gd name="connsiteX4" fmla="*/ 3314176 w 3486081"/>
              <a:gd name="connsiteY4" fmla="*/ 0 h 507302"/>
              <a:gd name="connsiteX0" fmla="*/ 3309532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09532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  <a:gd name="connsiteX0" fmla="*/ 3355970 w 3481437"/>
              <a:gd name="connsiteY0" fmla="*/ 0 h 507302"/>
              <a:gd name="connsiteX1" fmla="*/ 0 w 3481437"/>
              <a:gd name="connsiteY1" fmla="*/ 504648 h 507302"/>
              <a:gd name="connsiteX2" fmla="*/ 995420 w 3481437"/>
              <a:gd name="connsiteY2" fmla="*/ 507302 h 507302"/>
              <a:gd name="connsiteX3" fmla="*/ 3481437 w 3481437"/>
              <a:gd name="connsiteY3" fmla="*/ 3830 h 507302"/>
              <a:gd name="connsiteX4" fmla="*/ 3355970 w 3481437"/>
              <a:gd name="connsiteY4" fmla="*/ 0 h 5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1437" h="507302">
                <a:moveTo>
                  <a:pt x="3355970" y="0"/>
                </a:moveTo>
                <a:lnTo>
                  <a:pt x="0" y="504648"/>
                </a:lnTo>
                <a:lnTo>
                  <a:pt x="995420" y="507302"/>
                </a:lnTo>
                <a:lnTo>
                  <a:pt x="3481437" y="3830"/>
                </a:lnTo>
                <a:lnTo>
                  <a:pt x="335597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77AE0CEC-DAD3-4487-BE5C-7B7F3D5851DB}"/>
              </a:ext>
            </a:extLst>
          </p:cNvPr>
          <p:cNvSpPr/>
          <p:nvPr/>
        </p:nvSpPr>
        <p:spPr>
          <a:xfrm>
            <a:off x="3165232" y="4572358"/>
            <a:ext cx="2793196" cy="519462"/>
          </a:xfrm>
          <a:custGeom>
            <a:avLst/>
            <a:gdLst>
              <a:gd name="connsiteX0" fmla="*/ 1956816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56816 w 2125066"/>
              <a:gd name="connsiteY4" fmla="*/ 0 h 501091"/>
              <a:gd name="connsiteX0" fmla="*/ 1949672 w 2125066"/>
              <a:gd name="connsiteY0" fmla="*/ 0 h 501091"/>
              <a:gd name="connsiteX1" fmla="*/ 0 w 2125066"/>
              <a:gd name="connsiteY1" fmla="*/ 497433 h 501091"/>
              <a:gd name="connsiteX2" fmla="*/ 1331367 w 2125066"/>
              <a:gd name="connsiteY2" fmla="*/ 501091 h 501091"/>
              <a:gd name="connsiteX3" fmla="*/ 2125066 w 2125066"/>
              <a:gd name="connsiteY3" fmla="*/ 3657 h 501091"/>
              <a:gd name="connsiteX4" fmla="*/ 1949672 w 2125066"/>
              <a:gd name="connsiteY4" fmla="*/ 0 h 501091"/>
              <a:gd name="connsiteX0" fmla="*/ 1949672 w 2125066"/>
              <a:gd name="connsiteY0" fmla="*/ 3487 h 504578"/>
              <a:gd name="connsiteX1" fmla="*/ 0 w 2125066"/>
              <a:gd name="connsiteY1" fmla="*/ 500920 h 504578"/>
              <a:gd name="connsiteX2" fmla="*/ 1331367 w 2125066"/>
              <a:gd name="connsiteY2" fmla="*/ 504578 h 504578"/>
              <a:gd name="connsiteX3" fmla="*/ 2125066 w 2125066"/>
              <a:gd name="connsiteY3" fmla="*/ 0 h 504578"/>
              <a:gd name="connsiteX4" fmla="*/ 1949672 w 2125066"/>
              <a:gd name="connsiteY4" fmla="*/ 3487 h 504578"/>
              <a:gd name="connsiteX0" fmla="*/ 1949672 w 2120303"/>
              <a:gd name="connsiteY0" fmla="*/ 0 h 501091"/>
              <a:gd name="connsiteX1" fmla="*/ 0 w 2120303"/>
              <a:gd name="connsiteY1" fmla="*/ 497433 h 501091"/>
              <a:gd name="connsiteX2" fmla="*/ 1331367 w 2120303"/>
              <a:gd name="connsiteY2" fmla="*/ 501091 h 501091"/>
              <a:gd name="connsiteX3" fmla="*/ 2120303 w 2120303"/>
              <a:gd name="connsiteY3" fmla="*/ 1276 h 501091"/>
              <a:gd name="connsiteX4" fmla="*/ 1949672 w 2120303"/>
              <a:gd name="connsiteY4" fmla="*/ 0 h 501091"/>
              <a:gd name="connsiteX0" fmla="*/ 1949672 w 2120303"/>
              <a:gd name="connsiteY0" fmla="*/ 0 h 503473"/>
              <a:gd name="connsiteX1" fmla="*/ 0 w 2120303"/>
              <a:gd name="connsiteY1" fmla="*/ 497433 h 503473"/>
              <a:gd name="connsiteX2" fmla="*/ 1343273 w 2120303"/>
              <a:gd name="connsiteY2" fmla="*/ 503473 h 503473"/>
              <a:gd name="connsiteX3" fmla="*/ 2120303 w 2120303"/>
              <a:gd name="connsiteY3" fmla="*/ 1276 h 503473"/>
              <a:gd name="connsiteX4" fmla="*/ 1949672 w 2120303"/>
              <a:gd name="connsiteY4" fmla="*/ 0 h 503473"/>
              <a:gd name="connsiteX0" fmla="*/ 1961578 w 2132209"/>
              <a:gd name="connsiteY0" fmla="*/ 0 h 506958"/>
              <a:gd name="connsiteX1" fmla="*/ 0 w 2132209"/>
              <a:gd name="connsiteY1" fmla="*/ 506958 h 506958"/>
              <a:gd name="connsiteX2" fmla="*/ 1355179 w 2132209"/>
              <a:gd name="connsiteY2" fmla="*/ 503473 h 506958"/>
              <a:gd name="connsiteX3" fmla="*/ 2132209 w 2132209"/>
              <a:gd name="connsiteY3" fmla="*/ 1276 h 506958"/>
              <a:gd name="connsiteX4" fmla="*/ 1961578 w 2132209"/>
              <a:gd name="connsiteY4" fmla="*/ 0 h 506958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8035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31366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25065"/>
              <a:gd name="connsiteY0" fmla="*/ 0 h 503473"/>
              <a:gd name="connsiteX1" fmla="*/ 0 w 2125065"/>
              <a:gd name="connsiteY1" fmla="*/ 495051 h 503473"/>
              <a:gd name="connsiteX2" fmla="*/ 1343272 w 2125065"/>
              <a:gd name="connsiteY2" fmla="*/ 503473 h 503473"/>
              <a:gd name="connsiteX3" fmla="*/ 2125065 w 2125065"/>
              <a:gd name="connsiteY3" fmla="*/ 1276 h 503473"/>
              <a:gd name="connsiteX4" fmla="*/ 1954434 w 2125065"/>
              <a:gd name="connsiteY4" fmla="*/ 0 h 503473"/>
              <a:gd name="connsiteX0" fmla="*/ 1954434 w 2132209"/>
              <a:gd name="connsiteY0" fmla="*/ 0 h 503473"/>
              <a:gd name="connsiteX1" fmla="*/ 0 w 2132209"/>
              <a:gd name="connsiteY1" fmla="*/ 495051 h 503473"/>
              <a:gd name="connsiteX2" fmla="*/ 1343272 w 2132209"/>
              <a:gd name="connsiteY2" fmla="*/ 503473 h 503473"/>
              <a:gd name="connsiteX3" fmla="*/ 2132209 w 2132209"/>
              <a:gd name="connsiteY3" fmla="*/ 6039 h 503473"/>
              <a:gd name="connsiteX4" fmla="*/ 1954434 w 2132209"/>
              <a:gd name="connsiteY4" fmla="*/ 0 h 503473"/>
              <a:gd name="connsiteX0" fmla="*/ 1966960 w 2144735"/>
              <a:gd name="connsiteY0" fmla="*/ 0 h 505072"/>
              <a:gd name="connsiteX1" fmla="*/ 0 w 2144735"/>
              <a:gd name="connsiteY1" fmla="*/ 505072 h 505072"/>
              <a:gd name="connsiteX2" fmla="*/ 1355798 w 2144735"/>
              <a:gd name="connsiteY2" fmla="*/ 503473 h 505072"/>
              <a:gd name="connsiteX3" fmla="*/ 2144735 w 2144735"/>
              <a:gd name="connsiteY3" fmla="*/ 6039 h 505072"/>
              <a:gd name="connsiteX4" fmla="*/ 1966960 w 2144735"/>
              <a:gd name="connsiteY4" fmla="*/ 0 h 505072"/>
              <a:gd name="connsiteX0" fmla="*/ 1956939 w 2134714"/>
              <a:gd name="connsiteY0" fmla="*/ 0 h 503473"/>
              <a:gd name="connsiteX1" fmla="*/ 0 w 2134714"/>
              <a:gd name="connsiteY1" fmla="*/ 497557 h 503473"/>
              <a:gd name="connsiteX2" fmla="*/ 1345777 w 2134714"/>
              <a:gd name="connsiteY2" fmla="*/ 503473 h 503473"/>
              <a:gd name="connsiteX3" fmla="*/ 2134714 w 2134714"/>
              <a:gd name="connsiteY3" fmla="*/ 6039 h 503473"/>
              <a:gd name="connsiteX4" fmla="*/ 1956939 w 2134714"/>
              <a:gd name="connsiteY4" fmla="*/ 0 h 503473"/>
              <a:gd name="connsiteX0" fmla="*/ 1956939 w 2134714"/>
              <a:gd name="connsiteY0" fmla="*/ 0 h 499830"/>
              <a:gd name="connsiteX1" fmla="*/ 0 w 2134714"/>
              <a:gd name="connsiteY1" fmla="*/ 497557 h 499830"/>
              <a:gd name="connsiteX2" fmla="*/ 1367635 w 2134714"/>
              <a:gd name="connsiteY2" fmla="*/ 499830 h 499830"/>
              <a:gd name="connsiteX3" fmla="*/ 2134714 w 2134714"/>
              <a:gd name="connsiteY3" fmla="*/ 6039 h 499830"/>
              <a:gd name="connsiteX4" fmla="*/ 1956939 w 2134714"/>
              <a:gd name="connsiteY4" fmla="*/ 0 h 499830"/>
              <a:gd name="connsiteX0" fmla="*/ 1956939 w 2134714"/>
              <a:gd name="connsiteY0" fmla="*/ 4890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4890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56939 w 2134714"/>
              <a:gd name="connsiteY0" fmla="*/ 1247 h 504720"/>
              <a:gd name="connsiteX1" fmla="*/ 0 w 2134714"/>
              <a:gd name="connsiteY1" fmla="*/ 502447 h 504720"/>
              <a:gd name="connsiteX2" fmla="*/ 1367635 w 2134714"/>
              <a:gd name="connsiteY2" fmla="*/ 504720 h 504720"/>
              <a:gd name="connsiteX3" fmla="*/ 2134714 w 2134714"/>
              <a:gd name="connsiteY3" fmla="*/ 0 h 504720"/>
              <a:gd name="connsiteX4" fmla="*/ 1956939 w 2134714"/>
              <a:gd name="connsiteY4" fmla="*/ 1247 h 504720"/>
              <a:gd name="connsiteX0" fmla="*/ 1975155 w 2152930"/>
              <a:gd name="connsiteY0" fmla="*/ 1247 h 504720"/>
              <a:gd name="connsiteX1" fmla="*/ 0 w 2152930"/>
              <a:gd name="connsiteY1" fmla="*/ 502447 h 504720"/>
              <a:gd name="connsiteX2" fmla="*/ 1385851 w 2152930"/>
              <a:gd name="connsiteY2" fmla="*/ 504720 h 504720"/>
              <a:gd name="connsiteX3" fmla="*/ 2152930 w 2152930"/>
              <a:gd name="connsiteY3" fmla="*/ 0 h 504720"/>
              <a:gd name="connsiteX4" fmla="*/ 1975155 w 2152930"/>
              <a:gd name="connsiteY4" fmla="*/ 1247 h 504720"/>
              <a:gd name="connsiteX0" fmla="*/ 1975155 w 2152930"/>
              <a:gd name="connsiteY0" fmla="*/ 1247 h 513376"/>
              <a:gd name="connsiteX1" fmla="*/ 0 w 2152930"/>
              <a:gd name="connsiteY1" fmla="*/ 513376 h 513376"/>
              <a:gd name="connsiteX2" fmla="*/ 1385851 w 2152930"/>
              <a:gd name="connsiteY2" fmla="*/ 504720 h 513376"/>
              <a:gd name="connsiteX3" fmla="*/ 2152930 w 2152930"/>
              <a:gd name="connsiteY3" fmla="*/ 0 h 513376"/>
              <a:gd name="connsiteX4" fmla="*/ 1975155 w 2152930"/>
              <a:gd name="connsiteY4" fmla="*/ 1247 h 513376"/>
              <a:gd name="connsiteX0" fmla="*/ 1971512 w 2149287"/>
              <a:gd name="connsiteY0" fmla="*/ 1247 h 509733"/>
              <a:gd name="connsiteX1" fmla="*/ 0 w 2149287"/>
              <a:gd name="connsiteY1" fmla="*/ 509733 h 509733"/>
              <a:gd name="connsiteX2" fmla="*/ 1382208 w 2149287"/>
              <a:gd name="connsiteY2" fmla="*/ 504720 h 509733"/>
              <a:gd name="connsiteX3" fmla="*/ 2149287 w 2149287"/>
              <a:gd name="connsiteY3" fmla="*/ 0 h 509733"/>
              <a:gd name="connsiteX4" fmla="*/ 1971512 w 2149287"/>
              <a:gd name="connsiteY4" fmla="*/ 1247 h 509733"/>
              <a:gd name="connsiteX0" fmla="*/ 1971512 w 2149287"/>
              <a:gd name="connsiteY0" fmla="*/ 1247 h 512006"/>
              <a:gd name="connsiteX1" fmla="*/ 0 w 2149287"/>
              <a:gd name="connsiteY1" fmla="*/ 509733 h 512006"/>
              <a:gd name="connsiteX2" fmla="*/ 1378565 w 2149287"/>
              <a:gd name="connsiteY2" fmla="*/ 512006 h 512006"/>
              <a:gd name="connsiteX3" fmla="*/ 2149287 w 2149287"/>
              <a:gd name="connsiteY3" fmla="*/ 0 h 512006"/>
              <a:gd name="connsiteX4" fmla="*/ 1971512 w 2149287"/>
              <a:gd name="connsiteY4" fmla="*/ 1247 h 512006"/>
              <a:gd name="connsiteX0" fmla="*/ 1967869 w 2145644"/>
              <a:gd name="connsiteY0" fmla="*/ 1247 h 512006"/>
              <a:gd name="connsiteX1" fmla="*/ 0 w 2145644"/>
              <a:gd name="connsiteY1" fmla="*/ 509733 h 512006"/>
              <a:gd name="connsiteX2" fmla="*/ 1374922 w 2145644"/>
              <a:gd name="connsiteY2" fmla="*/ 512006 h 512006"/>
              <a:gd name="connsiteX3" fmla="*/ 2145644 w 2145644"/>
              <a:gd name="connsiteY3" fmla="*/ 0 h 512006"/>
              <a:gd name="connsiteX4" fmla="*/ 1967869 w 2145644"/>
              <a:gd name="connsiteY4" fmla="*/ 1247 h 512006"/>
              <a:gd name="connsiteX0" fmla="*/ 1943449 w 2121224"/>
              <a:gd name="connsiteY0" fmla="*/ 1247 h 512006"/>
              <a:gd name="connsiteX1" fmla="*/ 0 w 2121224"/>
              <a:gd name="connsiteY1" fmla="*/ 503338 h 512006"/>
              <a:gd name="connsiteX2" fmla="*/ 1350502 w 2121224"/>
              <a:gd name="connsiteY2" fmla="*/ 512006 h 512006"/>
              <a:gd name="connsiteX3" fmla="*/ 2121224 w 2121224"/>
              <a:gd name="connsiteY3" fmla="*/ 0 h 512006"/>
              <a:gd name="connsiteX4" fmla="*/ 1943449 w 2121224"/>
              <a:gd name="connsiteY4" fmla="*/ 1247 h 512006"/>
              <a:gd name="connsiteX0" fmla="*/ 1950774 w 2128549"/>
              <a:gd name="connsiteY0" fmla="*/ 1247 h 512006"/>
              <a:gd name="connsiteX1" fmla="*/ 0 w 2128549"/>
              <a:gd name="connsiteY1" fmla="*/ 503338 h 512006"/>
              <a:gd name="connsiteX2" fmla="*/ 1357827 w 2128549"/>
              <a:gd name="connsiteY2" fmla="*/ 512006 h 512006"/>
              <a:gd name="connsiteX3" fmla="*/ 2128549 w 2128549"/>
              <a:gd name="connsiteY3" fmla="*/ 0 h 512006"/>
              <a:gd name="connsiteX4" fmla="*/ 1950774 w 2128549"/>
              <a:gd name="connsiteY4" fmla="*/ 1247 h 512006"/>
              <a:gd name="connsiteX0" fmla="*/ 1950774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50774 w 2128549"/>
              <a:gd name="connsiteY4" fmla="*/ 1247 h 518400"/>
              <a:gd name="connsiteX0" fmla="*/ 1994729 w 2128549"/>
              <a:gd name="connsiteY0" fmla="*/ 1247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1994729 w 2128549"/>
              <a:gd name="connsiteY4" fmla="*/ 1247 h 518400"/>
              <a:gd name="connsiteX0" fmla="*/ 2002055 w 2128549"/>
              <a:gd name="connsiteY0" fmla="*/ 7641 h 518400"/>
              <a:gd name="connsiteX1" fmla="*/ 0 w 2128549"/>
              <a:gd name="connsiteY1" fmla="*/ 503338 h 518400"/>
              <a:gd name="connsiteX2" fmla="*/ 1050139 w 2128549"/>
              <a:gd name="connsiteY2" fmla="*/ 518400 h 518400"/>
              <a:gd name="connsiteX3" fmla="*/ 2128549 w 2128549"/>
              <a:gd name="connsiteY3" fmla="*/ 0 h 518400"/>
              <a:gd name="connsiteX4" fmla="*/ 2002055 w 2128549"/>
              <a:gd name="connsiteY4" fmla="*/ 7641 h 518400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0838 h 521597"/>
              <a:gd name="connsiteX1" fmla="*/ 0 w 2128549"/>
              <a:gd name="connsiteY1" fmla="*/ 506535 h 521597"/>
              <a:gd name="connsiteX2" fmla="*/ 1050139 w 2128549"/>
              <a:gd name="connsiteY2" fmla="*/ 521597 h 521597"/>
              <a:gd name="connsiteX3" fmla="*/ 2128549 w 2128549"/>
              <a:gd name="connsiteY3" fmla="*/ 0 h 521597"/>
              <a:gd name="connsiteX4" fmla="*/ 2002055 w 2128549"/>
              <a:gd name="connsiteY4" fmla="*/ 10838 h 521597"/>
              <a:gd name="connsiteX0" fmla="*/ 2002055 w 2128549"/>
              <a:gd name="connsiteY0" fmla="*/ 11320 h 522079"/>
              <a:gd name="connsiteX1" fmla="*/ 0 w 2128549"/>
              <a:gd name="connsiteY1" fmla="*/ 507017 h 522079"/>
              <a:gd name="connsiteX2" fmla="*/ 1050139 w 2128549"/>
              <a:gd name="connsiteY2" fmla="*/ 522079 h 522079"/>
              <a:gd name="connsiteX3" fmla="*/ 2128549 w 2128549"/>
              <a:gd name="connsiteY3" fmla="*/ 482 h 522079"/>
              <a:gd name="connsiteX4" fmla="*/ 2002055 w 2128549"/>
              <a:gd name="connsiteY4" fmla="*/ 11320 h 522079"/>
              <a:gd name="connsiteX0" fmla="*/ 1999613 w 2128549"/>
              <a:gd name="connsiteY0" fmla="*/ 5430 h 522584"/>
              <a:gd name="connsiteX1" fmla="*/ 0 w 2128549"/>
              <a:gd name="connsiteY1" fmla="*/ 507522 h 522584"/>
              <a:gd name="connsiteX2" fmla="*/ 1050139 w 2128549"/>
              <a:gd name="connsiteY2" fmla="*/ 522584 h 522584"/>
              <a:gd name="connsiteX3" fmla="*/ 2128549 w 2128549"/>
              <a:gd name="connsiteY3" fmla="*/ 987 h 522584"/>
              <a:gd name="connsiteX4" fmla="*/ 1999613 w 2128549"/>
              <a:gd name="connsiteY4" fmla="*/ 5430 h 522584"/>
              <a:gd name="connsiteX0" fmla="*/ 1999613 w 2128549"/>
              <a:gd name="connsiteY0" fmla="*/ 5109 h 522263"/>
              <a:gd name="connsiteX1" fmla="*/ 0 w 2128549"/>
              <a:gd name="connsiteY1" fmla="*/ 507201 h 522263"/>
              <a:gd name="connsiteX2" fmla="*/ 1050139 w 2128549"/>
              <a:gd name="connsiteY2" fmla="*/ 522263 h 522263"/>
              <a:gd name="connsiteX3" fmla="*/ 2128549 w 2128549"/>
              <a:gd name="connsiteY3" fmla="*/ 666 h 522263"/>
              <a:gd name="connsiteX4" fmla="*/ 1999613 w 2128549"/>
              <a:gd name="connsiteY4" fmla="*/ 5109 h 522263"/>
              <a:gd name="connsiteX0" fmla="*/ 1999613 w 2133399"/>
              <a:gd name="connsiteY0" fmla="*/ 2308 h 519462"/>
              <a:gd name="connsiteX1" fmla="*/ 0 w 2133399"/>
              <a:gd name="connsiteY1" fmla="*/ 504400 h 519462"/>
              <a:gd name="connsiteX2" fmla="*/ 1050139 w 2133399"/>
              <a:gd name="connsiteY2" fmla="*/ 519462 h 519462"/>
              <a:gd name="connsiteX3" fmla="*/ 2133399 w 2133399"/>
              <a:gd name="connsiteY3" fmla="*/ 1040 h 519462"/>
              <a:gd name="connsiteX4" fmla="*/ 1999613 w 2133399"/>
              <a:gd name="connsiteY4" fmla="*/ 2308 h 51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399" h="519462">
                <a:moveTo>
                  <a:pt x="1999613" y="2308"/>
                </a:moveTo>
                <a:lnTo>
                  <a:pt x="0" y="504400"/>
                </a:lnTo>
                <a:lnTo>
                  <a:pt x="1050139" y="519462"/>
                </a:lnTo>
                <a:lnTo>
                  <a:pt x="2133399" y="1040"/>
                </a:lnTo>
                <a:cubicBezTo>
                  <a:pt x="2071698" y="-1742"/>
                  <a:pt x="2039336" y="1892"/>
                  <a:pt x="1999613" y="23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C41BC6FC-6128-4253-80B9-BC1F2D171CDA}"/>
              </a:ext>
            </a:extLst>
          </p:cNvPr>
          <p:cNvSpPr/>
          <p:nvPr/>
        </p:nvSpPr>
        <p:spPr>
          <a:xfrm>
            <a:off x="5404774" y="4577035"/>
            <a:ext cx="1378755" cy="504749"/>
          </a:xfrm>
          <a:custGeom>
            <a:avLst/>
            <a:gdLst>
              <a:gd name="connsiteX0" fmla="*/ 585216 w 1338682"/>
              <a:gd name="connsiteY0" fmla="*/ 3658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3658 h 504749"/>
              <a:gd name="connsiteX0" fmla="*/ 585216 w 1338682"/>
              <a:gd name="connsiteY0" fmla="*/ 15 h 504749"/>
              <a:gd name="connsiteX1" fmla="*/ 0 w 1338682"/>
              <a:gd name="connsiteY1" fmla="*/ 501091 h 504749"/>
              <a:gd name="connsiteX2" fmla="*/ 1338682 w 1338682"/>
              <a:gd name="connsiteY2" fmla="*/ 504749 h 504749"/>
              <a:gd name="connsiteX3" fmla="*/ 746150 w 1338682"/>
              <a:gd name="connsiteY3" fmla="*/ 0 h 504749"/>
              <a:gd name="connsiteX4" fmla="*/ 585216 w 1338682"/>
              <a:gd name="connsiteY4" fmla="*/ 15 h 504749"/>
              <a:gd name="connsiteX0" fmla="*/ 585216 w 1360540"/>
              <a:gd name="connsiteY0" fmla="*/ 15 h 504749"/>
              <a:gd name="connsiteX1" fmla="*/ 0 w 1360540"/>
              <a:gd name="connsiteY1" fmla="*/ 501091 h 504749"/>
              <a:gd name="connsiteX2" fmla="*/ 1360540 w 1360540"/>
              <a:gd name="connsiteY2" fmla="*/ 504749 h 504749"/>
              <a:gd name="connsiteX3" fmla="*/ 746150 w 1360540"/>
              <a:gd name="connsiteY3" fmla="*/ 0 h 504749"/>
              <a:gd name="connsiteX4" fmla="*/ 585216 w 1360540"/>
              <a:gd name="connsiteY4" fmla="*/ 15 h 504749"/>
              <a:gd name="connsiteX0" fmla="*/ 592502 w 1367826"/>
              <a:gd name="connsiteY0" fmla="*/ 15 h 504749"/>
              <a:gd name="connsiteX1" fmla="*/ 0 w 1367826"/>
              <a:gd name="connsiteY1" fmla="*/ 501091 h 504749"/>
              <a:gd name="connsiteX2" fmla="*/ 1367826 w 1367826"/>
              <a:gd name="connsiteY2" fmla="*/ 504749 h 504749"/>
              <a:gd name="connsiteX3" fmla="*/ 753436 w 1367826"/>
              <a:gd name="connsiteY3" fmla="*/ 0 h 504749"/>
              <a:gd name="connsiteX4" fmla="*/ 592502 w 1367826"/>
              <a:gd name="connsiteY4" fmla="*/ 15 h 504749"/>
              <a:gd name="connsiteX0" fmla="*/ 599788 w 1375112"/>
              <a:gd name="connsiteY0" fmla="*/ 15 h 504749"/>
              <a:gd name="connsiteX1" fmla="*/ 0 w 1375112"/>
              <a:gd name="connsiteY1" fmla="*/ 504734 h 504749"/>
              <a:gd name="connsiteX2" fmla="*/ 1375112 w 1375112"/>
              <a:gd name="connsiteY2" fmla="*/ 504749 h 504749"/>
              <a:gd name="connsiteX3" fmla="*/ 760722 w 1375112"/>
              <a:gd name="connsiteY3" fmla="*/ 0 h 504749"/>
              <a:gd name="connsiteX4" fmla="*/ 599788 w 1375112"/>
              <a:gd name="connsiteY4" fmla="*/ 15 h 504749"/>
              <a:gd name="connsiteX0" fmla="*/ 599788 w 1378755"/>
              <a:gd name="connsiteY0" fmla="*/ 15 h 504749"/>
              <a:gd name="connsiteX1" fmla="*/ 0 w 1378755"/>
              <a:gd name="connsiteY1" fmla="*/ 504734 h 504749"/>
              <a:gd name="connsiteX2" fmla="*/ 1378755 w 1378755"/>
              <a:gd name="connsiteY2" fmla="*/ 504749 h 504749"/>
              <a:gd name="connsiteX3" fmla="*/ 760722 w 1378755"/>
              <a:gd name="connsiteY3" fmla="*/ 0 h 504749"/>
              <a:gd name="connsiteX4" fmla="*/ 599788 w 1378755"/>
              <a:gd name="connsiteY4" fmla="*/ 15 h 50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755" h="504749">
                <a:moveTo>
                  <a:pt x="599788" y="15"/>
                </a:moveTo>
                <a:lnTo>
                  <a:pt x="0" y="504734"/>
                </a:lnTo>
                <a:lnTo>
                  <a:pt x="1378755" y="504749"/>
                </a:lnTo>
                <a:lnTo>
                  <a:pt x="760722" y="0"/>
                </a:lnTo>
                <a:lnTo>
                  <a:pt x="599788" y="15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2010983B-844E-4FB1-BEC0-210CE3A383AD}"/>
              </a:ext>
            </a:extLst>
          </p:cNvPr>
          <p:cNvSpPr/>
          <p:nvPr/>
        </p:nvSpPr>
        <p:spPr>
          <a:xfrm>
            <a:off x="6225432" y="4576209"/>
            <a:ext cx="2793196" cy="502399"/>
          </a:xfrm>
          <a:custGeom>
            <a:avLst/>
            <a:gdLst>
              <a:gd name="connsiteX0" fmla="*/ 0 w 2154326"/>
              <a:gd name="connsiteY0" fmla="*/ 7315 h 530352"/>
              <a:gd name="connsiteX1" fmla="*/ 797356 w 2154326"/>
              <a:gd name="connsiteY1" fmla="*/ 523036 h 530352"/>
              <a:gd name="connsiteX2" fmla="*/ 2154326 w 2154326"/>
              <a:gd name="connsiteY2" fmla="*/ 530352 h 530352"/>
              <a:gd name="connsiteX3" fmla="*/ 160934 w 2154326"/>
              <a:gd name="connsiteY3" fmla="*/ 0 h 530352"/>
              <a:gd name="connsiteX4" fmla="*/ 0 w 2154326"/>
              <a:gd name="connsiteY4" fmla="*/ 7315 h 530352"/>
              <a:gd name="connsiteX0" fmla="*/ 0 w 2151945"/>
              <a:gd name="connsiteY0" fmla="*/ 16840 h 530352"/>
              <a:gd name="connsiteX1" fmla="*/ 794975 w 2151945"/>
              <a:gd name="connsiteY1" fmla="*/ 523036 h 530352"/>
              <a:gd name="connsiteX2" fmla="*/ 2151945 w 2151945"/>
              <a:gd name="connsiteY2" fmla="*/ 530352 h 530352"/>
              <a:gd name="connsiteX3" fmla="*/ 158553 w 2151945"/>
              <a:gd name="connsiteY3" fmla="*/ 0 h 530352"/>
              <a:gd name="connsiteX4" fmla="*/ 0 w 2151945"/>
              <a:gd name="connsiteY4" fmla="*/ 16840 h 530352"/>
              <a:gd name="connsiteX0" fmla="*/ 0 w 2151945"/>
              <a:gd name="connsiteY0" fmla="*/ 7315 h 520827"/>
              <a:gd name="connsiteX1" fmla="*/ 794975 w 2151945"/>
              <a:gd name="connsiteY1" fmla="*/ 513511 h 520827"/>
              <a:gd name="connsiteX2" fmla="*/ 2151945 w 2151945"/>
              <a:gd name="connsiteY2" fmla="*/ 520827 h 520827"/>
              <a:gd name="connsiteX3" fmla="*/ 172840 w 2151945"/>
              <a:gd name="connsiteY3" fmla="*/ 0 h 520827"/>
              <a:gd name="connsiteX4" fmla="*/ 0 w 2151945"/>
              <a:gd name="connsiteY4" fmla="*/ 7315 h 520827"/>
              <a:gd name="connsiteX0" fmla="*/ 0 w 2151945"/>
              <a:gd name="connsiteY0" fmla="*/ 0 h 513512"/>
              <a:gd name="connsiteX1" fmla="*/ 794975 w 2151945"/>
              <a:gd name="connsiteY1" fmla="*/ 506196 h 513512"/>
              <a:gd name="connsiteX2" fmla="*/ 2151945 w 2151945"/>
              <a:gd name="connsiteY2" fmla="*/ 513512 h 513512"/>
              <a:gd name="connsiteX3" fmla="*/ 184746 w 2151945"/>
              <a:gd name="connsiteY3" fmla="*/ 6972 h 513512"/>
              <a:gd name="connsiteX4" fmla="*/ 0 w 2151945"/>
              <a:gd name="connsiteY4" fmla="*/ 0 h 513512"/>
              <a:gd name="connsiteX0" fmla="*/ 0 w 2151945"/>
              <a:gd name="connsiteY0" fmla="*/ 2553 h 516065"/>
              <a:gd name="connsiteX1" fmla="*/ 79497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85450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51945"/>
              <a:gd name="connsiteY0" fmla="*/ 2553 h 516065"/>
              <a:gd name="connsiteX1" fmla="*/ 775925 w 2151945"/>
              <a:gd name="connsiteY1" fmla="*/ 508749 h 516065"/>
              <a:gd name="connsiteX2" fmla="*/ 2151945 w 2151945"/>
              <a:gd name="connsiteY2" fmla="*/ 516065 h 516065"/>
              <a:gd name="connsiteX3" fmla="*/ 170458 w 2151945"/>
              <a:gd name="connsiteY3" fmla="*/ 0 h 516065"/>
              <a:gd name="connsiteX4" fmla="*/ 0 w 2151945"/>
              <a:gd name="connsiteY4" fmla="*/ 2553 h 516065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40817"/>
              <a:gd name="connsiteY0" fmla="*/ 2553 h 508749"/>
              <a:gd name="connsiteX1" fmla="*/ 775925 w 2140817"/>
              <a:gd name="connsiteY1" fmla="*/ 508749 h 508749"/>
              <a:gd name="connsiteX2" fmla="*/ 2135276 w 2140817"/>
              <a:gd name="connsiteY2" fmla="*/ 489871 h 508749"/>
              <a:gd name="connsiteX3" fmla="*/ 2140039 w 2140817"/>
              <a:gd name="connsiteY3" fmla="*/ 494595 h 508749"/>
              <a:gd name="connsiteX4" fmla="*/ 170458 w 2140817"/>
              <a:gd name="connsiteY4" fmla="*/ 0 h 508749"/>
              <a:gd name="connsiteX5" fmla="*/ 0 w 2140817"/>
              <a:gd name="connsiteY5" fmla="*/ 2553 h 508749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45393"/>
              <a:gd name="connsiteY0" fmla="*/ 2553 h 511338"/>
              <a:gd name="connsiteX1" fmla="*/ 775925 w 2145393"/>
              <a:gd name="connsiteY1" fmla="*/ 508749 h 511338"/>
              <a:gd name="connsiteX2" fmla="*/ 2135276 w 2145393"/>
              <a:gd name="connsiteY2" fmla="*/ 489871 h 511338"/>
              <a:gd name="connsiteX3" fmla="*/ 2144802 w 2145393"/>
              <a:gd name="connsiteY3" fmla="*/ 511264 h 511338"/>
              <a:gd name="connsiteX4" fmla="*/ 170458 w 2145393"/>
              <a:gd name="connsiteY4" fmla="*/ 0 h 511338"/>
              <a:gd name="connsiteX5" fmla="*/ 0 w 2145393"/>
              <a:gd name="connsiteY5" fmla="*/ 2553 h 511338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89871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5276"/>
              <a:gd name="connsiteY0" fmla="*/ 2553 h 508749"/>
              <a:gd name="connsiteX1" fmla="*/ 775925 w 2135276"/>
              <a:gd name="connsiteY1" fmla="*/ 508749 h 508749"/>
              <a:gd name="connsiteX2" fmla="*/ 2135276 w 2135276"/>
              <a:gd name="connsiteY2" fmla="*/ 499396 h 508749"/>
              <a:gd name="connsiteX3" fmla="*/ 170458 w 2135276"/>
              <a:gd name="connsiteY3" fmla="*/ 0 h 508749"/>
              <a:gd name="connsiteX4" fmla="*/ 0 w 2135276"/>
              <a:gd name="connsiteY4" fmla="*/ 2553 h 508749"/>
              <a:gd name="connsiteX0" fmla="*/ 0 w 2130513"/>
              <a:gd name="connsiteY0" fmla="*/ 2553 h 508749"/>
              <a:gd name="connsiteX1" fmla="*/ 775925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08749"/>
              <a:gd name="connsiteX1" fmla="*/ 799737 w 2130513"/>
              <a:gd name="connsiteY1" fmla="*/ 508749 h 508749"/>
              <a:gd name="connsiteX2" fmla="*/ 2130513 w 2130513"/>
              <a:gd name="connsiteY2" fmla="*/ 489871 h 508749"/>
              <a:gd name="connsiteX3" fmla="*/ 170458 w 2130513"/>
              <a:gd name="connsiteY3" fmla="*/ 0 h 508749"/>
              <a:gd name="connsiteX4" fmla="*/ 0 w 2130513"/>
              <a:gd name="connsiteY4" fmla="*/ 2553 h 508749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30513"/>
              <a:gd name="connsiteY0" fmla="*/ 2553 h 511131"/>
              <a:gd name="connsiteX1" fmla="*/ 778306 w 2130513"/>
              <a:gd name="connsiteY1" fmla="*/ 511131 h 511131"/>
              <a:gd name="connsiteX2" fmla="*/ 2130513 w 2130513"/>
              <a:gd name="connsiteY2" fmla="*/ 489871 h 511131"/>
              <a:gd name="connsiteX3" fmla="*/ 170458 w 2130513"/>
              <a:gd name="connsiteY3" fmla="*/ 0 h 511131"/>
              <a:gd name="connsiteX4" fmla="*/ 0 w 2130513"/>
              <a:gd name="connsiteY4" fmla="*/ 2553 h 511131"/>
              <a:gd name="connsiteX0" fmla="*/ 0 w 2140038"/>
              <a:gd name="connsiteY0" fmla="*/ 2553 h 511131"/>
              <a:gd name="connsiteX1" fmla="*/ 778306 w 2140038"/>
              <a:gd name="connsiteY1" fmla="*/ 511131 h 511131"/>
              <a:gd name="connsiteX2" fmla="*/ 2140038 w 2140038"/>
              <a:gd name="connsiteY2" fmla="*/ 499396 h 511131"/>
              <a:gd name="connsiteX3" fmla="*/ 170458 w 2140038"/>
              <a:gd name="connsiteY3" fmla="*/ 0 h 511131"/>
              <a:gd name="connsiteX4" fmla="*/ 0 w 2140038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11131"/>
              <a:gd name="connsiteX1" fmla="*/ 778306 w 2135275"/>
              <a:gd name="connsiteY1" fmla="*/ 511131 h 511131"/>
              <a:gd name="connsiteX2" fmla="*/ 2135275 w 2135275"/>
              <a:gd name="connsiteY2" fmla="*/ 487490 h 511131"/>
              <a:gd name="connsiteX3" fmla="*/ 170458 w 2135275"/>
              <a:gd name="connsiteY3" fmla="*/ 0 h 511131"/>
              <a:gd name="connsiteX4" fmla="*/ 0 w 2135275"/>
              <a:gd name="connsiteY4" fmla="*/ 2553 h 511131"/>
              <a:gd name="connsiteX0" fmla="*/ 0 w 2135275"/>
              <a:gd name="connsiteY0" fmla="*/ 2553 h 501606"/>
              <a:gd name="connsiteX1" fmla="*/ 768781 w 2135275"/>
              <a:gd name="connsiteY1" fmla="*/ 501606 h 501606"/>
              <a:gd name="connsiteX2" fmla="*/ 2135275 w 2135275"/>
              <a:gd name="connsiteY2" fmla="*/ 487490 h 501606"/>
              <a:gd name="connsiteX3" fmla="*/ 170458 w 2135275"/>
              <a:gd name="connsiteY3" fmla="*/ 0 h 501606"/>
              <a:gd name="connsiteX4" fmla="*/ 0 w 2135275"/>
              <a:gd name="connsiteY4" fmla="*/ 2553 h 501606"/>
              <a:gd name="connsiteX0" fmla="*/ 0 w 2135275"/>
              <a:gd name="connsiteY0" fmla="*/ 2553 h 503987"/>
              <a:gd name="connsiteX1" fmla="*/ 780687 w 2135275"/>
              <a:gd name="connsiteY1" fmla="*/ 503987 h 503987"/>
              <a:gd name="connsiteX2" fmla="*/ 2135275 w 2135275"/>
              <a:gd name="connsiteY2" fmla="*/ 487490 h 503987"/>
              <a:gd name="connsiteX3" fmla="*/ 170458 w 2135275"/>
              <a:gd name="connsiteY3" fmla="*/ 0 h 503987"/>
              <a:gd name="connsiteX4" fmla="*/ 0 w 2135275"/>
              <a:gd name="connsiteY4" fmla="*/ 2553 h 503987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4762 h 508749"/>
              <a:gd name="connsiteX4" fmla="*/ 0 w 2146248"/>
              <a:gd name="connsiteY4" fmla="*/ 0 h 508749"/>
              <a:gd name="connsiteX0" fmla="*/ 0 w 2146248"/>
              <a:gd name="connsiteY0" fmla="*/ 0 h 508749"/>
              <a:gd name="connsiteX1" fmla="*/ 791660 w 2146248"/>
              <a:gd name="connsiteY1" fmla="*/ 508749 h 508749"/>
              <a:gd name="connsiteX2" fmla="*/ 2146248 w 2146248"/>
              <a:gd name="connsiteY2" fmla="*/ 492252 h 508749"/>
              <a:gd name="connsiteX3" fmla="*/ 181431 w 2146248"/>
              <a:gd name="connsiteY3" fmla="*/ 1119 h 508749"/>
              <a:gd name="connsiteX4" fmla="*/ 0 w 2146248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8107"/>
              <a:gd name="connsiteY0" fmla="*/ 0 h 508749"/>
              <a:gd name="connsiteX1" fmla="*/ 791660 w 2168107"/>
              <a:gd name="connsiteY1" fmla="*/ 508749 h 508749"/>
              <a:gd name="connsiteX2" fmla="*/ 2168107 w 2168107"/>
              <a:gd name="connsiteY2" fmla="*/ 503181 h 508749"/>
              <a:gd name="connsiteX3" fmla="*/ 181431 w 2168107"/>
              <a:gd name="connsiteY3" fmla="*/ 1119 h 508749"/>
              <a:gd name="connsiteX4" fmla="*/ 0 w 2168107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8749"/>
              <a:gd name="connsiteX1" fmla="*/ 791660 w 2164463"/>
              <a:gd name="connsiteY1" fmla="*/ 508749 h 508749"/>
              <a:gd name="connsiteX2" fmla="*/ 2164463 w 2164463"/>
              <a:gd name="connsiteY2" fmla="*/ 506824 h 508749"/>
              <a:gd name="connsiteX3" fmla="*/ 181431 w 2164463"/>
              <a:gd name="connsiteY3" fmla="*/ 1119 h 508749"/>
              <a:gd name="connsiteX4" fmla="*/ 0 w 2164463"/>
              <a:gd name="connsiteY4" fmla="*/ 0 h 508749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81431 w 2164463"/>
              <a:gd name="connsiteY3" fmla="*/ 1119 h 506824"/>
              <a:gd name="connsiteX4" fmla="*/ 0 w 2164463"/>
              <a:gd name="connsiteY4" fmla="*/ 0 h 506824"/>
              <a:gd name="connsiteX0" fmla="*/ 0 w 2164463"/>
              <a:gd name="connsiteY0" fmla="*/ 2056 h 508880"/>
              <a:gd name="connsiteX1" fmla="*/ 1101661 w 2164463"/>
              <a:gd name="connsiteY1" fmla="*/ 507630 h 508880"/>
              <a:gd name="connsiteX2" fmla="*/ 2164463 w 2164463"/>
              <a:gd name="connsiteY2" fmla="*/ 508880 h 508880"/>
              <a:gd name="connsiteX3" fmla="*/ 146986 w 2164463"/>
              <a:gd name="connsiteY3" fmla="*/ 0 h 508880"/>
              <a:gd name="connsiteX4" fmla="*/ 0 w 2164463"/>
              <a:gd name="connsiteY4" fmla="*/ 2056 h 508880"/>
              <a:gd name="connsiteX0" fmla="*/ 0 w 2164463"/>
              <a:gd name="connsiteY0" fmla="*/ 0 h 506824"/>
              <a:gd name="connsiteX1" fmla="*/ 1101661 w 2164463"/>
              <a:gd name="connsiteY1" fmla="*/ 505574 h 506824"/>
              <a:gd name="connsiteX2" fmla="*/ 2164463 w 2164463"/>
              <a:gd name="connsiteY2" fmla="*/ 506824 h 506824"/>
              <a:gd name="connsiteX3" fmla="*/ 142065 w 2164463"/>
              <a:gd name="connsiteY3" fmla="*/ 7469 h 506824"/>
              <a:gd name="connsiteX4" fmla="*/ 0 w 2164463"/>
              <a:gd name="connsiteY4" fmla="*/ 0 h 506824"/>
              <a:gd name="connsiteX0" fmla="*/ 0 w 2157082"/>
              <a:gd name="connsiteY0" fmla="*/ 0 h 509999"/>
              <a:gd name="connsiteX1" fmla="*/ 1094280 w 2157082"/>
              <a:gd name="connsiteY1" fmla="*/ 508749 h 509999"/>
              <a:gd name="connsiteX2" fmla="*/ 2157082 w 2157082"/>
              <a:gd name="connsiteY2" fmla="*/ 509999 h 509999"/>
              <a:gd name="connsiteX3" fmla="*/ 134684 w 2157082"/>
              <a:gd name="connsiteY3" fmla="*/ 10644 h 509999"/>
              <a:gd name="connsiteX4" fmla="*/ 0 w 2157082"/>
              <a:gd name="connsiteY4" fmla="*/ 0 h 509999"/>
              <a:gd name="connsiteX0" fmla="*/ 0 w 2159542"/>
              <a:gd name="connsiteY0" fmla="*/ 0 h 503649"/>
              <a:gd name="connsiteX1" fmla="*/ 1096740 w 2159542"/>
              <a:gd name="connsiteY1" fmla="*/ 502399 h 503649"/>
              <a:gd name="connsiteX2" fmla="*/ 2159542 w 2159542"/>
              <a:gd name="connsiteY2" fmla="*/ 503649 h 503649"/>
              <a:gd name="connsiteX3" fmla="*/ 137144 w 2159542"/>
              <a:gd name="connsiteY3" fmla="*/ 4294 h 503649"/>
              <a:gd name="connsiteX4" fmla="*/ 0 w 2159542"/>
              <a:gd name="connsiteY4" fmla="*/ 0 h 503649"/>
              <a:gd name="connsiteX0" fmla="*/ 0 w 2164463"/>
              <a:gd name="connsiteY0" fmla="*/ 0 h 502399"/>
              <a:gd name="connsiteX1" fmla="*/ 1096740 w 2164463"/>
              <a:gd name="connsiteY1" fmla="*/ 502399 h 502399"/>
              <a:gd name="connsiteX2" fmla="*/ 2164463 w 2164463"/>
              <a:gd name="connsiteY2" fmla="*/ 500474 h 502399"/>
              <a:gd name="connsiteX3" fmla="*/ 137144 w 2164463"/>
              <a:gd name="connsiteY3" fmla="*/ 4294 h 502399"/>
              <a:gd name="connsiteX4" fmla="*/ 0 w 2164463"/>
              <a:gd name="connsiteY4" fmla="*/ 0 h 5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463" h="502399">
                <a:moveTo>
                  <a:pt x="0" y="0"/>
                </a:moveTo>
                <a:lnTo>
                  <a:pt x="1096740" y="502399"/>
                </a:lnTo>
                <a:lnTo>
                  <a:pt x="2164463" y="500474"/>
                </a:lnTo>
                <a:lnTo>
                  <a:pt x="137144" y="429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C32B55B7-13A8-49C0-8393-7E358023E538}"/>
              </a:ext>
            </a:extLst>
          </p:cNvPr>
          <p:cNvSpPr/>
          <p:nvPr/>
        </p:nvSpPr>
        <p:spPr>
          <a:xfrm>
            <a:off x="6432500" y="4567650"/>
            <a:ext cx="4819700" cy="514134"/>
          </a:xfrm>
          <a:custGeom>
            <a:avLst/>
            <a:gdLst>
              <a:gd name="connsiteX0" fmla="*/ 175565 w 3511296"/>
              <a:gd name="connsiteY0" fmla="*/ 3657 h 519379"/>
              <a:gd name="connsiteX1" fmla="*/ 3511296 w 3511296"/>
              <a:gd name="connsiteY1" fmla="*/ 504748 h 519379"/>
              <a:gd name="connsiteX2" fmla="*/ 2172615 w 3511296"/>
              <a:gd name="connsiteY2" fmla="*/ 519379 h 519379"/>
              <a:gd name="connsiteX3" fmla="*/ 0 w 3511296"/>
              <a:gd name="connsiteY3" fmla="*/ 0 h 519379"/>
              <a:gd name="connsiteX4" fmla="*/ 175565 w 3511296"/>
              <a:gd name="connsiteY4" fmla="*/ 3657 h 519379"/>
              <a:gd name="connsiteX0" fmla="*/ 168421 w 3504152"/>
              <a:gd name="connsiteY0" fmla="*/ 0 h 515722"/>
              <a:gd name="connsiteX1" fmla="*/ 3504152 w 3504152"/>
              <a:gd name="connsiteY1" fmla="*/ 501091 h 515722"/>
              <a:gd name="connsiteX2" fmla="*/ 2165471 w 3504152"/>
              <a:gd name="connsiteY2" fmla="*/ 515722 h 515722"/>
              <a:gd name="connsiteX3" fmla="*/ 0 w 3504152"/>
              <a:gd name="connsiteY3" fmla="*/ 8249 h 515722"/>
              <a:gd name="connsiteX4" fmla="*/ 168421 w 3504152"/>
              <a:gd name="connsiteY4" fmla="*/ 0 h 515722"/>
              <a:gd name="connsiteX0" fmla="*/ 175565 w 3511296"/>
              <a:gd name="connsiteY0" fmla="*/ 0 h 515722"/>
              <a:gd name="connsiteX1" fmla="*/ 3511296 w 3511296"/>
              <a:gd name="connsiteY1" fmla="*/ 501091 h 515722"/>
              <a:gd name="connsiteX2" fmla="*/ 2172615 w 3511296"/>
              <a:gd name="connsiteY2" fmla="*/ 515722 h 515722"/>
              <a:gd name="connsiteX3" fmla="*/ 0 w 3511296"/>
              <a:gd name="connsiteY3" fmla="*/ 3487 h 515722"/>
              <a:gd name="connsiteX4" fmla="*/ 175565 w 3511296"/>
              <a:gd name="connsiteY4" fmla="*/ 0 h 515722"/>
              <a:gd name="connsiteX0" fmla="*/ 194615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94615 w 3511296"/>
              <a:gd name="connsiteY4" fmla="*/ 1276 h 512235"/>
              <a:gd name="connsiteX0" fmla="*/ 173183 w 3511296"/>
              <a:gd name="connsiteY0" fmla="*/ 1276 h 512235"/>
              <a:gd name="connsiteX1" fmla="*/ 3511296 w 3511296"/>
              <a:gd name="connsiteY1" fmla="*/ 497604 h 512235"/>
              <a:gd name="connsiteX2" fmla="*/ 2172615 w 3511296"/>
              <a:gd name="connsiteY2" fmla="*/ 512235 h 512235"/>
              <a:gd name="connsiteX3" fmla="*/ 0 w 3511296"/>
              <a:gd name="connsiteY3" fmla="*/ 0 h 512235"/>
              <a:gd name="connsiteX4" fmla="*/ 173183 w 3511296"/>
              <a:gd name="connsiteY4" fmla="*/ 1276 h 512235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72615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8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8710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11296"/>
              <a:gd name="connsiteY0" fmla="*/ 0 h 510959"/>
              <a:gd name="connsiteX1" fmla="*/ 3511296 w 3511296"/>
              <a:gd name="connsiteY1" fmla="*/ 496329 h 510959"/>
              <a:gd name="connsiteX2" fmla="*/ 2158328 w 3511296"/>
              <a:gd name="connsiteY2" fmla="*/ 510959 h 510959"/>
              <a:gd name="connsiteX3" fmla="*/ 0 w 3511296"/>
              <a:gd name="connsiteY3" fmla="*/ 5868 h 510959"/>
              <a:gd name="connsiteX4" fmla="*/ 173183 w 3511296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5868 h 510959"/>
              <a:gd name="connsiteX4" fmla="*/ 173183 w 3504153"/>
              <a:gd name="connsiteY4" fmla="*/ 0 h 510959"/>
              <a:gd name="connsiteX0" fmla="*/ 173183 w 3504153"/>
              <a:gd name="connsiteY0" fmla="*/ 0 h 510959"/>
              <a:gd name="connsiteX1" fmla="*/ 3504153 w 3504153"/>
              <a:gd name="connsiteY1" fmla="*/ 491566 h 510959"/>
              <a:gd name="connsiteX2" fmla="*/ 2158328 w 3504153"/>
              <a:gd name="connsiteY2" fmla="*/ 510959 h 510959"/>
              <a:gd name="connsiteX3" fmla="*/ 0 w 3504153"/>
              <a:gd name="connsiteY3" fmla="*/ 9526 h 510959"/>
              <a:gd name="connsiteX4" fmla="*/ 173183 w 3504153"/>
              <a:gd name="connsiteY4" fmla="*/ 0 h 510959"/>
              <a:gd name="connsiteX0" fmla="*/ 173183 w 3504153"/>
              <a:gd name="connsiteY0" fmla="*/ 5104 h 516063"/>
              <a:gd name="connsiteX1" fmla="*/ 3504153 w 3504153"/>
              <a:gd name="connsiteY1" fmla="*/ 496670 h 516063"/>
              <a:gd name="connsiteX2" fmla="*/ 2158328 w 3504153"/>
              <a:gd name="connsiteY2" fmla="*/ 516063 h 516063"/>
              <a:gd name="connsiteX3" fmla="*/ 0 w 3504153"/>
              <a:gd name="connsiteY3" fmla="*/ 0 h 516063"/>
              <a:gd name="connsiteX4" fmla="*/ 173183 w 3504153"/>
              <a:gd name="connsiteY4" fmla="*/ 5104 h 516063"/>
              <a:gd name="connsiteX0" fmla="*/ 184156 w 3515126"/>
              <a:gd name="connsiteY0" fmla="*/ 1447 h 512406"/>
              <a:gd name="connsiteX1" fmla="*/ 3515126 w 3515126"/>
              <a:gd name="connsiteY1" fmla="*/ 493013 h 512406"/>
              <a:gd name="connsiteX2" fmla="*/ 2169301 w 3515126"/>
              <a:gd name="connsiteY2" fmla="*/ 512406 h 512406"/>
              <a:gd name="connsiteX3" fmla="*/ 0 w 3515126"/>
              <a:gd name="connsiteY3" fmla="*/ 0 h 512406"/>
              <a:gd name="connsiteX4" fmla="*/ 184156 w 3515126"/>
              <a:gd name="connsiteY4" fmla="*/ 1447 h 512406"/>
              <a:gd name="connsiteX0" fmla="*/ 173183 w 3504153"/>
              <a:gd name="connsiteY0" fmla="*/ 1447 h 512406"/>
              <a:gd name="connsiteX1" fmla="*/ 3504153 w 3504153"/>
              <a:gd name="connsiteY1" fmla="*/ 493013 h 512406"/>
              <a:gd name="connsiteX2" fmla="*/ 2158328 w 3504153"/>
              <a:gd name="connsiteY2" fmla="*/ 512406 h 512406"/>
              <a:gd name="connsiteX3" fmla="*/ 0 w 3504153"/>
              <a:gd name="connsiteY3" fmla="*/ 0 h 512406"/>
              <a:gd name="connsiteX4" fmla="*/ 173183 w 3504153"/>
              <a:gd name="connsiteY4" fmla="*/ 1447 h 512406"/>
              <a:gd name="connsiteX0" fmla="*/ 162210 w 3493180"/>
              <a:gd name="connsiteY0" fmla="*/ 0 h 510959"/>
              <a:gd name="connsiteX1" fmla="*/ 3493180 w 3493180"/>
              <a:gd name="connsiteY1" fmla="*/ 491566 h 510959"/>
              <a:gd name="connsiteX2" fmla="*/ 2147355 w 3493180"/>
              <a:gd name="connsiteY2" fmla="*/ 510959 h 510959"/>
              <a:gd name="connsiteX3" fmla="*/ 0 w 3493180"/>
              <a:gd name="connsiteY3" fmla="*/ 2211 h 510959"/>
              <a:gd name="connsiteX4" fmla="*/ 162210 w 3493180"/>
              <a:gd name="connsiteY4" fmla="*/ 0 h 510959"/>
              <a:gd name="connsiteX0" fmla="*/ 165867 w 3496837"/>
              <a:gd name="connsiteY0" fmla="*/ 0 h 510959"/>
              <a:gd name="connsiteX1" fmla="*/ 3496837 w 3496837"/>
              <a:gd name="connsiteY1" fmla="*/ 491566 h 510959"/>
              <a:gd name="connsiteX2" fmla="*/ 2151012 w 3496837"/>
              <a:gd name="connsiteY2" fmla="*/ 510959 h 510959"/>
              <a:gd name="connsiteX3" fmla="*/ 0 w 3496837"/>
              <a:gd name="connsiteY3" fmla="*/ 9526 h 510959"/>
              <a:gd name="connsiteX4" fmla="*/ 165867 w 3496837"/>
              <a:gd name="connsiteY4" fmla="*/ 0 h 510959"/>
              <a:gd name="connsiteX0" fmla="*/ 173182 w 3504152"/>
              <a:gd name="connsiteY0" fmla="*/ 0 h 510959"/>
              <a:gd name="connsiteX1" fmla="*/ 3504152 w 3504152"/>
              <a:gd name="connsiteY1" fmla="*/ 491566 h 510959"/>
              <a:gd name="connsiteX2" fmla="*/ 2158327 w 3504152"/>
              <a:gd name="connsiteY2" fmla="*/ 510959 h 510959"/>
              <a:gd name="connsiteX3" fmla="*/ 0 w 3504152"/>
              <a:gd name="connsiteY3" fmla="*/ 9526 h 510959"/>
              <a:gd name="connsiteX4" fmla="*/ 173182 w 3504152"/>
              <a:gd name="connsiteY4" fmla="*/ 0 h 510959"/>
              <a:gd name="connsiteX0" fmla="*/ 191470 w 3522440"/>
              <a:gd name="connsiteY0" fmla="*/ 0 h 510959"/>
              <a:gd name="connsiteX1" fmla="*/ 3522440 w 3522440"/>
              <a:gd name="connsiteY1" fmla="*/ 491566 h 510959"/>
              <a:gd name="connsiteX2" fmla="*/ 2176615 w 3522440"/>
              <a:gd name="connsiteY2" fmla="*/ 510959 h 510959"/>
              <a:gd name="connsiteX3" fmla="*/ 0 w 3522440"/>
              <a:gd name="connsiteY3" fmla="*/ 2211 h 510959"/>
              <a:gd name="connsiteX4" fmla="*/ 191470 w 3522440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6615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172972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91470 w 3555227"/>
              <a:gd name="connsiteY0" fmla="*/ 0 h 510959"/>
              <a:gd name="connsiteX1" fmla="*/ 3555227 w 3555227"/>
              <a:gd name="connsiteY1" fmla="*/ 509781 h 510959"/>
              <a:gd name="connsiteX2" fmla="*/ 2519650 w 3555227"/>
              <a:gd name="connsiteY2" fmla="*/ 510959 h 510959"/>
              <a:gd name="connsiteX3" fmla="*/ 0 w 3555227"/>
              <a:gd name="connsiteY3" fmla="*/ 2211 h 510959"/>
              <a:gd name="connsiteX4" fmla="*/ 191470 w 3555227"/>
              <a:gd name="connsiteY4" fmla="*/ 0 h 510959"/>
              <a:gd name="connsiteX0" fmla="*/ 142609 w 3555227"/>
              <a:gd name="connsiteY0" fmla="*/ 0 h 514134"/>
              <a:gd name="connsiteX1" fmla="*/ 3555227 w 3555227"/>
              <a:gd name="connsiteY1" fmla="*/ 512956 h 514134"/>
              <a:gd name="connsiteX2" fmla="*/ 2519650 w 3555227"/>
              <a:gd name="connsiteY2" fmla="*/ 514134 h 514134"/>
              <a:gd name="connsiteX3" fmla="*/ 0 w 3555227"/>
              <a:gd name="connsiteY3" fmla="*/ 5386 h 514134"/>
              <a:gd name="connsiteX4" fmla="*/ 142609 w 3555227"/>
              <a:gd name="connsiteY4" fmla="*/ 0 h 514134"/>
              <a:gd name="connsiteX0" fmla="*/ 142609 w 3529633"/>
              <a:gd name="connsiteY0" fmla="*/ 0 h 514134"/>
              <a:gd name="connsiteX1" fmla="*/ 3529633 w 3529633"/>
              <a:gd name="connsiteY1" fmla="*/ 512956 h 514134"/>
              <a:gd name="connsiteX2" fmla="*/ 2519650 w 3529633"/>
              <a:gd name="connsiteY2" fmla="*/ 514134 h 514134"/>
              <a:gd name="connsiteX3" fmla="*/ 0 w 3529633"/>
              <a:gd name="connsiteY3" fmla="*/ 5386 h 514134"/>
              <a:gd name="connsiteX4" fmla="*/ 142609 w 3529633"/>
              <a:gd name="connsiteY4" fmla="*/ 0 h 514134"/>
              <a:gd name="connsiteX0" fmla="*/ 142609 w 3531960"/>
              <a:gd name="connsiteY0" fmla="*/ 0 h 514134"/>
              <a:gd name="connsiteX1" fmla="*/ 3531960 w 3531960"/>
              <a:gd name="connsiteY1" fmla="*/ 506606 h 514134"/>
              <a:gd name="connsiteX2" fmla="*/ 2519650 w 3531960"/>
              <a:gd name="connsiteY2" fmla="*/ 514134 h 514134"/>
              <a:gd name="connsiteX3" fmla="*/ 0 w 3531960"/>
              <a:gd name="connsiteY3" fmla="*/ 5386 h 514134"/>
              <a:gd name="connsiteX4" fmla="*/ 142609 w 3531960"/>
              <a:gd name="connsiteY4" fmla="*/ 0 h 5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1960" h="514134">
                <a:moveTo>
                  <a:pt x="142609" y="0"/>
                </a:moveTo>
                <a:lnTo>
                  <a:pt x="3531960" y="506606"/>
                </a:lnTo>
                <a:lnTo>
                  <a:pt x="2519650" y="514134"/>
                </a:lnTo>
                <a:lnTo>
                  <a:pt x="0" y="5386"/>
                </a:lnTo>
                <a:lnTo>
                  <a:pt x="14260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1AF234-74AB-4FC2-B641-CC74F2AE4D6E}"/>
              </a:ext>
            </a:extLst>
          </p:cNvPr>
          <p:cNvSpPr/>
          <p:nvPr/>
        </p:nvSpPr>
        <p:spPr>
          <a:xfrm>
            <a:off x="6467627" y="2350261"/>
            <a:ext cx="4754407" cy="3248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직사각형 113">
            <a:extLst>
              <a:ext uri="{FF2B5EF4-FFF2-40B4-BE49-F238E27FC236}">
                <a16:creationId xmlns:a16="http://schemas.microsoft.com/office/drawing/2014/main" id="{6E3544E0-ACE2-4585-9856-96ADC5F3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962" y="2340225"/>
            <a:ext cx="2940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Sharf</a:t>
            </a:r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Pertukaran</a:t>
            </a:r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 Mata </a:t>
            </a:r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Uang</a:t>
            </a:r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)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751D0-E407-457C-A6FB-5434A3702560}"/>
              </a:ext>
            </a:extLst>
          </p:cNvPr>
          <p:cNvSpPr/>
          <p:nvPr/>
        </p:nvSpPr>
        <p:spPr>
          <a:xfrm>
            <a:off x="6250489" y="3162429"/>
            <a:ext cx="5026768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D4324-9B94-4396-84C9-D338FADA8915}"/>
              </a:ext>
            </a:extLst>
          </p:cNvPr>
          <p:cNvSpPr/>
          <p:nvPr/>
        </p:nvSpPr>
        <p:spPr>
          <a:xfrm>
            <a:off x="964041" y="1869623"/>
            <a:ext cx="4763372" cy="3248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911E8038-7DDB-431C-BB6A-959AFCC2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430" y="1639625"/>
            <a:ext cx="2113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  <a:p>
            <a:r>
              <a:rPr lang="en-US" sz="1400" b="1" dirty="0" err="1">
                <a:solidFill>
                  <a:schemeClr val="bg1"/>
                </a:solidFill>
                <a:cs typeface="Arial" charset="0"/>
              </a:rPr>
              <a:t>Wakalah</a:t>
            </a: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sz="1400" b="1" dirty="0" err="1">
                <a:solidFill>
                  <a:schemeClr val="bg1"/>
                </a:solidFill>
                <a:cs typeface="Arial" charset="0"/>
              </a:rPr>
              <a:t>Perwakilan</a:t>
            </a: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0F7B31-75C8-4C8F-9A47-03CAF7E22E78}"/>
              </a:ext>
            </a:extLst>
          </p:cNvPr>
          <p:cNvSpPr/>
          <p:nvPr/>
        </p:nvSpPr>
        <p:spPr>
          <a:xfrm>
            <a:off x="964040" y="2830899"/>
            <a:ext cx="4972416" cy="324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D3F8BAA4-0B4A-4251-9C49-EFC45C508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025" y="2839412"/>
            <a:ext cx="1926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Kafalah</a:t>
            </a:r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Penjaminan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0BBC00-6E8A-4F6B-8CFC-7C9FDFA680A0}"/>
              </a:ext>
            </a:extLst>
          </p:cNvPr>
          <p:cNvSpPr/>
          <p:nvPr/>
        </p:nvSpPr>
        <p:spPr>
          <a:xfrm>
            <a:off x="964041" y="3792175"/>
            <a:ext cx="5148047" cy="324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F5A17C5E-CE2C-4B72-9281-07CB08A7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707" y="3778204"/>
            <a:ext cx="21513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Hawalah</a:t>
            </a:r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Pengalihan</a:t>
            </a:r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charset="0"/>
              </a:rPr>
              <a:t>Piutang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C88FF-98A7-49D6-853C-8F324F678468}"/>
              </a:ext>
            </a:extLst>
          </p:cNvPr>
          <p:cNvSpPr txBox="1"/>
          <p:nvPr/>
        </p:nvSpPr>
        <p:spPr>
          <a:xfrm>
            <a:off x="6799297" y="2647314"/>
            <a:ext cx="44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err="1"/>
              <a:t>Produk</a:t>
            </a:r>
            <a:r>
              <a:rPr lang="en-US" sz="1200" dirty="0"/>
              <a:t>: </a:t>
            </a:r>
            <a:r>
              <a:rPr lang="en-US" sz="1200" dirty="0" err="1"/>
              <a:t>Jual</a:t>
            </a:r>
            <a:r>
              <a:rPr lang="en-US" sz="1200" dirty="0"/>
              <a:t> </a:t>
            </a:r>
            <a:r>
              <a:rPr lang="en-US" sz="1200" dirty="0" err="1"/>
              <a:t>beli</a:t>
            </a:r>
            <a:r>
              <a:rPr lang="en-US" sz="1200" dirty="0"/>
              <a:t> </a:t>
            </a:r>
            <a:r>
              <a:rPr lang="en-US" sz="1200" dirty="0" err="1"/>
              <a:t>Valuta</a:t>
            </a:r>
            <a:r>
              <a:rPr lang="en-US" sz="1200" dirty="0"/>
              <a:t> </a:t>
            </a:r>
            <a:r>
              <a:rPr lang="en-US" sz="1200" dirty="0" err="1"/>
              <a:t>Asing</a:t>
            </a:r>
            <a:r>
              <a:rPr lang="en-US" sz="12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AF7521-5604-4D40-8F2C-AEF10E464144}"/>
              </a:ext>
            </a:extLst>
          </p:cNvPr>
          <p:cNvSpPr txBox="1"/>
          <p:nvPr/>
        </p:nvSpPr>
        <p:spPr>
          <a:xfrm>
            <a:off x="6806811" y="3276904"/>
            <a:ext cx="4477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jasa-jasa</a:t>
            </a:r>
            <a:r>
              <a:rPr lang="en-US" sz="1200" dirty="0"/>
              <a:t> di </a:t>
            </a:r>
            <a:r>
              <a:rPr lang="en-US" sz="1200" dirty="0" err="1"/>
              <a:t>atas</a:t>
            </a:r>
            <a:r>
              <a:rPr lang="en-US" sz="1200" dirty="0"/>
              <a:t>, bank </a:t>
            </a:r>
            <a:r>
              <a:rPr lang="en-US" sz="1200" dirty="0" err="1"/>
              <a:t>memperoleh</a:t>
            </a:r>
            <a:r>
              <a:rPr lang="en-US" sz="1200" dirty="0"/>
              <a:t> </a:t>
            </a:r>
            <a:r>
              <a:rPr lang="en-US" sz="1200" b="1" dirty="0" err="1"/>
              <a:t>ujrah</a:t>
            </a:r>
            <a:r>
              <a:rPr lang="en-US" sz="1200" dirty="0"/>
              <a:t>(</a:t>
            </a:r>
            <a:r>
              <a:rPr lang="en-US" sz="1200" i="1" dirty="0"/>
              <a:t>fee based income</a:t>
            </a:r>
            <a:r>
              <a:rPr lang="en-US" sz="1200" dirty="0"/>
              <a:t>). Karena </a:t>
            </a:r>
            <a:r>
              <a:rPr lang="en-US" sz="1200" dirty="0" err="1"/>
              <a:t>ujrah</a:t>
            </a:r>
            <a:r>
              <a:rPr lang="en-US" sz="1200" dirty="0"/>
              <a:t> (</a:t>
            </a:r>
            <a:r>
              <a:rPr lang="en-US" sz="1200" dirty="0" err="1"/>
              <a:t>imbalan</a:t>
            </a:r>
            <a:r>
              <a:rPr lang="en-US" sz="1200" dirty="0"/>
              <a:t>) </a:t>
            </a:r>
            <a:r>
              <a:rPr lang="en-US" sz="1200" dirty="0" err="1"/>
              <a:t>diperoleh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pemanfaatan</a:t>
            </a:r>
            <a:r>
              <a:rPr lang="en-US" sz="1200" dirty="0"/>
              <a:t> asset/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milik</a:t>
            </a:r>
            <a:r>
              <a:rPr lang="en-US" sz="1200" dirty="0"/>
              <a:t> bank </a:t>
            </a:r>
            <a:r>
              <a:rPr lang="en-US" sz="1200" dirty="0" err="1"/>
              <a:t>sendiri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termasuk</a:t>
            </a:r>
            <a:r>
              <a:rPr lang="en-US" sz="1200" dirty="0"/>
              <a:t> yang </a:t>
            </a:r>
            <a:r>
              <a:rPr lang="en-US" sz="1200" dirty="0" err="1"/>
              <a:t>dibagihasilkan</a:t>
            </a:r>
            <a:r>
              <a:rPr lang="id-ID" sz="1200" dirty="0"/>
              <a:t> kepada penabung yang berjenis akad </a:t>
            </a:r>
            <a:r>
              <a:rPr lang="id-ID" sz="1200" dirty="0" err="1"/>
              <a:t>nabungnya</a:t>
            </a:r>
            <a:r>
              <a:rPr lang="id-ID" sz="1200" dirty="0"/>
              <a:t> </a:t>
            </a:r>
            <a:r>
              <a:rPr lang="id-ID" sz="1200" dirty="0" err="1"/>
              <a:t>musharabah</a:t>
            </a:r>
            <a:r>
              <a:rPr lang="en-US" sz="1200" dirty="0"/>
              <a:t>.</a:t>
            </a:r>
            <a:r>
              <a:rPr lang="id-ID" sz="1200" dirty="0"/>
              <a:t> Jadi keuntungan dari jasa perbankan ini 100% mili bank syariah</a:t>
            </a:r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53BFE7-7841-4085-93F9-67AE09867E8B}"/>
              </a:ext>
            </a:extLst>
          </p:cNvPr>
          <p:cNvSpPr txBox="1"/>
          <p:nvPr/>
        </p:nvSpPr>
        <p:spPr>
          <a:xfrm>
            <a:off x="1180827" y="2165398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algn="r"/>
            <a:r>
              <a:rPr lang="en-US" sz="1200" dirty="0" err="1"/>
              <a:t>Produk</a:t>
            </a:r>
            <a:r>
              <a:rPr lang="en-US" sz="1200" dirty="0"/>
              <a:t>: Transfer, </a:t>
            </a:r>
            <a:r>
              <a:rPr lang="en-US" sz="1200" dirty="0" err="1"/>
              <a:t>Inkaso</a:t>
            </a:r>
            <a:r>
              <a:rPr lang="en-US" sz="1200" dirty="0"/>
              <a:t>, Debit Card, L/C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ADC42C-5BB5-46BE-8A1E-CEF389BCE85F}"/>
              </a:ext>
            </a:extLst>
          </p:cNvPr>
          <p:cNvSpPr txBox="1"/>
          <p:nvPr/>
        </p:nvSpPr>
        <p:spPr>
          <a:xfrm>
            <a:off x="1149148" y="3178124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/>
          </a:p>
          <a:p>
            <a:pPr algn="r"/>
            <a:r>
              <a:rPr lang="en-US" sz="1200" dirty="0" err="1"/>
              <a:t>Produk</a:t>
            </a:r>
            <a:r>
              <a:rPr lang="en-US" sz="1200" dirty="0"/>
              <a:t>: Bank Guarantee, L/C, Charge Card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7A22A2-D0BB-4353-8331-1CA2057F5028}"/>
              </a:ext>
            </a:extLst>
          </p:cNvPr>
          <p:cNvSpPr txBox="1"/>
          <p:nvPr/>
        </p:nvSpPr>
        <p:spPr>
          <a:xfrm>
            <a:off x="1194103" y="4052502"/>
            <a:ext cx="4309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/>
          </a:p>
          <a:p>
            <a:pPr algn="r"/>
            <a:r>
              <a:rPr lang="en-US" sz="1200" dirty="0" err="1"/>
              <a:t>Produk</a:t>
            </a:r>
            <a:r>
              <a:rPr lang="en-US" sz="1200" dirty="0"/>
              <a:t>: Bill Discounting, </a:t>
            </a:r>
            <a:r>
              <a:rPr lang="en-US" sz="1200" dirty="0" err="1"/>
              <a:t>Anjak</a:t>
            </a:r>
            <a:r>
              <a:rPr lang="en-US" sz="1200" dirty="0"/>
              <a:t> </a:t>
            </a:r>
            <a:r>
              <a:rPr lang="en-US" sz="1200" dirty="0" err="1"/>
              <a:t>Piutang</a:t>
            </a:r>
            <a:r>
              <a:rPr lang="en-US" sz="1200" dirty="0"/>
              <a:t>, Post Dated Check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639C7C-A2CB-4805-B599-167307332C4F}"/>
              </a:ext>
            </a:extLst>
          </p:cNvPr>
          <p:cNvSpPr/>
          <p:nvPr/>
        </p:nvSpPr>
        <p:spPr>
          <a:xfrm>
            <a:off x="96404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EF573-ED0A-4154-879B-F0CA5D42FD38}"/>
              </a:ext>
            </a:extLst>
          </p:cNvPr>
          <p:cNvSpPr/>
          <p:nvPr/>
        </p:nvSpPr>
        <p:spPr>
          <a:xfrm>
            <a:off x="7677336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54707B-8819-4A44-9062-E62C03BD7C4C}"/>
              </a:ext>
            </a:extLst>
          </p:cNvPr>
          <p:cNvSpPr/>
          <p:nvPr/>
        </p:nvSpPr>
        <p:spPr>
          <a:xfrm>
            <a:off x="3201805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1EDF4A-E941-4EDF-BCEB-EB86F7CBD32F}"/>
              </a:ext>
            </a:extLst>
          </p:cNvPr>
          <p:cNvSpPr/>
          <p:nvPr/>
        </p:nvSpPr>
        <p:spPr>
          <a:xfrm>
            <a:off x="5439570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27C117-5B9D-4846-8F29-21D3F7BC565A}"/>
              </a:ext>
            </a:extLst>
          </p:cNvPr>
          <p:cNvSpPr/>
          <p:nvPr/>
        </p:nvSpPr>
        <p:spPr>
          <a:xfrm>
            <a:off x="9915102" y="5115166"/>
            <a:ext cx="1306932" cy="88380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Isosceles Triangle 51">
            <a:extLst>
              <a:ext uri="{FF2B5EF4-FFF2-40B4-BE49-F238E27FC236}">
                <a16:creationId xmlns:a16="http://schemas.microsoft.com/office/drawing/2014/main" id="{57B81F80-C18F-4443-9781-629EC6B3698B}"/>
              </a:ext>
            </a:extLst>
          </p:cNvPr>
          <p:cNvSpPr/>
          <p:nvPr/>
        </p:nvSpPr>
        <p:spPr>
          <a:xfrm>
            <a:off x="1450986" y="546104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F5D518D4-6FDA-499C-B7C2-F84D013C84B8}"/>
              </a:ext>
            </a:extLst>
          </p:cNvPr>
          <p:cNvSpPr/>
          <p:nvPr/>
        </p:nvSpPr>
        <p:spPr>
          <a:xfrm flipH="1">
            <a:off x="3659430" y="54216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4F7ED5B8-ABD8-42D4-A7A2-8DE0E09B4217}"/>
              </a:ext>
            </a:extLst>
          </p:cNvPr>
          <p:cNvSpPr/>
          <p:nvPr/>
        </p:nvSpPr>
        <p:spPr>
          <a:xfrm>
            <a:off x="5901316" y="541923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2A913308-4C88-40BB-B78F-5AAAAF7252BB}"/>
              </a:ext>
            </a:extLst>
          </p:cNvPr>
          <p:cNvSpPr/>
          <p:nvPr/>
        </p:nvSpPr>
        <p:spPr>
          <a:xfrm>
            <a:off x="8154714" y="54013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53">
            <a:extLst>
              <a:ext uri="{FF2B5EF4-FFF2-40B4-BE49-F238E27FC236}">
                <a16:creationId xmlns:a16="http://schemas.microsoft.com/office/drawing/2014/main" id="{DFD0A5F8-40EB-49C9-8377-6064931EE02C}"/>
              </a:ext>
            </a:extLst>
          </p:cNvPr>
          <p:cNvSpPr/>
          <p:nvPr/>
        </p:nvSpPr>
        <p:spPr>
          <a:xfrm>
            <a:off x="10413801" y="5389520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658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011" y="-37984"/>
            <a:ext cx="15188685" cy="6895984"/>
            <a:chOff x="-21011" y="-37984"/>
            <a:chExt cx="15188685" cy="6895984"/>
          </a:xfrm>
        </p:grpSpPr>
        <p:sp>
          <p:nvSpPr>
            <p:cNvPr id="3" name="Text Placeholder 1"/>
            <p:cNvSpPr txBox="1">
              <a:spLocks/>
            </p:cNvSpPr>
            <p:nvPr/>
          </p:nvSpPr>
          <p:spPr>
            <a:xfrm>
              <a:off x="2975674" y="4764247"/>
              <a:ext cx="12192000" cy="6189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600" dirty="0"/>
                <a:t>Sharia Compliance Bank Islam</a:t>
              </a:r>
              <a:endParaRPr lang="ko-KR" altLang="en-US" sz="36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1011" y="-37984"/>
              <a:ext cx="12228510" cy="6895984"/>
              <a:chOff x="-21011" y="-37984"/>
              <a:chExt cx="12228510" cy="689598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1011" y="-37984"/>
                <a:ext cx="12228510" cy="6895984"/>
                <a:chOff x="-21011" y="-37984"/>
                <a:chExt cx="12228510" cy="689598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0" y="171338"/>
                  <a:ext cx="12207499" cy="6686662"/>
                  <a:chOff x="0" y="171338"/>
                  <a:chExt cx="12207499" cy="6686662"/>
                </a:xfrm>
              </p:grpSpPr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37535EF-6A72-4549-A829-E6D15980B02C}"/>
                      </a:ext>
                    </a:extLst>
                  </p:cNvPr>
                  <p:cNvSpPr/>
                  <p:nvPr/>
                </p:nvSpPr>
                <p:spPr>
                  <a:xfrm>
                    <a:off x="0" y="6214820"/>
                    <a:ext cx="8446576" cy="64318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EKONOMI DAN BISNIS SYARIAH</a:t>
                    </a:r>
                    <a:endParaRPr lang="id-ID" sz="1400" dirty="0"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0650E33A-5A8F-426B-9D46-FE93BBC998EE}"/>
                      </a:ext>
                    </a:extLst>
                  </p:cNvPr>
                  <p:cNvSpPr/>
                  <p:nvPr/>
                </p:nvSpPr>
                <p:spPr>
                  <a:xfrm>
                    <a:off x="8446577" y="6214820"/>
                    <a:ext cx="3760922" cy="6431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latin typeface="Arial Black" panose="020B0A04020102020204" pitchFamily="34" charset="0"/>
                      </a:rPr>
                      <a:t>Ieki.upi.edu</a:t>
                    </a:r>
                    <a:endParaRPr lang="id-ID" sz="1400" dirty="0">
                      <a:latin typeface="Arial Black" panose="020B0A04020102020204" pitchFamily="34" charset="0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93A252F7-484F-42E9-AEF6-1FB9F707B77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4117" y="171338"/>
                    <a:ext cx="1495409" cy="593852"/>
                    <a:chOff x="4572001" y="1093721"/>
                    <a:chExt cx="1495409" cy="593852"/>
                  </a:xfrm>
                </p:grpSpPr>
                <p:pic>
                  <p:nvPicPr>
                    <p:cNvPr id="15" name="Picture 14">
                      <a:extLst>
                        <a:ext uri="{FF2B5EF4-FFF2-40B4-BE49-F238E27FC236}">
                          <a16:creationId xmlns:a16="http://schemas.microsoft.com/office/drawing/2014/main" id="{07C1D7BB-4E83-437E-89D8-033170E4EF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1" y="1093721"/>
                      <a:ext cx="593852" cy="59385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>
                      <a:extLst>
                        <a:ext uri="{FF2B5EF4-FFF2-40B4-BE49-F238E27FC236}">
                          <a16:creationId xmlns:a16="http://schemas.microsoft.com/office/drawing/2014/main" id="{14DF5991-D49E-495F-AE4E-70827F4106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39491"/>
                    <a:stretch/>
                  </p:blipFill>
                  <p:spPr>
                    <a:xfrm>
                      <a:off x="5277971" y="1110073"/>
                      <a:ext cx="789439" cy="57635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9" name="Picture Placeholder 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96" b="25096"/>
                <a:stretch>
                  <a:fillRect/>
                </a:stretch>
              </p:blipFill>
              <p:spPr>
                <a:xfrm>
                  <a:off x="-21011" y="-37984"/>
                  <a:ext cx="12192000" cy="3429000"/>
                </a:xfrm>
                <a:prstGeom prst="rect">
                  <a:avLst/>
                </a:prstGeom>
              </p:spPr>
            </p:pic>
            <p:sp>
              <p:nvSpPr>
                <p:cNvPr id="10" name="Teardrop 9"/>
                <p:cNvSpPr/>
                <p:nvPr/>
              </p:nvSpPr>
              <p:spPr>
                <a:xfrm rot="8100000">
                  <a:off x="5378333" y="2710791"/>
                  <a:ext cx="1435335" cy="1435335"/>
                </a:xfrm>
                <a:prstGeom prst="teardrop">
                  <a:avLst/>
                </a:prstGeom>
                <a:solidFill>
                  <a:schemeClr val="tx2">
                    <a:lumMod val="75000"/>
                  </a:schemeClr>
                </a:solidFill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5711575" y="3043873"/>
                  <a:ext cx="768848" cy="6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788" h="2669631">
                      <a:moveTo>
                        <a:pt x="2793832" y="1478391"/>
                      </a:moveTo>
                      <a:cubicBezTo>
                        <a:pt x="2772990" y="1635402"/>
                        <a:pt x="2717678" y="1784517"/>
                        <a:pt x="2633007" y="1915952"/>
                      </a:cubicBezTo>
                      <a:cubicBezTo>
                        <a:pt x="2695386" y="1951862"/>
                        <a:pt x="2772768" y="1955673"/>
                        <a:pt x="2841607" y="1924185"/>
                      </a:cubicBezTo>
                      <a:cubicBezTo>
                        <a:pt x="2943442" y="1877605"/>
                        <a:pt x="2999062" y="1766364"/>
                        <a:pt x="2975226" y="1656948"/>
                      </a:cubicBezTo>
                      <a:cubicBezTo>
                        <a:pt x="2955176" y="1564911"/>
                        <a:pt x="2883463" y="1495086"/>
                        <a:pt x="2793832" y="1478391"/>
                      </a:cubicBezTo>
                      <a:close/>
                      <a:moveTo>
                        <a:pt x="2807611" y="1247700"/>
                      </a:moveTo>
                      <a:lnTo>
                        <a:pt x="2807472" y="1256060"/>
                      </a:lnTo>
                      <a:cubicBezTo>
                        <a:pt x="2994195" y="1281771"/>
                        <a:pt x="3148201" y="1421768"/>
                        <a:pt x="3189276" y="1610317"/>
                      </a:cubicBezTo>
                      <a:cubicBezTo>
                        <a:pt x="3235041" y="1820393"/>
                        <a:pt x="3128252" y="2033972"/>
                        <a:pt x="2932732" y="2123406"/>
                      </a:cubicBezTo>
                      <a:cubicBezTo>
                        <a:pt x="2789297" y="2189015"/>
                        <a:pt x="2626543" y="2174805"/>
                        <a:pt x="2499470" y="2094044"/>
                      </a:cubicBezTo>
                      <a:cubicBezTo>
                        <a:pt x="2427194" y="2172627"/>
                        <a:pt x="2343030" y="2241391"/>
                        <a:pt x="2248861" y="2297980"/>
                      </a:cubicBezTo>
                      <a:cubicBezTo>
                        <a:pt x="2178351" y="2340352"/>
                        <a:pt x="2104446" y="2374567"/>
                        <a:pt x="2027600" y="2398134"/>
                      </a:cubicBezTo>
                      <a:lnTo>
                        <a:pt x="3307788" y="2397615"/>
                      </a:lnTo>
                      <a:cubicBezTo>
                        <a:pt x="3265361" y="2549905"/>
                        <a:pt x="2537441" y="2669620"/>
                        <a:pt x="1653814" y="2669631"/>
                      </a:cubicBezTo>
                      <a:cubicBezTo>
                        <a:pt x="773102" y="2669642"/>
                        <a:pt x="46417" y="2550707"/>
                        <a:pt x="0" y="2398955"/>
                      </a:cubicBezTo>
                      <a:lnTo>
                        <a:pt x="1280678" y="2398436"/>
                      </a:lnTo>
                      <a:cubicBezTo>
                        <a:pt x="1203764" y="2374915"/>
                        <a:pt x="1129786" y="2340732"/>
                        <a:pt x="1059201" y="2298380"/>
                      </a:cubicBezTo>
                      <a:cubicBezTo>
                        <a:pt x="693039" y="2078675"/>
                        <a:pt x="477900" y="1674935"/>
                        <a:pt x="499745" y="1248476"/>
                      </a:cubicBezTo>
                      <a:close/>
                      <a:moveTo>
                        <a:pt x="1331611" y="201752"/>
                      </a:moveTo>
                      <a:cubicBezTo>
                        <a:pt x="1206335" y="290902"/>
                        <a:pt x="1124761" y="308382"/>
                        <a:pt x="1132336" y="435988"/>
                      </a:cubicBezTo>
                      <a:cubicBezTo>
                        <a:pt x="1160888" y="640507"/>
                        <a:pt x="1527973" y="617783"/>
                        <a:pt x="1498839" y="840365"/>
                      </a:cubicBezTo>
                      <a:cubicBezTo>
                        <a:pt x="1455138" y="960979"/>
                        <a:pt x="1395705" y="987199"/>
                        <a:pt x="1213910" y="1052459"/>
                      </a:cubicBezTo>
                      <a:cubicBezTo>
                        <a:pt x="1331028" y="972050"/>
                        <a:pt x="1364241" y="921357"/>
                        <a:pt x="1360745" y="809484"/>
                      </a:cubicBezTo>
                      <a:cubicBezTo>
                        <a:pt x="1360746" y="646916"/>
                        <a:pt x="1111360" y="626523"/>
                        <a:pt x="1020462" y="495421"/>
                      </a:cubicBezTo>
                      <a:cubicBezTo>
                        <a:pt x="941218" y="374224"/>
                        <a:pt x="1061250" y="280996"/>
                        <a:pt x="1331611" y="201752"/>
                      </a:cubicBezTo>
                      <a:close/>
                      <a:moveTo>
                        <a:pt x="2164365" y="80223"/>
                      </a:moveTo>
                      <a:cubicBezTo>
                        <a:pt x="2021192" y="182108"/>
                        <a:pt x="1927964" y="202086"/>
                        <a:pt x="1936621" y="347922"/>
                      </a:cubicBezTo>
                      <a:cubicBezTo>
                        <a:pt x="1969252" y="581657"/>
                        <a:pt x="2388778" y="555687"/>
                        <a:pt x="2355482" y="810066"/>
                      </a:cubicBezTo>
                      <a:cubicBezTo>
                        <a:pt x="2305538" y="947910"/>
                        <a:pt x="2237615" y="977876"/>
                        <a:pt x="2029849" y="1052459"/>
                      </a:cubicBezTo>
                      <a:cubicBezTo>
                        <a:pt x="2163698" y="960563"/>
                        <a:pt x="2201656" y="902628"/>
                        <a:pt x="2197660" y="774773"/>
                      </a:cubicBezTo>
                      <a:cubicBezTo>
                        <a:pt x="2197661" y="588982"/>
                        <a:pt x="1912649" y="565676"/>
                        <a:pt x="1808765" y="415844"/>
                      </a:cubicBezTo>
                      <a:cubicBezTo>
                        <a:pt x="1718201" y="277334"/>
                        <a:pt x="1855380" y="170787"/>
                        <a:pt x="2164365" y="80223"/>
                      </a:cubicBezTo>
                      <a:close/>
                      <a:moveTo>
                        <a:pt x="1754169" y="0"/>
                      </a:moveTo>
                      <a:cubicBezTo>
                        <a:pt x="1583512" y="121444"/>
                        <a:pt x="1472387" y="145257"/>
                        <a:pt x="1482706" y="319088"/>
                      </a:cubicBezTo>
                      <a:cubicBezTo>
                        <a:pt x="1521601" y="597693"/>
                        <a:pt x="2021663" y="566738"/>
                        <a:pt x="1981975" y="869950"/>
                      </a:cubicBezTo>
                      <a:cubicBezTo>
                        <a:pt x="1922443" y="1034256"/>
                        <a:pt x="1841481" y="1069974"/>
                        <a:pt x="1593831" y="1158875"/>
                      </a:cubicBezTo>
                      <a:cubicBezTo>
                        <a:pt x="1753374" y="1049338"/>
                        <a:pt x="1798619" y="980281"/>
                        <a:pt x="1793856" y="827882"/>
                      </a:cubicBezTo>
                      <a:cubicBezTo>
                        <a:pt x="1793857" y="606424"/>
                        <a:pt x="1454132" y="578644"/>
                        <a:pt x="1330306" y="400050"/>
                      </a:cubicBezTo>
                      <a:cubicBezTo>
                        <a:pt x="1222356" y="234950"/>
                        <a:pt x="1385869" y="107950"/>
                        <a:pt x="17541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6517" y="323738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11322487" y="340090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96790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3633" y="301481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LANDASAN HUKUM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9307" y="1593680"/>
            <a:ext cx="10504290" cy="4204052"/>
            <a:chOff x="860819" y="1888148"/>
            <a:chExt cx="10504290" cy="420405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AD0C27-B1EE-41C7-8B1E-89B125339539}"/>
                </a:ext>
              </a:extLst>
            </p:cNvPr>
            <p:cNvSpPr txBox="1"/>
            <p:nvPr/>
          </p:nvSpPr>
          <p:spPr>
            <a:xfrm>
              <a:off x="860819" y="3870389"/>
              <a:ext cx="120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/>
                  </a:solidFill>
                  <a:cs typeface="Arial" pitchFamily="34" charset="0"/>
                </a:rPr>
                <a:t>1st</a:t>
              </a:r>
              <a:endParaRPr lang="ko-KR" altLang="en-US" sz="5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834E0F-BFF4-4374-B675-37C4B3702F05}"/>
                </a:ext>
              </a:extLst>
            </p:cNvPr>
            <p:cNvSpPr txBox="1"/>
            <p:nvPr/>
          </p:nvSpPr>
          <p:spPr>
            <a:xfrm>
              <a:off x="860819" y="5168870"/>
              <a:ext cx="120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2"/>
                  </a:solidFill>
                  <a:cs typeface="Arial" pitchFamily="34" charset="0"/>
                </a:rPr>
                <a:t>2st</a:t>
              </a:r>
              <a:endParaRPr lang="ko-KR" altLang="en-US" sz="5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BBD9E3-732E-4094-856A-64857FD13C20}"/>
                </a:ext>
              </a:extLst>
            </p:cNvPr>
            <p:cNvSpPr txBox="1"/>
            <p:nvPr/>
          </p:nvSpPr>
          <p:spPr>
            <a:xfrm>
              <a:off x="6248400" y="3870389"/>
              <a:ext cx="120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3"/>
                  </a:solidFill>
                  <a:cs typeface="Arial" pitchFamily="34" charset="0"/>
                </a:rPr>
                <a:t>3st</a:t>
              </a:r>
              <a:endParaRPr lang="ko-KR" altLang="en-US" sz="5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8620AE-F76D-488E-A664-88C01DB0A834}"/>
                </a:ext>
              </a:extLst>
            </p:cNvPr>
            <p:cNvSpPr txBox="1"/>
            <p:nvPr/>
          </p:nvSpPr>
          <p:spPr>
            <a:xfrm>
              <a:off x="6246437" y="5156356"/>
              <a:ext cx="1202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4"/>
                  </a:solidFill>
                  <a:cs typeface="Arial" pitchFamily="34" charset="0"/>
                </a:rPr>
                <a:t>4st</a:t>
              </a:r>
              <a:endParaRPr lang="ko-KR" altLang="en-US" sz="5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76B41C-58E0-43A0-8986-D80F94F6F0C9}"/>
                </a:ext>
              </a:extLst>
            </p:cNvPr>
            <p:cNvSpPr txBox="1"/>
            <p:nvPr/>
          </p:nvSpPr>
          <p:spPr>
            <a:xfrm>
              <a:off x="2160114" y="3870388"/>
              <a:ext cx="3738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Ketentuan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BI </a:t>
              </a: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Bank </a:t>
              </a: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Umum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Syariah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endParaRPr lang="en-US" sz="14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D7A769-0B90-4EC9-BE53-142D44DEBB79}"/>
                </a:ext>
              </a:extLst>
            </p:cNvPr>
            <p:cNvGrpSpPr/>
            <p:nvPr/>
          </p:nvGrpSpPr>
          <p:grpSpPr>
            <a:xfrm>
              <a:off x="7547694" y="3870388"/>
              <a:ext cx="3770918" cy="877709"/>
              <a:chOff x="2551705" y="4283314"/>
              <a:chExt cx="2152229" cy="87770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4619C7-114B-45F9-9332-12292CBE0F30}"/>
                  </a:ext>
                </a:extLst>
              </p:cNvPr>
              <p:cNvSpPr txBox="1"/>
              <p:nvPr/>
            </p:nvSpPr>
            <p:spPr>
              <a:xfrm>
                <a:off x="2551706" y="4637803"/>
                <a:ext cx="21522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•PBI No 4/1/PBI/2002 tanggal27 Maret2002</a:t>
                </a:r>
              </a:p>
              <a:p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481F554-23C9-4CC9-873D-379A5B5561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1339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Cabang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Syariah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Bank </a:t>
                </a:r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Konvensional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AE36EE-DE98-47A7-B8D1-B9E1ABE92421}"/>
                </a:ext>
              </a:extLst>
            </p:cNvPr>
            <p:cNvSpPr txBox="1"/>
            <p:nvPr/>
          </p:nvSpPr>
          <p:spPr>
            <a:xfrm>
              <a:off x="2160114" y="5168869"/>
              <a:ext cx="3738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Ketentuan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BI </a:t>
              </a: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BPR </a:t>
              </a:r>
              <a:r>
                <a:rPr lang="en-US" sz="1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Syariah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AB6999-4124-4974-9048-28C234152914}"/>
                </a:ext>
              </a:extLst>
            </p:cNvPr>
            <p:cNvGrpSpPr/>
            <p:nvPr/>
          </p:nvGrpSpPr>
          <p:grpSpPr>
            <a:xfrm>
              <a:off x="7579750" y="5168078"/>
              <a:ext cx="3785359" cy="678556"/>
              <a:chOff x="2570000" y="4282523"/>
              <a:chExt cx="2160471" cy="67855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FCD9016-823B-47AC-9DBB-CA119ADF13C6}"/>
                  </a:ext>
                </a:extLst>
              </p:cNvPr>
              <p:cNvSpPr txBox="1"/>
              <p:nvPr/>
            </p:nvSpPr>
            <p:spPr>
              <a:xfrm>
                <a:off x="2578243" y="4653302"/>
                <a:ext cx="21522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UU No. 19 </a:t>
                </a:r>
                <a:r>
                  <a:rPr lang="en-ID" altLang="ko-KR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Tahun</a:t>
                </a:r>
                <a:r>
                  <a:rPr lang="en-ID" altLang="ko-KR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2008 </a:t>
                </a:r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12A8DC-5995-46AB-878E-65799D10FFAE}"/>
                  </a:ext>
                </a:extLst>
              </p:cNvPr>
              <p:cNvSpPr txBox="1"/>
              <p:nvPr/>
            </p:nvSpPr>
            <p:spPr>
              <a:xfrm>
                <a:off x="2570000" y="4282523"/>
                <a:ext cx="21339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UU </a:t>
                </a:r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Perbankan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Syariah</a:t>
                </a:r>
                <a:endParaRPr lang="ko-KR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그룹 43">
              <a:extLst>
                <a:ext uri="{FF2B5EF4-FFF2-40B4-BE49-F238E27FC236}">
                  <a16:creationId xmlns:a16="http://schemas.microsoft.com/office/drawing/2014/main" id="{97238C91-39C3-4C50-B6C2-A509D639F0F5}"/>
                </a:ext>
              </a:extLst>
            </p:cNvPr>
            <p:cNvGrpSpPr/>
            <p:nvPr/>
          </p:nvGrpSpPr>
          <p:grpSpPr>
            <a:xfrm>
              <a:off x="974977" y="1888148"/>
              <a:ext cx="10269128" cy="1603466"/>
              <a:chOff x="974977" y="1777619"/>
              <a:chExt cx="7676630" cy="1603466"/>
            </a:xfrm>
          </p:grpSpPr>
          <p:sp>
            <p:nvSpPr>
              <p:cNvPr id="37" name="Right Arrow Callout 4">
                <a:extLst>
                  <a:ext uri="{FF2B5EF4-FFF2-40B4-BE49-F238E27FC236}">
                    <a16:creationId xmlns:a16="http://schemas.microsoft.com/office/drawing/2014/main" id="{FCFD924B-CE0F-4AAE-AC99-B7BDCFE9E269}"/>
                  </a:ext>
                </a:extLst>
              </p:cNvPr>
              <p:cNvSpPr/>
              <p:nvPr/>
            </p:nvSpPr>
            <p:spPr>
              <a:xfrm>
                <a:off x="6384899" y="1777619"/>
                <a:ext cx="2266708" cy="1602140"/>
              </a:xfrm>
              <a:prstGeom prst="rightArrowCallout">
                <a:avLst>
                  <a:gd name="adj1" fmla="val 30293"/>
                  <a:gd name="adj2" fmla="val 25630"/>
                  <a:gd name="adj3" fmla="val 24276"/>
                  <a:gd name="adj4" fmla="val 7059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  <a:effectLst>
                <a:outerShdw blurRad="25400" dist="254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Right Arrow Callout 5">
                <a:extLst>
                  <a:ext uri="{FF2B5EF4-FFF2-40B4-BE49-F238E27FC236}">
                    <a16:creationId xmlns:a16="http://schemas.microsoft.com/office/drawing/2014/main" id="{AD4F5DD1-3523-4E78-A087-5CEB87F97355}"/>
                  </a:ext>
                </a:extLst>
              </p:cNvPr>
              <p:cNvSpPr/>
              <p:nvPr/>
            </p:nvSpPr>
            <p:spPr>
              <a:xfrm>
                <a:off x="4581591" y="1778945"/>
                <a:ext cx="2266708" cy="1602140"/>
              </a:xfrm>
              <a:prstGeom prst="rightArrowCallout">
                <a:avLst>
                  <a:gd name="adj1" fmla="val 30293"/>
                  <a:gd name="adj2" fmla="val 25630"/>
                  <a:gd name="adj3" fmla="val 24276"/>
                  <a:gd name="adj4" fmla="val 70272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  <a:effectLst>
                <a:outerShdw blurRad="25400" dist="254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Right Arrow Callout 6">
                <a:extLst>
                  <a:ext uri="{FF2B5EF4-FFF2-40B4-BE49-F238E27FC236}">
                    <a16:creationId xmlns:a16="http://schemas.microsoft.com/office/drawing/2014/main" id="{1915F009-AEE8-4443-89A2-1BB6A5862A92}"/>
                  </a:ext>
                </a:extLst>
              </p:cNvPr>
              <p:cNvSpPr/>
              <p:nvPr/>
            </p:nvSpPr>
            <p:spPr>
              <a:xfrm>
                <a:off x="2778284" y="1778944"/>
                <a:ext cx="2266708" cy="1602140"/>
              </a:xfrm>
              <a:prstGeom prst="rightArrowCallout">
                <a:avLst>
                  <a:gd name="adj1" fmla="val 30293"/>
                  <a:gd name="adj2" fmla="val 25630"/>
                  <a:gd name="adj3" fmla="val 24276"/>
                  <a:gd name="adj4" fmla="val 71258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  <a:effectLst>
                <a:outerShdw blurRad="25400" dist="254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ight Arrow Callout 7">
                <a:extLst>
                  <a:ext uri="{FF2B5EF4-FFF2-40B4-BE49-F238E27FC236}">
                    <a16:creationId xmlns:a16="http://schemas.microsoft.com/office/drawing/2014/main" id="{0317B4CC-8150-49AF-8F0D-4D21F2461FB5}"/>
                  </a:ext>
                </a:extLst>
              </p:cNvPr>
              <p:cNvSpPr/>
              <p:nvPr/>
            </p:nvSpPr>
            <p:spPr>
              <a:xfrm>
                <a:off x="974977" y="1778943"/>
                <a:ext cx="2266708" cy="1602140"/>
              </a:xfrm>
              <a:prstGeom prst="rightArrowCallout">
                <a:avLst>
                  <a:gd name="adj1" fmla="val 30293"/>
                  <a:gd name="adj2" fmla="val 25630"/>
                  <a:gd name="adj3" fmla="val 24276"/>
                  <a:gd name="adj4" fmla="val 70927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  <a:effectLst>
                <a:outerShdw blurRad="25400" dist="25400" algn="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973709-D8B7-4FCD-A579-F7D0714AB142}"/>
                </a:ext>
              </a:extLst>
            </p:cNvPr>
            <p:cNvGrpSpPr/>
            <p:nvPr/>
          </p:nvGrpSpPr>
          <p:grpSpPr>
            <a:xfrm>
              <a:off x="1641174" y="2165760"/>
              <a:ext cx="801094" cy="956145"/>
              <a:chOff x="3570" y="619306"/>
              <a:chExt cx="4703649" cy="5614032"/>
            </a:xfrm>
            <a:solidFill>
              <a:schemeClr val="accent1"/>
            </a:solidFill>
          </p:grpSpPr>
          <p:sp>
            <p:nvSpPr>
              <p:cNvPr id="32" name="Freeform: Shape 28">
                <a:extLst>
                  <a:ext uri="{FF2B5EF4-FFF2-40B4-BE49-F238E27FC236}">
                    <a16:creationId xmlns:a16="http://schemas.microsoft.com/office/drawing/2014/main" id="{5AF264E0-D6FC-403B-91C8-BA8075DABAB9}"/>
                  </a:ext>
                </a:extLst>
              </p:cNvPr>
              <p:cNvSpPr/>
              <p:nvPr/>
            </p:nvSpPr>
            <p:spPr>
              <a:xfrm>
                <a:off x="3570" y="619306"/>
                <a:ext cx="4703649" cy="4864305"/>
              </a:xfrm>
              <a:custGeom>
                <a:avLst/>
                <a:gdLst>
                  <a:gd name="connsiteX0" fmla="*/ 1807379 w 4703648"/>
                  <a:gd name="connsiteY0" fmla="*/ 4869660 h 4864304"/>
                  <a:gd name="connsiteX1" fmla="*/ 2182243 w 4703648"/>
                  <a:gd name="connsiteY1" fmla="*/ 4869660 h 4864304"/>
                  <a:gd name="connsiteX2" fmla="*/ 2181351 w 4703648"/>
                  <a:gd name="connsiteY2" fmla="*/ 4868768 h 4864304"/>
                  <a:gd name="connsiteX3" fmla="*/ 2580313 w 4703648"/>
                  <a:gd name="connsiteY3" fmla="*/ 4868768 h 4864304"/>
                  <a:gd name="connsiteX4" fmla="*/ 2579420 w 4703648"/>
                  <a:gd name="connsiteY4" fmla="*/ 4869660 h 4864304"/>
                  <a:gd name="connsiteX5" fmla="*/ 2957854 w 4703648"/>
                  <a:gd name="connsiteY5" fmla="*/ 4869660 h 4864304"/>
                  <a:gd name="connsiteX6" fmla="*/ 3435359 w 4703648"/>
                  <a:gd name="connsiteY6" fmla="*/ 4869660 h 4864304"/>
                  <a:gd name="connsiteX7" fmla="*/ 3435359 w 4703648"/>
                  <a:gd name="connsiteY7" fmla="*/ 4869660 h 4864304"/>
                  <a:gd name="connsiteX8" fmla="*/ 3812901 w 4703648"/>
                  <a:gd name="connsiteY8" fmla="*/ 4869660 h 4864304"/>
                  <a:gd name="connsiteX9" fmla="*/ 3810223 w 4703648"/>
                  <a:gd name="connsiteY9" fmla="*/ 4867875 h 4864304"/>
                  <a:gd name="connsiteX10" fmla="*/ 3835214 w 4703648"/>
                  <a:gd name="connsiteY10" fmla="*/ 4867875 h 4864304"/>
                  <a:gd name="connsiteX11" fmla="*/ 4419823 w 4703648"/>
                  <a:gd name="connsiteY11" fmla="*/ 4867875 h 4864304"/>
                  <a:gd name="connsiteX12" fmla="*/ 4451955 w 4703648"/>
                  <a:gd name="connsiteY12" fmla="*/ 4833067 h 4864304"/>
                  <a:gd name="connsiteX13" fmla="*/ 4451955 w 4703648"/>
                  <a:gd name="connsiteY13" fmla="*/ 4750953 h 4864304"/>
                  <a:gd name="connsiteX14" fmla="*/ 4471590 w 4703648"/>
                  <a:gd name="connsiteY14" fmla="*/ 4729532 h 4864304"/>
                  <a:gd name="connsiteX15" fmla="*/ 4606363 w 4703648"/>
                  <a:gd name="connsiteY15" fmla="*/ 4729532 h 4864304"/>
                  <a:gd name="connsiteX16" fmla="*/ 4625999 w 4703648"/>
                  <a:gd name="connsiteY16" fmla="*/ 4752739 h 4864304"/>
                  <a:gd name="connsiteX17" fmla="*/ 4625999 w 4703648"/>
                  <a:gd name="connsiteY17" fmla="*/ 4845562 h 4864304"/>
                  <a:gd name="connsiteX18" fmla="*/ 4645634 w 4703648"/>
                  <a:gd name="connsiteY18" fmla="*/ 4867875 h 4864304"/>
                  <a:gd name="connsiteX19" fmla="*/ 4677765 w 4703648"/>
                  <a:gd name="connsiteY19" fmla="*/ 4865198 h 4864304"/>
                  <a:gd name="connsiteX20" fmla="*/ 4705434 w 4703648"/>
                  <a:gd name="connsiteY20" fmla="*/ 4829496 h 4864304"/>
                  <a:gd name="connsiteX21" fmla="*/ 4705434 w 4703648"/>
                  <a:gd name="connsiteY21" fmla="*/ 4498367 h 4864304"/>
                  <a:gd name="connsiteX22" fmla="*/ 4673303 w 4703648"/>
                  <a:gd name="connsiteY22" fmla="*/ 4462665 h 4864304"/>
                  <a:gd name="connsiteX23" fmla="*/ 4625999 w 4703648"/>
                  <a:gd name="connsiteY23" fmla="*/ 4509077 h 4864304"/>
                  <a:gd name="connsiteX24" fmla="*/ 4625999 w 4703648"/>
                  <a:gd name="connsiteY24" fmla="*/ 4566199 h 4864304"/>
                  <a:gd name="connsiteX25" fmla="*/ 4608148 w 4703648"/>
                  <a:gd name="connsiteY25" fmla="*/ 4585835 h 4864304"/>
                  <a:gd name="connsiteX26" fmla="*/ 4471590 w 4703648"/>
                  <a:gd name="connsiteY26" fmla="*/ 4585835 h 4864304"/>
                  <a:gd name="connsiteX27" fmla="*/ 4452847 w 4703648"/>
                  <a:gd name="connsiteY27" fmla="*/ 4559951 h 4864304"/>
                  <a:gd name="connsiteX28" fmla="*/ 4452847 w 4703648"/>
                  <a:gd name="connsiteY28" fmla="*/ 4235070 h 4864304"/>
                  <a:gd name="connsiteX29" fmla="*/ 4452847 w 4703648"/>
                  <a:gd name="connsiteY29" fmla="*/ 3799513 h 4864304"/>
                  <a:gd name="connsiteX30" fmla="*/ 4480516 w 4703648"/>
                  <a:gd name="connsiteY30" fmla="*/ 3769167 h 4864304"/>
                  <a:gd name="connsiteX31" fmla="*/ 4559059 w 4703648"/>
                  <a:gd name="connsiteY31" fmla="*/ 3769167 h 4864304"/>
                  <a:gd name="connsiteX32" fmla="*/ 4582264 w 4703648"/>
                  <a:gd name="connsiteY32" fmla="*/ 3745069 h 4864304"/>
                  <a:gd name="connsiteX33" fmla="*/ 4582264 w 4703648"/>
                  <a:gd name="connsiteY33" fmla="*/ 3645998 h 4864304"/>
                  <a:gd name="connsiteX34" fmla="*/ 4564414 w 4703648"/>
                  <a:gd name="connsiteY34" fmla="*/ 3626362 h 4864304"/>
                  <a:gd name="connsiteX35" fmla="*/ 4218111 w 4703648"/>
                  <a:gd name="connsiteY35" fmla="*/ 3626362 h 4864304"/>
                  <a:gd name="connsiteX36" fmla="*/ 4200260 w 4703648"/>
                  <a:gd name="connsiteY36" fmla="*/ 3645998 h 4864304"/>
                  <a:gd name="connsiteX37" fmla="*/ 4200260 w 4703648"/>
                  <a:gd name="connsiteY37" fmla="*/ 3747746 h 4864304"/>
                  <a:gd name="connsiteX38" fmla="*/ 4219004 w 4703648"/>
                  <a:gd name="connsiteY38" fmla="*/ 3769167 h 4864304"/>
                  <a:gd name="connsiteX39" fmla="*/ 4301116 w 4703648"/>
                  <a:gd name="connsiteY39" fmla="*/ 3769167 h 4864304"/>
                  <a:gd name="connsiteX40" fmla="*/ 4325215 w 4703648"/>
                  <a:gd name="connsiteY40" fmla="*/ 3794158 h 4864304"/>
                  <a:gd name="connsiteX41" fmla="*/ 4325215 w 4703648"/>
                  <a:gd name="connsiteY41" fmla="*/ 4437674 h 4864304"/>
                  <a:gd name="connsiteX42" fmla="*/ 4302009 w 4703648"/>
                  <a:gd name="connsiteY42" fmla="*/ 4461773 h 4864304"/>
                  <a:gd name="connsiteX43" fmla="*/ 4007473 w 4703648"/>
                  <a:gd name="connsiteY43" fmla="*/ 4461773 h 4864304"/>
                  <a:gd name="connsiteX44" fmla="*/ 3984267 w 4703648"/>
                  <a:gd name="connsiteY44" fmla="*/ 4435889 h 4864304"/>
                  <a:gd name="connsiteX45" fmla="*/ 3984267 w 4703648"/>
                  <a:gd name="connsiteY45" fmla="*/ 3730788 h 4864304"/>
                  <a:gd name="connsiteX46" fmla="*/ 4005688 w 4703648"/>
                  <a:gd name="connsiteY46" fmla="*/ 3706690 h 4864304"/>
                  <a:gd name="connsiteX47" fmla="*/ 4040497 w 4703648"/>
                  <a:gd name="connsiteY47" fmla="*/ 3669203 h 4864304"/>
                  <a:gd name="connsiteX48" fmla="*/ 4040497 w 4703648"/>
                  <a:gd name="connsiteY48" fmla="*/ 3651353 h 4864304"/>
                  <a:gd name="connsiteX49" fmla="*/ 4016398 w 4703648"/>
                  <a:gd name="connsiteY49" fmla="*/ 3626362 h 4864304"/>
                  <a:gd name="connsiteX50" fmla="*/ 3877163 w 4703648"/>
                  <a:gd name="connsiteY50" fmla="*/ 3627254 h 4864304"/>
                  <a:gd name="connsiteX51" fmla="*/ 3851280 w 4703648"/>
                  <a:gd name="connsiteY51" fmla="*/ 3599586 h 4864304"/>
                  <a:gd name="connsiteX52" fmla="*/ 3851280 w 4703648"/>
                  <a:gd name="connsiteY52" fmla="*/ 2976598 h 4864304"/>
                  <a:gd name="connsiteX53" fmla="*/ 3877163 w 4703648"/>
                  <a:gd name="connsiteY53" fmla="*/ 2948929 h 4864304"/>
                  <a:gd name="connsiteX54" fmla="*/ 4201153 w 4703648"/>
                  <a:gd name="connsiteY54" fmla="*/ 2948929 h 4864304"/>
                  <a:gd name="connsiteX55" fmla="*/ 4229714 w 4703648"/>
                  <a:gd name="connsiteY55" fmla="*/ 2918583 h 4864304"/>
                  <a:gd name="connsiteX56" fmla="*/ 4229714 w 4703648"/>
                  <a:gd name="connsiteY56" fmla="*/ 2764175 h 4864304"/>
                  <a:gd name="connsiteX57" fmla="*/ 4207400 w 4703648"/>
                  <a:gd name="connsiteY57" fmla="*/ 2738291 h 4864304"/>
                  <a:gd name="connsiteX58" fmla="*/ 3682591 w 4703648"/>
                  <a:gd name="connsiteY58" fmla="*/ 2738291 h 4864304"/>
                  <a:gd name="connsiteX59" fmla="*/ 3660278 w 4703648"/>
                  <a:gd name="connsiteY59" fmla="*/ 2768637 h 4864304"/>
                  <a:gd name="connsiteX60" fmla="*/ 3660278 w 4703648"/>
                  <a:gd name="connsiteY60" fmla="*/ 3593338 h 4864304"/>
                  <a:gd name="connsiteX61" fmla="*/ 3629039 w 4703648"/>
                  <a:gd name="connsiteY61" fmla="*/ 3628147 h 4864304"/>
                  <a:gd name="connsiteX62" fmla="*/ 3139931 w 4703648"/>
                  <a:gd name="connsiteY62" fmla="*/ 3628147 h 4864304"/>
                  <a:gd name="connsiteX63" fmla="*/ 3111370 w 4703648"/>
                  <a:gd name="connsiteY63" fmla="*/ 3596016 h 4864304"/>
                  <a:gd name="connsiteX64" fmla="*/ 3111370 w 4703648"/>
                  <a:gd name="connsiteY64" fmla="*/ 3388055 h 4864304"/>
                  <a:gd name="connsiteX65" fmla="*/ 2964995 w 4703648"/>
                  <a:gd name="connsiteY65" fmla="*/ 3180095 h 4864304"/>
                  <a:gd name="connsiteX66" fmla="*/ 2735614 w 4703648"/>
                  <a:gd name="connsiteY66" fmla="*/ 3290769 h 4864304"/>
                  <a:gd name="connsiteX67" fmla="*/ 2717763 w 4703648"/>
                  <a:gd name="connsiteY67" fmla="*/ 3373775 h 4864304"/>
                  <a:gd name="connsiteX68" fmla="*/ 2717763 w 4703648"/>
                  <a:gd name="connsiteY68" fmla="*/ 3599586 h 4864304"/>
                  <a:gd name="connsiteX69" fmla="*/ 2691879 w 4703648"/>
                  <a:gd name="connsiteY69" fmla="*/ 3628147 h 4864304"/>
                  <a:gd name="connsiteX70" fmla="*/ 2210804 w 4703648"/>
                  <a:gd name="connsiteY70" fmla="*/ 3628147 h 4864304"/>
                  <a:gd name="connsiteX71" fmla="*/ 2185813 w 4703648"/>
                  <a:gd name="connsiteY71" fmla="*/ 3600478 h 4864304"/>
                  <a:gd name="connsiteX72" fmla="*/ 2185813 w 4703648"/>
                  <a:gd name="connsiteY72" fmla="*/ 3238110 h 4864304"/>
                  <a:gd name="connsiteX73" fmla="*/ 2159037 w 4703648"/>
                  <a:gd name="connsiteY73" fmla="*/ 3208656 h 4864304"/>
                  <a:gd name="connsiteX74" fmla="*/ 2090312 w 4703648"/>
                  <a:gd name="connsiteY74" fmla="*/ 3208656 h 4864304"/>
                  <a:gd name="connsiteX75" fmla="*/ 2055503 w 4703648"/>
                  <a:gd name="connsiteY75" fmla="*/ 3186343 h 4864304"/>
                  <a:gd name="connsiteX76" fmla="*/ 1867179 w 4703648"/>
                  <a:gd name="connsiteY76" fmla="*/ 3035505 h 4864304"/>
                  <a:gd name="connsiteX77" fmla="*/ 1574428 w 4703648"/>
                  <a:gd name="connsiteY77" fmla="*/ 3180988 h 4864304"/>
                  <a:gd name="connsiteX78" fmla="*/ 1530694 w 4703648"/>
                  <a:gd name="connsiteY78" fmla="*/ 3208656 h 4864304"/>
                  <a:gd name="connsiteX79" fmla="*/ 1466432 w 4703648"/>
                  <a:gd name="connsiteY79" fmla="*/ 3207764 h 4864304"/>
                  <a:gd name="connsiteX80" fmla="*/ 1442333 w 4703648"/>
                  <a:gd name="connsiteY80" fmla="*/ 3234540 h 4864304"/>
                  <a:gd name="connsiteX81" fmla="*/ 1442333 w 4703648"/>
                  <a:gd name="connsiteY81" fmla="*/ 3592446 h 4864304"/>
                  <a:gd name="connsiteX82" fmla="*/ 1410202 w 4703648"/>
                  <a:gd name="connsiteY82" fmla="*/ 3628147 h 4864304"/>
                  <a:gd name="connsiteX83" fmla="*/ 896996 w 4703648"/>
                  <a:gd name="connsiteY83" fmla="*/ 3628147 h 4864304"/>
                  <a:gd name="connsiteX84" fmla="*/ 866650 w 4703648"/>
                  <a:gd name="connsiteY84" fmla="*/ 3594231 h 4864304"/>
                  <a:gd name="connsiteX85" fmla="*/ 866650 w 4703648"/>
                  <a:gd name="connsiteY85" fmla="*/ 2811479 h 4864304"/>
                  <a:gd name="connsiteX86" fmla="*/ 888963 w 4703648"/>
                  <a:gd name="connsiteY86" fmla="*/ 2765067 h 4864304"/>
                  <a:gd name="connsiteX87" fmla="*/ 1052296 w 4703648"/>
                  <a:gd name="connsiteY87" fmla="*/ 2533009 h 4864304"/>
                  <a:gd name="connsiteX88" fmla="*/ 1084428 w 4703648"/>
                  <a:gd name="connsiteY88" fmla="*/ 2514266 h 4864304"/>
                  <a:gd name="connsiteX89" fmla="*/ 1626195 w 4703648"/>
                  <a:gd name="connsiteY89" fmla="*/ 2335759 h 4864304"/>
                  <a:gd name="connsiteX90" fmla="*/ 1661896 w 4703648"/>
                  <a:gd name="connsiteY90" fmla="*/ 2328619 h 4864304"/>
                  <a:gd name="connsiteX91" fmla="*/ 2166178 w 4703648"/>
                  <a:gd name="connsiteY91" fmla="*/ 2163500 h 4864304"/>
                  <a:gd name="connsiteX92" fmla="*/ 2235795 w 4703648"/>
                  <a:gd name="connsiteY92" fmla="*/ 2050148 h 4864304"/>
                  <a:gd name="connsiteX93" fmla="*/ 2269711 w 4703648"/>
                  <a:gd name="connsiteY93" fmla="*/ 2033190 h 4864304"/>
                  <a:gd name="connsiteX94" fmla="*/ 2782918 w 4703648"/>
                  <a:gd name="connsiteY94" fmla="*/ 1864502 h 4864304"/>
                  <a:gd name="connsiteX95" fmla="*/ 2871279 w 4703648"/>
                  <a:gd name="connsiteY95" fmla="*/ 1685102 h 4864304"/>
                  <a:gd name="connsiteX96" fmla="*/ 2892699 w 4703648"/>
                  <a:gd name="connsiteY96" fmla="*/ 1659219 h 4864304"/>
                  <a:gd name="connsiteX97" fmla="*/ 3074776 w 4703648"/>
                  <a:gd name="connsiteY97" fmla="*/ 1551222 h 4864304"/>
                  <a:gd name="connsiteX98" fmla="*/ 3338966 w 4703648"/>
                  <a:gd name="connsiteY98" fmla="*/ 1097816 h 4864304"/>
                  <a:gd name="connsiteX99" fmla="*/ 3070313 w 4703648"/>
                  <a:gd name="connsiteY99" fmla="*/ 545338 h 4864304"/>
                  <a:gd name="connsiteX100" fmla="*/ 3038182 w 4703648"/>
                  <a:gd name="connsiteY100" fmla="*/ 511421 h 4864304"/>
                  <a:gd name="connsiteX101" fmla="*/ 2519621 w 4703648"/>
                  <a:gd name="connsiteY101" fmla="*/ 8925 h 4864304"/>
                  <a:gd name="connsiteX102" fmla="*/ 2467854 w 4703648"/>
                  <a:gd name="connsiteY102" fmla="*/ 0 h 4864304"/>
                  <a:gd name="connsiteX103" fmla="*/ 2347362 w 4703648"/>
                  <a:gd name="connsiteY103" fmla="*/ 0 h 4864304"/>
                  <a:gd name="connsiteX104" fmla="*/ 2221515 w 4703648"/>
                  <a:gd name="connsiteY104" fmla="*/ 27669 h 4864304"/>
                  <a:gd name="connsiteX105" fmla="*/ 1876997 w 4703648"/>
                  <a:gd name="connsiteY105" fmla="*/ 315064 h 4864304"/>
                  <a:gd name="connsiteX106" fmla="*/ 1747580 w 4703648"/>
                  <a:gd name="connsiteY106" fmla="*/ 705101 h 4864304"/>
                  <a:gd name="connsiteX107" fmla="*/ 1761860 w 4703648"/>
                  <a:gd name="connsiteY107" fmla="*/ 944300 h 4864304"/>
                  <a:gd name="connsiteX108" fmla="*/ 1750257 w 4703648"/>
                  <a:gd name="connsiteY108" fmla="*/ 996067 h 4864304"/>
                  <a:gd name="connsiteX109" fmla="*/ 1601204 w 4703648"/>
                  <a:gd name="connsiteY109" fmla="*/ 1380749 h 4864304"/>
                  <a:gd name="connsiteX110" fmla="*/ 1620840 w 4703648"/>
                  <a:gd name="connsiteY110" fmla="*/ 1661004 h 4864304"/>
                  <a:gd name="connsiteX111" fmla="*/ 1603882 w 4703648"/>
                  <a:gd name="connsiteY111" fmla="*/ 1683317 h 4864304"/>
                  <a:gd name="connsiteX112" fmla="*/ 1468217 w 4703648"/>
                  <a:gd name="connsiteY112" fmla="*/ 1707416 h 4864304"/>
                  <a:gd name="connsiteX113" fmla="*/ 1158508 w 4703648"/>
                  <a:gd name="connsiteY113" fmla="*/ 1953755 h 4864304"/>
                  <a:gd name="connsiteX114" fmla="*/ 1131732 w 4703648"/>
                  <a:gd name="connsiteY114" fmla="*/ 1977853 h 4864304"/>
                  <a:gd name="connsiteX115" fmla="*/ 815775 w 4703648"/>
                  <a:gd name="connsiteY115" fmla="*/ 2411624 h 4864304"/>
                  <a:gd name="connsiteX116" fmla="*/ 794354 w 4703648"/>
                  <a:gd name="connsiteY116" fmla="*/ 2444648 h 4864304"/>
                  <a:gd name="connsiteX117" fmla="*/ 498033 w 4703648"/>
                  <a:gd name="connsiteY117" fmla="*/ 2781133 h 4864304"/>
                  <a:gd name="connsiteX118" fmla="*/ 488216 w 4703648"/>
                  <a:gd name="connsiteY118" fmla="*/ 2830222 h 4864304"/>
                  <a:gd name="connsiteX119" fmla="*/ 488216 w 4703648"/>
                  <a:gd name="connsiteY119" fmla="*/ 3592446 h 4864304"/>
                  <a:gd name="connsiteX120" fmla="*/ 456977 w 4703648"/>
                  <a:gd name="connsiteY120" fmla="*/ 3626362 h 4864304"/>
                  <a:gd name="connsiteX121" fmla="*/ 280255 w 4703648"/>
                  <a:gd name="connsiteY121" fmla="*/ 3626362 h 4864304"/>
                  <a:gd name="connsiteX122" fmla="*/ 248124 w 4703648"/>
                  <a:gd name="connsiteY122" fmla="*/ 3661171 h 4864304"/>
                  <a:gd name="connsiteX123" fmla="*/ 248124 w 4703648"/>
                  <a:gd name="connsiteY123" fmla="*/ 4542993 h 4864304"/>
                  <a:gd name="connsiteX124" fmla="*/ 208853 w 4703648"/>
                  <a:gd name="connsiteY124" fmla="*/ 4585835 h 4864304"/>
                  <a:gd name="connsiteX125" fmla="*/ 99964 w 4703648"/>
                  <a:gd name="connsiteY125" fmla="*/ 4585835 h 4864304"/>
                  <a:gd name="connsiteX126" fmla="*/ 77650 w 4703648"/>
                  <a:gd name="connsiteY126" fmla="*/ 4561736 h 4864304"/>
                  <a:gd name="connsiteX127" fmla="*/ 77650 w 4703648"/>
                  <a:gd name="connsiteY127" fmla="*/ 4482301 h 4864304"/>
                  <a:gd name="connsiteX128" fmla="*/ 58907 w 4703648"/>
                  <a:gd name="connsiteY128" fmla="*/ 4461773 h 4864304"/>
                  <a:gd name="connsiteX129" fmla="*/ 0 w 4703648"/>
                  <a:gd name="connsiteY129" fmla="*/ 4481408 h 4864304"/>
                  <a:gd name="connsiteX130" fmla="*/ 0 w 4703648"/>
                  <a:gd name="connsiteY130" fmla="*/ 4843777 h 4864304"/>
                  <a:gd name="connsiteX131" fmla="*/ 68725 w 4703648"/>
                  <a:gd name="connsiteY131" fmla="*/ 4866090 h 4864304"/>
                  <a:gd name="connsiteX132" fmla="*/ 77650 w 4703648"/>
                  <a:gd name="connsiteY132" fmla="*/ 4846455 h 4864304"/>
                  <a:gd name="connsiteX133" fmla="*/ 77650 w 4703648"/>
                  <a:gd name="connsiteY133" fmla="*/ 4755416 h 4864304"/>
                  <a:gd name="connsiteX134" fmla="*/ 99964 w 4703648"/>
                  <a:gd name="connsiteY134" fmla="*/ 4728640 h 4864304"/>
                  <a:gd name="connsiteX135" fmla="*/ 226703 w 4703648"/>
                  <a:gd name="connsiteY135" fmla="*/ 4728640 h 4864304"/>
                  <a:gd name="connsiteX136" fmla="*/ 248124 w 4703648"/>
                  <a:gd name="connsiteY136" fmla="*/ 4751846 h 4864304"/>
                  <a:gd name="connsiteX137" fmla="*/ 248124 w 4703648"/>
                  <a:gd name="connsiteY137" fmla="*/ 4829496 h 4864304"/>
                  <a:gd name="connsiteX138" fmla="*/ 281148 w 4703648"/>
                  <a:gd name="connsiteY138" fmla="*/ 4866090 h 4864304"/>
                  <a:gd name="connsiteX139" fmla="*/ 691713 w 4703648"/>
                  <a:gd name="connsiteY139" fmla="*/ 4865198 h 4864304"/>
                  <a:gd name="connsiteX140" fmla="*/ 989819 w 4703648"/>
                  <a:gd name="connsiteY140" fmla="*/ 4865198 h 4864304"/>
                  <a:gd name="connsiteX141" fmla="*/ 1014810 w 4703648"/>
                  <a:gd name="connsiteY141" fmla="*/ 4866983 h 4864304"/>
                  <a:gd name="connsiteX142" fmla="*/ 1013025 w 4703648"/>
                  <a:gd name="connsiteY142" fmla="*/ 4867875 h 4864304"/>
                  <a:gd name="connsiteX143" fmla="*/ 1322734 w 4703648"/>
                  <a:gd name="connsiteY143" fmla="*/ 4867875 h 4864304"/>
                  <a:gd name="connsiteX144" fmla="*/ 1807379 w 4703648"/>
                  <a:gd name="connsiteY144" fmla="*/ 4867875 h 486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</a:cxnLst>
                <a:rect l="l" t="t" r="r" b="b"/>
                <a:pathLst>
                  <a:path w="4703648" h="4864304">
                    <a:moveTo>
                      <a:pt x="1807379" y="4869660"/>
                    </a:moveTo>
                    <a:lnTo>
                      <a:pt x="2182243" y="4869660"/>
                    </a:lnTo>
                    <a:cubicBezTo>
                      <a:pt x="2182243" y="4869660"/>
                      <a:pt x="2181351" y="4868768"/>
                      <a:pt x="2181351" y="4868768"/>
                    </a:cubicBezTo>
                    <a:cubicBezTo>
                      <a:pt x="2341114" y="4868768"/>
                      <a:pt x="2418764" y="4868768"/>
                      <a:pt x="2580313" y="4868768"/>
                    </a:cubicBezTo>
                    <a:cubicBezTo>
                      <a:pt x="2580313" y="4868768"/>
                      <a:pt x="2579420" y="4869660"/>
                      <a:pt x="2579420" y="4869660"/>
                    </a:cubicBezTo>
                    <a:lnTo>
                      <a:pt x="2957854" y="4869660"/>
                    </a:lnTo>
                    <a:cubicBezTo>
                      <a:pt x="2997126" y="4866983"/>
                      <a:pt x="3413939" y="4866983"/>
                      <a:pt x="3435359" y="4869660"/>
                    </a:cubicBezTo>
                    <a:cubicBezTo>
                      <a:pt x="3435359" y="4869660"/>
                      <a:pt x="3435359" y="4869660"/>
                      <a:pt x="3435359" y="4869660"/>
                    </a:cubicBezTo>
                    <a:lnTo>
                      <a:pt x="3812901" y="4869660"/>
                    </a:lnTo>
                    <a:cubicBezTo>
                      <a:pt x="3812008" y="4868768"/>
                      <a:pt x="3811116" y="4867875"/>
                      <a:pt x="3810223" y="4867875"/>
                    </a:cubicBezTo>
                    <a:cubicBezTo>
                      <a:pt x="3821826" y="4867875"/>
                      <a:pt x="3828966" y="4867875"/>
                      <a:pt x="3835214" y="4867875"/>
                    </a:cubicBezTo>
                    <a:cubicBezTo>
                      <a:pt x="4080661" y="4867875"/>
                      <a:pt x="4174377" y="4867875"/>
                      <a:pt x="4419823" y="4867875"/>
                    </a:cubicBezTo>
                    <a:cubicBezTo>
                      <a:pt x="4451955" y="4867875"/>
                      <a:pt x="4451955" y="4867875"/>
                      <a:pt x="4451955" y="4833067"/>
                    </a:cubicBezTo>
                    <a:cubicBezTo>
                      <a:pt x="4451955" y="4805398"/>
                      <a:pt x="4451955" y="4778622"/>
                      <a:pt x="4451955" y="4750953"/>
                    </a:cubicBezTo>
                    <a:cubicBezTo>
                      <a:pt x="4451955" y="4735780"/>
                      <a:pt x="4457310" y="4729532"/>
                      <a:pt x="4471590" y="4729532"/>
                    </a:cubicBezTo>
                    <a:cubicBezTo>
                      <a:pt x="4516217" y="4729532"/>
                      <a:pt x="4561736" y="4730425"/>
                      <a:pt x="4606363" y="4729532"/>
                    </a:cubicBezTo>
                    <a:cubicBezTo>
                      <a:pt x="4621536" y="4729532"/>
                      <a:pt x="4625999" y="4736673"/>
                      <a:pt x="4625999" y="4752739"/>
                    </a:cubicBezTo>
                    <a:cubicBezTo>
                      <a:pt x="4625106" y="4783977"/>
                      <a:pt x="4625999" y="4814323"/>
                      <a:pt x="4625999" y="4845562"/>
                    </a:cubicBezTo>
                    <a:cubicBezTo>
                      <a:pt x="4625999" y="4861628"/>
                      <a:pt x="4631354" y="4868768"/>
                      <a:pt x="4645634" y="4867875"/>
                    </a:cubicBezTo>
                    <a:cubicBezTo>
                      <a:pt x="4656344" y="4866983"/>
                      <a:pt x="4667055" y="4867875"/>
                      <a:pt x="4677765" y="4865198"/>
                    </a:cubicBezTo>
                    <a:cubicBezTo>
                      <a:pt x="4694724" y="4861628"/>
                      <a:pt x="4705434" y="4849132"/>
                      <a:pt x="4705434" y="4829496"/>
                    </a:cubicBezTo>
                    <a:cubicBezTo>
                      <a:pt x="4705434" y="4718823"/>
                      <a:pt x="4705434" y="4608148"/>
                      <a:pt x="4705434" y="4498367"/>
                    </a:cubicBezTo>
                    <a:cubicBezTo>
                      <a:pt x="4705434" y="4477838"/>
                      <a:pt x="4692939" y="4465343"/>
                      <a:pt x="4673303" y="4462665"/>
                    </a:cubicBezTo>
                    <a:cubicBezTo>
                      <a:pt x="4627784" y="4457310"/>
                      <a:pt x="4625999" y="4458203"/>
                      <a:pt x="4625999" y="4509077"/>
                    </a:cubicBezTo>
                    <a:cubicBezTo>
                      <a:pt x="4625999" y="4527820"/>
                      <a:pt x="4625999" y="4547456"/>
                      <a:pt x="4625999" y="4566199"/>
                    </a:cubicBezTo>
                    <a:cubicBezTo>
                      <a:pt x="4625999" y="4580480"/>
                      <a:pt x="4620643" y="4586727"/>
                      <a:pt x="4608148" y="4585835"/>
                    </a:cubicBezTo>
                    <a:cubicBezTo>
                      <a:pt x="4562629" y="4585835"/>
                      <a:pt x="4517109" y="4584943"/>
                      <a:pt x="4471590" y="4585835"/>
                    </a:cubicBezTo>
                    <a:cubicBezTo>
                      <a:pt x="4453740" y="4585835"/>
                      <a:pt x="4452847" y="4574232"/>
                      <a:pt x="4452847" y="4559951"/>
                    </a:cubicBezTo>
                    <a:cubicBezTo>
                      <a:pt x="4452847" y="4451955"/>
                      <a:pt x="4452847" y="4343066"/>
                      <a:pt x="4452847" y="4235070"/>
                    </a:cubicBezTo>
                    <a:cubicBezTo>
                      <a:pt x="4452847" y="4089586"/>
                      <a:pt x="4452847" y="3944996"/>
                      <a:pt x="4452847" y="3799513"/>
                    </a:cubicBezTo>
                    <a:cubicBezTo>
                      <a:pt x="4452847" y="3770952"/>
                      <a:pt x="4453740" y="3770060"/>
                      <a:pt x="4480516" y="3769167"/>
                    </a:cubicBezTo>
                    <a:cubicBezTo>
                      <a:pt x="4506399" y="3769167"/>
                      <a:pt x="4533175" y="3768274"/>
                      <a:pt x="4559059" y="3769167"/>
                    </a:cubicBezTo>
                    <a:cubicBezTo>
                      <a:pt x="4574232" y="3769167"/>
                      <a:pt x="4582264" y="3763812"/>
                      <a:pt x="4582264" y="3745069"/>
                    </a:cubicBezTo>
                    <a:cubicBezTo>
                      <a:pt x="4581372" y="3712045"/>
                      <a:pt x="4581372" y="3679021"/>
                      <a:pt x="4582264" y="3645998"/>
                    </a:cubicBezTo>
                    <a:cubicBezTo>
                      <a:pt x="4582264" y="3631717"/>
                      <a:pt x="4576909" y="3626362"/>
                      <a:pt x="4564414" y="3626362"/>
                    </a:cubicBezTo>
                    <a:cubicBezTo>
                      <a:pt x="4449277" y="3626362"/>
                      <a:pt x="4334140" y="3626362"/>
                      <a:pt x="4218111" y="3626362"/>
                    </a:cubicBezTo>
                    <a:cubicBezTo>
                      <a:pt x="4204723" y="3626362"/>
                      <a:pt x="4200260" y="3632610"/>
                      <a:pt x="4200260" y="3645998"/>
                    </a:cubicBezTo>
                    <a:cubicBezTo>
                      <a:pt x="4200260" y="3679914"/>
                      <a:pt x="4201153" y="3713830"/>
                      <a:pt x="4200260" y="3747746"/>
                    </a:cubicBezTo>
                    <a:cubicBezTo>
                      <a:pt x="4200260" y="3762919"/>
                      <a:pt x="4205616" y="3769167"/>
                      <a:pt x="4219004" y="3769167"/>
                    </a:cubicBezTo>
                    <a:cubicBezTo>
                      <a:pt x="4246672" y="3769167"/>
                      <a:pt x="4274340" y="3770060"/>
                      <a:pt x="4301116" y="3769167"/>
                    </a:cubicBezTo>
                    <a:cubicBezTo>
                      <a:pt x="4318075" y="3768274"/>
                      <a:pt x="4325215" y="3774522"/>
                      <a:pt x="4325215" y="3794158"/>
                    </a:cubicBezTo>
                    <a:cubicBezTo>
                      <a:pt x="4324322" y="4008366"/>
                      <a:pt x="4325215" y="4222574"/>
                      <a:pt x="4325215" y="4437674"/>
                    </a:cubicBezTo>
                    <a:cubicBezTo>
                      <a:pt x="4325215" y="4456418"/>
                      <a:pt x="4318075" y="4461773"/>
                      <a:pt x="4302009" y="4461773"/>
                    </a:cubicBezTo>
                    <a:cubicBezTo>
                      <a:pt x="4152956" y="4461773"/>
                      <a:pt x="4155634" y="4460880"/>
                      <a:pt x="4007473" y="4461773"/>
                    </a:cubicBezTo>
                    <a:cubicBezTo>
                      <a:pt x="3989622" y="4461773"/>
                      <a:pt x="3984267" y="4454632"/>
                      <a:pt x="3984267" y="4435889"/>
                    </a:cubicBezTo>
                    <a:cubicBezTo>
                      <a:pt x="3984267" y="4201153"/>
                      <a:pt x="3984267" y="3965524"/>
                      <a:pt x="3984267" y="3730788"/>
                    </a:cubicBezTo>
                    <a:cubicBezTo>
                      <a:pt x="3984267" y="3712938"/>
                      <a:pt x="3987837" y="3705797"/>
                      <a:pt x="4005688" y="3706690"/>
                    </a:cubicBezTo>
                    <a:cubicBezTo>
                      <a:pt x="4040497" y="3707582"/>
                      <a:pt x="4040497" y="3706690"/>
                      <a:pt x="4040497" y="3669203"/>
                    </a:cubicBezTo>
                    <a:cubicBezTo>
                      <a:pt x="4040497" y="3662956"/>
                      <a:pt x="4040497" y="3657600"/>
                      <a:pt x="4040497" y="3651353"/>
                    </a:cubicBezTo>
                    <a:cubicBezTo>
                      <a:pt x="4042282" y="3632610"/>
                      <a:pt x="4034249" y="3625469"/>
                      <a:pt x="4016398" y="3626362"/>
                    </a:cubicBezTo>
                    <a:cubicBezTo>
                      <a:pt x="3969987" y="3627254"/>
                      <a:pt x="3923575" y="3625469"/>
                      <a:pt x="3877163" y="3627254"/>
                    </a:cubicBezTo>
                    <a:cubicBezTo>
                      <a:pt x="3858420" y="3628147"/>
                      <a:pt x="3851280" y="3621899"/>
                      <a:pt x="3851280" y="3599586"/>
                    </a:cubicBezTo>
                    <a:cubicBezTo>
                      <a:pt x="3852172" y="3391626"/>
                      <a:pt x="3852172" y="3183665"/>
                      <a:pt x="3851280" y="2976598"/>
                    </a:cubicBezTo>
                    <a:cubicBezTo>
                      <a:pt x="3851280" y="2955177"/>
                      <a:pt x="3857528" y="2948929"/>
                      <a:pt x="3877163" y="2948929"/>
                    </a:cubicBezTo>
                    <a:cubicBezTo>
                      <a:pt x="3985160" y="2949822"/>
                      <a:pt x="4093156" y="2948929"/>
                      <a:pt x="4201153" y="2948929"/>
                    </a:cubicBezTo>
                    <a:cubicBezTo>
                      <a:pt x="4228821" y="2948929"/>
                      <a:pt x="4229714" y="2948037"/>
                      <a:pt x="4229714" y="2918583"/>
                    </a:cubicBezTo>
                    <a:cubicBezTo>
                      <a:pt x="4229714" y="2866816"/>
                      <a:pt x="4229714" y="2815049"/>
                      <a:pt x="4229714" y="2764175"/>
                    </a:cubicBezTo>
                    <a:cubicBezTo>
                      <a:pt x="4229714" y="2745432"/>
                      <a:pt x="4225251" y="2738291"/>
                      <a:pt x="4207400" y="2738291"/>
                    </a:cubicBezTo>
                    <a:cubicBezTo>
                      <a:pt x="4032464" y="2739184"/>
                      <a:pt x="3857528" y="2739184"/>
                      <a:pt x="3682591" y="2738291"/>
                    </a:cubicBezTo>
                    <a:cubicBezTo>
                      <a:pt x="3660278" y="2738291"/>
                      <a:pt x="3660278" y="2750787"/>
                      <a:pt x="3660278" y="2768637"/>
                    </a:cubicBezTo>
                    <a:cubicBezTo>
                      <a:pt x="3660278" y="3043538"/>
                      <a:pt x="3660278" y="3318438"/>
                      <a:pt x="3660278" y="3593338"/>
                    </a:cubicBezTo>
                    <a:cubicBezTo>
                      <a:pt x="3660278" y="3628147"/>
                      <a:pt x="3660278" y="3628147"/>
                      <a:pt x="3629039" y="3628147"/>
                    </a:cubicBezTo>
                    <a:cubicBezTo>
                      <a:pt x="3465706" y="3628147"/>
                      <a:pt x="3303265" y="3628147"/>
                      <a:pt x="3139931" y="3628147"/>
                    </a:cubicBezTo>
                    <a:cubicBezTo>
                      <a:pt x="3111370" y="3628147"/>
                      <a:pt x="3111370" y="3628147"/>
                      <a:pt x="3111370" y="3596016"/>
                    </a:cubicBezTo>
                    <a:cubicBezTo>
                      <a:pt x="3111370" y="3526398"/>
                      <a:pt x="3112263" y="3457673"/>
                      <a:pt x="3111370" y="3388055"/>
                    </a:cubicBezTo>
                    <a:cubicBezTo>
                      <a:pt x="3109585" y="3280951"/>
                      <a:pt x="3055140" y="3203301"/>
                      <a:pt x="2964995" y="3180095"/>
                    </a:cubicBezTo>
                    <a:cubicBezTo>
                      <a:pt x="2868601" y="3155104"/>
                      <a:pt x="2773993" y="3200623"/>
                      <a:pt x="2735614" y="3290769"/>
                    </a:cubicBezTo>
                    <a:cubicBezTo>
                      <a:pt x="2724011" y="3316653"/>
                      <a:pt x="2717763" y="3345214"/>
                      <a:pt x="2717763" y="3373775"/>
                    </a:cubicBezTo>
                    <a:cubicBezTo>
                      <a:pt x="2717763" y="3448748"/>
                      <a:pt x="2717763" y="3523720"/>
                      <a:pt x="2717763" y="3599586"/>
                    </a:cubicBezTo>
                    <a:cubicBezTo>
                      <a:pt x="2717763" y="3627254"/>
                      <a:pt x="2716870" y="3628147"/>
                      <a:pt x="2691879" y="3628147"/>
                    </a:cubicBezTo>
                    <a:cubicBezTo>
                      <a:pt x="2504448" y="3628147"/>
                      <a:pt x="2398236" y="3628147"/>
                      <a:pt x="2210804" y="3628147"/>
                    </a:cubicBezTo>
                    <a:cubicBezTo>
                      <a:pt x="2191168" y="3628147"/>
                      <a:pt x="2184921" y="3621007"/>
                      <a:pt x="2185813" y="3600478"/>
                    </a:cubicBezTo>
                    <a:cubicBezTo>
                      <a:pt x="2186706" y="3479986"/>
                      <a:pt x="2185813" y="3358602"/>
                      <a:pt x="2185813" y="3238110"/>
                    </a:cubicBezTo>
                    <a:cubicBezTo>
                      <a:pt x="2185813" y="3208656"/>
                      <a:pt x="2185813" y="3208656"/>
                      <a:pt x="2159037" y="3208656"/>
                    </a:cubicBezTo>
                    <a:cubicBezTo>
                      <a:pt x="2135831" y="3208656"/>
                      <a:pt x="2113518" y="3207764"/>
                      <a:pt x="2090312" y="3208656"/>
                    </a:cubicBezTo>
                    <a:cubicBezTo>
                      <a:pt x="2073354" y="3209549"/>
                      <a:pt x="2063536" y="3203301"/>
                      <a:pt x="2055503" y="3186343"/>
                    </a:cubicBezTo>
                    <a:cubicBezTo>
                      <a:pt x="2014447" y="3104230"/>
                      <a:pt x="1951970" y="3053355"/>
                      <a:pt x="1867179" y="3035505"/>
                    </a:cubicBezTo>
                    <a:cubicBezTo>
                      <a:pt x="1750257" y="3009621"/>
                      <a:pt x="1634228" y="3066743"/>
                      <a:pt x="1574428" y="3180988"/>
                    </a:cubicBezTo>
                    <a:cubicBezTo>
                      <a:pt x="1563718" y="3201516"/>
                      <a:pt x="1552115" y="3211334"/>
                      <a:pt x="1530694" y="3208656"/>
                    </a:cubicBezTo>
                    <a:cubicBezTo>
                      <a:pt x="1509273" y="3206871"/>
                      <a:pt x="1487853" y="3209549"/>
                      <a:pt x="1466432" y="3207764"/>
                    </a:cubicBezTo>
                    <a:cubicBezTo>
                      <a:pt x="1447689" y="3206871"/>
                      <a:pt x="1442333" y="3214011"/>
                      <a:pt x="1442333" y="3234540"/>
                    </a:cubicBezTo>
                    <a:cubicBezTo>
                      <a:pt x="1443226" y="3354139"/>
                      <a:pt x="1442333" y="3472846"/>
                      <a:pt x="1442333" y="3592446"/>
                    </a:cubicBezTo>
                    <a:cubicBezTo>
                      <a:pt x="1442333" y="3628147"/>
                      <a:pt x="1442333" y="3628147"/>
                      <a:pt x="1410202" y="3628147"/>
                    </a:cubicBezTo>
                    <a:cubicBezTo>
                      <a:pt x="1209382" y="3628147"/>
                      <a:pt x="1079965" y="3628147"/>
                      <a:pt x="896996" y="3628147"/>
                    </a:cubicBezTo>
                    <a:cubicBezTo>
                      <a:pt x="867542" y="3628147"/>
                      <a:pt x="866650" y="3628147"/>
                      <a:pt x="866650" y="3594231"/>
                    </a:cubicBezTo>
                    <a:cubicBezTo>
                      <a:pt x="866650" y="3333611"/>
                      <a:pt x="866650" y="3072991"/>
                      <a:pt x="866650" y="2811479"/>
                    </a:cubicBezTo>
                    <a:cubicBezTo>
                      <a:pt x="866650" y="2790058"/>
                      <a:pt x="872897" y="2776670"/>
                      <a:pt x="888963" y="2765067"/>
                    </a:cubicBezTo>
                    <a:cubicBezTo>
                      <a:pt x="966613" y="2707945"/>
                      <a:pt x="1021058" y="2630295"/>
                      <a:pt x="1052296" y="2533009"/>
                    </a:cubicBezTo>
                    <a:cubicBezTo>
                      <a:pt x="1058544" y="2513373"/>
                      <a:pt x="1065684" y="2509803"/>
                      <a:pt x="1084428" y="2514266"/>
                    </a:cubicBezTo>
                    <a:cubicBezTo>
                      <a:pt x="1295958" y="2566925"/>
                      <a:pt x="1476250" y="2507125"/>
                      <a:pt x="1626195" y="2335759"/>
                    </a:cubicBezTo>
                    <a:cubicBezTo>
                      <a:pt x="1638691" y="2321478"/>
                      <a:pt x="1648508" y="2325049"/>
                      <a:pt x="1661896" y="2328619"/>
                    </a:cubicBezTo>
                    <a:cubicBezTo>
                      <a:pt x="1859146" y="2381278"/>
                      <a:pt x="2026942" y="2325049"/>
                      <a:pt x="2166178" y="2163500"/>
                    </a:cubicBezTo>
                    <a:cubicBezTo>
                      <a:pt x="2194739" y="2130476"/>
                      <a:pt x="2217944" y="2092098"/>
                      <a:pt x="2235795" y="2050148"/>
                    </a:cubicBezTo>
                    <a:cubicBezTo>
                      <a:pt x="2242935" y="2032298"/>
                      <a:pt x="2250968" y="2027835"/>
                      <a:pt x="2269711" y="2033190"/>
                    </a:cubicBezTo>
                    <a:cubicBezTo>
                      <a:pt x="2472316" y="2093883"/>
                      <a:pt x="2644575" y="2037653"/>
                      <a:pt x="2782918" y="1864502"/>
                    </a:cubicBezTo>
                    <a:cubicBezTo>
                      <a:pt x="2824867" y="1812735"/>
                      <a:pt x="2853428" y="1751150"/>
                      <a:pt x="2871279" y="1685102"/>
                    </a:cubicBezTo>
                    <a:cubicBezTo>
                      <a:pt x="2874849" y="1671714"/>
                      <a:pt x="2880204" y="1662789"/>
                      <a:pt x="2892699" y="1659219"/>
                    </a:cubicBezTo>
                    <a:cubicBezTo>
                      <a:pt x="2962317" y="1640476"/>
                      <a:pt x="3022117" y="1602097"/>
                      <a:pt x="3074776" y="1551222"/>
                    </a:cubicBezTo>
                    <a:cubicBezTo>
                      <a:pt x="3201516" y="1427160"/>
                      <a:pt x="3290769" y="1277215"/>
                      <a:pt x="3338966" y="1097816"/>
                    </a:cubicBezTo>
                    <a:cubicBezTo>
                      <a:pt x="3399658" y="869327"/>
                      <a:pt x="3277381" y="616740"/>
                      <a:pt x="3070313" y="545338"/>
                    </a:cubicBezTo>
                    <a:cubicBezTo>
                      <a:pt x="3053355" y="539090"/>
                      <a:pt x="3044430" y="530165"/>
                      <a:pt x="3038182" y="511421"/>
                    </a:cubicBezTo>
                    <a:cubicBezTo>
                      <a:pt x="2953392" y="234736"/>
                      <a:pt x="2778455" y="68725"/>
                      <a:pt x="2519621" y="8925"/>
                    </a:cubicBezTo>
                    <a:cubicBezTo>
                      <a:pt x="2502662" y="5355"/>
                      <a:pt x="2484812" y="3570"/>
                      <a:pt x="2467854" y="0"/>
                    </a:cubicBezTo>
                    <a:cubicBezTo>
                      <a:pt x="2427690" y="0"/>
                      <a:pt x="2387526" y="0"/>
                      <a:pt x="2347362" y="0"/>
                    </a:cubicBezTo>
                    <a:cubicBezTo>
                      <a:pt x="2304520" y="6248"/>
                      <a:pt x="2262571" y="13388"/>
                      <a:pt x="2221515" y="27669"/>
                    </a:cubicBezTo>
                    <a:cubicBezTo>
                      <a:pt x="2076032" y="79435"/>
                      <a:pt x="1964465" y="180292"/>
                      <a:pt x="1876997" y="315064"/>
                    </a:cubicBezTo>
                    <a:cubicBezTo>
                      <a:pt x="1802024" y="431986"/>
                      <a:pt x="1758290" y="562296"/>
                      <a:pt x="1747580" y="705101"/>
                    </a:cubicBezTo>
                    <a:cubicBezTo>
                      <a:pt x="1741332" y="785429"/>
                      <a:pt x="1744009" y="865757"/>
                      <a:pt x="1761860" y="944300"/>
                    </a:cubicBezTo>
                    <a:cubicBezTo>
                      <a:pt x="1766323" y="964828"/>
                      <a:pt x="1762753" y="980001"/>
                      <a:pt x="1750257" y="996067"/>
                    </a:cubicBezTo>
                    <a:cubicBezTo>
                      <a:pt x="1665467" y="1107634"/>
                      <a:pt x="1616377" y="1236158"/>
                      <a:pt x="1601204" y="1380749"/>
                    </a:cubicBezTo>
                    <a:cubicBezTo>
                      <a:pt x="1591386" y="1475357"/>
                      <a:pt x="1596742" y="1569073"/>
                      <a:pt x="1620840" y="1661004"/>
                    </a:cubicBezTo>
                    <a:cubicBezTo>
                      <a:pt x="1627088" y="1685102"/>
                      <a:pt x="1626195" y="1685995"/>
                      <a:pt x="1603882" y="1683317"/>
                    </a:cubicBezTo>
                    <a:cubicBezTo>
                      <a:pt x="1556578" y="1678855"/>
                      <a:pt x="1511951" y="1693135"/>
                      <a:pt x="1468217" y="1707416"/>
                    </a:cubicBezTo>
                    <a:cubicBezTo>
                      <a:pt x="1339692" y="1750257"/>
                      <a:pt x="1236158" y="1833263"/>
                      <a:pt x="1158508" y="1953755"/>
                    </a:cubicBezTo>
                    <a:cubicBezTo>
                      <a:pt x="1151368" y="1964465"/>
                      <a:pt x="1143335" y="1973391"/>
                      <a:pt x="1131732" y="1977853"/>
                    </a:cubicBezTo>
                    <a:cubicBezTo>
                      <a:pt x="947870" y="2052826"/>
                      <a:pt x="842551" y="2198309"/>
                      <a:pt x="815775" y="2411624"/>
                    </a:cubicBezTo>
                    <a:cubicBezTo>
                      <a:pt x="813990" y="2428582"/>
                      <a:pt x="807742" y="2437508"/>
                      <a:pt x="794354" y="2444648"/>
                    </a:cubicBezTo>
                    <a:cubicBezTo>
                      <a:pt x="660474" y="2519621"/>
                      <a:pt x="562296" y="2632080"/>
                      <a:pt x="498033" y="2781133"/>
                    </a:cubicBezTo>
                    <a:cubicBezTo>
                      <a:pt x="490893" y="2797199"/>
                      <a:pt x="488216" y="2812372"/>
                      <a:pt x="488216" y="2830222"/>
                    </a:cubicBezTo>
                    <a:cubicBezTo>
                      <a:pt x="488216" y="3084594"/>
                      <a:pt x="488216" y="3338966"/>
                      <a:pt x="488216" y="3592446"/>
                    </a:cubicBezTo>
                    <a:cubicBezTo>
                      <a:pt x="488216" y="3626362"/>
                      <a:pt x="488216" y="3626362"/>
                      <a:pt x="456977" y="3626362"/>
                    </a:cubicBezTo>
                    <a:cubicBezTo>
                      <a:pt x="398070" y="3626362"/>
                      <a:pt x="339163" y="3626362"/>
                      <a:pt x="280255" y="3626362"/>
                    </a:cubicBezTo>
                    <a:cubicBezTo>
                      <a:pt x="248124" y="3626362"/>
                      <a:pt x="248124" y="3626362"/>
                      <a:pt x="248124" y="3661171"/>
                    </a:cubicBezTo>
                    <a:cubicBezTo>
                      <a:pt x="248124" y="3954814"/>
                      <a:pt x="248124" y="4249350"/>
                      <a:pt x="248124" y="4542993"/>
                    </a:cubicBezTo>
                    <a:cubicBezTo>
                      <a:pt x="248124" y="4585835"/>
                      <a:pt x="248124" y="4585835"/>
                      <a:pt x="208853" y="4585835"/>
                    </a:cubicBezTo>
                    <a:cubicBezTo>
                      <a:pt x="172259" y="4585835"/>
                      <a:pt x="136558" y="4584943"/>
                      <a:pt x="99964" y="4585835"/>
                    </a:cubicBezTo>
                    <a:cubicBezTo>
                      <a:pt x="83898" y="4585835"/>
                      <a:pt x="76758" y="4579587"/>
                      <a:pt x="77650" y="4561736"/>
                    </a:cubicBezTo>
                    <a:cubicBezTo>
                      <a:pt x="78543" y="4534960"/>
                      <a:pt x="77650" y="4509077"/>
                      <a:pt x="77650" y="4482301"/>
                    </a:cubicBezTo>
                    <a:cubicBezTo>
                      <a:pt x="77650" y="4467128"/>
                      <a:pt x="72295" y="4461773"/>
                      <a:pt x="58907" y="4461773"/>
                    </a:cubicBezTo>
                    <a:cubicBezTo>
                      <a:pt x="37486" y="4461773"/>
                      <a:pt x="15173" y="4459095"/>
                      <a:pt x="0" y="4481408"/>
                    </a:cubicBezTo>
                    <a:cubicBezTo>
                      <a:pt x="0" y="4601900"/>
                      <a:pt x="0" y="4723285"/>
                      <a:pt x="0" y="4843777"/>
                    </a:cubicBezTo>
                    <a:cubicBezTo>
                      <a:pt x="15173" y="4865198"/>
                      <a:pt x="46412" y="4875016"/>
                      <a:pt x="68725" y="4866090"/>
                    </a:cubicBezTo>
                    <a:cubicBezTo>
                      <a:pt x="78543" y="4862520"/>
                      <a:pt x="77650" y="4854487"/>
                      <a:pt x="77650" y="4846455"/>
                    </a:cubicBezTo>
                    <a:cubicBezTo>
                      <a:pt x="77650" y="4816108"/>
                      <a:pt x="78543" y="4785762"/>
                      <a:pt x="77650" y="4755416"/>
                    </a:cubicBezTo>
                    <a:cubicBezTo>
                      <a:pt x="76758" y="4736673"/>
                      <a:pt x="82113" y="4728640"/>
                      <a:pt x="99964" y="4728640"/>
                    </a:cubicBezTo>
                    <a:cubicBezTo>
                      <a:pt x="141913" y="4729532"/>
                      <a:pt x="184754" y="4729532"/>
                      <a:pt x="226703" y="4728640"/>
                    </a:cubicBezTo>
                    <a:cubicBezTo>
                      <a:pt x="241876" y="4728640"/>
                      <a:pt x="249017" y="4734888"/>
                      <a:pt x="248124" y="4751846"/>
                    </a:cubicBezTo>
                    <a:cubicBezTo>
                      <a:pt x="247232" y="4777729"/>
                      <a:pt x="248124" y="4803613"/>
                      <a:pt x="248124" y="4829496"/>
                    </a:cubicBezTo>
                    <a:cubicBezTo>
                      <a:pt x="248124" y="4866090"/>
                      <a:pt x="248124" y="4866090"/>
                      <a:pt x="281148" y="4866090"/>
                    </a:cubicBezTo>
                    <a:cubicBezTo>
                      <a:pt x="417705" y="4866090"/>
                      <a:pt x="555156" y="4866090"/>
                      <a:pt x="691713" y="4865198"/>
                    </a:cubicBezTo>
                    <a:cubicBezTo>
                      <a:pt x="790784" y="4865198"/>
                      <a:pt x="889855" y="4865198"/>
                      <a:pt x="989819" y="4865198"/>
                    </a:cubicBezTo>
                    <a:cubicBezTo>
                      <a:pt x="997852" y="4865198"/>
                      <a:pt x="1005885" y="4865198"/>
                      <a:pt x="1014810" y="4866983"/>
                    </a:cubicBezTo>
                    <a:cubicBezTo>
                      <a:pt x="1013917" y="4866983"/>
                      <a:pt x="1013917" y="4867875"/>
                      <a:pt x="1013025" y="4867875"/>
                    </a:cubicBezTo>
                    <a:lnTo>
                      <a:pt x="1322734" y="4867875"/>
                    </a:lnTo>
                    <a:lnTo>
                      <a:pt x="1807379" y="4867875"/>
                    </a:lnTo>
                    <a:close/>
                  </a:path>
                </a:pathLst>
              </a:custGeom>
              <a:grpFill/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9">
                <a:extLst>
                  <a:ext uri="{FF2B5EF4-FFF2-40B4-BE49-F238E27FC236}">
                    <a16:creationId xmlns:a16="http://schemas.microsoft.com/office/drawing/2014/main" id="{8A17339E-40EC-471B-B432-5B4C276F9355}"/>
                  </a:ext>
                </a:extLst>
              </p:cNvPr>
              <p:cNvSpPr/>
              <p:nvPr/>
            </p:nvSpPr>
            <p:spPr>
              <a:xfrm>
                <a:off x="267760" y="5438984"/>
                <a:ext cx="794354" cy="794354"/>
              </a:xfrm>
              <a:custGeom>
                <a:avLst/>
                <a:gdLst>
                  <a:gd name="connsiteX0" fmla="*/ 797924 w 794354"/>
                  <a:gd name="connsiteY0" fmla="*/ 398962 h 794354"/>
                  <a:gd name="connsiteX1" fmla="*/ 398962 w 794354"/>
                  <a:gd name="connsiteY1" fmla="*/ 797925 h 794354"/>
                  <a:gd name="connsiteX2" fmla="*/ 0 w 794354"/>
                  <a:gd name="connsiteY2" fmla="*/ 398962 h 794354"/>
                  <a:gd name="connsiteX3" fmla="*/ 398962 w 794354"/>
                  <a:gd name="connsiteY3" fmla="*/ 0 h 794354"/>
                  <a:gd name="connsiteX4" fmla="*/ 797924 w 794354"/>
                  <a:gd name="connsiteY4" fmla="*/ 398962 h 79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54" h="794354">
                    <a:moveTo>
                      <a:pt x="797924" y="398962"/>
                    </a:moveTo>
                    <a:cubicBezTo>
                      <a:pt x="797924" y="619303"/>
                      <a:pt x="619303" y="797925"/>
                      <a:pt x="398962" y="797925"/>
                    </a:cubicBezTo>
                    <a:cubicBezTo>
                      <a:pt x="178622" y="797925"/>
                      <a:pt x="0" y="619303"/>
                      <a:pt x="0" y="398962"/>
                    </a:cubicBezTo>
                    <a:cubicBezTo>
                      <a:pt x="0" y="178622"/>
                      <a:pt x="178622" y="0"/>
                      <a:pt x="398962" y="0"/>
                    </a:cubicBezTo>
                    <a:cubicBezTo>
                      <a:pt x="619303" y="0"/>
                      <a:pt x="797924" y="178622"/>
                      <a:pt x="797924" y="398962"/>
                    </a:cubicBezTo>
                    <a:close/>
                  </a:path>
                </a:pathLst>
              </a:custGeom>
              <a:grpFill/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0">
                <a:extLst>
                  <a:ext uri="{FF2B5EF4-FFF2-40B4-BE49-F238E27FC236}">
                    <a16:creationId xmlns:a16="http://schemas.microsoft.com/office/drawing/2014/main" id="{8726D4EF-E7B8-4EC8-962C-39860857090B}"/>
                  </a:ext>
                </a:extLst>
              </p:cNvPr>
              <p:cNvSpPr/>
              <p:nvPr/>
            </p:nvSpPr>
            <p:spPr>
              <a:xfrm>
                <a:off x="1356025" y="5075115"/>
                <a:ext cx="794354" cy="794353"/>
              </a:xfrm>
              <a:custGeom>
                <a:avLst/>
                <a:gdLst>
                  <a:gd name="connsiteX0" fmla="*/ 797925 w 794354"/>
                  <a:gd name="connsiteY0" fmla="*/ 398962 h 794354"/>
                  <a:gd name="connsiteX1" fmla="*/ 398962 w 794354"/>
                  <a:gd name="connsiteY1" fmla="*/ 797925 h 794354"/>
                  <a:gd name="connsiteX2" fmla="*/ 0 w 794354"/>
                  <a:gd name="connsiteY2" fmla="*/ 398962 h 794354"/>
                  <a:gd name="connsiteX3" fmla="*/ 398962 w 794354"/>
                  <a:gd name="connsiteY3" fmla="*/ 0 h 794354"/>
                  <a:gd name="connsiteX4" fmla="*/ 797925 w 794354"/>
                  <a:gd name="connsiteY4" fmla="*/ 398962 h 79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54" h="794354">
                    <a:moveTo>
                      <a:pt x="797925" y="398962"/>
                    </a:moveTo>
                    <a:cubicBezTo>
                      <a:pt x="797925" y="619303"/>
                      <a:pt x="619303" y="797925"/>
                      <a:pt x="398962" y="797925"/>
                    </a:cubicBezTo>
                    <a:cubicBezTo>
                      <a:pt x="178621" y="797925"/>
                      <a:pt x="0" y="619303"/>
                      <a:pt x="0" y="398962"/>
                    </a:cubicBezTo>
                    <a:cubicBezTo>
                      <a:pt x="0" y="178622"/>
                      <a:pt x="178622" y="0"/>
                      <a:pt x="398962" y="0"/>
                    </a:cubicBezTo>
                    <a:cubicBezTo>
                      <a:pt x="619303" y="0"/>
                      <a:pt x="797925" y="178622"/>
                      <a:pt x="797925" y="398962"/>
                    </a:cubicBezTo>
                    <a:close/>
                  </a:path>
                </a:pathLst>
              </a:custGeom>
              <a:grpFill/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">
                <a:extLst>
                  <a:ext uri="{FF2B5EF4-FFF2-40B4-BE49-F238E27FC236}">
                    <a16:creationId xmlns:a16="http://schemas.microsoft.com/office/drawing/2014/main" id="{06B389A8-2917-4978-B682-3738712F730F}"/>
                  </a:ext>
                </a:extLst>
              </p:cNvPr>
              <p:cNvSpPr/>
              <p:nvPr/>
            </p:nvSpPr>
            <p:spPr>
              <a:xfrm>
                <a:off x="2265249" y="5438984"/>
                <a:ext cx="794354" cy="794354"/>
              </a:xfrm>
              <a:custGeom>
                <a:avLst/>
                <a:gdLst>
                  <a:gd name="connsiteX0" fmla="*/ 797925 w 794354"/>
                  <a:gd name="connsiteY0" fmla="*/ 398962 h 794354"/>
                  <a:gd name="connsiteX1" fmla="*/ 398962 w 794354"/>
                  <a:gd name="connsiteY1" fmla="*/ 797925 h 794354"/>
                  <a:gd name="connsiteX2" fmla="*/ 0 w 794354"/>
                  <a:gd name="connsiteY2" fmla="*/ 398962 h 794354"/>
                  <a:gd name="connsiteX3" fmla="*/ 398962 w 794354"/>
                  <a:gd name="connsiteY3" fmla="*/ 0 h 794354"/>
                  <a:gd name="connsiteX4" fmla="*/ 797925 w 794354"/>
                  <a:gd name="connsiteY4" fmla="*/ 398962 h 79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54" h="794354">
                    <a:moveTo>
                      <a:pt x="797925" y="398962"/>
                    </a:moveTo>
                    <a:cubicBezTo>
                      <a:pt x="797925" y="619303"/>
                      <a:pt x="619303" y="797925"/>
                      <a:pt x="398962" y="797925"/>
                    </a:cubicBezTo>
                    <a:cubicBezTo>
                      <a:pt x="178621" y="797925"/>
                      <a:pt x="0" y="619303"/>
                      <a:pt x="0" y="398962"/>
                    </a:cubicBezTo>
                    <a:cubicBezTo>
                      <a:pt x="0" y="178622"/>
                      <a:pt x="178621" y="0"/>
                      <a:pt x="398962" y="0"/>
                    </a:cubicBezTo>
                    <a:cubicBezTo>
                      <a:pt x="619303" y="0"/>
                      <a:pt x="797925" y="178622"/>
                      <a:pt x="797925" y="398962"/>
                    </a:cubicBezTo>
                    <a:close/>
                  </a:path>
                </a:pathLst>
              </a:custGeom>
              <a:grpFill/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2">
                <a:extLst>
                  <a:ext uri="{FF2B5EF4-FFF2-40B4-BE49-F238E27FC236}">
                    <a16:creationId xmlns:a16="http://schemas.microsoft.com/office/drawing/2014/main" id="{84D36E5A-DF2F-4CA2-8813-011186F48536}"/>
                  </a:ext>
                </a:extLst>
              </p:cNvPr>
              <p:cNvSpPr/>
              <p:nvPr/>
            </p:nvSpPr>
            <p:spPr>
              <a:xfrm>
                <a:off x="3263993" y="5438984"/>
                <a:ext cx="794354" cy="794354"/>
              </a:xfrm>
              <a:custGeom>
                <a:avLst/>
                <a:gdLst>
                  <a:gd name="connsiteX0" fmla="*/ 797925 w 794354"/>
                  <a:gd name="connsiteY0" fmla="*/ 398962 h 794354"/>
                  <a:gd name="connsiteX1" fmla="*/ 398962 w 794354"/>
                  <a:gd name="connsiteY1" fmla="*/ 797925 h 794354"/>
                  <a:gd name="connsiteX2" fmla="*/ 0 w 794354"/>
                  <a:gd name="connsiteY2" fmla="*/ 398962 h 794354"/>
                  <a:gd name="connsiteX3" fmla="*/ 398962 w 794354"/>
                  <a:gd name="connsiteY3" fmla="*/ 0 h 794354"/>
                  <a:gd name="connsiteX4" fmla="*/ 797925 w 794354"/>
                  <a:gd name="connsiteY4" fmla="*/ 398962 h 794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4354" h="794354">
                    <a:moveTo>
                      <a:pt x="797925" y="398962"/>
                    </a:moveTo>
                    <a:cubicBezTo>
                      <a:pt x="797925" y="619303"/>
                      <a:pt x="619303" y="797925"/>
                      <a:pt x="398962" y="797925"/>
                    </a:cubicBezTo>
                    <a:cubicBezTo>
                      <a:pt x="178621" y="797925"/>
                      <a:pt x="0" y="619303"/>
                      <a:pt x="0" y="398962"/>
                    </a:cubicBezTo>
                    <a:cubicBezTo>
                      <a:pt x="0" y="178622"/>
                      <a:pt x="178621" y="0"/>
                      <a:pt x="398962" y="0"/>
                    </a:cubicBezTo>
                    <a:cubicBezTo>
                      <a:pt x="619303" y="0"/>
                      <a:pt x="797925" y="178622"/>
                      <a:pt x="797925" y="398962"/>
                    </a:cubicBezTo>
                    <a:close/>
                  </a:path>
                </a:pathLst>
              </a:custGeom>
              <a:grpFill/>
              <a:ln w="89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56E21792-AAE9-4DF9-8132-67ABF3F28151}"/>
                </a:ext>
              </a:extLst>
            </p:cNvPr>
            <p:cNvSpPr/>
            <p:nvPr/>
          </p:nvSpPr>
          <p:spPr>
            <a:xfrm>
              <a:off x="4238941" y="2390117"/>
              <a:ext cx="941735" cy="690143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9B197A-DE80-4399-91B3-1283B8EFB4A2}"/>
                </a:ext>
              </a:extLst>
            </p:cNvPr>
            <p:cNvGrpSpPr/>
            <p:nvPr/>
          </p:nvGrpSpPr>
          <p:grpSpPr>
            <a:xfrm>
              <a:off x="6564217" y="2161616"/>
              <a:ext cx="1185203" cy="1042570"/>
              <a:chOff x="9544125" y="314311"/>
              <a:chExt cx="1802975" cy="1585994"/>
            </a:xfrm>
          </p:grpSpPr>
          <p:sp>
            <p:nvSpPr>
              <p:cNvPr id="30" name="Freeform: Shape 35">
                <a:extLst>
                  <a:ext uri="{FF2B5EF4-FFF2-40B4-BE49-F238E27FC236}">
                    <a16:creationId xmlns:a16="http://schemas.microsoft.com/office/drawing/2014/main" id="{55D3A3EF-D851-4828-8315-C71A98464A65}"/>
                  </a:ext>
                </a:extLst>
              </p:cNvPr>
              <p:cNvSpPr/>
              <p:nvPr/>
            </p:nvSpPr>
            <p:spPr>
              <a:xfrm rot="5400000">
                <a:off x="9855308" y="140908"/>
                <a:ext cx="1318389" cy="1665195"/>
              </a:xfrm>
              <a:custGeom>
                <a:avLst/>
                <a:gdLst>
                  <a:gd name="connsiteX0" fmla="*/ 855467 w 1318389"/>
                  <a:gd name="connsiteY0" fmla="*/ 1312844 h 1665195"/>
                  <a:gd name="connsiteX1" fmla="*/ 898407 w 1318389"/>
                  <a:gd name="connsiteY1" fmla="*/ 1355784 h 1665195"/>
                  <a:gd name="connsiteX2" fmla="*/ 941347 w 1318389"/>
                  <a:gd name="connsiteY2" fmla="*/ 1312844 h 1665195"/>
                  <a:gd name="connsiteX3" fmla="*/ 898407 w 1318389"/>
                  <a:gd name="connsiteY3" fmla="*/ 1269904 h 1665195"/>
                  <a:gd name="connsiteX4" fmla="*/ 855467 w 1318389"/>
                  <a:gd name="connsiteY4" fmla="*/ 1312844 h 1665195"/>
                  <a:gd name="connsiteX5" fmla="*/ 362769 w 1318389"/>
                  <a:gd name="connsiteY5" fmla="*/ 236590 h 1665195"/>
                  <a:gd name="connsiteX6" fmla="*/ 405229 w 1318389"/>
                  <a:gd name="connsiteY6" fmla="*/ 279050 h 1665195"/>
                  <a:gd name="connsiteX7" fmla="*/ 447689 w 1318389"/>
                  <a:gd name="connsiteY7" fmla="*/ 236590 h 1665195"/>
                  <a:gd name="connsiteX8" fmla="*/ 405229 w 1318389"/>
                  <a:gd name="connsiteY8" fmla="*/ 194130 h 1665195"/>
                  <a:gd name="connsiteX9" fmla="*/ 362769 w 1318389"/>
                  <a:gd name="connsiteY9" fmla="*/ 236590 h 1665195"/>
                  <a:gd name="connsiteX10" fmla="*/ 348187 w 1318389"/>
                  <a:gd name="connsiteY10" fmla="*/ 1312844 h 1665195"/>
                  <a:gd name="connsiteX11" fmla="*/ 391127 w 1318389"/>
                  <a:gd name="connsiteY11" fmla="*/ 1355784 h 1665195"/>
                  <a:gd name="connsiteX12" fmla="*/ 434066 w 1318389"/>
                  <a:gd name="connsiteY12" fmla="*/ 1312844 h 1665195"/>
                  <a:gd name="connsiteX13" fmla="*/ 391127 w 1318389"/>
                  <a:gd name="connsiteY13" fmla="*/ 1269904 h 1665195"/>
                  <a:gd name="connsiteX14" fmla="*/ 348187 w 1318389"/>
                  <a:gd name="connsiteY14" fmla="*/ 1312844 h 1665195"/>
                  <a:gd name="connsiteX15" fmla="*/ 81655 w 1318389"/>
                  <a:gd name="connsiteY15" fmla="*/ 873373 h 1665195"/>
                  <a:gd name="connsiteX16" fmla="*/ 124595 w 1318389"/>
                  <a:gd name="connsiteY16" fmla="*/ 916313 h 1665195"/>
                  <a:gd name="connsiteX17" fmla="*/ 167534 w 1318389"/>
                  <a:gd name="connsiteY17" fmla="*/ 873373 h 1665195"/>
                  <a:gd name="connsiteX18" fmla="*/ 124595 w 1318389"/>
                  <a:gd name="connsiteY18" fmla="*/ 830433 h 1665195"/>
                  <a:gd name="connsiteX19" fmla="*/ 81655 w 1318389"/>
                  <a:gd name="connsiteY19" fmla="*/ 873373 h 1665195"/>
                  <a:gd name="connsiteX20" fmla="*/ 898 w 1318389"/>
                  <a:gd name="connsiteY20" fmla="*/ 878256 h 1665195"/>
                  <a:gd name="connsiteX21" fmla="*/ 59313 w 1318389"/>
                  <a:gd name="connsiteY21" fmla="*/ 760898 h 1665195"/>
                  <a:gd name="connsiteX22" fmla="*/ 60023 w 1318389"/>
                  <a:gd name="connsiteY22" fmla="*/ 760660 h 1665195"/>
                  <a:gd name="connsiteX23" fmla="*/ 301509 w 1318389"/>
                  <a:gd name="connsiteY23" fmla="*/ 256655 h 1665195"/>
                  <a:gd name="connsiteX24" fmla="*/ 300401 w 1318389"/>
                  <a:gd name="connsiteY24" fmla="*/ 253678 h 1665195"/>
                  <a:gd name="connsiteX25" fmla="*/ 392815 w 1318389"/>
                  <a:gd name="connsiteY25" fmla="*/ 125792 h 1665195"/>
                  <a:gd name="connsiteX26" fmla="*/ 426561 w 1318389"/>
                  <a:gd name="connsiteY26" fmla="*/ 127298 h 1665195"/>
                  <a:gd name="connsiteX27" fmla="*/ 501833 w 1318389"/>
                  <a:gd name="connsiteY27" fmla="*/ 25203 h 1665195"/>
                  <a:gd name="connsiteX28" fmla="*/ 659591 w 1318389"/>
                  <a:gd name="connsiteY28" fmla="*/ 0 h 1665195"/>
                  <a:gd name="connsiteX29" fmla="*/ 767873 w 1318389"/>
                  <a:gd name="connsiteY29" fmla="*/ 94280 h 1665195"/>
                  <a:gd name="connsiteX30" fmla="*/ 773474 w 1318389"/>
                  <a:gd name="connsiteY30" fmla="*/ 129752 h 1665195"/>
                  <a:gd name="connsiteX31" fmla="*/ 750137 w 1318389"/>
                  <a:gd name="connsiteY31" fmla="*/ 133486 h 1665195"/>
                  <a:gd name="connsiteX32" fmla="*/ 643721 w 1318389"/>
                  <a:gd name="connsiteY32" fmla="*/ 50407 h 1665195"/>
                  <a:gd name="connsiteX33" fmla="*/ 528905 w 1318389"/>
                  <a:gd name="connsiteY33" fmla="*/ 68143 h 1665195"/>
                  <a:gd name="connsiteX34" fmla="*/ 477195 w 1318389"/>
                  <a:gd name="connsiteY34" fmla="*/ 147376 h 1665195"/>
                  <a:gd name="connsiteX35" fmla="*/ 504919 w 1318389"/>
                  <a:gd name="connsiteY35" fmla="*/ 176856 h 1665195"/>
                  <a:gd name="connsiteX36" fmla="*/ 520701 w 1318389"/>
                  <a:gd name="connsiteY36" fmla="*/ 218206 h 1665195"/>
                  <a:gd name="connsiteX37" fmla="*/ 520838 w 1318389"/>
                  <a:gd name="connsiteY37" fmla="*/ 251739 h 1665195"/>
                  <a:gd name="connsiteX38" fmla="*/ 512601 w 1318389"/>
                  <a:gd name="connsiteY38" fmla="*/ 279384 h 1665195"/>
                  <a:gd name="connsiteX39" fmla="*/ 572778 w 1318389"/>
                  <a:gd name="connsiteY39" fmla="*/ 326714 h 1665195"/>
                  <a:gd name="connsiteX40" fmla="*/ 687595 w 1318389"/>
                  <a:gd name="connsiteY40" fmla="*/ 308045 h 1665195"/>
                  <a:gd name="connsiteX41" fmla="*/ 763207 w 1318389"/>
                  <a:gd name="connsiteY41" fmla="*/ 196028 h 1665195"/>
                  <a:gd name="connsiteX42" fmla="*/ 785610 w 1318389"/>
                  <a:gd name="connsiteY42" fmla="*/ 192294 h 1665195"/>
                  <a:gd name="connsiteX43" fmla="*/ 791211 w 1318389"/>
                  <a:gd name="connsiteY43" fmla="*/ 227766 h 1665195"/>
                  <a:gd name="connsiteX44" fmla="*/ 718400 w 1318389"/>
                  <a:gd name="connsiteY44" fmla="*/ 350984 h 1665195"/>
                  <a:gd name="connsiteX45" fmla="*/ 560643 w 1318389"/>
                  <a:gd name="connsiteY45" fmla="*/ 376188 h 1665195"/>
                  <a:gd name="connsiteX46" fmla="*/ 481653 w 1318389"/>
                  <a:gd name="connsiteY46" fmla="*/ 320430 h 1665195"/>
                  <a:gd name="connsiteX47" fmla="*/ 469637 w 1318389"/>
                  <a:gd name="connsiteY47" fmla="*/ 330704 h 1665195"/>
                  <a:gd name="connsiteX48" fmla="*/ 462283 w 1318389"/>
                  <a:gd name="connsiteY48" fmla="*/ 333441 h 1665195"/>
                  <a:gd name="connsiteX49" fmla="*/ 252808 w 1318389"/>
                  <a:gd name="connsiteY49" fmla="*/ 858867 h 1665195"/>
                  <a:gd name="connsiteX50" fmla="*/ 444434 w 1318389"/>
                  <a:gd name="connsiteY50" fmla="*/ 1190772 h 1665195"/>
                  <a:gd name="connsiteX51" fmla="*/ 801245 w 1318389"/>
                  <a:gd name="connsiteY51" fmla="*/ 1187463 h 1665195"/>
                  <a:gd name="connsiteX52" fmla="*/ 801245 w 1318389"/>
                  <a:gd name="connsiteY52" fmla="*/ 1116815 h 1665195"/>
                  <a:gd name="connsiteX53" fmla="*/ 890858 w 1318389"/>
                  <a:gd name="connsiteY53" fmla="*/ 1027202 h 1665195"/>
                  <a:gd name="connsiteX54" fmla="*/ 1200123 w 1318389"/>
                  <a:gd name="connsiteY54" fmla="*/ 1027202 h 1665195"/>
                  <a:gd name="connsiteX55" fmla="*/ 1205949 w 1318389"/>
                  <a:gd name="connsiteY55" fmla="*/ 998361 h 1665195"/>
                  <a:gd name="connsiteX56" fmla="*/ 1288518 w 1318389"/>
                  <a:gd name="connsiteY56" fmla="*/ 943622 h 1665195"/>
                  <a:gd name="connsiteX57" fmla="*/ 1318389 w 1318389"/>
                  <a:gd name="connsiteY57" fmla="*/ 974426 h 1665195"/>
                  <a:gd name="connsiteX58" fmla="*/ 1318389 w 1318389"/>
                  <a:gd name="connsiteY58" fmla="*/ 1635324 h 1665195"/>
                  <a:gd name="connsiteX59" fmla="*/ 1288518 w 1318389"/>
                  <a:gd name="connsiteY59" fmla="*/ 1665195 h 1665195"/>
                  <a:gd name="connsiteX60" fmla="*/ 1205949 w 1318389"/>
                  <a:gd name="connsiteY60" fmla="*/ 1610455 h 1665195"/>
                  <a:gd name="connsiteX61" fmla="*/ 1203531 w 1318389"/>
                  <a:gd name="connsiteY61" fmla="*/ 1598487 h 1665195"/>
                  <a:gd name="connsiteX62" fmla="*/ 890858 w 1318389"/>
                  <a:gd name="connsiteY62" fmla="*/ 1598487 h 1665195"/>
                  <a:gd name="connsiteX63" fmla="*/ 801245 w 1318389"/>
                  <a:gd name="connsiteY63" fmla="*/ 1508873 h 1665195"/>
                  <a:gd name="connsiteX64" fmla="*/ 801245 w 1318389"/>
                  <a:gd name="connsiteY64" fmla="*/ 1426032 h 1665195"/>
                  <a:gd name="connsiteX65" fmla="*/ 379661 w 1318389"/>
                  <a:gd name="connsiteY65" fmla="*/ 1429942 h 1665195"/>
                  <a:gd name="connsiteX66" fmla="*/ 294951 w 1318389"/>
                  <a:gd name="connsiteY66" fmla="*/ 1395390 h 1665195"/>
                  <a:gd name="connsiteX67" fmla="*/ 270560 w 1318389"/>
                  <a:gd name="connsiteY67" fmla="*/ 1359849 h 1665195"/>
                  <a:gd name="connsiteX68" fmla="*/ 263688 w 1318389"/>
                  <a:gd name="connsiteY68" fmla="*/ 1352058 h 1665195"/>
                  <a:gd name="connsiteX69" fmla="*/ 15908 w 1318389"/>
                  <a:gd name="connsiteY69" fmla="*/ 922891 h 1665195"/>
                  <a:gd name="connsiteX70" fmla="*/ 898 w 1318389"/>
                  <a:gd name="connsiteY70" fmla="*/ 878256 h 1665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318389" h="1665195">
                    <a:moveTo>
                      <a:pt x="855467" y="1312844"/>
                    </a:moveTo>
                    <a:cubicBezTo>
                      <a:pt x="855467" y="1336181"/>
                      <a:pt x="875070" y="1355784"/>
                      <a:pt x="898407" y="1355784"/>
                    </a:cubicBezTo>
                    <a:cubicBezTo>
                      <a:pt x="921743" y="1355784"/>
                      <a:pt x="941347" y="1336181"/>
                      <a:pt x="941347" y="1312844"/>
                    </a:cubicBezTo>
                    <a:cubicBezTo>
                      <a:pt x="941347" y="1289508"/>
                      <a:pt x="921743" y="1269904"/>
                      <a:pt x="898407" y="1269904"/>
                    </a:cubicBezTo>
                    <a:cubicBezTo>
                      <a:pt x="875070" y="1269904"/>
                      <a:pt x="855467" y="1289508"/>
                      <a:pt x="855467" y="1312844"/>
                    </a:cubicBezTo>
                    <a:close/>
                    <a:moveTo>
                      <a:pt x="362769" y="236590"/>
                    </a:moveTo>
                    <a:cubicBezTo>
                      <a:pt x="362769" y="260040"/>
                      <a:pt x="381779" y="279050"/>
                      <a:pt x="405229" y="279050"/>
                    </a:cubicBezTo>
                    <a:cubicBezTo>
                      <a:pt x="428679" y="279050"/>
                      <a:pt x="447689" y="260040"/>
                      <a:pt x="447689" y="236590"/>
                    </a:cubicBezTo>
                    <a:cubicBezTo>
                      <a:pt x="447689" y="213140"/>
                      <a:pt x="428679" y="194130"/>
                      <a:pt x="405229" y="194130"/>
                    </a:cubicBezTo>
                    <a:cubicBezTo>
                      <a:pt x="381779" y="194130"/>
                      <a:pt x="362769" y="213140"/>
                      <a:pt x="362769" y="236590"/>
                    </a:cubicBezTo>
                    <a:close/>
                    <a:moveTo>
                      <a:pt x="348187" y="1312844"/>
                    </a:moveTo>
                    <a:cubicBezTo>
                      <a:pt x="348187" y="1336181"/>
                      <a:pt x="367790" y="1355784"/>
                      <a:pt x="391127" y="1355784"/>
                    </a:cubicBezTo>
                    <a:cubicBezTo>
                      <a:pt x="414463" y="1355784"/>
                      <a:pt x="434066" y="1336181"/>
                      <a:pt x="434066" y="1312844"/>
                    </a:cubicBezTo>
                    <a:cubicBezTo>
                      <a:pt x="434066" y="1289508"/>
                      <a:pt x="414463" y="1269904"/>
                      <a:pt x="391127" y="1269904"/>
                    </a:cubicBezTo>
                    <a:cubicBezTo>
                      <a:pt x="367790" y="1269904"/>
                      <a:pt x="348187" y="1289508"/>
                      <a:pt x="348187" y="1312844"/>
                    </a:cubicBezTo>
                    <a:close/>
                    <a:moveTo>
                      <a:pt x="81655" y="873373"/>
                    </a:moveTo>
                    <a:cubicBezTo>
                      <a:pt x="81655" y="896710"/>
                      <a:pt x="101258" y="916313"/>
                      <a:pt x="124595" y="916313"/>
                    </a:cubicBezTo>
                    <a:cubicBezTo>
                      <a:pt x="147931" y="916313"/>
                      <a:pt x="167534" y="896710"/>
                      <a:pt x="167534" y="873373"/>
                    </a:cubicBezTo>
                    <a:cubicBezTo>
                      <a:pt x="167534" y="850037"/>
                      <a:pt x="147931" y="830433"/>
                      <a:pt x="124595" y="830433"/>
                    </a:cubicBezTo>
                    <a:cubicBezTo>
                      <a:pt x="101258" y="830433"/>
                      <a:pt x="81655" y="850037"/>
                      <a:pt x="81655" y="873373"/>
                    </a:cubicBezTo>
                    <a:close/>
                    <a:moveTo>
                      <a:pt x="898" y="878256"/>
                    </a:moveTo>
                    <a:cubicBezTo>
                      <a:pt x="-4792" y="832394"/>
                      <a:pt x="16774" y="785458"/>
                      <a:pt x="59313" y="760898"/>
                    </a:cubicBezTo>
                    <a:lnTo>
                      <a:pt x="60023" y="760660"/>
                    </a:lnTo>
                    <a:lnTo>
                      <a:pt x="301509" y="256655"/>
                    </a:lnTo>
                    <a:lnTo>
                      <a:pt x="300401" y="253678"/>
                    </a:lnTo>
                    <a:cubicBezTo>
                      <a:pt x="291067" y="193002"/>
                      <a:pt x="332139" y="135127"/>
                      <a:pt x="392815" y="125792"/>
                    </a:cubicBezTo>
                    <a:lnTo>
                      <a:pt x="426561" y="127298"/>
                    </a:lnTo>
                    <a:lnTo>
                      <a:pt x="501833" y="25203"/>
                    </a:lnTo>
                    <a:lnTo>
                      <a:pt x="659591" y="0"/>
                    </a:lnTo>
                    <a:lnTo>
                      <a:pt x="767873" y="94280"/>
                    </a:lnTo>
                    <a:lnTo>
                      <a:pt x="773474" y="129752"/>
                    </a:lnTo>
                    <a:lnTo>
                      <a:pt x="750137" y="133486"/>
                    </a:lnTo>
                    <a:lnTo>
                      <a:pt x="643721" y="50407"/>
                    </a:lnTo>
                    <a:lnTo>
                      <a:pt x="528905" y="68143"/>
                    </a:lnTo>
                    <a:lnTo>
                      <a:pt x="477195" y="147376"/>
                    </a:lnTo>
                    <a:lnTo>
                      <a:pt x="504919" y="176856"/>
                    </a:lnTo>
                    <a:cubicBezTo>
                      <a:pt x="512650" y="189093"/>
                      <a:pt x="518134" y="203037"/>
                      <a:pt x="520701" y="218206"/>
                    </a:cubicBezTo>
                    <a:cubicBezTo>
                      <a:pt x="522451" y="229583"/>
                      <a:pt x="522429" y="240861"/>
                      <a:pt x="520838" y="251739"/>
                    </a:cubicBezTo>
                    <a:lnTo>
                      <a:pt x="512601" y="279384"/>
                    </a:lnTo>
                    <a:lnTo>
                      <a:pt x="572778" y="326714"/>
                    </a:lnTo>
                    <a:lnTo>
                      <a:pt x="687595" y="308045"/>
                    </a:lnTo>
                    <a:lnTo>
                      <a:pt x="763207" y="196028"/>
                    </a:lnTo>
                    <a:lnTo>
                      <a:pt x="785610" y="192294"/>
                    </a:lnTo>
                    <a:lnTo>
                      <a:pt x="791211" y="227766"/>
                    </a:lnTo>
                    <a:lnTo>
                      <a:pt x="718400" y="350984"/>
                    </a:lnTo>
                    <a:lnTo>
                      <a:pt x="560643" y="376188"/>
                    </a:lnTo>
                    <a:lnTo>
                      <a:pt x="481653" y="320430"/>
                    </a:lnTo>
                    <a:lnTo>
                      <a:pt x="469637" y="330704"/>
                    </a:lnTo>
                    <a:lnTo>
                      <a:pt x="462283" y="333441"/>
                    </a:lnTo>
                    <a:lnTo>
                      <a:pt x="252808" y="858867"/>
                    </a:lnTo>
                    <a:lnTo>
                      <a:pt x="444434" y="1190772"/>
                    </a:lnTo>
                    <a:lnTo>
                      <a:pt x="801245" y="1187463"/>
                    </a:lnTo>
                    <a:lnTo>
                      <a:pt x="801245" y="1116815"/>
                    </a:lnTo>
                    <a:cubicBezTo>
                      <a:pt x="801245" y="1067341"/>
                      <a:pt x="841384" y="1027202"/>
                      <a:pt x="890858" y="1027202"/>
                    </a:cubicBezTo>
                    <a:lnTo>
                      <a:pt x="1200123" y="1027202"/>
                    </a:lnTo>
                    <a:lnTo>
                      <a:pt x="1205949" y="998361"/>
                    </a:lnTo>
                    <a:cubicBezTo>
                      <a:pt x="1219557" y="966200"/>
                      <a:pt x="1251412" y="943622"/>
                      <a:pt x="1288518" y="943622"/>
                    </a:cubicBezTo>
                    <a:cubicBezTo>
                      <a:pt x="1305320" y="944554"/>
                      <a:pt x="1318389" y="957623"/>
                      <a:pt x="1318389" y="974426"/>
                    </a:cubicBezTo>
                    <a:lnTo>
                      <a:pt x="1318389" y="1635324"/>
                    </a:lnTo>
                    <a:cubicBezTo>
                      <a:pt x="1318389" y="1652126"/>
                      <a:pt x="1305320" y="1665195"/>
                      <a:pt x="1288518" y="1665195"/>
                    </a:cubicBezTo>
                    <a:cubicBezTo>
                      <a:pt x="1251412" y="1665195"/>
                      <a:pt x="1219557" y="1642617"/>
                      <a:pt x="1205949" y="1610455"/>
                    </a:cubicBezTo>
                    <a:lnTo>
                      <a:pt x="1203531" y="1598487"/>
                    </a:lnTo>
                    <a:lnTo>
                      <a:pt x="890858" y="1598487"/>
                    </a:lnTo>
                    <a:cubicBezTo>
                      <a:pt x="841384" y="1598487"/>
                      <a:pt x="801245" y="1558348"/>
                      <a:pt x="801245" y="1508873"/>
                    </a:cubicBezTo>
                    <a:lnTo>
                      <a:pt x="801245" y="1426032"/>
                    </a:lnTo>
                    <a:lnTo>
                      <a:pt x="379661" y="1429942"/>
                    </a:lnTo>
                    <a:cubicBezTo>
                      <a:pt x="346553" y="1429924"/>
                      <a:pt x="316655" y="1416756"/>
                      <a:pt x="294951" y="1395390"/>
                    </a:cubicBezTo>
                    <a:lnTo>
                      <a:pt x="270560" y="1359849"/>
                    </a:lnTo>
                    <a:lnTo>
                      <a:pt x="263688" y="1352058"/>
                    </a:lnTo>
                    <a:lnTo>
                      <a:pt x="15908" y="922891"/>
                    </a:lnTo>
                    <a:cubicBezTo>
                      <a:pt x="7721" y="908711"/>
                      <a:pt x="2795" y="893543"/>
                      <a:pt x="898" y="8782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1" name="Freeform: Shape 36">
                <a:extLst>
                  <a:ext uri="{FF2B5EF4-FFF2-40B4-BE49-F238E27FC236}">
                    <a16:creationId xmlns:a16="http://schemas.microsoft.com/office/drawing/2014/main" id="{0DA8E8BC-5860-4357-96BF-7C31A086F847}"/>
                  </a:ext>
                </a:extLst>
              </p:cNvPr>
              <p:cNvSpPr/>
              <p:nvPr/>
            </p:nvSpPr>
            <p:spPr>
              <a:xfrm>
                <a:off x="9544125" y="1625233"/>
                <a:ext cx="1756228" cy="275072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795054-C418-4A58-BB90-2DEC6AFEC921}"/>
                </a:ext>
              </a:extLst>
            </p:cNvPr>
            <p:cNvGrpSpPr/>
            <p:nvPr/>
          </p:nvGrpSpPr>
          <p:grpSpPr>
            <a:xfrm>
              <a:off x="9183063" y="2136304"/>
              <a:ext cx="569925" cy="1063723"/>
              <a:chOff x="3501573" y="3178068"/>
              <a:chExt cx="1340594" cy="2737840"/>
            </a:xfrm>
          </p:grpSpPr>
          <p:sp>
            <p:nvSpPr>
              <p:cNvPr id="18" name="Freeform: Shape 38">
                <a:extLst>
                  <a:ext uri="{FF2B5EF4-FFF2-40B4-BE49-F238E27FC236}">
                    <a16:creationId xmlns:a16="http://schemas.microsoft.com/office/drawing/2014/main" id="{7D8559A4-07D7-4EDC-A569-2771619340F4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39">
                <a:extLst>
                  <a:ext uri="{FF2B5EF4-FFF2-40B4-BE49-F238E27FC236}">
                    <a16:creationId xmlns:a16="http://schemas.microsoft.com/office/drawing/2014/main" id="{ED815C85-73BA-4B0C-AC10-85A078C1AE46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40">
                <a:extLst>
                  <a:ext uri="{FF2B5EF4-FFF2-40B4-BE49-F238E27FC236}">
                    <a16:creationId xmlns:a16="http://schemas.microsoft.com/office/drawing/2014/main" id="{CE1E42D5-0439-4A05-A53B-7BAD943A514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1">
                <a:extLst>
                  <a:ext uri="{FF2B5EF4-FFF2-40B4-BE49-F238E27FC236}">
                    <a16:creationId xmlns:a16="http://schemas.microsoft.com/office/drawing/2014/main" id="{28C0C64C-1FBA-4B49-AF2B-FB30D198130B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42">
                <a:extLst>
                  <a:ext uri="{FF2B5EF4-FFF2-40B4-BE49-F238E27FC236}">
                    <a16:creationId xmlns:a16="http://schemas.microsoft.com/office/drawing/2014/main" id="{3955426E-FE0E-406E-A18F-E8E231ABA91C}"/>
                  </a:ext>
                </a:extLst>
              </p:cNvPr>
              <p:cNvSpPr/>
              <p:nvPr/>
            </p:nvSpPr>
            <p:spPr>
              <a:xfrm>
                <a:off x="3529897" y="3190652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3">
                <a:extLst>
                  <a:ext uri="{FF2B5EF4-FFF2-40B4-BE49-F238E27FC236}">
                    <a16:creationId xmlns:a16="http://schemas.microsoft.com/office/drawing/2014/main" id="{6BBA1705-2A8E-4F52-B02C-A41ECA309D75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9BFCBFD-685D-4E78-A8E3-7F373281D02A}"/>
                  </a:ext>
                </a:extLst>
              </p:cNvPr>
              <p:cNvGrpSpPr/>
              <p:nvPr/>
            </p:nvGrpSpPr>
            <p:grpSpPr>
              <a:xfrm>
                <a:off x="4088508" y="5635852"/>
                <a:ext cx="173080" cy="173080"/>
                <a:chOff x="6768665" y="6038214"/>
                <a:chExt cx="147968" cy="147968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F78330A-7F2D-4BFE-938C-F95CCE6E8A00}"/>
                    </a:ext>
                  </a:extLst>
                </p:cNvPr>
                <p:cNvSpPr/>
                <p:nvPr/>
              </p:nvSpPr>
              <p:spPr>
                <a:xfrm>
                  <a:off x="6768665" y="6038214"/>
                  <a:ext cx="147968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75F6154-C2FD-47B5-A95C-8AE750952ABB}"/>
                    </a:ext>
                  </a:extLst>
                </p:cNvPr>
                <p:cNvSpPr/>
                <p:nvPr/>
              </p:nvSpPr>
              <p:spPr>
                <a:xfrm>
                  <a:off x="6802088" y="6071634"/>
                  <a:ext cx="81180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Freeform: Shape 45">
                <a:extLst>
                  <a:ext uri="{FF2B5EF4-FFF2-40B4-BE49-F238E27FC236}">
                    <a16:creationId xmlns:a16="http://schemas.microsoft.com/office/drawing/2014/main" id="{1E9EC45C-02F3-49AB-BB4A-FA61389E191C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: Rounded Corners 46">
                <a:extLst>
                  <a:ext uri="{FF2B5EF4-FFF2-40B4-BE49-F238E27FC236}">
                    <a16:creationId xmlns:a16="http://schemas.microsoft.com/office/drawing/2014/main" id="{33183912-FF00-487F-8A0D-75B85AC9E8FC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52E6278-F4FE-4241-B6B1-DD1F13E878EB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50">
              <a:extLst>
                <a:ext uri="{FF2B5EF4-FFF2-40B4-BE49-F238E27FC236}">
                  <a16:creationId xmlns:a16="http://schemas.microsoft.com/office/drawing/2014/main" id="{13E32AE1-BC60-4A1E-A080-498053F951E3}"/>
                </a:ext>
              </a:extLst>
            </p:cNvPr>
            <p:cNvSpPr/>
            <p:nvPr/>
          </p:nvSpPr>
          <p:spPr>
            <a:xfrm>
              <a:off x="9280105" y="2558234"/>
              <a:ext cx="355984" cy="262056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249696" y="3738903"/>
            <a:ext cx="375776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•SE BI No. 32/2/UPPB tanggal12 Mei 1999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•SK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DirBI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No. 32/34/KEP/DIR tanggal12 Mei 1999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249696" y="5085507"/>
            <a:ext cx="397481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•PBI 6/17/PBI/2004 tanggal1 Juli2004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•(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revisi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SK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DirBI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No 32/36/KEP/DIR tgl12 Mei 1999)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4452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011" y="-37984"/>
            <a:ext cx="12228510" cy="6895984"/>
            <a:chOff x="-21011" y="-37984"/>
            <a:chExt cx="12228510" cy="6895984"/>
          </a:xfrm>
        </p:grpSpPr>
        <p:sp>
          <p:nvSpPr>
            <p:cNvPr id="9" name="Text Placeholder 1"/>
            <p:cNvSpPr txBox="1">
              <a:spLocks/>
            </p:cNvSpPr>
            <p:nvPr/>
          </p:nvSpPr>
          <p:spPr>
            <a:xfrm>
              <a:off x="-21011" y="4710113"/>
              <a:ext cx="12192000" cy="6189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3600" dirty="0"/>
                <a:t>Alhamdulillah</a:t>
              </a:r>
              <a:endParaRPr lang="ko-KR" altLang="en-US" sz="3600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1011" y="-37984"/>
              <a:ext cx="12228510" cy="6895984"/>
              <a:chOff x="-21011" y="-37984"/>
              <a:chExt cx="12228510" cy="689598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21011" y="-37984"/>
                <a:ext cx="12228510" cy="6895984"/>
                <a:chOff x="-21011" y="-37984"/>
                <a:chExt cx="12228510" cy="6895984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0" y="171338"/>
                  <a:ext cx="12207499" cy="6686662"/>
                  <a:chOff x="0" y="171338"/>
                  <a:chExt cx="12207499" cy="6686662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37535EF-6A72-4549-A829-E6D15980B02C}"/>
                      </a:ext>
                    </a:extLst>
                  </p:cNvPr>
                  <p:cNvSpPr/>
                  <p:nvPr/>
                </p:nvSpPr>
                <p:spPr>
                  <a:xfrm>
                    <a:off x="0" y="6214820"/>
                    <a:ext cx="8446576" cy="643180"/>
                  </a:xfrm>
                  <a:prstGeom prst="rect">
                    <a:avLst/>
                  </a:prstGeom>
                  <a:solidFill>
                    <a:schemeClr val="bg2">
                      <a:lumMod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EKONOMI DAN BISNIS SYARIAH</a:t>
                    </a:r>
                    <a:endParaRPr lang="id-ID" sz="1400" dirty="0">
                      <a:solidFill>
                        <a:schemeClr val="bg1"/>
                      </a:solidFill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0650E33A-5A8F-426B-9D46-FE93BBC998EE}"/>
                      </a:ext>
                    </a:extLst>
                  </p:cNvPr>
                  <p:cNvSpPr/>
                  <p:nvPr/>
                </p:nvSpPr>
                <p:spPr>
                  <a:xfrm>
                    <a:off x="8446577" y="6214820"/>
                    <a:ext cx="3760922" cy="64318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d-ID" dirty="0">
                        <a:latin typeface="Arial Black" panose="020B0A04020102020204" pitchFamily="34" charset="0"/>
                      </a:rPr>
                      <a:t>Ieki.upi.edu</a:t>
                    </a:r>
                    <a:endParaRPr lang="id-ID" sz="1400" dirty="0">
                      <a:latin typeface="Arial Black" panose="020B0A04020102020204" pitchFamily="34" charset="0"/>
                    </a:endParaRP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3A252F7-484F-42E9-AEF6-1FB9F707B778}"/>
                      </a:ext>
                    </a:extLst>
                  </p:cNvPr>
                  <p:cNvGrpSpPr/>
                  <p:nvPr/>
                </p:nvGrpSpPr>
                <p:grpSpPr>
                  <a:xfrm>
                    <a:off x="10464117" y="171338"/>
                    <a:ext cx="1495409" cy="593852"/>
                    <a:chOff x="4572001" y="1093721"/>
                    <a:chExt cx="1495409" cy="593852"/>
                  </a:xfrm>
                </p:grpSpPr>
                <p:pic>
                  <p:nvPicPr>
                    <p:cNvPr id="21" name="Picture 20">
                      <a:extLst>
                        <a:ext uri="{FF2B5EF4-FFF2-40B4-BE49-F238E27FC236}">
                          <a16:creationId xmlns:a16="http://schemas.microsoft.com/office/drawing/2014/main" id="{07C1D7BB-4E83-437E-89D8-033170E4EF0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1" y="1093721"/>
                      <a:ext cx="593852" cy="59385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id="{14DF5991-D49E-495F-AE4E-70827F41069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39491"/>
                    <a:stretch/>
                  </p:blipFill>
                  <p:spPr>
                    <a:xfrm>
                      <a:off x="5277971" y="1110073"/>
                      <a:ext cx="789439" cy="576356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Placeholder 7"/>
                <p:cNvPicPr>
                  <a:picLocks noChangeAspect="1"/>
                </p:cNvPicPr>
                <p:nvPr/>
              </p:nvPicPr>
              <p:blipFill>
                <a:blip r:embed="rId4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96" b="25096"/>
                <a:stretch>
                  <a:fillRect/>
                </a:stretch>
              </p:blipFill>
              <p:spPr>
                <a:xfrm>
                  <a:off x="-21011" y="-37984"/>
                  <a:ext cx="12192000" cy="3429000"/>
                </a:xfrm>
                <a:prstGeom prst="rect">
                  <a:avLst/>
                </a:prstGeom>
              </p:spPr>
            </p:pic>
            <p:sp>
              <p:nvSpPr>
                <p:cNvPr id="16" name="Teardrop 15"/>
                <p:cNvSpPr/>
                <p:nvPr/>
              </p:nvSpPr>
              <p:spPr>
                <a:xfrm rot="8100000">
                  <a:off x="5378333" y="2710791"/>
                  <a:ext cx="1435335" cy="1435335"/>
                </a:xfrm>
                <a:prstGeom prst="teardrop">
                  <a:avLst/>
                </a:prstGeom>
                <a:solidFill>
                  <a:schemeClr val="tx2">
                    <a:lumMod val="75000"/>
                  </a:schemeClr>
                </a:solidFill>
                <a:ln w="349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5711575" y="3043873"/>
                  <a:ext cx="768848" cy="62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7788" h="2669631">
                      <a:moveTo>
                        <a:pt x="2793832" y="1478391"/>
                      </a:moveTo>
                      <a:cubicBezTo>
                        <a:pt x="2772990" y="1635402"/>
                        <a:pt x="2717678" y="1784517"/>
                        <a:pt x="2633007" y="1915952"/>
                      </a:cubicBezTo>
                      <a:cubicBezTo>
                        <a:pt x="2695386" y="1951862"/>
                        <a:pt x="2772768" y="1955673"/>
                        <a:pt x="2841607" y="1924185"/>
                      </a:cubicBezTo>
                      <a:cubicBezTo>
                        <a:pt x="2943442" y="1877605"/>
                        <a:pt x="2999062" y="1766364"/>
                        <a:pt x="2975226" y="1656948"/>
                      </a:cubicBezTo>
                      <a:cubicBezTo>
                        <a:pt x="2955176" y="1564911"/>
                        <a:pt x="2883463" y="1495086"/>
                        <a:pt x="2793832" y="1478391"/>
                      </a:cubicBezTo>
                      <a:close/>
                      <a:moveTo>
                        <a:pt x="2807611" y="1247700"/>
                      </a:moveTo>
                      <a:lnTo>
                        <a:pt x="2807472" y="1256060"/>
                      </a:lnTo>
                      <a:cubicBezTo>
                        <a:pt x="2994195" y="1281771"/>
                        <a:pt x="3148201" y="1421768"/>
                        <a:pt x="3189276" y="1610317"/>
                      </a:cubicBezTo>
                      <a:cubicBezTo>
                        <a:pt x="3235041" y="1820393"/>
                        <a:pt x="3128252" y="2033972"/>
                        <a:pt x="2932732" y="2123406"/>
                      </a:cubicBezTo>
                      <a:cubicBezTo>
                        <a:pt x="2789297" y="2189015"/>
                        <a:pt x="2626543" y="2174805"/>
                        <a:pt x="2499470" y="2094044"/>
                      </a:cubicBezTo>
                      <a:cubicBezTo>
                        <a:pt x="2427194" y="2172627"/>
                        <a:pt x="2343030" y="2241391"/>
                        <a:pt x="2248861" y="2297980"/>
                      </a:cubicBezTo>
                      <a:cubicBezTo>
                        <a:pt x="2178351" y="2340352"/>
                        <a:pt x="2104446" y="2374567"/>
                        <a:pt x="2027600" y="2398134"/>
                      </a:cubicBezTo>
                      <a:lnTo>
                        <a:pt x="3307788" y="2397615"/>
                      </a:lnTo>
                      <a:cubicBezTo>
                        <a:pt x="3265361" y="2549905"/>
                        <a:pt x="2537441" y="2669620"/>
                        <a:pt x="1653814" y="2669631"/>
                      </a:cubicBezTo>
                      <a:cubicBezTo>
                        <a:pt x="773102" y="2669642"/>
                        <a:pt x="46417" y="2550707"/>
                        <a:pt x="0" y="2398955"/>
                      </a:cubicBezTo>
                      <a:lnTo>
                        <a:pt x="1280678" y="2398436"/>
                      </a:lnTo>
                      <a:cubicBezTo>
                        <a:pt x="1203764" y="2374915"/>
                        <a:pt x="1129786" y="2340732"/>
                        <a:pt x="1059201" y="2298380"/>
                      </a:cubicBezTo>
                      <a:cubicBezTo>
                        <a:pt x="693039" y="2078675"/>
                        <a:pt x="477900" y="1674935"/>
                        <a:pt x="499745" y="1248476"/>
                      </a:cubicBezTo>
                      <a:close/>
                      <a:moveTo>
                        <a:pt x="1331611" y="201752"/>
                      </a:moveTo>
                      <a:cubicBezTo>
                        <a:pt x="1206335" y="290902"/>
                        <a:pt x="1124761" y="308382"/>
                        <a:pt x="1132336" y="435988"/>
                      </a:cubicBezTo>
                      <a:cubicBezTo>
                        <a:pt x="1160888" y="640507"/>
                        <a:pt x="1527973" y="617783"/>
                        <a:pt x="1498839" y="840365"/>
                      </a:cubicBezTo>
                      <a:cubicBezTo>
                        <a:pt x="1455138" y="960979"/>
                        <a:pt x="1395705" y="987199"/>
                        <a:pt x="1213910" y="1052459"/>
                      </a:cubicBezTo>
                      <a:cubicBezTo>
                        <a:pt x="1331028" y="972050"/>
                        <a:pt x="1364241" y="921357"/>
                        <a:pt x="1360745" y="809484"/>
                      </a:cubicBezTo>
                      <a:cubicBezTo>
                        <a:pt x="1360746" y="646916"/>
                        <a:pt x="1111360" y="626523"/>
                        <a:pt x="1020462" y="495421"/>
                      </a:cubicBezTo>
                      <a:cubicBezTo>
                        <a:pt x="941218" y="374224"/>
                        <a:pt x="1061250" y="280996"/>
                        <a:pt x="1331611" y="201752"/>
                      </a:cubicBezTo>
                      <a:close/>
                      <a:moveTo>
                        <a:pt x="2164365" y="80223"/>
                      </a:moveTo>
                      <a:cubicBezTo>
                        <a:pt x="2021192" y="182108"/>
                        <a:pt x="1927964" y="202086"/>
                        <a:pt x="1936621" y="347922"/>
                      </a:cubicBezTo>
                      <a:cubicBezTo>
                        <a:pt x="1969252" y="581657"/>
                        <a:pt x="2388778" y="555687"/>
                        <a:pt x="2355482" y="810066"/>
                      </a:cubicBezTo>
                      <a:cubicBezTo>
                        <a:pt x="2305538" y="947910"/>
                        <a:pt x="2237615" y="977876"/>
                        <a:pt x="2029849" y="1052459"/>
                      </a:cubicBezTo>
                      <a:cubicBezTo>
                        <a:pt x="2163698" y="960563"/>
                        <a:pt x="2201656" y="902628"/>
                        <a:pt x="2197660" y="774773"/>
                      </a:cubicBezTo>
                      <a:cubicBezTo>
                        <a:pt x="2197661" y="588982"/>
                        <a:pt x="1912649" y="565676"/>
                        <a:pt x="1808765" y="415844"/>
                      </a:cubicBezTo>
                      <a:cubicBezTo>
                        <a:pt x="1718201" y="277334"/>
                        <a:pt x="1855380" y="170787"/>
                        <a:pt x="2164365" y="80223"/>
                      </a:cubicBezTo>
                      <a:close/>
                      <a:moveTo>
                        <a:pt x="1754169" y="0"/>
                      </a:moveTo>
                      <a:cubicBezTo>
                        <a:pt x="1583512" y="121444"/>
                        <a:pt x="1472387" y="145257"/>
                        <a:pt x="1482706" y="319088"/>
                      </a:cubicBezTo>
                      <a:cubicBezTo>
                        <a:pt x="1521601" y="597693"/>
                        <a:pt x="2021663" y="566738"/>
                        <a:pt x="1981975" y="869950"/>
                      </a:cubicBezTo>
                      <a:cubicBezTo>
                        <a:pt x="1922443" y="1034256"/>
                        <a:pt x="1841481" y="1069974"/>
                        <a:pt x="1593831" y="1158875"/>
                      </a:cubicBezTo>
                      <a:cubicBezTo>
                        <a:pt x="1753374" y="1049338"/>
                        <a:pt x="1798619" y="980281"/>
                        <a:pt x="1793856" y="827882"/>
                      </a:cubicBezTo>
                      <a:cubicBezTo>
                        <a:pt x="1793857" y="606424"/>
                        <a:pt x="1454132" y="578644"/>
                        <a:pt x="1330306" y="400050"/>
                      </a:cubicBezTo>
                      <a:cubicBezTo>
                        <a:pt x="1222356" y="234950"/>
                        <a:pt x="1385869" y="107950"/>
                        <a:pt x="17541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400"/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16517" y="323738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11322487" y="340090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818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83633" y="301481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Penghimpunan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Funding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Wadiah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73846" y="1219063"/>
            <a:ext cx="10239386" cy="4401651"/>
            <a:chOff x="965360" y="1823485"/>
            <a:chExt cx="10239386" cy="4401651"/>
          </a:xfrm>
        </p:grpSpPr>
        <p:sp>
          <p:nvSpPr>
            <p:cNvPr id="12" name="자유형: 도형 44">
              <a:extLst>
                <a:ext uri="{FF2B5EF4-FFF2-40B4-BE49-F238E27FC236}">
                  <a16:creationId xmlns:a16="http://schemas.microsoft.com/office/drawing/2014/main" id="{E8EEAB7A-0580-46AD-AF75-B398272F566B}"/>
                </a:ext>
              </a:extLst>
            </p:cNvPr>
            <p:cNvSpPr/>
            <p:nvPr/>
          </p:nvSpPr>
          <p:spPr>
            <a:xfrm>
              <a:off x="5907830" y="4072627"/>
              <a:ext cx="5296915" cy="2152509"/>
            </a:xfrm>
            <a:custGeom>
              <a:avLst/>
              <a:gdLst>
                <a:gd name="connsiteX0" fmla="*/ 341309 w 5296915"/>
                <a:gd name="connsiteY0" fmla="*/ 0 h 2152509"/>
                <a:gd name="connsiteX1" fmla="*/ 2562917 w 5296915"/>
                <a:gd name="connsiteY1" fmla="*/ 0 h 2152509"/>
                <a:gd name="connsiteX2" fmla="*/ 2733998 w 5296915"/>
                <a:gd name="connsiteY2" fmla="*/ 0 h 2152509"/>
                <a:gd name="connsiteX3" fmla="*/ 4955607 w 5296915"/>
                <a:gd name="connsiteY3" fmla="*/ 0 h 2152509"/>
                <a:gd name="connsiteX4" fmla="*/ 5296915 w 5296915"/>
                <a:gd name="connsiteY4" fmla="*/ 358759 h 2152509"/>
                <a:gd name="connsiteX5" fmla="*/ 5296915 w 5296915"/>
                <a:gd name="connsiteY5" fmla="*/ 1793750 h 2152509"/>
                <a:gd name="connsiteX6" fmla="*/ 4955607 w 5296915"/>
                <a:gd name="connsiteY6" fmla="*/ 2152509 h 2152509"/>
                <a:gd name="connsiteX7" fmla="*/ 2733998 w 5296915"/>
                <a:gd name="connsiteY7" fmla="*/ 2152509 h 2152509"/>
                <a:gd name="connsiteX8" fmla="*/ 2562917 w 5296915"/>
                <a:gd name="connsiteY8" fmla="*/ 2152509 h 2152509"/>
                <a:gd name="connsiteX9" fmla="*/ 341309 w 5296915"/>
                <a:gd name="connsiteY9" fmla="*/ 2152509 h 2152509"/>
                <a:gd name="connsiteX10" fmla="*/ 0 w 5296915"/>
                <a:gd name="connsiteY10" fmla="*/ 1793750 h 2152509"/>
                <a:gd name="connsiteX11" fmla="*/ 0 w 5296915"/>
                <a:gd name="connsiteY11" fmla="*/ 1224655 h 2152509"/>
                <a:gd name="connsiteX12" fmla="*/ 511788 w 5296915"/>
                <a:gd name="connsiteY12" fmla="*/ 1224655 h 2152509"/>
                <a:gd name="connsiteX13" fmla="*/ 511788 w 5296915"/>
                <a:gd name="connsiteY13" fmla="*/ 1373055 h 2152509"/>
                <a:gd name="connsiteX14" fmla="*/ 813296 w 5296915"/>
                <a:gd name="connsiteY14" fmla="*/ 1076255 h 2152509"/>
                <a:gd name="connsiteX15" fmla="*/ 511788 w 5296915"/>
                <a:gd name="connsiteY15" fmla="*/ 779454 h 2152509"/>
                <a:gd name="connsiteX16" fmla="*/ 511788 w 5296915"/>
                <a:gd name="connsiteY16" fmla="*/ 927854 h 2152509"/>
                <a:gd name="connsiteX17" fmla="*/ 0 w 5296915"/>
                <a:gd name="connsiteY17" fmla="*/ 927854 h 2152509"/>
                <a:gd name="connsiteX18" fmla="*/ 0 w 5296915"/>
                <a:gd name="connsiteY18" fmla="*/ 358759 h 2152509"/>
                <a:gd name="connsiteX19" fmla="*/ 341309 w 5296915"/>
                <a:gd name="connsiteY19" fmla="*/ 0 h 215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6915" h="2152509">
                  <a:moveTo>
                    <a:pt x="341309" y="0"/>
                  </a:moveTo>
                  <a:lnTo>
                    <a:pt x="2562917" y="0"/>
                  </a:lnTo>
                  <a:lnTo>
                    <a:pt x="2733998" y="0"/>
                  </a:lnTo>
                  <a:lnTo>
                    <a:pt x="4955607" y="0"/>
                  </a:lnTo>
                  <a:cubicBezTo>
                    <a:pt x="5144106" y="0"/>
                    <a:pt x="5296915" y="160622"/>
                    <a:pt x="5296915" y="358759"/>
                  </a:cubicBezTo>
                  <a:lnTo>
                    <a:pt x="5296915" y="1793750"/>
                  </a:lnTo>
                  <a:cubicBezTo>
                    <a:pt x="5296915" y="1991887"/>
                    <a:pt x="5144106" y="2152509"/>
                    <a:pt x="4955607" y="2152509"/>
                  </a:cubicBezTo>
                  <a:lnTo>
                    <a:pt x="2733998" y="2152509"/>
                  </a:lnTo>
                  <a:lnTo>
                    <a:pt x="2562917" y="2152509"/>
                  </a:lnTo>
                  <a:lnTo>
                    <a:pt x="341309" y="2152509"/>
                  </a:lnTo>
                  <a:cubicBezTo>
                    <a:pt x="152809" y="2152509"/>
                    <a:pt x="0" y="1991887"/>
                    <a:pt x="0" y="1793750"/>
                  </a:cubicBezTo>
                  <a:lnTo>
                    <a:pt x="0" y="1224655"/>
                  </a:lnTo>
                  <a:lnTo>
                    <a:pt x="511788" y="1224655"/>
                  </a:lnTo>
                  <a:lnTo>
                    <a:pt x="511788" y="1373055"/>
                  </a:lnTo>
                  <a:lnTo>
                    <a:pt x="813296" y="1076255"/>
                  </a:lnTo>
                  <a:lnTo>
                    <a:pt x="511788" y="779454"/>
                  </a:lnTo>
                  <a:lnTo>
                    <a:pt x="511788" y="927854"/>
                  </a:lnTo>
                  <a:lnTo>
                    <a:pt x="0" y="927854"/>
                  </a:lnTo>
                  <a:lnTo>
                    <a:pt x="0" y="358759"/>
                  </a:lnTo>
                  <a:cubicBezTo>
                    <a:pt x="0" y="160622"/>
                    <a:pt x="152809" y="0"/>
                    <a:pt x="341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자유형: 도형 43">
              <a:extLst>
                <a:ext uri="{FF2B5EF4-FFF2-40B4-BE49-F238E27FC236}">
                  <a16:creationId xmlns:a16="http://schemas.microsoft.com/office/drawing/2014/main" id="{9963ACC0-223F-42BD-96FD-78FFD4299D4C}"/>
                </a:ext>
              </a:extLst>
            </p:cNvPr>
            <p:cNvSpPr/>
            <p:nvPr/>
          </p:nvSpPr>
          <p:spPr>
            <a:xfrm>
              <a:off x="5907830" y="1823485"/>
              <a:ext cx="5296915" cy="2152509"/>
            </a:xfrm>
            <a:custGeom>
              <a:avLst/>
              <a:gdLst>
                <a:gd name="connsiteX0" fmla="*/ 341308 w 5296915"/>
                <a:gd name="connsiteY0" fmla="*/ 0 h 2152509"/>
                <a:gd name="connsiteX1" fmla="*/ 2562917 w 5296915"/>
                <a:gd name="connsiteY1" fmla="*/ 0 h 2152509"/>
                <a:gd name="connsiteX2" fmla="*/ 2733998 w 5296915"/>
                <a:gd name="connsiteY2" fmla="*/ 0 h 2152509"/>
                <a:gd name="connsiteX3" fmla="*/ 4955607 w 5296915"/>
                <a:gd name="connsiteY3" fmla="*/ 0 h 2152509"/>
                <a:gd name="connsiteX4" fmla="*/ 5296915 w 5296915"/>
                <a:gd name="connsiteY4" fmla="*/ 358759 h 2152509"/>
                <a:gd name="connsiteX5" fmla="*/ 5296915 w 5296915"/>
                <a:gd name="connsiteY5" fmla="*/ 1793750 h 2152509"/>
                <a:gd name="connsiteX6" fmla="*/ 4955607 w 5296915"/>
                <a:gd name="connsiteY6" fmla="*/ 2152509 h 2152509"/>
                <a:gd name="connsiteX7" fmla="*/ 2733998 w 5296915"/>
                <a:gd name="connsiteY7" fmla="*/ 2152509 h 2152509"/>
                <a:gd name="connsiteX8" fmla="*/ 2562917 w 5296915"/>
                <a:gd name="connsiteY8" fmla="*/ 2152509 h 2152509"/>
                <a:gd name="connsiteX9" fmla="*/ 341308 w 5296915"/>
                <a:gd name="connsiteY9" fmla="*/ 2152509 h 2152509"/>
                <a:gd name="connsiteX10" fmla="*/ 0 w 5296915"/>
                <a:gd name="connsiteY10" fmla="*/ 1793750 h 2152509"/>
                <a:gd name="connsiteX11" fmla="*/ 0 w 5296915"/>
                <a:gd name="connsiteY11" fmla="*/ 1224655 h 2152509"/>
                <a:gd name="connsiteX12" fmla="*/ 523838 w 5296915"/>
                <a:gd name="connsiteY12" fmla="*/ 1224655 h 2152509"/>
                <a:gd name="connsiteX13" fmla="*/ 523838 w 5296915"/>
                <a:gd name="connsiteY13" fmla="*/ 1373055 h 2152509"/>
                <a:gd name="connsiteX14" fmla="*/ 825347 w 5296915"/>
                <a:gd name="connsiteY14" fmla="*/ 1076255 h 2152509"/>
                <a:gd name="connsiteX15" fmla="*/ 523838 w 5296915"/>
                <a:gd name="connsiteY15" fmla="*/ 779454 h 2152509"/>
                <a:gd name="connsiteX16" fmla="*/ 523838 w 5296915"/>
                <a:gd name="connsiteY16" fmla="*/ 927854 h 2152509"/>
                <a:gd name="connsiteX17" fmla="*/ 0 w 5296915"/>
                <a:gd name="connsiteY17" fmla="*/ 927854 h 2152509"/>
                <a:gd name="connsiteX18" fmla="*/ 0 w 5296915"/>
                <a:gd name="connsiteY18" fmla="*/ 358759 h 2152509"/>
                <a:gd name="connsiteX19" fmla="*/ 341308 w 5296915"/>
                <a:gd name="connsiteY19" fmla="*/ 0 h 215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6915" h="2152509">
                  <a:moveTo>
                    <a:pt x="341308" y="0"/>
                  </a:moveTo>
                  <a:lnTo>
                    <a:pt x="2562917" y="0"/>
                  </a:lnTo>
                  <a:lnTo>
                    <a:pt x="2733998" y="0"/>
                  </a:lnTo>
                  <a:lnTo>
                    <a:pt x="4955607" y="0"/>
                  </a:lnTo>
                  <a:cubicBezTo>
                    <a:pt x="5144106" y="0"/>
                    <a:pt x="5296915" y="160622"/>
                    <a:pt x="5296915" y="358759"/>
                  </a:cubicBezTo>
                  <a:lnTo>
                    <a:pt x="5296915" y="1793750"/>
                  </a:lnTo>
                  <a:cubicBezTo>
                    <a:pt x="5296915" y="1991887"/>
                    <a:pt x="5144106" y="2152509"/>
                    <a:pt x="4955607" y="2152509"/>
                  </a:cubicBezTo>
                  <a:lnTo>
                    <a:pt x="2733998" y="2152509"/>
                  </a:lnTo>
                  <a:lnTo>
                    <a:pt x="2562917" y="2152509"/>
                  </a:lnTo>
                  <a:lnTo>
                    <a:pt x="341308" y="2152509"/>
                  </a:lnTo>
                  <a:cubicBezTo>
                    <a:pt x="152809" y="2152509"/>
                    <a:pt x="0" y="1991887"/>
                    <a:pt x="0" y="1793750"/>
                  </a:cubicBezTo>
                  <a:lnTo>
                    <a:pt x="0" y="1224655"/>
                  </a:lnTo>
                  <a:lnTo>
                    <a:pt x="523838" y="1224655"/>
                  </a:lnTo>
                  <a:lnTo>
                    <a:pt x="523838" y="1373055"/>
                  </a:lnTo>
                  <a:lnTo>
                    <a:pt x="825347" y="1076255"/>
                  </a:lnTo>
                  <a:lnTo>
                    <a:pt x="523838" y="779454"/>
                  </a:lnTo>
                  <a:lnTo>
                    <a:pt x="523838" y="927854"/>
                  </a:lnTo>
                  <a:lnTo>
                    <a:pt x="0" y="927854"/>
                  </a:lnTo>
                  <a:lnTo>
                    <a:pt x="0" y="358759"/>
                  </a:lnTo>
                  <a:cubicBezTo>
                    <a:pt x="0" y="160622"/>
                    <a:pt x="152809" y="0"/>
                    <a:pt x="3413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Teardrop 1">
              <a:extLst>
                <a:ext uri="{FF2B5EF4-FFF2-40B4-BE49-F238E27FC236}">
                  <a16:creationId xmlns:a16="http://schemas.microsoft.com/office/drawing/2014/main" id="{3A5FCF2D-3355-4778-80CE-AF06CC27E16F}"/>
                </a:ext>
              </a:extLst>
            </p:cNvPr>
            <p:cNvSpPr/>
            <p:nvPr/>
          </p:nvSpPr>
          <p:spPr>
            <a:xfrm>
              <a:off x="3201615" y="1876420"/>
              <a:ext cx="2088232" cy="2088230"/>
            </a:xfrm>
            <a:custGeom>
              <a:avLst/>
              <a:gdLst/>
              <a:ahLst/>
              <a:cxnLst/>
              <a:rect l="l" t="t" r="r" b="b"/>
              <a:pathLst>
                <a:path w="914401" h="914400">
                  <a:moveTo>
                    <a:pt x="457200" y="0"/>
                  </a:moveTo>
                  <a:lnTo>
                    <a:pt x="457201" y="0"/>
                  </a:lnTo>
                  <a:lnTo>
                    <a:pt x="914400" y="0"/>
                  </a:lnTo>
                  <a:lnTo>
                    <a:pt x="914400" y="457190"/>
                  </a:lnTo>
                  <a:lnTo>
                    <a:pt x="914401" y="457200"/>
                  </a:lnTo>
                  <a:cubicBezTo>
                    <a:pt x="914401" y="709705"/>
                    <a:pt x="709706" y="914400"/>
                    <a:pt x="457201" y="914400"/>
                  </a:cubicBezTo>
                  <a:lnTo>
                    <a:pt x="457200" y="914400"/>
                  </a:lnTo>
                  <a:lnTo>
                    <a:pt x="1" y="914400"/>
                  </a:lnTo>
                  <a:lnTo>
                    <a:pt x="1" y="457210"/>
                  </a:lnTo>
                  <a:cubicBezTo>
                    <a:pt x="0" y="457207"/>
                    <a:pt x="0" y="457203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5" name="Teardrop 1">
              <a:extLst>
                <a:ext uri="{FF2B5EF4-FFF2-40B4-BE49-F238E27FC236}">
                  <a16:creationId xmlns:a16="http://schemas.microsoft.com/office/drawing/2014/main" id="{0BEB795F-4908-4249-81F4-087A35FAE303}"/>
                </a:ext>
              </a:extLst>
            </p:cNvPr>
            <p:cNvSpPr/>
            <p:nvPr/>
          </p:nvSpPr>
          <p:spPr>
            <a:xfrm rot="5400000">
              <a:off x="3201614" y="4092492"/>
              <a:ext cx="2088232" cy="2088230"/>
            </a:xfrm>
            <a:custGeom>
              <a:avLst/>
              <a:gdLst/>
              <a:ahLst/>
              <a:cxnLst/>
              <a:rect l="l" t="t" r="r" b="b"/>
              <a:pathLst>
                <a:path w="914401" h="914400">
                  <a:moveTo>
                    <a:pt x="457200" y="0"/>
                  </a:moveTo>
                  <a:lnTo>
                    <a:pt x="457201" y="0"/>
                  </a:lnTo>
                  <a:lnTo>
                    <a:pt x="914400" y="0"/>
                  </a:lnTo>
                  <a:lnTo>
                    <a:pt x="914400" y="457190"/>
                  </a:lnTo>
                  <a:lnTo>
                    <a:pt x="914401" y="457200"/>
                  </a:lnTo>
                  <a:cubicBezTo>
                    <a:pt x="914401" y="709705"/>
                    <a:pt x="709706" y="914400"/>
                    <a:pt x="457201" y="914400"/>
                  </a:cubicBezTo>
                  <a:lnTo>
                    <a:pt x="457200" y="914400"/>
                  </a:lnTo>
                  <a:lnTo>
                    <a:pt x="1" y="914400"/>
                  </a:lnTo>
                  <a:lnTo>
                    <a:pt x="1" y="457210"/>
                  </a:lnTo>
                  <a:cubicBezTo>
                    <a:pt x="0" y="457207"/>
                    <a:pt x="0" y="457203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6" name="Teardrop 1">
              <a:extLst>
                <a:ext uri="{FF2B5EF4-FFF2-40B4-BE49-F238E27FC236}">
                  <a16:creationId xmlns:a16="http://schemas.microsoft.com/office/drawing/2014/main" id="{4A739264-6CF1-47DD-B925-C4CA946406E6}"/>
                </a:ext>
              </a:extLst>
            </p:cNvPr>
            <p:cNvSpPr/>
            <p:nvPr/>
          </p:nvSpPr>
          <p:spPr>
            <a:xfrm>
              <a:off x="988221" y="4092492"/>
              <a:ext cx="2088232" cy="2088230"/>
            </a:xfrm>
            <a:custGeom>
              <a:avLst/>
              <a:gdLst/>
              <a:ahLst/>
              <a:cxnLst/>
              <a:rect l="l" t="t" r="r" b="b"/>
              <a:pathLst>
                <a:path w="914401" h="914400">
                  <a:moveTo>
                    <a:pt x="457200" y="0"/>
                  </a:moveTo>
                  <a:lnTo>
                    <a:pt x="457201" y="0"/>
                  </a:lnTo>
                  <a:lnTo>
                    <a:pt x="914400" y="0"/>
                  </a:lnTo>
                  <a:lnTo>
                    <a:pt x="914400" y="457190"/>
                  </a:lnTo>
                  <a:lnTo>
                    <a:pt x="914401" y="457200"/>
                  </a:lnTo>
                  <a:cubicBezTo>
                    <a:pt x="914401" y="709705"/>
                    <a:pt x="709706" y="914400"/>
                    <a:pt x="457201" y="914400"/>
                  </a:cubicBezTo>
                  <a:lnTo>
                    <a:pt x="457200" y="914400"/>
                  </a:lnTo>
                  <a:lnTo>
                    <a:pt x="1" y="914400"/>
                  </a:lnTo>
                  <a:lnTo>
                    <a:pt x="1" y="457210"/>
                  </a:lnTo>
                  <a:cubicBezTo>
                    <a:pt x="0" y="457207"/>
                    <a:pt x="0" y="457203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7" name="Teardrop 1">
              <a:extLst>
                <a:ext uri="{FF2B5EF4-FFF2-40B4-BE49-F238E27FC236}">
                  <a16:creationId xmlns:a16="http://schemas.microsoft.com/office/drawing/2014/main" id="{D98B2AD0-49FB-44AE-B583-EE338FEA8FC0}"/>
                </a:ext>
              </a:extLst>
            </p:cNvPr>
            <p:cNvSpPr/>
            <p:nvPr/>
          </p:nvSpPr>
          <p:spPr>
            <a:xfrm rot="16200000">
              <a:off x="988221" y="1876420"/>
              <a:ext cx="2088232" cy="2088230"/>
            </a:xfrm>
            <a:custGeom>
              <a:avLst/>
              <a:gdLst/>
              <a:ahLst/>
              <a:cxnLst/>
              <a:rect l="l" t="t" r="r" b="b"/>
              <a:pathLst>
                <a:path w="914401" h="914400">
                  <a:moveTo>
                    <a:pt x="457200" y="0"/>
                  </a:moveTo>
                  <a:lnTo>
                    <a:pt x="457201" y="0"/>
                  </a:lnTo>
                  <a:lnTo>
                    <a:pt x="914400" y="0"/>
                  </a:lnTo>
                  <a:lnTo>
                    <a:pt x="914400" y="457190"/>
                  </a:lnTo>
                  <a:lnTo>
                    <a:pt x="914401" y="457200"/>
                  </a:lnTo>
                  <a:cubicBezTo>
                    <a:pt x="914401" y="709705"/>
                    <a:pt x="709706" y="914400"/>
                    <a:pt x="457201" y="914400"/>
                  </a:cubicBezTo>
                  <a:lnTo>
                    <a:pt x="457200" y="914400"/>
                  </a:lnTo>
                  <a:lnTo>
                    <a:pt x="1" y="914400"/>
                  </a:lnTo>
                  <a:lnTo>
                    <a:pt x="1" y="457210"/>
                  </a:lnTo>
                  <a:cubicBezTo>
                    <a:pt x="0" y="457207"/>
                    <a:pt x="0" y="457203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8" name="Rounded Rectangle 18">
              <a:extLst>
                <a:ext uri="{FF2B5EF4-FFF2-40B4-BE49-F238E27FC236}">
                  <a16:creationId xmlns:a16="http://schemas.microsoft.com/office/drawing/2014/main" id="{6E4D673C-FF01-4BFD-A4D5-216D1E32FA0B}"/>
                </a:ext>
              </a:extLst>
            </p:cNvPr>
            <p:cNvSpPr/>
            <p:nvPr/>
          </p:nvSpPr>
          <p:spPr>
            <a:xfrm>
              <a:off x="2093217" y="2993518"/>
              <a:ext cx="983239" cy="971134"/>
            </a:xfrm>
            <a:custGeom>
              <a:avLst/>
              <a:gdLst/>
              <a:ahLst/>
              <a:cxnLst/>
              <a:rect l="l" t="t" r="r" b="b"/>
              <a:pathLst>
                <a:path w="983239" h="971134">
                  <a:moveTo>
                    <a:pt x="621416" y="0"/>
                  </a:moveTo>
                  <a:lnTo>
                    <a:pt x="983239" y="0"/>
                  </a:lnTo>
                  <a:lnTo>
                    <a:pt x="983239" y="971134"/>
                  </a:lnTo>
                  <a:lnTo>
                    <a:pt x="0" y="971134"/>
                  </a:lnTo>
                  <a:lnTo>
                    <a:pt x="0" y="621416"/>
                  </a:lnTo>
                  <a:cubicBezTo>
                    <a:pt x="0" y="278217"/>
                    <a:pt x="278217" y="0"/>
                    <a:pt x="621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ED1420B-EE08-4BFF-AE8F-1882276E8AF1}"/>
                </a:ext>
              </a:extLst>
            </p:cNvPr>
            <p:cNvSpPr/>
            <p:nvPr/>
          </p:nvSpPr>
          <p:spPr>
            <a:xfrm rot="5400000">
              <a:off x="3195564" y="2999570"/>
              <a:ext cx="983239" cy="971134"/>
            </a:xfrm>
            <a:custGeom>
              <a:avLst/>
              <a:gdLst/>
              <a:ahLst/>
              <a:cxnLst/>
              <a:rect l="l" t="t" r="r" b="b"/>
              <a:pathLst>
                <a:path w="983239" h="971134">
                  <a:moveTo>
                    <a:pt x="621416" y="0"/>
                  </a:moveTo>
                  <a:lnTo>
                    <a:pt x="983239" y="0"/>
                  </a:lnTo>
                  <a:lnTo>
                    <a:pt x="983239" y="971134"/>
                  </a:lnTo>
                  <a:lnTo>
                    <a:pt x="0" y="971134"/>
                  </a:lnTo>
                  <a:lnTo>
                    <a:pt x="0" y="621416"/>
                  </a:lnTo>
                  <a:cubicBezTo>
                    <a:pt x="0" y="278217"/>
                    <a:pt x="278217" y="0"/>
                    <a:pt x="621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0" name="Rounded Rectangle 18">
              <a:extLst>
                <a:ext uri="{FF2B5EF4-FFF2-40B4-BE49-F238E27FC236}">
                  <a16:creationId xmlns:a16="http://schemas.microsoft.com/office/drawing/2014/main" id="{CD1E792D-5763-4D9A-9864-FCE8BA72E690}"/>
                </a:ext>
              </a:extLst>
            </p:cNvPr>
            <p:cNvSpPr/>
            <p:nvPr/>
          </p:nvSpPr>
          <p:spPr>
            <a:xfrm rot="10800000">
              <a:off x="3201616" y="4092492"/>
              <a:ext cx="983239" cy="971134"/>
            </a:xfrm>
            <a:custGeom>
              <a:avLst/>
              <a:gdLst/>
              <a:ahLst/>
              <a:cxnLst/>
              <a:rect l="l" t="t" r="r" b="b"/>
              <a:pathLst>
                <a:path w="983239" h="971134">
                  <a:moveTo>
                    <a:pt x="621416" y="0"/>
                  </a:moveTo>
                  <a:lnTo>
                    <a:pt x="983239" y="0"/>
                  </a:lnTo>
                  <a:lnTo>
                    <a:pt x="983239" y="971134"/>
                  </a:lnTo>
                  <a:lnTo>
                    <a:pt x="0" y="971134"/>
                  </a:lnTo>
                  <a:lnTo>
                    <a:pt x="0" y="621416"/>
                  </a:lnTo>
                  <a:cubicBezTo>
                    <a:pt x="0" y="278217"/>
                    <a:pt x="278217" y="0"/>
                    <a:pt x="6214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6F309E7E-1F45-42FC-AA7A-45CDC8DF9872}"/>
                </a:ext>
              </a:extLst>
            </p:cNvPr>
            <p:cNvSpPr/>
            <p:nvPr/>
          </p:nvSpPr>
          <p:spPr>
            <a:xfrm rot="16200000">
              <a:off x="2099268" y="4098544"/>
              <a:ext cx="983239" cy="971134"/>
            </a:xfrm>
            <a:custGeom>
              <a:avLst/>
              <a:gdLst/>
              <a:ahLst/>
              <a:cxnLst/>
              <a:rect l="l" t="t" r="r" b="b"/>
              <a:pathLst>
                <a:path w="983239" h="971134">
                  <a:moveTo>
                    <a:pt x="621416" y="0"/>
                  </a:moveTo>
                  <a:lnTo>
                    <a:pt x="983239" y="0"/>
                  </a:lnTo>
                  <a:lnTo>
                    <a:pt x="983239" y="971134"/>
                  </a:lnTo>
                  <a:lnTo>
                    <a:pt x="0" y="971134"/>
                  </a:lnTo>
                  <a:lnTo>
                    <a:pt x="0" y="621416"/>
                  </a:lnTo>
                  <a:cubicBezTo>
                    <a:pt x="0" y="278217"/>
                    <a:pt x="278217" y="0"/>
                    <a:pt x="621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FAEDFA-9E54-481E-A0CE-BA15A17466FE}"/>
                </a:ext>
              </a:extLst>
            </p:cNvPr>
            <p:cNvSpPr txBox="1"/>
            <p:nvPr/>
          </p:nvSpPr>
          <p:spPr>
            <a:xfrm>
              <a:off x="2318915" y="3159475"/>
              <a:ext cx="574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182A16-FBEE-4D77-9BD6-504D34B0B4CE}"/>
                </a:ext>
              </a:extLst>
            </p:cNvPr>
            <p:cNvSpPr txBox="1"/>
            <p:nvPr/>
          </p:nvSpPr>
          <p:spPr>
            <a:xfrm>
              <a:off x="3361054" y="3159475"/>
              <a:ext cx="574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05405F-25F3-4029-8919-82502BADA087}"/>
                </a:ext>
              </a:extLst>
            </p:cNvPr>
            <p:cNvSpPr txBox="1"/>
            <p:nvPr/>
          </p:nvSpPr>
          <p:spPr>
            <a:xfrm>
              <a:off x="2318915" y="4185773"/>
              <a:ext cx="574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1F8E12-6727-42A3-91C5-568206FC8E83}"/>
                </a:ext>
              </a:extLst>
            </p:cNvPr>
            <p:cNvSpPr txBox="1"/>
            <p:nvPr/>
          </p:nvSpPr>
          <p:spPr>
            <a:xfrm>
              <a:off x="3361054" y="4185773"/>
              <a:ext cx="574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1BEDFF4-8C0C-46C4-B748-8ADD312B0F07}"/>
                </a:ext>
              </a:extLst>
            </p:cNvPr>
            <p:cNvGrpSpPr/>
            <p:nvPr/>
          </p:nvGrpSpPr>
          <p:grpSpPr>
            <a:xfrm>
              <a:off x="6902434" y="2161076"/>
              <a:ext cx="3922582" cy="923330"/>
              <a:chOff x="2551706" y="4283314"/>
              <a:chExt cx="1480091" cy="92333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EBE5618-A677-4371-A4A1-EF259706CE9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480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Titipan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murni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dari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satu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pihak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ke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pihak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lain,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baik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individu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maupun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badan h</a:t>
                </a:r>
                <a:r>
                  <a:rPr lang="id-ID" altLang="ko-KR" sz="1200" dirty="0">
                    <a:solidFill>
                      <a:schemeClr val="bg1"/>
                    </a:solidFill>
                    <a:cs typeface="Arial" pitchFamily="34" charset="0"/>
                  </a:rPr>
                  <a:t>u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kum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yang h</a:t>
                </a:r>
                <a:r>
                  <a:rPr lang="id-ID" altLang="ko-KR" sz="1200" dirty="0">
                    <a:solidFill>
                      <a:schemeClr val="bg1"/>
                    </a:solidFill>
                    <a:cs typeface="Arial" pitchFamily="34" charset="0"/>
                  </a:rPr>
                  <a:t>a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rus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dijaga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dan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dikembalikan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kapan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saja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si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penitip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menghendaki</a:t>
                </a: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F5166F-2DEE-4C5C-BF71-8CC97E92725D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err="1">
                    <a:solidFill>
                      <a:schemeClr val="bg1"/>
                    </a:solidFill>
                    <a:cs typeface="Arial" pitchFamily="34" charset="0"/>
                  </a:rPr>
                  <a:t>Prinsip</a:t>
                </a:r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008D855-AFE4-4853-AB7D-DE30CB783445}"/>
                </a:ext>
              </a:extLst>
            </p:cNvPr>
            <p:cNvGrpSpPr/>
            <p:nvPr/>
          </p:nvGrpSpPr>
          <p:grpSpPr>
            <a:xfrm>
              <a:off x="6688465" y="4162907"/>
              <a:ext cx="4516281" cy="1627794"/>
              <a:chOff x="2470970" y="4036003"/>
              <a:chExt cx="1704109" cy="162779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B24A61-9BEC-436F-AB69-E7D7EC8E14BA}"/>
                  </a:ext>
                </a:extLst>
              </p:cNvPr>
              <p:cNvSpPr txBox="1"/>
              <p:nvPr/>
            </p:nvSpPr>
            <p:spPr>
              <a:xfrm>
                <a:off x="2470970" y="4386524"/>
                <a:ext cx="1704109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Al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Amanah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: Bank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tidak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boleh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memanfaatkan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barang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yang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dititipkan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,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tujuannya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simpanan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bukan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investasi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, Bank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dapat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memberikan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beban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kepada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pentiip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sebagai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biaya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penitipan</a:t>
                </a:r>
                <a:endParaRPr lang="en-US" altLang="ko-KR" sz="11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endParaRPr lang="en-ID" altLang="ko-KR" sz="11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Yad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Adh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Dhamanah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: Bank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boleh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menggunakan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uang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atau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barang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yang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dititipkan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, motif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utama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simpanan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id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r>
                  <a:rPr lang="id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bukan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investasi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sehingga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tidak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ada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bagi</a:t>
                </a:r>
                <a:r>
                  <a:rPr lang="en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100" dirty="0" err="1">
                    <a:solidFill>
                      <a:schemeClr val="bg1"/>
                    </a:solidFill>
                    <a:cs typeface="Arial" pitchFamily="34" charset="0"/>
                  </a:rPr>
                  <a:t>hasil</a:t>
                </a:r>
                <a:r>
                  <a:rPr lang="id-ID" altLang="ko-KR" sz="1100" dirty="0">
                    <a:solidFill>
                      <a:schemeClr val="bg1"/>
                    </a:solidFill>
                    <a:cs typeface="Arial" pitchFamily="34" charset="0"/>
                  </a:rPr>
                  <a:t>. Dan tidak ada bonus juga.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2EC464-8C3F-47BA-B14D-7CFFC68630D1}"/>
                  </a:ext>
                </a:extLst>
              </p:cNvPr>
              <p:cNvSpPr txBox="1"/>
              <p:nvPr/>
            </p:nvSpPr>
            <p:spPr>
              <a:xfrm>
                <a:off x="2551706" y="4036003"/>
                <a:ext cx="14800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err="1">
                    <a:solidFill>
                      <a:schemeClr val="bg1"/>
                    </a:solidFill>
                    <a:cs typeface="Arial" pitchFamily="34" charset="0"/>
                  </a:rPr>
                  <a:t>Jenis</a:t>
                </a:r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solidFill>
                      <a:schemeClr val="bg1"/>
                    </a:solidFill>
                    <a:cs typeface="Arial" pitchFamily="34" charset="0"/>
                  </a:rPr>
                  <a:t>Jenis</a:t>
                </a:r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b="1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5F1B2C3-96E5-4F5B-89AE-DB6523A89C25}"/>
                </a:ext>
              </a:extLst>
            </p:cNvPr>
            <p:cNvGrpSpPr/>
            <p:nvPr/>
          </p:nvGrpSpPr>
          <p:grpSpPr>
            <a:xfrm>
              <a:off x="1164292" y="1876417"/>
              <a:ext cx="3996410" cy="4291271"/>
              <a:chOff x="832311" y="1663826"/>
              <a:chExt cx="3996410" cy="4291271"/>
            </a:xfrm>
          </p:grpSpPr>
          <p:sp>
            <p:nvSpPr>
              <p:cNvPr id="33" name="Text Placeholder 12">
                <a:extLst>
                  <a:ext uri="{FF2B5EF4-FFF2-40B4-BE49-F238E27FC236}">
                    <a16:creationId xmlns:a16="http://schemas.microsoft.com/office/drawing/2014/main" id="{527FCC0E-DC58-4FFC-9C20-559A9C1870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241" y="2260369"/>
                <a:ext cx="1316495" cy="625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Giro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ID" sz="1200" dirty="0">
                    <a:solidFill>
                      <a:schemeClr val="bg1"/>
                    </a:solidFill>
                    <a:cs typeface="Arial" pitchFamily="34" charset="0"/>
                  </a:rPr>
                  <a:t>Tabungan</a:t>
                </a:r>
                <a:endParaRPr 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 Placeholder 13">
                <a:extLst>
                  <a:ext uri="{FF2B5EF4-FFF2-40B4-BE49-F238E27FC236}">
                    <a16:creationId xmlns:a16="http://schemas.microsoft.com/office/drawing/2014/main" id="{F2CBC5E0-67E1-46E5-9B2F-9BFC34517A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311" y="1663826"/>
                <a:ext cx="1316495" cy="258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err="1">
                    <a:solidFill>
                      <a:schemeClr val="bg1"/>
                    </a:solidFill>
                    <a:cs typeface="Arial" pitchFamily="34" charset="0"/>
                  </a:rPr>
                  <a:t>Prinsip</a:t>
                </a: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endParaRPr 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 Placeholder 12">
                <a:extLst>
                  <a:ext uri="{FF2B5EF4-FFF2-40B4-BE49-F238E27FC236}">
                    <a16:creationId xmlns:a16="http://schemas.microsoft.com/office/drawing/2014/main" id="{527FCC0E-DC58-4FFC-9C20-559A9C1870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9241" y="5329779"/>
                <a:ext cx="1316495" cy="625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D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Safe Deposit Box</a:t>
                </a:r>
                <a:endParaRPr 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 Placeholder 12">
                <a:extLst>
                  <a:ext uri="{FF2B5EF4-FFF2-40B4-BE49-F238E27FC236}">
                    <a16:creationId xmlns:a16="http://schemas.microsoft.com/office/drawing/2014/main" id="{527FCC0E-DC58-4FFC-9C20-559A9C1870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12226" y="5266342"/>
                <a:ext cx="1316495" cy="625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ID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Giro </a:t>
                </a:r>
                <a:r>
                  <a:rPr lang="en-ID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r>
                  <a:rPr lang="en-ID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dan</a:t>
                </a:r>
                <a:r>
                  <a:rPr lang="en-ID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Tabungan </a:t>
                </a:r>
                <a:r>
                  <a:rPr lang="en-ID" altLang="ko-KR" sz="1200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endParaRPr 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1B9BA5C-228F-4DE8-9704-8B2BDB5A65D7}"/>
                </a:ext>
              </a:extLst>
            </p:cNvPr>
            <p:cNvGrpSpPr/>
            <p:nvPr/>
          </p:nvGrpSpPr>
          <p:grpSpPr>
            <a:xfrm>
              <a:off x="3873711" y="1891272"/>
              <a:ext cx="1931542" cy="1040764"/>
              <a:chOff x="1042757" y="1678681"/>
              <a:chExt cx="1931542" cy="1040764"/>
            </a:xfrm>
          </p:grpSpPr>
          <p:sp>
            <p:nvSpPr>
              <p:cNvPr id="36" name="Text Placeholder 12">
                <a:extLst>
                  <a:ext uri="{FF2B5EF4-FFF2-40B4-BE49-F238E27FC236}">
                    <a16:creationId xmlns:a16="http://schemas.microsoft.com/office/drawing/2014/main" id="{15886743-AEE7-422A-90CD-6438D2E3A5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4749" y="2094127"/>
                <a:ext cx="1869550" cy="62531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Penitip</a:t>
                </a:r>
                <a:r>
                  <a:rPr lang="en-US" altLang="ko-KR" sz="1000" dirty="0">
                    <a:solidFill>
                      <a:schemeClr val="bg1"/>
                    </a:solidFill>
                    <a:cs typeface="Arial" pitchFamily="34" charset="0"/>
                  </a:rPr>
                  <a:t>/</a:t>
                </a:r>
                <a:r>
                  <a:rPr lang="en-US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Pemilik</a:t>
                </a:r>
                <a:r>
                  <a:rPr lang="en-US" altLang="ko-KR" sz="1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Barang</a:t>
                </a:r>
                <a:r>
                  <a:rPr lang="en-US" altLang="ko-KR" sz="1000" dirty="0">
                    <a:solidFill>
                      <a:schemeClr val="bg1"/>
                    </a:solidFill>
                    <a:cs typeface="Arial" pitchFamily="34" charset="0"/>
                  </a:rPr>
                  <a:t> (</a:t>
                </a:r>
                <a:r>
                  <a:rPr lang="en-US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muwaddi</a:t>
                </a:r>
                <a:r>
                  <a:rPr lang="en-US" altLang="ko-KR" sz="1000" dirty="0">
                    <a:solidFill>
                      <a:schemeClr val="bg1"/>
                    </a:solidFill>
                    <a:cs typeface="Arial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ID" altLang="ko-KR" sz="800" dirty="0" err="1">
                    <a:solidFill>
                      <a:schemeClr val="bg1"/>
                    </a:solidFill>
                    <a:cs typeface="Arial" pitchFamily="34" charset="0"/>
                  </a:rPr>
                  <a:t>Penerima</a:t>
                </a:r>
                <a:r>
                  <a:rPr lang="en-ID" altLang="ko-KR" sz="8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800" dirty="0" err="1">
                    <a:solidFill>
                      <a:schemeClr val="bg1"/>
                    </a:solidFill>
                    <a:cs typeface="Arial" pitchFamily="34" charset="0"/>
                  </a:rPr>
                  <a:t>Barang</a:t>
                </a:r>
                <a:r>
                  <a:rPr lang="en-ID" altLang="ko-KR" sz="800" dirty="0">
                    <a:solidFill>
                      <a:schemeClr val="bg1"/>
                    </a:solidFill>
                    <a:cs typeface="Arial" pitchFamily="34" charset="0"/>
                  </a:rPr>
                  <a:t> (</a:t>
                </a:r>
                <a:r>
                  <a:rPr lang="en-ID" altLang="ko-KR" sz="800" dirty="0" err="1">
                    <a:solidFill>
                      <a:schemeClr val="bg1"/>
                    </a:solidFill>
                    <a:cs typeface="Arial" pitchFamily="34" charset="0"/>
                  </a:rPr>
                  <a:t>Mustawda</a:t>
                </a:r>
                <a:r>
                  <a:rPr lang="en-ID" altLang="ko-KR" sz="800" dirty="0">
                    <a:solidFill>
                      <a:schemeClr val="bg1"/>
                    </a:solidFill>
                    <a:cs typeface="Arial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ID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Barang</a:t>
                </a:r>
                <a:endParaRPr lang="en-ID" altLang="ko-KR" sz="10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en-ID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Ijab</a:t>
                </a:r>
                <a:r>
                  <a:rPr lang="en-ID" altLang="ko-KR" sz="1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ID" altLang="ko-KR" sz="1000" dirty="0" err="1">
                    <a:solidFill>
                      <a:schemeClr val="bg1"/>
                    </a:solidFill>
                    <a:cs typeface="Arial" pitchFamily="34" charset="0"/>
                  </a:rPr>
                  <a:t>Qobul</a:t>
                </a:r>
                <a:endParaRPr lang="en-US" altLang="ko-KR" sz="1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 Placeholder 13">
                <a:extLst>
                  <a:ext uri="{FF2B5EF4-FFF2-40B4-BE49-F238E27FC236}">
                    <a16:creationId xmlns:a16="http://schemas.microsoft.com/office/drawing/2014/main" id="{B71A4EC5-DAEB-451C-99A8-6499356C03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2757" y="1678681"/>
                <a:ext cx="1316495" cy="258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b="1" dirty="0" err="1">
                    <a:solidFill>
                      <a:schemeClr val="bg1"/>
                    </a:solidFill>
                    <a:cs typeface="Arial" pitchFamily="34" charset="0"/>
                  </a:rPr>
                  <a:t>Rukun</a:t>
                </a: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sz="1400" b="1" dirty="0" err="1">
                    <a:solidFill>
                      <a:schemeClr val="bg1"/>
                    </a:solidFill>
                    <a:cs typeface="Arial" pitchFamily="34" charset="0"/>
                  </a:rPr>
                  <a:t>Wadiah</a:t>
                </a:r>
                <a:endParaRPr 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 Placeholder 13">
              <a:extLst>
                <a:ext uri="{FF2B5EF4-FFF2-40B4-BE49-F238E27FC236}">
                  <a16:creationId xmlns:a16="http://schemas.microsoft.com/office/drawing/2014/main" id="{2CA30D49-51B2-4D9D-A2B7-01249E4CF1DB}"/>
                </a:ext>
              </a:extLst>
            </p:cNvPr>
            <p:cNvSpPr txBox="1">
              <a:spLocks/>
            </p:cNvSpPr>
            <p:nvPr/>
          </p:nvSpPr>
          <p:spPr>
            <a:xfrm>
              <a:off x="965360" y="4897453"/>
              <a:ext cx="1545367" cy="30066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Aplkasi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Wadiah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Al </a:t>
              </a:r>
            </a:p>
            <a:p>
              <a:pPr marL="0" indent="0" algn="ctr">
                <a:buNone/>
              </a:pP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Amanah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 Placeholder 13">
              <a:extLst>
                <a:ext uri="{FF2B5EF4-FFF2-40B4-BE49-F238E27FC236}">
                  <a16:creationId xmlns:a16="http://schemas.microsoft.com/office/drawing/2014/main" id="{F885CA0E-7FE6-4B0A-B02F-251935A3FE66}"/>
                </a:ext>
              </a:extLst>
            </p:cNvPr>
            <p:cNvSpPr txBox="1">
              <a:spLocks/>
            </p:cNvSpPr>
            <p:nvPr/>
          </p:nvSpPr>
          <p:spPr>
            <a:xfrm>
              <a:off x="3710195" y="4900027"/>
              <a:ext cx="1631907" cy="29144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Aplikasi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Wadiah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Yad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Adh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Dhamanah</a:t>
              </a: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751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255363" y="309487"/>
            <a:ext cx="872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Wadiah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Yad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Al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Amanah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Safe Deposit Box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940474" y="1024753"/>
            <a:ext cx="5796366" cy="1642820"/>
            <a:chOff x="1720312" y="1456841"/>
            <a:chExt cx="6881248" cy="2200759"/>
          </a:xfrm>
        </p:grpSpPr>
        <p:sp>
          <p:nvSpPr>
            <p:cNvPr id="46" name="Oval 45"/>
            <p:cNvSpPr/>
            <p:nvPr/>
          </p:nvSpPr>
          <p:spPr>
            <a:xfrm>
              <a:off x="1720312" y="1456841"/>
              <a:ext cx="2123268" cy="2092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 err="1"/>
                <a:t>Nasabah</a:t>
              </a:r>
              <a:r>
                <a:rPr lang="en-ID" sz="1400" dirty="0"/>
                <a:t>/</a:t>
              </a:r>
            </a:p>
            <a:p>
              <a:pPr algn="ctr"/>
              <a:r>
                <a:rPr lang="en-ID" sz="1400" dirty="0" err="1"/>
                <a:t>PenitipBarang</a:t>
              </a:r>
              <a:r>
                <a:rPr lang="en-ID" sz="1400" dirty="0"/>
                <a:t> (</a:t>
              </a:r>
              <a:r>
                <a:rPr lang="en-ID" sz="1400" dirty="0" err="1"/>
                <a:t>Muwadi</a:t>
              </a:r>
              <a:r>
                <a:rPr lang="en-ID" sz="1400" dirty="0"/>
                <a:t>)</a:t>
              </a:r>
              <a:endParaRPr lang="en-US" sz="1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6478292" y="1565329"/>
              <a:ext cx="2123268" cy="2092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/>
                <a:t>Bank/</a:t>
              </a:r>
            </a:p>
            <a:p>
              <a:pPr algn="ctr"/>
              <a:r>
                <a:rPr lang="en-ID" sz="1400" dirty="0" err="1"/>
                <a:t>Penyimpan</a:t>
              </a:r>
              <a:r>
                <a:rPr lang="en-ID" sz="1400" dirty="0"/>
                <a:t> (</a:t>
              </a:r>
              <a:r>
                <a:rPr lang="en-ID" sz="1400" dirty="0" err="1"/>
                <a:t>Mustawda</a:t>
              </a:r>
              <a:r>
                <a:rPr lang="en-ID" sz="1400" dirty="0"/>
                <a:t>)</a:t>
              </a:r>
              <a:endParaRPr lang="en-US" sz="1400" dirty="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3944319" y="2262752"/>
              <a:ext cx="2433234" cy="32546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95248" y="1676995"/>
              <a:ext cx="2533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 err="1"/>
                <a:t>Titip</a:t>
              </a:r>
              <a:r>
                <a:rPr lang="en-ID" sz="1400" dirty="0"/>
                <a:t> </a:t>
              </a:r>
              <a:r>
                <a:rPr lang="en-ID" sz="1400" dirty="0" err="1"/>
                <a:t>Barang</a:t>
              </a:r>
              <a:endParaRPr lang="en-US" sz="1400" dirty="0"/>
            </a:p>
          </p:txBody>
        </p:sp>
        <p:sp>
          <p:nvSpPr>
            <p:cNvPr id="50" name="Left Arrow 49"/>
            <p:cNvSpPr/>
            <p:nvPr/>
          </p:nvSpPr>
          <p:spPr>
            <a:xfrm>
              <a:off x="3928821" y="2882687"/>
              <a:ext cx="2433234" cy="329193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60557" y="3304317"/>
              <a:ext cx="2533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 err="1"/>
                <a:t>Beban</a:t>
              </a:r>
              <a:r>
                <a:rPr lang="en-ID" sz="1400" dirty="0"/>
                <a:t> </a:t>
              </a:r>
              <a:r>
                <a:rPr lang="en-ID" sz="1400" dirty="0" err="1"/>
                <a:t>Biaya</a:t>
              </a:r>
              <a:r>
                <a:rPr lang="en-ID" sz="1400" dirty="0"/>
                <a:t> </a:t>
              </a:r>
              <a:r>
                <a:rPr lang="en-ID" sz="1400" dirty="0" err="1"/>
                <a:t>Penitipan</a:t>
              </a:r>
              <a:endParaRPr lang="en-US" sz="14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26915" y="3156952"/>
            <a:ext cx="1070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Skema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Wadiah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Yad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Dhamanah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 Giro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dan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Tabungan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Wadiah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857488" y="3754516"/>
            <a:ext cx="8473590" cy="2412180"/>
            <a:chOff x="1720312" y="1389692"/>
            <a:chExt cx="10059556" cy="3231410"/>
          </a:xfrm>
        </p:grpSpPr>
        <p:sp>
          <p:nvSpPr>
            <p:cNvPr id="55" name="Oval 54"/>
            <p:cNvSpPr/>
            <p:nvPr/>
          </p:nvSpPr>
          <p:spPr>
            <a:xfrm>
              <a:off x="1720312" y="1456841"/>
              <a:ext cx="2123268" cy="2092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 err="1"/>
                <a:t>Nasabah</a:t>
              </a:r>
              <a:r>
                <a:rPr lang="en-ID" sz="1400" dirty="0"/>
                <a:t>/</a:t>
              </a:r>
            </a:p>
            <a:p>
              <a:pPr algn="ctr"/>
              <a:r>
                <a:rPr lang="en-ID" sz="1400" dirty="0" err="1"/>
                <a:t>PenitipBarang</a:t>
              </a:r>
              <a:r>
                <a:rPr lang="en-ID" sz="1400" dirty="0"/>
                <a:t> (</a:t>
              </a:r>
              <a:r>
                <a:rPr lang="en-ID" sz="1400" dirty="0" err="1"/>
                <a:t>Muwadi</a:t>
              </a:r>
              <a:r>
                <a:rPr lang="en-ID" sz="1400" dirty="0"/>
                <a:t>)</a:t>
              </a:r>
              <a:endParaRPr lang="en-US" sz="14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478292" y="1565329"/>
              <a:ext cx="2123268" cy="2092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/>
                <a:t>Bank/</a:t>
              </a:r>
            </a:p>
            <a:p>
              <a:pPr algn="ctr"/>
              <a:r>
                <a:rPr lang="en-ID" sz="1400" dirty="0" err="1"/>
                <a:t>Penyimpan</a:t>
              </a:r>
              <a:r>
                <a:rPr lang="en-ID" sz="1400" dirty="0"/>
                <a:t> (</a:t>
              </a:r>
              <a:r>
                <a:rPr lang="en-ID" sz="1400" dirty="0" err="1"/>
                <a:t>Mustawda</a:t>
              </a:r>
              <a:r>
                <a:rPr lang="en-ID" sz="1400" dirty="0"/>
                <a:t>)</a:t>
              </a:r>
              <a:endParaRPr lang="en-US" sz="1400" dirty="0"/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3964233" y="2201718"/>
              <a:ext cx="2433234" cy="325465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95248" y="1676995"/>
              <a:ext cx="2533973" cy="41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/>
                <a:t>1. </a:t>
              </a:r>
              <a:r>
                <a:rPr lang="en-ID" sz="1400" dirty="0" err="1"/>
                <a:t>Titip</a:t>
              </a:r>
              <a:r>
                <a:rPr lang="en-ID" sz="1400" dirty="0"/>
                <a:t> Dana</a:t>
              </a:r>
              <a:endParaRPr lang="en-US" sz="1400" dirty="0"/>
            </a:p>
          </p:txBody>
        </p:sp>
        <p:sp>
          <p:nvSpPr>
            <p:cNvPr id="59" name="Left Arrow 58"/>
            <p:cNvSpPr/>
            <p:nvPr/>
          </p:nvSpPr>
          <p:spPr>
            <a:xfrm>
              <a:off x="3928821" y="2882687"/>
              <a:ext cx="2433234" cy="329193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69130" y="3342959"/>
              <a:ext cx="2533973" cy="1278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/>
                <a:t>4. </a:t>
              </a:r>
              <a:r>
                <a:rPr lang="id-ID" sz="1400" dirty="0"/>
                <a:t>Pengembalian dana oleh bank sesuai jumlah yang dititipkan nasabah, tidak boleh lebih.</a:t>
              </a:r>
              <a:endParaRPr lang="en-US" sz="14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9656601" y="2180893"/>
              <a:ext cx="2123267" cy="115401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 err="1"/>
                <a:t>Dunia</a:t>
              </a:r>
              <a:r>
                <a:rPr lang="en-ID" sz="1400" dirty="0"/>
                <a:t> Usaha</a:t>
              </a:r>
              <a:endParaRPr lang="en-US" sz="1400" dirty="0"/>
            </a:p>
          </p:txBody>
        </p:sp>
        <p:sp>
          <p:nvSpPr>
            <p:cNvPr id="62" name="Right Arrow 61"/>
            <p:cNvSpPr/>
            <p:nvPr/>
          </p:nvSpPr>
          <p:spPr>
            <a:xfrm flipV="1">
              <a:off x="8717797" y="2298434"/>
              <a:ext cx="765479" cy="203104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3" name="Left Arrow 62"/>
            <p:cNvSpPr/>
            <p:nvPr/>
          </p:nvSpPr>
          <p:spPr>
            <a:xfrm flipV="1">
              <a:off x="8682385" y="2983130"/>
              <a:ext cx="765479" cy="205431"/>
            </a:xfrm>
            <a:prstGeom prst="lef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80888" y="1389692"/>
              <a:ext cx="2533973" cy="700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400" dirty="0"/>
                <a:t>2. </a:t>
              </a:r>
              <a:r>
                <a:rPr lang="en-ID" sz="1400" dirty="0" err="1"/>
                <a:t>Pemanfaatan</a:t>
              </a:r>
              <a:r>
                <a:rPr lang="en-ID" sz="1400" dirty="0"/>
                <a:t> </a:t>
              </a:r>
            </a:p>
            <a:p>
              <a:pPr algn="ctr"/>
              <a:r>
                <a:rPr lang="en-ID" sz="1400" dirty="0"/>
                <a:t>Dana</a:t>
              </a:r>
              <a:endParaRPr 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470827" y="3391779"/>
              <a:ext cx="2533973" cy="412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1400" dirty="0"/>
                <a:t>3. </a:t>
              </a:r>
              <a:r>
                <a:rPr lang="en-ID" sz="1400" dirty="0" err="1"/>
                <a:t>Bagi</a:t>
              </a:r>
              <a:r>
                <a:rPr lang="en-ID" sz="1400" dirty="0"/>
                <a:t> </a:t>
              </a:r>
              <a:r>
                <a:rPr lang="en-ID" sz="1400" dirty="0" err="1"/>
                <a:t>Hasil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55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Penghimpunan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Funding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42441" y="1648443"/>
            <a:ext cx="10627646" cy="4356701"/>
            <a:chOff x="739575" y="2135994"/>
            <a:chExt cx="10627646" cy="4356701"/>
          </a:xfrm>
        </p:grpSpPr>
        <p:sp>
          <p:nvSpPr>
            <p:cNvPr id="9" name="Rounded Rectangle 101">
              <a:extLst>
                <a:ext uri="{FF2B5EF4-FFF2-40B4-BE49-F238E27FC236}">
                  <a16:creationId xmlns:a16="http://schemas.microsoft.com/office/drawing/2014/main" id="{947E39EB-D259-4E2C-B42F-E334F80CC098}"/>
                </a:ext>
              </a:extLst>
            </p:cNvPr>
            <p:cNvSpPr/>
            <p:nvPr/>
          </p:nvSpPr>
          <p:spPr>
            <a:xfrm rot="18900000">
              <a:off x="5458589" y="3383545"/>
              <a:ext cx="1183827" cy="1183827"/>
            </a:xfrm>
            <a:prstGeom prst="roundRect">
              <a:avLst>
                <a:gd name="adj" fmla="val 1561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4F60FB-DDCF-43FF-9920-58E60C1DB8DC}"/>
                </a:ext>
              </a:extLst>
            </p:cNvPr>
            <p:cNvGrpSpPr/>
            <p:nvPr/>
          </p:nvGrpSpPr>
          <p:grpSpPr>
            <a:xfrm>
              <a:off x="6216301" y="2135994"/>
              <a:ext cx="1980000" cy="1811627"/>
              <a:chOff x="4678493" y="1987706"/>
              <a:chExt cx="2712942" cy="1811627"/>
            </a:xfrm>
          </p:grpSpPr>
          <p:sp>
            <p:nvSpPr>
              <p:cNvPr id="11" name="Right Arrow 51">
                <a:extLst>
                  <a:ext uri="{FF2B5EF4-FFF2-40B4-BE49-F238E27FC236}">
                    <a16:creationId xmlns:a16="http://schemas.microsoft.com/office/drawing/2014/main" id="{66B45EE8-00A5-49CB-90BF-4E943D5D0468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29">
                <a:extLst>
                  <a:ext uri="{FF2B5EF4-FFF2-40B4-BE49-F238E27FC236}">
                    <a16:creationId xmlns:a16="http://schemas.microsoft.com/office/drawing/2014/main" id="{C9BB6C8E-62E1-466F-A7C8-51C65D315076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8139F3-CDCD-4A49-A12C-D7F5107774C4}"/>
                </a:ext>
              </a:extLst>
            </p:cNvPr>
            <p:cNvGrpSpPr/>
            <p:nvPr/>
          </p:nvGrpSpPr>
          <p:grpSpPr>
            <a:xfrm flipV="1">
              <a:off x="6230205" y="3990156"/>
              <a:ext cx="1966097" cy="1754475"/>
              <a:chOff x="4697542" y="1987706"/>
              <a:chExt cx="2693893" cy="1754475"/>
            </a:xfrm>
          </p:grpSpPr>
          <p:sp>
            <p:nvSpPr>
              <p:cNvPr id="14" name="Right Arrow 49">
                <a:extLst>
                  <a:ext uri="{FF2B5EF4-FFF2-40B4-BE49-F238E27FC236}">
                    <a16:creationId xmlns:a16="http://schemas.microsoft.com/office/drawing/2014/main" id="{B4EB5509-591A-4C30-A926-DB27DD89E983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29">
                <a:extLst>
                  <a:ext uri="{FF2B5EF4-FFF2-40B4-BE49-F238E27FC236}">
                    <a16:creationId xmlns:a16="http://schemas.microsoft.com/office/drawing/2014/main" id="{EAECB9D8-FB4B-4808-83B1-44B581C722D0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C3794D8-64D9-40F7-A4C6-851B238340CB}"/>
                </a:ext>
              </a:extLst>
            </p:cNvPr>
            <p:cNvGrpSpPr/>
            <p:nvPr/>
          </p:nvGrpSpPr>
          <p:grpSpPr>
            <a:xfrm>
              <a:off x="6251060" y="3598559"/>
              <a:ext cx="1945242" cy="753796"/>
              <a:chOff x="4726118" y="1987706"/>
              <a:chExt cx="2665317" cy="753796"/>
            </a:xfrm>
          </p:grpSpPr>
          <p:sp>
            <p:nvSpPr>
              <p:cNvPr id="17" name="Right Arrow 47">
                <a:extLst>
                  <a:ext uri="{FF2B5EF4-FFF2-40B4-BE49-F238E27FC236}">
                    <a16:creationId xmlns:a16="http://schemas.microsoft.com/office/drawing/2014/main" id="{A3D00585-6EAF-4AAE-A4D2-E34989206F6A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Isosceles Triangle 29">
                <a:extLst>
                  <a:ext uri="{FF2B5EF4-FFF2-40B4-BE49-F238E27FC236}">
                    <a16:creationId xmlns:a16="http://schemas.microsoft.com/office/drawing/2014/main" id="{E41BD116-550D-484A-A8C3-503CAAF0B86C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50000">
                    <a:schemeClr val="accent4">
                      <a:lumMod val="10000"/>
                    </a:schemeClr>
                  </a:gs>
                  <a:gs pos="0">
                    <a:schemeClr val="accent4"/>
                  </a:gs>
                  <a:gs pos="100000">
                    <a:schemeClr val="accent4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CA728D-63C3-4891-95C1-375C0F3DAC0B}"/>
                </a:ext>
              </a:extLst>
            </p:cNvPr>
            <p:cNvGrpSpPr/>
            <p:nvPr/>
          </p:nvGrpSpPr>
          <p:grpSpPr>
            <a:xfrm flipH="1">
              <a:off x="3938129" y="2135994"/>
              <a:ext cx="1980000" cy="1811627"/>
              <a:chOff x="4678493" y="1987706"/>
              <a:chExt cx="2712942" cy="1811627"/>
            </a:xfrm>
          </p:grpSpPr>
          <p:sp>
            <p:nvSpPr>
              <p:cNvPr id="20" name="Right Arrow 61">
                <a:extLst>
                  <a:ext uri="{FF2B5EF4-FFF2-40B4-BE49-F238E27FC236}">
                    <a16:creationId xmlns:a16="http://schemas.microsoft.com/office/drawing/2014/main" id="{5FAE0381-C7EA-4CC8-B9E3-15E47D26CD70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Isosceles Triangle 29">
                <a:extLst>
                  <a:ext uri="{FF2B5EF4-FFF2-40B4-BE49-F238E27FC236}">
                    <a16:creationId xmlns:a16="http://schemas.microsoft.com/office/drawing/2014/main" id="{1B350368-0887-4204-BCF0-AEEAD7AFC787}"/>
                  </a:ext>
                </a:extLst>
              </p:cNvPr>
              <p:cNvSpPr/>
              <p:nvPr/>
            </p:nvSpPr>
            <p:spPr>
              <a:xfrm rot="16200000">
                <a:off x="4465302" y="2390078"/>
                <a:ext cx="1622446" cy="1196064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318642 w 1711607"/>
                  <a:gd name="connsiteY0" fmla="*/ 1196064 h 1196064"/>
                  <a:gd name="connsiteX1" fmla="*/ 0 w 1711607"/>
                  <a:gd name="connsiteY1" fmla="*/ 0 h 1196064"/>
                  <a:gd name="connsiteX2" fmla="*/ 1711607 w 1711607"/>
                  <a:gd name="connsiteY2" fmla="*/ 1195758 h 1196064"/>
                  <a:gd name="connsiteX3" fmla="*/ 1318642 w 1711607"/>
                  <a:gd name="connsiteY3" fmla="*/ 1196064 h 119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1607" h="1196064">
                    <a:moveTo>
                      <a:pt x="1318642" y="1196064"/>
                    </a:moveTo>
                    <a:lnTo>
                      <a:pt x="0" y="0"/>
                    </a:lnTo>
                    <a:lnTo>
                      <a:pt x="1711607" y="1195758"/>
                    </a:lnTo>
                    <a:lnTo>
                      <a:pt x="1318642" y="11960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CEF7E45-A110-4AF5-A30B-02703175AA4B}"/>
                </a:ext>
              </a:extLst>
            </p:cNvPr>
            <p:cNvGrpSpPr/>
            <p:nvPr/>
          </p:nvGrpSpPr>
          <p:grpSpPr>
            <a:xfrm flipH="1" flipV="1">
              <a:off x="3938130" y="3990156"/>
              <a:ext cx="1966097" cy="1754475"/>
              <a:chOff x="4697542" y="1987706"/>
              <a:chExt cx="2693893" cy="1754475"/>
            </a:xfrm>
          </p:grpSpPr>
          <p:sp>
            <p:nvSpPr>
              <p:cNvPr id="23" name="Right Arrow 59">
                <a:extLst>
                  <a:ext uri="{FF2B5EF4-FFF2-40B4-BE49-F238E27FC236}">
                    <a16:creationId xmlns:a16="http://schemas.microsoft.com/office/drawing/2014/main" id="{206C2BAA-1433-4333-BF8D-5A023097D258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9">
                <a:extLst>
                  <a:ext uri="{FF2B5EF4-FFF2-40B4-BE49-F238E27FC236}">
                    <a16:creationId xmlns:a16="http://schemas.microsoft.com/office/drawing/2014/main" id="{3DD6F6BB-C1B8-4ACA-805C-D1AEF82CEB09}"/>
                  </a:ext>
                </a:extLst>
              </p:cNvPr>
              <p:cNvSpPr/>
              <p:nvPr/>
            </p:nvSpPr>
            <p:spPr>
              <a:xfrm rot="16200000">
                <a:off x="4503403" y="2371026"/>
                <a:ext cx="1565294" cy="1177015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1258349 w 1651314"/>
                  <a:gd name="connsiteY0" fmla="*/ 1177015 h 1177015"/>
                  <a:gd name="connsiteX1" fmla="*/ 0 w 1651314"/>
                  <a:gd name="connsiteY1" fmla="*/ 0 h 1177015"/>
                  <a:gd name="connsiteX2" fmla="*/ 1651314 w 1651314"/>
                  <a:gd name="connsiteY2" fmla="*/ 1176709 h 1177015"/>
                  <a:gd name="connsiteX3" fmla="*/ 1258349 w 1651314"/>
                  <a:gd name="connsiteY3" fmla="*/ 1177015 h 117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1314" h="1177015">
                    <a:moveTo>
                      <a:pt x="1258349" y="1177015"/>
                    </a:moveTo>
                    <a:lnTo>
                      <a:pt x="0" y="0"/>
                    </a:lnTo>
                    <a:lnTo>
                      <a:pt x="1651314" y="1176709"/>
                    </a:lnTo>
                    <a:lnTo>
                      <a:pt x="1258349" y="11770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B97019F-B3BD-40E4-896C-67A7BD682318}"/>
                </a:ext>
              </a:extLst>
            </p:cNvPr>
            <p:cNvGrpSpPr/>
            <p:nvPr/>
          </p:nvGrpSpPr>
          <p:grpSpPr>
            <a:xfrm flipH="1">
              <a:off x="3938130" y="3598559"/>
              <a:ext cx="1945242" cy="753796"/>
              <a:chOff x="4726118" y="1987706"/>
              <a:chExt cx="2665317" cy="753796"/>
            </a:xfrm>
          </p:grpSpPr>
          <p:sp>
            <p:nvSpPr>
              <p:cNvPr id="26" name="Right Arrow 57">
                <a:extLst>
                  <a:ext uri="{FF2B5EF4-FFF2-40B4-BE49-F238E27FC236}">
                    <a16:creationId xmlns:a16="http://schemas.microsoft.com/office/drawing/2014/main" id="{50DCA5A7-7B24-4C17-ADD7-F4EC69E448A0}"/>
                  </a:ext>
                </a:extLst>
              </p:cNvPr>
              <p:cNvSpPr/>
              <p:nvPr/>
            </p:nvSpPr>
            <p:spPr>
              <a:xfrm>
                <a:off x="5869620" y="1987706"/>
                <a:ext cx="1521815" cy="75379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Isosceles Triangle 29">
                <a:extLst>
                  <a:ext uri="{FF2B5EF4-FFF2-40B4-BE49-F238E27FC236}">
                    <a16:creationId xmlns:a16="http://schemas.microsoft.com/office/drawing/2014/main" id="{A0925FE4-9C8A-456A-9048-A08689603F00}"/>
                  </a:ext>
                </a:extLst>
              </p:cNvPr>
              <p:cNvSpPr/>
              <p:nvPr/>
            </p:nvSpPr>
            <p:spPr>
              <a:xfrm rot="16200000">
                <a:off x="5114090" y="1788914"/>
                <a:ext cx="372495" cy="1148439"/>
              </a:xfrm>
              <a:custGeom>
                <a:avLst/>
                <a:gdLst>
                  <a:gd name="connsiteX0" fmla="*/ 0 w 389393"/>
                  <a:gd name="connsiteY0" fmla="*/ 1077005 h 1077005"/>
                  <a:gd name="connsiteX1" fmla="*/ 0 w 389393"/>
                  <a:gd name="connsiteY1" fmla="*/ 0 h 1077005"/>
                  <a:gd name="connsiteX2" fmla="*/ 389393 w 389393"/>
                  <a:gd name="connsiteY2" fmla="*/ 1077005 h 1077005"/>
                  <a:gd name="connsiteX3" fmla="*/ 0 w 389393"/>
                  <a:gd name="connsiteY3" fmla="*/ 1077005 h 1077005"/>
                  <a:gd name="connsiteX0" fmla="*/ 781050 w 1170443"/>
                  <a:gd name="connsiteY0" fmla="*/ 943655 h 943655"/>
                  <a:gd name="connsiteX1" fmla="*/ 0 w 1170443"/>
                  <a:gd name="connsiteY1" fmla="*/ 0 h 943655"/>
                  <a:gd name="connsiteX2" fmla="*/ 1170443 w 1170443"/>
                  <a:gd name="connsiteY2" fmla="*/ 943655 h 943655"/>
                  <a:gd name="connsiteX3" fmla="*/ 781050 w 1170443"/>
                  <a:gd name="connsiteY3" fmla="*/ 943655 h 943655"/>
                  <a:gd name="connsiteX0" fmla="*/ 776026 w 1170443"/>
                  <a:gd name="connsiteY0" fmla="*/ 948417 h 948417"/>
                  <a:gd name="connsiteX1" fmla="*/ 0 w 1170443"/>
                  <a:gd name="connsiteY1" fmla="*/ 0 h 948417"/>
                  <a:gd name="connsiteX2" fmla="*/ 1170443 w 1170443"/>
                  <a:gd name="connsiteY2" fmla="*/ 943655 h 948417"/>
                  <a:gd name="connsiteX3" fmla="*/ 776026 w 1170443"/>
                  <a:gd name="connsiteY3" fmla="*/ 948417 h 948417"/>
                  <a:gd name="connsiteX0" fmla="*/ 776026 w 1170443"/>
                  <a:gd name="connsiteY0" fmla="*/ 948417 h 952860"/>
                  <a:gd name="connsiteX1" fmla="*/ 0 w 1170443"/>
                  <a:gd name="connsiteY1" fmla="*/ 0 h 952860"/>
                  <a:gd name="connsiteX2" fmla="*/ 1170443 w 1170443"/>
                  <a:gd name="connsiteY2" fmla="*/ 952860 h 952860"/>
                  <a:gd name="connsiteX3" fmla="*/ 776026 w 1170443"/>
                  <a:gd name="connsiteY3" fmla="*/ 948417 h 952860"/>
                  <a:gd name="connsiteX0" fmla="*/ 776026 w 1163968"/>
                  <a:gd name="connsiteY0" fmla="*/ 948417 h 952863"/>
                  <a:gd name="connsiteX1" fmla="*/ 0 w 1163968"/>
                  <a:gd name="connsiteY1" fmla="*/ 0 h 952863"/>
                  <a:gd name="connsiteX2" fmla="*/ 1163968 w 1163968"/>
                  <a:gd name="connsiteY2" fmla="*/ 952863 h 952863"/>
                  <a:gd name="connsiteX3" fmla="*/ 776026 w 1163968"/>
                  <a:gd name="connsiteY3" fmla="*/ 948417 h 952863"/>
                  <a:gd name="connsiteX0" fmla="*/ 776026 w 1168993"/>
                  <a:gd name="connsiteY0" fmla="*/ 948417 h 955244"/>
                  <a:gd name="connsiteX1" fmla="*/ 0 w 1168993"/>
                  <a:gd name="connsiteY1" fmla="*/ 0 h 955244"/>
                  <a:gd name="connsiteX2" fmla="*/ 1168993 w 1168993"/>
                  <a:gd name="connsiteY2" fmla="*/ 955244 h 955244"/>
                  <a:gd name="connsiteX3" fmla="*/ 776026 w 1168993"/>
                  <a:gd name="connsiteY3" fmla="*/ 948417 h 955244"/>
                  <a:gd name="connsiteX0" fmla="*/ 776026 w 1161456"/>
                  <a:gd name="connsiteY0" fmla="*/ 948417 h 948417"/>
                  <a:gd name="connsiteX1" fmla="*/ 0 w 1161456"/>
                  <a:gd name="connsiteY1" fmla="*/ 0 h 948417"/>
                  <a:gd name="connsiteX2" fmla="*/ 1161456 w 1161456"/>
                  <a:gd name="connsiteY2" fmla="*/ 945719 h 948417"/>
                  <a:gd name="connsiteX3" fmla="*/ 776026 w 1161456"/>
                  <a:gd name="connsiteY3" fmla="*/ 948417 h 948417"/>
                  <a:gd name="connsiteX0" fmla="*/ 776026 w 1168992"/>
                  <a:gd name="connsiteY0" fmla="*/ 948417 h 950484"/>
                  <a:gd name="connsiteX1" fmla="*/ 0 w 1168992"/>
                  <a:gd name="connsiteY1" fmla="*/ 0 h 950484"/>
                  <a:gd name="connsiteX2" fmla="*/ 1168992 w 1168992"/>
                  <a:gd name="connsiteY2" fmla="*/ 950484 h 950484"/>
                  <a:gd name="connsiteX3" fmla="*/ 776026 w 1168992"/>
                  <a:gd name="connsiteY3" fmla="*/ 948417 h 950484"/>
                  <a:gd name="connsiteX0" fmla="*/ 776026 w 1176528"/>
                  <a:gd name="connsiteY0" fmla="*/ 948417 h 950487"/>
                  <a:gd name="connsiteX1" fmla="*/ 0 w 1176528"/>
                  <a:gd name="connsiteY1" fmla="*/ 0 h 950487"/>
                  <a:gd name="connsiteX2" fmla="*/ 1176528 w 1176528"/>
                  <a:gd name="connsiteY2" fmla="*/ 950487 h 950487"/>
                  <a:gd name="connsiteX3" fmla="*/ 776026 w 1176528"/>
                  <a:gd name="connsiteY3" fmla="*/ 948417 h 950487"/>
                  <a:gd name="connsiteX0" fmla="*/ 776026 w 1168992"/>
                  <a:gd name="connsiteY0" fmla="*/ 948417 h 950490"/>
                  <a:gd name="connsiteX1" fmla="*/ 0 w 1168992"/>
                  <a:gd name="connsiteY1" fmla="*/ 0 h 950490"/>
                  <a:gd name="connsiteX2" fmla="*/ 1168992 w 1168992"/>
                  <a:gd name="connsiteY2" fmla="*/ 950490 h 950490"/>
                  <a:gd name="connsiteX3" fmla="*/ 776026 w 1168992"/>
                  <a:gd name="connsiteY3" fmla="*/ 948417 h 950490"/>
                  <a:gd name="connsiteX0" fmla="*/ 776026 w 1168991"/>
                  <a:gd name="connsiteY0" fmla="*/ 948417 h 948417"/>
                  <a:gd name="connsiteX1" fmla="*/ 0 w 1168991"/>
                  <a:gd name="connsiteY1" fmla="*/ 0 h 948417"/>
                  <a:gd name="connsiteX2" fmla="*/ 1168991 w 1168991"/>
                  <a:gd name="connsiteY2" fmla="*/ 948111 h 948417"/>
                  <a:gd name="connsiteX3" fmla="*/ 776026 w 1168991"/>
                  <a:gd name="connsiteY3" fmla="*/ 948417 h 948417"/>
                  <a:gd name="connsiteX0" fmla="*/ 0 w 392965"/>
                  <a:gd name="connsiteY0" fmla="*/ 595989 h 595989"/>
                  <a:gd name="connsiteX1" fmla="*/ 148430 w 392965"/>
                  <a:gd name="connsiteY1" fmla="*/ 0 h 595989"/>
                  <a:gd name="connsiteX2" fmla="*/ 392965 w 392965"/>
                  <a:gd name="connsiteY2" fmla="*/ 595683 h 595989"/>
                  <a:gd name="connsiteX3" fmla="*/ 0 w 392965"/>
                  <a:gd name="connsiteY3" fmla="*/ 595989 h 595989"/>
                  <a:gd name="connsiteX0" fmla="*/ 0 w 392965"/>
                  <a:gd name="connsiteY0" fmla="*/ 1148439 h 1148439"/>
                  <a:gd name="connsiteX1" fmla="*/ 148430 w 392965"/>
                  <a:gd name="connsiteY1" fmla="*/ 0 h 1148439"/>
                  <a:gd name="connsiteX2" fmla="*/ 392965 w 392965"/>
                  <a:gd name="connsiteY2" fmla="*/ 1148133 h 1148439"/>
                  <a:gd name="connsiteX3" fmla="*/ 0 w 392965"/>
                  <a:gd name="connsiteY3" fmla="*/ 1148439 h 11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5" h="1148439">
                    <a:moveTo>
                      <a:pt x="0" y="1148439"/>
                    </a:moveTo>
                    <a:lnTo>
                      <a:pt x="148430" y="0"/>
                    </a:lnTo>
                    <a:lnTo>
                      <a:pt x="392965" y="1148133"/>
                    </a:lnTo>
                    <a:lnTo>
                      <a:pt x="0" y="114843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>
                      <a:lumMod val="10000"/>
                    </a:schemeClr>
                  </a:gs>
                  <a:gs pos="100000">
                    <a:schemeClr val="accent5">
                      <a:lumMod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560BA0-6CBB-4E26-ABB8-4E3B03985CB1}"/>
                </a:ext>
              </a:extLst>
            </p:cNvPr>
            <p:cNvSpPr txBox="1"/>
            <p:nvPr/>
          </p:nvSpPr>
          <p:spPr>
            <a:xfrm>
              <a:off x="9047521" y="2260317"/>
              <a:ext cx="2319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Motif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utama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nasabah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simpan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uang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di bank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investasi</a:t>
              </a:r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(bisnis/akad </a:t>
              </a:r>
              <a:r>
                <a:rPr lang="id-ID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tijarah</a:t>
              </a:r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133DCE-1F2D-433D-B8AB-9D77927B4635}"/>
                </a:ext>
              </a:extLst>
            </p:cNvPr>
            <p:cNvSpPr txBox="1"/>
            <p:nvPr/>
          </p:nvSpPr>
          <p:spPr>
            <a:xfrm>
              <a:off x="9047521" y="3694313"/>
              <a:ext cx="231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Adanya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sistem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bagi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hasil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dari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bank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investor/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nasabah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DE5765-9332-409F-8AFF-1F02525D4C82}"/>
                </a:ext>
              </a:extLst>
            </p:cNvPr>
            <p:cNvSpPr txBox="1"/>
            <p:nvPr/>
          </p:nvSpPr>
          <p:spPr>
            <a:xfrm>
              <a:off x="8990801" y="4738369"/>
              <a:ext cx="23764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Penarikan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investasi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dilakukan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waktu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periode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tertentu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seperti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3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6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&amp; 12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bulan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Sunarto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2003:105).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Jadi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tidak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dapat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ditarik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sewaktu-waktu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u/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memastikan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tsb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digulirkan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usaha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bank.</a:t>
              </a:r>
            </a:p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32C222-CE04-4A39-AA6F-53798E7077A5}"/>
                </a:ext>
              </a:extLst>
            </p:cNvPr>
            <p:cNvSpPr txBox="1"/>
            <p:nvPr/>
          </p:nvSpPr>
          <p:spPr>
            <a:xfrm>
              <a:off x="880168" y="2260317"/>
              <a:ext cx="22153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Produk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Dana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Investasi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prinsip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mudharabah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)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adalah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akad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kerjasama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perkongsian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antara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dua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pihak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27161EB-66E2-40CF-91A0-10DAD66F1306}"/>
                </a:ext>
              </a:extLst>
            </p:cNvPr>
            <p:cNvSpPr txBox="1"/>
            <p:nvPr/>
          </p:nvSpPr>
          <p:spPr>
            <a:xfrm>
              <a:off x="880168" y="3694313"/>
              <a:ext cx="2215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pihak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pertama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yaitu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100%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penyedia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modal/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untuk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suatu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usaha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shahibal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DC2A41A-DC0D-46CA-9C6B-BCEFA0BA4C66}"/>
                </a:ext>
              </a:extLst>
            </p:cNvPr>
            <p:cNvSpPr txBox="1"/>
            <p:nvPr/>
          </p:nvSpPr>
          <p:spPr>
            <a:xfrm>
              <a:off x="739575" y="5128307"/>
              <a:ext cx="23559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pihak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kedua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bertanggungjawab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atas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pengelolaan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dana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manajemen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usaha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disebut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sebagai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mudharib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200" dirty="0"/>
            </a:p>
          </p:txBody>
        </p:sp>
        <p:sp>
          <p:nvSpPr>
            <p:cNvPr id="52" name="Rounded Rectangle 102">
              <a:extLst>
                <a:ext uri="{FF2B5EF4-FFF2-40B4-BE49-F238E27FC236}">
                  <a16:creationId xmlns:a16="http://schemas.microsoft.com/office/drawing/2014/main" id="{2AA37564-FA0E-4F49-9C41-2D3C02E45EFA}"/>
                </a:ext>
              </a:extLst>
            </p:cNvPr>
            <p:cNvSpPr/>
            <p:nvPr/>
          </p:nvSpPr>
          <p:spPr>
            <a:xfrm rot="18900000">
              <a:off x="5545291" y="3470247"/>
              <a:ext cx="1010420" cy="1010420"/>
            </a:xfrm>
            <a:prstGeom prst="roundRect">
              <a:avLst>
                <a:gd name="adj" fmla="val 156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ounded Rectangle 10">
              <a:extLst>
                <a:ext uri="{FF2B5EF4-FFF2-40B4-BE49-F238E27FC236}">
                  <a16:creationId xmlns:a16="http://schemas.microsoft.com/office/drawing/2014/main" id="{34CBA837-D3B6-45BA-BA34-6C761E6EA932}"/>
                </a:ext>
              </a:extLst>
            </p:cNvPr>
            <p:cNvSpPr/>
            <p:nvPr/>
          </p:nvSpPr>
          <p:spPr>
            <a:xfrm>
              <a:off x="8525542" y="2309856"/>
              <a:ext cx="301634" cy="399178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1973603D-B1D0-4EA5-84B1-8080207A9D3B}"/>
                </a:ext>
              </a:extLst>
            </p:cNvPr>
            <p:cNvSpPr/>
            <p:nvPr/>
          </p:nvSpPr>
          <p:spPr>
            <a:xfrm>
              <a:off x="3314593" y="2340914"/>
              <a:ext cx="410625" cy="417478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761713CA-1DA3-4581-9BA0-CD33DADBF4A9}"/>
                </a:ext>
              </a:extLst>
            </p:cNvPr>
            <p:cNvSpPr/>
            <p:nvPr/>
          </p:nvSpPr>
          <p:spPr>
            <a:xfrm rot="2700000">
              <a:off x="3382072" y="5084834"/>
              <a:ext cx="315590" cy="565794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7392262B-4A80-4FA3-B984-7F570D72928F}"/>
                </a:ext>
              </a:extLst>
            </p:cNvPr>
            <p:cNvSpPr/>
            <p:nvPr/>
          </p:nvSpPr>
          <p:spPr>
            <a:xfrm flipH="1">
              <a:off x="8443937" y="3798422"/>
              <a:ext cx="464843" cy="383467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7" name="Teardrop 1">
              <a:extLst>
                <a:ext uri="{FF2B5EF4-FFF2-40B4-BE49-F238E27FC236}">
                  <a16:creationId xmlns:a16="http://schemas.microsoft.com/office/drawing/2014/main" id="{14D804B6-6D1C-4B75-86D9-860DDE9FB660}"/>
                </a:ext>
              </a:extLst>
            </p:cNvPr>
            <p:cNvSpPr/>
            <p:nvPr/>
          </p:nvSpPr>
          <p:spPr>
            <a:xfrm rot="18805991">
              <a:off x="8452731" y="5149355"/>
              <a:ext cx="447253" cy="442587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2E808FA2-16A2-495B-B8D7-3D1BB4561825}"/>
                </a:ext>
              </a:extLst>
            </p:cNvPr>
            <p:cNvSpPr/>
            <p:nvPr/>
          </p:nvSpPr>
          <p:spPr>
            <a:xfrm>
              <a:off x="3302616" y="3801254"/>
              <a:ext cx="462098" cy="38627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Left Arrow 1">
              <a:extLst>
                <a:ext uri="{FF2B5EF4-FFF2-40B4-BE49-F238E27FC236}">
                  <a16:creationId xmlns:a16="http://schemas.microsoft.com/office/drawing/2014/main" id="{3B53D5D7-1C4A-4A26-BC12-7ABA66FD82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0801" y="3633377"/>
              <a:ext cx="645721" cy="628487"/>
            </a:xfrm>
            <a:custGeom>
              <a:avLst/>
              <a:gdLst/>
              <a:ahLst/>
              <a:cxnLst/>
              <a:rect l="l" t="t" r="r" b="b"/>
              <a:pathLst>
                <a:path w="3306630" h="3218379">
                  <a:moveTo>
                    <a:pt x="0" y="2085651"/>
                  </a:moveTo>
                  <a:cubicBezTo>
                    <a:pt x="253919" y="2342528"/>
                    <a:pt x="881542" y="2297196"/>
                    <a:pt x="1388167" y="2271654"/>
                  </a:cubicBezTo>
                  <a:lnTo>
                    <a:pt x="1417952" y="2988872"/>
                  </a:lnTo>
                  <a:lnTo>
                    <a:pt x="717647" y="2950294"/>
                  </a:lnTo>
                  <a:cubicBezTo>
                    <a:pt x="467617" y="2928101"/>
                    <a:pt x="217417" y="2555860"/>
                    <a:pt x="0" y="2085651"/>
                  </a:cubicBezTo>
                  <a:close/>
                  <a:moveTo>
                    <a:pt x="1969797" y="2019847"/>
                  </a:moveTo>
                  <a:lnTo>
                    <a:pt x="1969797" y="2274913"/>
                  </a:lnTo>
                  <a:lnTo>
                    <a:pt x="2657809" y="2274913"/>
                  </a:lnTo>
                  <a:cubicBezTo>
                    <a:pt x="2787205" y="2599270"/>
                    <a:pt x="2968360" y="2923626"/>
                    <a:pt x="2675062" y="2954686"/>
                  </a:cubicBezTo>
                  <a:lnTo>
                    <a:pt x="1969797" y="2963313"/>
                  </a:lnTo>
                  <a:lnTo>
                    <a:pt x="1969797" y="3218379"/>
                  </a:lnTo>
                  <a:lnTo>
                    <a:pt x="1429598" y="2619113"/>
                  </a:lnTo>
                  <a:close/>
                  <a:moveTo>
                    <a:pt x="2961009" y="1275432"/>
                  </a:moveTo>
                  <a:lnTo>
                    <a:pt x="3277752" y="1901203"/>
                  </a:lnTo>
                  <a:cubicBezTo>
                    <a:pt x="3383548" y="2128832"/>
                    <a:pt x="3186278" y="2531632"/>
                    <a:pt x="2887773" y="2955026"/>
                  </a:cubicBezTo>
                  <a:cubicBezTo>
                    <a:pt x="2983276" y="2606687"/>
                    <a:pt x="2630206" y="2085815"/>
                    <a:pt x="2354773" y="1659836"/>
                  </a:cubicBezTo>
                  <a:close/>
                  <a:moveTo>
                    <a:pt x="1019997" y="990789"/>
                  </a:moveTo>
                  <a:lnTo>
                    <a:pt x="1268877" y="1758248"/>
                  </a:lnTo>
                  <a:lnTo>
                    <a:pt x="1047983" y="1630715"/>
                  </a:lnTo>
                  <a:lnTo>
                    <a:pt x="703977" y="2226552"/>
                  </a:lnTo>
                  <a:cubicBezTo>
                    <a:pt x="358378" y="2176433"/>
                    <a:pt x="-13100" y="2171140"/>
                    <a:pt x="106650" y="1901606"/>
                  </a:cubicBezTo>
                  <a:lnTo>
                    <a:pt x="451811" y="1286515"/>
                  </a:lnTo>
                  <a:lnTo>
                    <a:pt x="230918" y="1158982"/>
                  </a:lnTo>
                  <a:close/>
                  <a:moveTo>
                    <a:pt x="2174825" y="119764"/>
                  </a:moveTo>
                  <a:cubicBezTo>
                    <a:pt x="2220451" y="119103"/>
                    <a:pt x="2264887" y="143875"/>
                    <a:pt x="2308274" y="203493"/>
                  </a:cubicBezTo>
                  <a:lnTo>
                    <a:pt x="2668377" y="809957"/>
                  </a:lnTo>
                  <a:lnTo>
                    <a:pt x="2889271" y="682424"/>
                  </a:lnTo>
                  <a:lnTo>
                    <a:pt x="2640391" y="1449883"/>
                  </a:lnTo>
                  <a:lnTo>
                    <a:pt x="1851312" y="1281690"/>
                  </a:lnTo>
                  <a:lnTo>
                    <a:pt x="2072206" y="1154157"/>
                  </a:lnTo>
                  <a:lnTo>
                    <a:pt x="1728200" y="558321"/>
                  </a:lnTo>
                  <a:cubicBezTo>
                    <a:pt x="1890352" y="352642"/>
                    <a:pt x="2037947" y="121750"/>
                    <a:pt x="2174825" y="119764"/>
                  </a:cubicBezTo>
                  <a:close/>
                  <a:moveTo>
                    <a:pt x="1831774" y="30"/>
                  </a:moveTo>
                  <a:cubicBezTo>
                    <a:pt x="1948530" y="539"/>
                    <a:pt x="2073232" y="7407"/>
                    <a:pt x="2202212" y="19111"/>
                  </a:cubicBezTo>
                  <a:cubicBezTo>
                    <a:pt x="1852790" y="110572"/>
                    <a:pt x="1578238" y="676776"/>
                    <a:pt x="1347045" y="1128297"/>
                  </a:cubicBezTo>
                  <a:lnTo>
                    <a:pt x="711024" y="795483"/>
                  </a:lnTo>
                  <a:lnTo>
                    <a:pt x="1094586" y="208291"/>
                  </a:lnTo>
                  <a:cubicBezTo>
                    <a:pt x="1202761" y="54213"/>
                    <a:pt x="1481508" y="-1496"/>
                    <a:pt x="1831774" y="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033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Mutlaqoh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28">
            <a:extLst>
              <a:ext uri="{FF2B5EF4-FFF2-40B4-BE49-F238E27FC236}">
                <a16:creationId xmlns:a16="http://schemas.microsoft.com/office/drawing/2014/main" id="{D8382A4D-8E6A-4515-806C-D0C81F6A3CF1}"/>
              </a:ext>
            </a:extLst>
          </p:cNvPr>
          <p:cNvSpPr/>
          <p:nvPr/>
        </p:nvSpPr>
        <p:spPr>
          <a:xfrm>
            <a:off x="6399221" y="1799970"/>
            <a:ext cx="854825" cy="979921"/>
          </a:xfrm>
          <a:custGeom>
            <a:avLst/>
            <a:gdLst>
              <a:gd name="connsiteX0" fmla="*/ 215414 w 390525"/>
              <a:gd name="connsiteY0" fmla="*/ 441873 h 447675"/>
              <a:gd name="connsiteX1" fmla="*/ 160169 w 390525"/>
              <a:gd name="connsiteY1" fmla="*/ 371388 h 447675"/>
              <a:gd name="connsiteX2" fmla="*/ 141119 w 390525"/>
              <a:gd name="connsiteY2" fmla="*/ 365673 h 447675"/>
              <a:gd name="connsiteX3" fmla="*/ 55394 w 390525"/>
              <a:gd name="connsiteY3" fmla="*/ 389485 h 447675"/>
              <a:gd name="connsiteX4" fmla="*/ 64919 w 390525"/>
              <a:gd name="connsiteY4" fmla="*/ 358053 h 447675"/>
              <a:gd name="connsiteX5" fmla="*/ 73492 w 390525"/>
              <a:gd name="connsiteY5" fmla="*/ 350433 h 447675"/>
              <a:gd name="connsiteX6" fmla="*/ 128737 w 390525"/>
              <a:gd name="connsiteY6" fmla="*/ 320905 h 447675"/>
              <a:gd name="connsiteX7" fmla="*/ 139214 w 390525"/>
              <a:gd name="connsiteY7" fmla="*/ 308523 h 447675"/>
              <a:gd name="connsiteX8" fmla="*/ 164932 w 390525"/>
              <a:gd name="connsiteY8" fmla="*/ 228513 h 447675"/>
              <a:gd name="connsiteX9" fmla="*/ 158264 w 390525"/>
              <a:gd name="connsiteY9" fmla="*/ 217083 h 447675"/>
              <a:gd name="connsiteX10" fmla="*/ 22057 w 390525"/>
              <a:gd name="connsiteY10" fmla="*/ 198033 h 447675"/>
              <a:gd name="connsiteX11" fmla="*/ 9674 w 390525"/>
              <a:gd name="connsiteY11" fmla="*/ 178983 h 447675"/>
              <a:gd name="connsiteX12" fmla="*/ 49679 w 390525"/>
              <a:gd name="connsiteY12" fmla="*/ 145645 h 447675"/>
              <a:gd name="connsiteX13" fmla="*/ 184934 w 390525"/>
              <a:gd name="connsiteY13" fmla="*/ 136120 h 447675"/>
              <a:gd name="connsiteX14" fmla="*/ 198269 w 390525"/>
              <a:gd name="connsiteY14" fmla="*/ 125643 h 447675"/>
              <a:gd name="connsiteX15" fmla="*/ 225892 w 390525"/>
              <a:gd name="connsiteY15" fmla="*/ 40870 h 447675"/>
              <a:gd name="connsiteX16" fmla="*/ 235417 w 390525"/>
              <a:gd name="connsiteY16" fmla="*/ 19915 h 447675"/>
              <a:gd name="connsiteX17" fmla="*/ 272564 w 390525"/>
              <a:gd name="connsiteY17" fmla="*/ 10390 h 447675"/>
              <a:gd name="connsiteX18" fmla="*/ 287804 w 390525"/>
              <a:gd name="connsiteY18" fmla="*/ 42775 h 447675"/>
              <a:gd name="connsiteX19" fmla="*/ 257324 w 390525"/>
              <a:gd name="connsiteY19" fmla="*/ 139930 h 447675"/>
              <a:gd name="connsiteX20" fmla="*/ 263992 w 390525"/>
              <a:gd name="connsiteY20" fmla="*/ 162790 h 447675"/>
              <a:gd name="connsiteX21" fmla="*/ 382102 w 390525"/>
              <a:gd name="connsiteY21" fmla="*/ 261850 h 447675"/>
              <a:gd name="connsiteX22" fmla="*/ 386864 w 390525"/>
              <a:gd name="connsiteY22" fmla="*/ 277090 h 447675"/>
              <a:gd name="connsiteX23" fmla="*/ 377339 w 390525"/>
              <a:gd name="connsiteY23" fmla="*/ 306618 h 447675"/>
              <a:gd name="connsiteX24" fmla="*/ 366862 w 390525"/>
              <a:gd name="connsiteY24" fmla="*/ 311380 h 447675"/>
              <a:gd name="connsiteX25" fmla="*/ 237322 w 390525"/>
              <a:gd name="connsiteY25" fmla="*/ 242800 h 447675"/>
              <a:gd name="connsiteX26" fmla="*/ 223034 w 390525"/>
              <a:gd name="connsiteY26" fmla="*/ 247563 h 447675"/>
              <a:gd name="connsiteX27" fmla="*/ 197317 w 390525"/>
              <a:gd name="connsiteY27" fmla="*/ 327573 h 447675"/>
              <a:gd name="connsiteX28" fmla="*/ 198269 w 390525"/>
              <a:gd name="connsiteY28" fmla="*/ 343765 h 447675"/>
              <a:gd name="connsiteX29" fmla="*/ 222082 w 390525"/>
              <a:gd name="connsiteY29" fmla="*/ 392343 h 447675"/>
              <a:gd name="connsiteX30" fmla="*/ 223987 w 390525"/>
              <a:gd name="connsiteY30" fmla="*/ 421870 h 447675"/>
              <a:gd name="connsiteX31" fmla="*/ 215414 w 390525"/>
              <a:gd name="connsiteY31" fmla="*/ 441873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0525" h="447675">
                <a:moveTo>
                  <a:pt x="215414" y="441873"/>
                </a:moveTo>
                <a:cubicBezTo>
                  <a:pt x="196364" y="417108"/>
                  <a:pt x="177314" y="395200"/>
                  <a:pt x="160169" y="371388"/>
                </a:cubicBezTo>
                <a:cubicBezTo>
                  <a:pt x="154454" y="363768"/>
                  <a:pt x="149692" y="362815"/>
                  <a:pt x="141119" y="365673"/>
                </a:cubicBezTo>
                <a:cubicBezTo>
                  <a:pt x="113497" y="374245"/>
                  <a:pt x="84922" y="381865"/>
                  <a:pt x="55394" y="389485"/>
                </a:cubicBezTo>
                <a:cubicBezTo>
                  <a:pt x="59204" y="378055"/>
                  <a:pt x="62062" y="367578"/>
                  <a:pt x="64919" y="358053"/>
                </a:cubicBezTo>
                <a:cubicBezTo>
                  <a:pt x="65872" y="354243"/>
                  <a:pt x="69682" y="352338"/>
                  <a:pt x="73492" y="350433"/>
                </a:cubicBezTo>
                <a:cubicBezTo>
                  <a:pt x="91589" y="340908"/>
                  <a:pt x="109687" y="330430"/>
                  <a:pt x="128737" y="320905"/>
                </a:cubicBezTo>
                <a:cubicBezTo>
                  <a:pt x="134452" y="318048"/>
                  <a:pt x="137309" y="314238"/>
                  <a:pt x="139214" y="308523"/>
                </a:cubicBezTo>
                <a:cubicBezTo>
                  <a:pt x="147787" y="281853"/>
                  <a:pt x="156359" y="255183"/>
                  <a:pt x="164932" y="228513"/>
                </a:cubicBezTo>
                <a:cubicBezTo>
                  <a:pt x="167789" y="220893"/>
                  <a:pt x="165884" y="218988"/>
                  <a:pt x="158264" y="217083"/>
                </a:cubicBezTo>
                <a:cubicBezTo>
                  <a:pt x="112544" y="211368"/>
                  <a:pt x="67777" y="204700"/>
                  <a:pt x="22057" y="198033"/>
                </a:cubicBezTo>
                <a:cubicBezTo>
                  <a:pt x="3959" y="195175"/>
                  <a:pt x="5864" y="196128"/>
                  <a:pt x="9674" y="178983"/>
                </a:cubicBezTo>
                <a:cubicBezTo>
                  <a:pt x="14437" y="156123"/>
                  <a:pt x="23962" y="145645"/>
                  <a:pt x="49679" y="145645"/>
                </a:cubicBezTo>
                <a:cubicBezTo>
                  <a:pt x="94447" y="144693"/>
                  <a:pt x="139214" y="138978"/>
                  <a:pt x="184934" y="136120"/>
                </a:cubicBezTo>
                <a:cubicBezTo>
                  <a:pt x="192554" y="135168"/>
                  <a:pt x="196364" y="133263"/>
                  <a:pt x="198269" y="125643"/>
                </a:cubicBezTo>
                <a:cubicBezTo>
                  <a:pt x="206842" y="97068"/>
                  <a:pt x="216367" y="69445"/>
                  <a:pt x="225892" y="40870"/>
                </a:cubicBezTo>
                <a:cubicBezTo>
                  <a:pt x="228749" y="33250"/>
                  <a:pt x="230654" y="26583"/>
                  <a:pt x="235417" y="19915"/>
                </a:cubicBezTo>
                <a:cubicBezTo>
                  <a:pt x="244942" y="7533"/>
                  <a:pt x="258277" y="3723"/>
                  <a:pt x="272564" y="10390"/>
                </a:cubicBezTo>
                <a:cubicBezTo>
                  <a:pt x="285899" y="16105"/>
                  <a:pt x="291614" y="27535"/>
                  <a:pt x="287804" y="42775"/>
                </a:cubicBezTo>
                <a:cubicBezTo>
                  <a:pt x="280184" y="76113"/>
                  <a:pt x="267802" y="107545"/>
                  <a:pt x="257324" y="139930"/>
                </a:cubicBezTo>
                <a:cubicBezTo>
                  <a:pt x="253514" y="150408"/>
                  <a:pt x="255419" y="156123"/>
                  <a:pt x="263992" y="162790"/>
                </a:cubicBezTo>
                <a:cubicBezTo>
                  <a:pt x="303044" y="195175"/>
                  <a:pt x="342097" y="228513"/>
                  <a:pt x="382102" y="261850"/>
                </a:cubicBezTo>
                <a:cubicBezTo>
                  <a:pt x="387817" y="266613"/>
                  <a:pt x="389722" y="270423"/>
                  <a:pt x="386864" y="277090"/>
                </a:cubicBezTo>
                <a:cubicBezTo>
                  <a:pt x="383054" y="286615"/>
                  <a:pt x="380197" y="297093"/>
                  <a:pt x="377339" y="306618"/>
                </a:cubicBezTo>
                <a:cubicBezTo>
                  <a:pt x="375434" y="314238"/>
                  <a:pt x="372577" y="314238"/>
                  <a:pt x="366862" y="311380"/>
                </a:cubicBezTo>
                <a:cubicBezTo>
                  <a:pt x="323999" y="288520"/>
                  <a:pt x="280184" y="265660"/>
                  <a:pt x="237322" y="242800"/>
                </a:cubicBezTo>
                <a:cubicBezTo>
                  <a:pt x="230654" y="238990"/>
                  <a:pt x="226844" y="237085"/>
                  <a:pt x="223034" y="247563"/>
                </a:cubicBezTo>
                <a:cubicBezTo>
                  <a:pt x="215414" y="274233"/>
                  <a:pt x="205889" y="300903"/>
                  <a:pt x="197317" y="327573"/>
                </a:cubicBezTo>
                <a:cubicBezTo>
                  <a:pt x="195412" y="333288"/>
                  <a:pt x="195412" y="338050"/>
                  <a:pt x="198269" y="343765"/>
                </a:cubicBezTo>
                <a:cubicBezTo>
                  <a:pt x="205889" y="359958"/>
                  <a:pt x="213509" y="376150"/>
                  <a:pt x="222082" y="392343"/>
                </a:cubicBezTo>
                <a:cubicBezTo>
                  <a:pt x="227797" y="401868"/>
                  <a:pt x="228749" y="411393"/>
                  <a:pt x="223987" y="421870"/>
                </a:cubicBezTo>
                <a:cubicBezTo>
                  <a:pt x="219224" y="428538"/>
                  <a:pt x="218272" y="434253"/>
                  <a:pt x="215414" y="44187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40">
            <a:extLst>
              <a:ext uri="{FF2B5EF4-FFF2-40B4-BE49-F238E27FC236}">
                <a16:creationId xmlns:a16="http://schemas.microsoft.com/office/drawing/2014/main" id="{D06D7AD4-A398-4A76-9996-3C2F6EEF4D03}"/>
              </a:ext>
            </a:extLst>
          </p:cNvPr>
          <p:cNvSpPr/>
          <p:nvPr/>
        </p:nvSpPr>
        <p:spPr>
          <a:xfrm>
            <a:off x="820166" y="3781977"/>
            <a:ext cx="695112" cy="698880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37">
            <a:extLst>
              <a:ext uri="{FF2B5EF4-FFF2-40B4-BE49-F238E27FC236}">
                <a16:creationId xmlns:a16="http://schemas.microsoft.com/office/drawing/2014/main" id="{117FCD87-72B3-4967-A7F4-91C547C5658F}"/>
              </a:ext>
            </a:extLst>
          </p:cNvPr>
          <p:cNvSpPr/>
          <p:nvPr/>
        </p:nvSpPr>
        <p:spPr>
          <a:xfrm>
            <a:off x="6399221" y="3821003"/>
            <a:ext cx="854825" cy="646331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42">
            <a:extLst>
              <a:ext uri="{FF2B5EF4-FFF2-40B4-BE49-F238E27FC236}">
                <a16:creationId xmlns:a16="http://schemas.microsoft.com/office/drawing/2014/main" id="{6DA590A7-DFB6-479A-AF89-4D4D725B36B0}"/>
              </a:ext>
            </a:extLst>
          </p:cNvPr>
          <p:cNvSpPr/>
          <p:nvPr/>
        </p:nvSpPr>
        <p:spPr>
          <a:xfrm flipH="1">
            <a:off x="841842" y="1894006"/>
            <a:ext cx="605718" cy="890194"/>
          </a:xfrm>
          <a:custGeom>
            <a:avLst/>
            <a:gdLst>
              <a:gd name="connsiteX0" fmla="*/ 233362 w 307657"/>
              <a:gd name="connsiteY0" fmla="*/ 282985 h 452148"/>
              <a:gd name="connsiteX1" fmla="*/ 261937 w 307657"/>
              <a:gd name="connsiteY1" fmla="*/ 311560 h 452148"/>
              <a:gd name="connsiteX2" fmla="*/ 232410 w 307657"/>
              <a:gd name="connsiteY2" fmla="*/ 339182 h 452148"/>
              <a:gd name="connsiteX3" fmla="*/ 204787 w 307657"/>
              <a:gd name="connsiteY3" fmla="*/ 310607 h 452148"/>
              <a:gd name="connsiteX4" fmla="*/ 233362 w 307657"/>
              <a:gd name="connsiteY4" fmla="*/ 282985 h 452148"/>
              <a:gd name="connsiteX5" fmla="*/ 72390 w 307657"/>
              <a:gd name="connsiteY5" fmla="*/ 281080 h 452148"/>
              <a:gd name="connsiteX6" fmla="*/ 100965 w 307657"/>
              <a:gd name="connsiteY6" fmla="*/ 309655 h 452148"/>
              <a:gd name="connsiteX7" fmla="*/ 72390 w 307657"/>
              <a:gd name="connsiteY7" fmla="*/ 337277 h 452148"/>
              <a:gd name="connsiteX8" fmla="*/ 43815 w 307657"/>
              <a:gd name="connsiteY8" fmla="*/ 308702 h 452148"/>
              <a:gd name="connsiteX9" fmla="*/ 72390 w 307657"/>
              <a:gd name="connsiteY9" fmla="*/ 281080 h 452148"/>
              <a:gd name="connsiteX10" fmla="*/ 231457 w 307657"/>
              <a:gd name="connsiteY10" fmla="*/ 93437 h 452148"/>
              <a:gd name="connsiteX11" fmla="*/ 247650 w 307657"/>
              <a:gd name="connsiteY11" fmla="*/ 109630 h 452148"/>
              <a:gd name="connsiteX12" fmla="*/ 247650 w 307657"/>
              <a:gd name="connsiteY12" fmla="*/ 149635 h 452148"/>
              <a:gd name="connsiteX13" fmla="*/ 232410 w 307657"/>
              <a:gd name="connsiteY13" fmla="*/ 164875 h 452148"/>
              <a:gd name="connsiteX14" fmla="*/ 66675 w 307657"/>
              <a:gd name="connsiteY14" fmla="*/ 164875 h 452148"/>
              <a:gd name="connsiteX15" fmla="*/ 51435 w 307657"/>
              <a:gd name="connsiteY15" fmla="*/ 149635 h 452148"/>
              <a:gd name="connsiteX16" fmla="*/ 51435 w 307657"/>
              <a:gd name="connsiteY16" fmla="*/ 110582 h 452148"/>
              <a:gd name="connsiteX17" fmla="*/ 68580 w 307657"/>
              <a:gd name="connsiteY17" fmla="*/ 93437 h 452148"/>
              <a:gd name="connsiteX18" fmla="*/ 149542 w 307657"/>
              <a:gd name="connsiteY18" fmla="*/ 93437 h 452148"/>
              <a:gd name="connsiteX19" fmla="*/ 231457 w 307657"/>
              <a:gd name="connsiteY19" fmla="*/ 93437 h 452148"/>
              <a:gd name="connsiteX20" fmla="*/ 191452 w 307657"/>
              <a:gd name="connsiteY20" fmla="*/ 54385 h 452148"/>
              <a:gd name="connsiteX21" fmla="*/ 200977 w 307657"/>
              <a:gd name="connsiteY21" fmla="*/ 67720 h 452148"/>
              <a:gd name="connsiteX22" fmla="*/ 192405 w 307657"/>
              <a:gd name="connsiteY22" fmla="*/ 80102 h 452148"/>
              <a:gd name="connsiteX23" fmla="*/ 150495 w 307657"/>
              <a:gd name="connsiteY23" fmla="*/ 80102 h 452148"/>
              <a:gd name="connsiteX24" fmla="*/ 108585 w 307657"/>
              <a:gd name="connsiteY24" fmla="*/ 80102 h 452148"/>
              <a:gd name="connsiteX25" fmla="*/ 100012 w 307657"/>
              <a:gd name="connsiteY25" fmla="*/ 67720 h 452148"/>
              <a:gd name="connsiteX26" fmla="*/ 108585 w 307657"/>
              <a:gd name="connsiteY26" fmla="*/ 54385 h 452148"/>
              <a:gd name="connsiteX27" fmla="*/ 191452 w 307657"/>
              <a:gd name="connsiteY27" fmla="*/ 54385 h 452148"/>
              <a:gd name="connsiteX28" fmla="*/ 232410 w 307657"/>
              <a:gd name="connsiteY28" fmla="*/ 38192 h 452148"/>
              <a:gd name="connsiteX29" fmla="*/ 71437 w 307657"/>
              <a:gd name="connsiteY29" fmla="*/ 38192 h 452148"/>
              <a:gd name="connsiteX30" fmla="*/ 15240 w 307657"/>
              <a:gd name="connsiteY30" fmla="*/ 95342 h 452148"/>
              <a:gd name="connsiteX31" fmla="*/ 15240 w 307657"/>
              <a:gd name="connsiteY31" fmla="*/ 312512 h 452148"/>
              <a:gd name="connsiteX32" fmla="*/ 72390 w 307657"/>
              <a:gd name="connsiteY32" fmla="*/ 369662 h 452148"/>
              <a:gd name="connsiteX33" fmla="*/ 92392 w 307657"/>
              <a:gd name="connsiteY33" fmla="*/ 369662 h 452148"/>
              <a:gd name="connsiteX34" fmla="*/ 0 w 307657"/>
              <a:gd name="connsiteY34" fmla="*/ 450625 h 452148"/>
              <a:gd name="connsiteX35" fmla="*/ 58102 w 307657"/>
              <a:gd name="connsiteY35" fmla="*/ 450625 h 452148"/>
              <a:gd name="connsiteX36" fmla="*/ 65722 w 307657"/>
              <a:gd name="connsiteY36" fmla="*/ 445862 h 452148"/>
              <a:gd name="connsiteX37" fmla="*/ 80962 w 307657"/>
              <a:gd name="connsiteY37" fmla="*/ 431575 h 452148"/>
              <a:gd name="connsiteX38" fmla="*/ 161925 w 307657"/>
              <a:gd name="connsiteY38" fmla="*/ 400142 h 452148"/>
              <a:gd name="connsiteX39" fmla="*/ 214312 w 307657"/>
              <a:gd name="connsiteY39" fmla="*/ 421097 h 452148"/>
              <a:gd name="connsiteX40" fmla="*/ 291465 w 307657"/>
              <a:gd name="connsiteY40" fmla="*/ 450625 h 452148"/>
              <a:gd name="connsiteX41" fmla="*/ 307657 w 307657"/>
              <a:gd name="connsiteY41" fmla="*/ 450625 h 452148"/>
              <a:gd name="connsiteX42" fmla="*/ 215265 w 307657"/>
              <a:gd name="connsiteY42" fmla="*/ 369662 h 452148"/>
              <a:gd name="connsiteX43" fmla="*/ 245745 w 307657"/>
              <a:gd name="connsiteY43" fmla="*/ 366805 h 452148"/>
              <a:gd name="connsiteX44" fmla="*/ 289560 w 307657"/>
              <a:gd name="connsiteY44" fmla="*/ 309655 h 452148"/>
              <a:gd name="connsiteX45" fmla="*/ 289560 w 307657"/>
              <a:gd name="connsiteY45" fmla="*/ 97247 h 452148"/>
              <a:gd name="connsiteX46" fmla="*/ 232410 w 307657"/>
              <a:gd name="connsiteY46" fmla="*/ 38192 h 452148"/>
              <a:gd name="connsiteX47" fmla="*/ 169545 w 307657"/>
              <a:gd name="connsiteY47" fmla="*/ 92 h 452148"/>
              <a:gd name="connsiteX48" fmla="*/ 159186 w 307657"/>
              <a:gd name="connsiteY48" fmla="*/ 3426 h 452148"/>
              <a:gd name="connsiteX49" fmla="*/ 154781 w 307657"/>
              <a:gd name="connsiteY49" fmla="*/ 9300 h 452148"/>
              <a:gd name="connsiteX50" fmla="*/ 150376 w 307657"/>
              <a:gd name="connsiteY50" fmla="*/ 3426 h 452148"/>
              <a:gd name="connsiteX51" fmla="*/ 140017 w 307657"/>
              <a:gd name="connsiteY51" fmla="*/ 92 h 452148"/>
              <a:gd name="connsiteX52" fmla="*/ 135213 w 307657"/>
              <a:gd name="connsiteY52" fmla="*/ 4643 h 452148"/>
              <a:gd name="connsiteX53" fmla="*/ 128230 w 307657"/>
              <a:gd name="connsiteY53" fmla="*/ 7713 h 452148"/>
              <a:gd name="connsiteX54" fmla="*/ 125752 w 307657"/>
              <a:gd name="connsiteY54" fmla="*/ 13607 h 452148"/>
              <a:gd name="connsiteX55" fmla="*/ 121920 w 307657"/>
              <a:gd name="connsiteY55" fmla="*/ 17237 h 452148"/>
              <a:gd name="connsiteX56" fmla="*/ 139065 w 307657"/>
              <a:gd name="connsiteY56" fmla="*/ 36287 h 452148"/>
              <a:gd name="connsiteX57" fmla="*/ 154781 w 307657"/>
              <a:gd name="connsiteY57" fmla="*/ 25810 h 452148"/>
              <a:gd name="connsiteX58" fmla="*/ 170497 w 307657"/>
              <a:gd name="connsiteY58" fmla="*/ 36287 h 452148"/>
              <a:gd name="connsiteX59" fmla="*/ 187642 w 307657"/>
              <a:gd name="connsiteY59" fmla="*/ 17237 h 452148"/>
              <a:gd name="connsiteX60" fmla="*/ 183810 w 307657"/>
              <a:gd name="connsiteY60" fmla="*/ 13607 h 452148"/>
              <a:gd name="connsiteX61" fmla="*/ 181332 w 307657"/>
              <a:gd name="connsiteY61" fmla="*/ 7713 h 452148"/>
              <a:gd name="connsiteX62" fmla="*/ 174349 w 307657"/>
              <a:gd name="connsiteY62" fmla="*/ 4643 h 45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07657" h="452148">
                <a:moveTo>
                  <a:pt x="233362" y="282985"/>
                </a:moveTo>
                <a:cubicBezTo>
                  <a:pt x="248602" y="282985"/>
                  <a:pt x="261937" y="296320"/>
                  <a:pt x="261937" y="311560"/>
                </a:cubicBezTo>
                <a:cubicBezTo>
                  <a:pt x="260985" y="326800"/>
                  <a:pt x="248602" y="339182"/>
                  <a:pt x="232410" y="339182"/>
                </a:cubicBezTo>
                <a:cubicBezTo>
                  <a:pt x="217170" y="338230"/>
                  <a:pt x="204787" y="325847"/>
                  <a:pt x="204787" y="310607"/>
                </a:cubicBezTo>
                <a:cubicBezTo>
                  <a:pt x="205740" y="295367"/>
                  <a:pt x="218122" y="282985"/>
                  <a:pt x="233362" y="282985"/>
                </a:cubicBezTo>
                <a:close/>
                <a:moveTo>
                  <a:pt x="72390" y="281080"/>
                </a:moveTo>
                <a:cubicBezTo>
                  <a:pt x="88582" y="281080"/>
                  <a:pt x="100965" y="293462"/>
                  <a:pt x="100965" y="309655"/>
                </a:cubicBezTo>
                <a:cubicBezTo>
                  <a:pt x="100965" y="325847"/>
                  <a:pt x="89535" y="338230"/>
                  <a:pt x="72390" y="337277"/>
                </a:cubicBezTo>
                <a:cubicBezTo>
                  <a:pt x="56197" y="337277"/>
                  <a:pt x="43815" y="323942"/>
                  <a:pt x="43815" y="308702"/>
                </a:cubicBezTo>
                <a:cubicBezTo>
                  <a:pt x="44767" y="294415"/>
                  <a:pt x="57150" y="281080"/>
                  <a:pt x="72390" y="281080"/>
                </a:cubicBezTo>
                <a:close/>
                <a:moveTo>
                  <a:pt x="231457" y="93437"/>
                </a:moveTo>
                <a:cubicBezTo>
                  <a:pt x="243840" y="93437"/>
                  <a:pt x="247650" y="97247"/>
                  <a:pt x="247650" y="109630"/>
                </a:cubicBezTo>
                <a:cubicBezTo>
                  <a:pt x="247650" y="122965"/>
                  <a:pt x="247650" y="136300"/>
                  <a:pt x="247650" y="149635"/>
                </a:cubicBezTo>
                <a:cubicBezTo>
                  <a:pt x="247650" y="160112"/>
                  <a:pt x="242887" y="164875"/>
                  <a:pt x="232410" y="164875"/>
                </a:cubicBezTo>
                <a:cubicBezTo>
                  <a:pt x="177165" y="163922"/>
                  <a:pt x="121920" y="163922"/>
                  <a:pt x="66675" y="164875"/>
                </a:cubicBezTo>
                <a:cubicBezTo>
                  <a:pt x="56197" y="164875"/>
                  <a:pt x="51435" y="160112"/>
                  <a:pt x="51435" y="149635"/>
                </a:cubicBezTo>
                <a:cubicBezTo>
                  <a:pt x="51435" y="136300"/>
                  <a:pt x="51435" y="123917"/>
                  <a:pt x="51435" y="110582"/>
                </a:cubicBezTo>
                <a:cubicBezTo>
                  <a:pt x="51435" y="96295"/>
                  <a:pt x="55245" y="93437"/>
                  <a:pt x="68580" y="93437"/>
                </a:cubicBezTo>
                <a:cubicBezTo>
                  <a:pt x="95250" y="93437"/>
                  <a:pt x="122872" y="93437"/>
                  <a:pt x="149542" y="93437"/>
                </a:cubicBezTo>
                <a:cubicBezTo>
                  <a:pt x="177165" y="93437"/>
                  <a:pt x="203835" y="93437"/>
                  <a:pt x="231457" y="93437"/>
                </a:cubicBezTo>
                <a:close/>
                <a:moveTo>
                  <a:pt x="191452" y="54385"/>
                </a:moveTo>
                <a:cubicBezTo>
                  <a:pt x="201930" y="54385"/>
                  <a:pt x="200025" y="62005"/>
                  <a:pt x="200977" y="67720"/>
                </a:cubicBezTo>
                <a:cubicBezTo>
                  <a:pt x="200977" y="74387"/>
                  <a:pt x="202882" y="80102"/>
                  <a:pt x="192405" y="80102"/>
                </a:cubicBezTo>
                <a:cubicBezTo>
                  <a:pt x="178117" y="80102"/>
                  <a:pt x="164782" y="80102"/>
                  <a:pt x="150495" y="80102"/>
                </a:cubicBezTo>
                <a:cubicBezTo>
                  <a:pt x="136207" y="80102"/>
                  <a:pt x="122872" y="79150"/>
                  <a:pt x="108585" y="80102"/>
                </a:cubicBezTo>
                <a:cubicBezTo>
                  <a:pt x="99060" y="80102"/>
                  <a:pt x="100012" y="74387"/>
                  <a:pt x="100012" y="67720"/>
                </a:cubicBezTo>
                <a:cubicBezTo>
                  <a:pt x="100012" y="62005"/>
                  <a:pt x="97155" y="54385"/>
                  <a:pt x="108585" y="54385"/>
                </a:cubicBezTo>
                <a:cubicBezTo>
                  <a:pt x="136207" y="54385"/>
                  <a:pt x="163830" y="54385"/>
                  <a:pt x="191452" y="54385"/>
                </a:cubicBezTo>
                <a:close/>
                <a:moveTo>
                  <a:pt x="232410" y="38192"/>
                </a:moveTo>
                <a:cubicBezTo>
                  <a:pt x="178117" y="37240"/>
                  <a:pt x="124777" y="37240"/>
                  <a:pt x="71437" y="38192"/>
                </a:cubicBezTo>
                <a:cubicBezTo>
                  <a:pt x="40957" y="38192"/>
                  <a:pt x="15240" y="63910"/>
                  <a:pt x="15240" y="95342"/>
                </a:cubicBezTo>
                <a:cubicBezTo>
                  <a:pt x="14287" y="167732"/>
                  <a:pt x="14287" y="240122"/>
                  <a:pt x="15240" y="312512"/>
                </a:cubicBezTo>
                <a:cubicBezTo>
                  <a:pt x="15240" y="343945"/>
                  <a:pt x="40957" y="368710"/>
                  <a:pt x="72390" y="369662"/>
                </a:cubicBezTo>
                <a:cubicBezTo>
                  <a:pt x="78105" y="369662"/>
                  <a:pt x="83820" y="369662"/>
                  <a:pt x="92392" y="369662"/>
                </a:cubicBezTo>
                <a:cubicBezTo>
                  <a:pt x="60960" y="396332"/>
                  <a:pt x="31432" y="423002"/>
                  <a:pt x="0" y="450625"/>
                </a:cubicBezTo>
                <a:cubicBezTo>
                  <a:pt x="21907" y="450625"/>
                  <a:pt x="40005" y="450625"/>
                  <a:pt x="58102" y="450625"/>
                </a:cubicBezTo>
                <a:cubicBezTo>
                  <a:pt x="60960" y="450625"/>
                  <a:pt x="63817" y="447767"/>
                  <a:pt x="65722" y="445862"/>
                </a:cubicBezTo>
                <a:cubicBezTo>
                  <a:pt x="70485" y="441100"/>
                  <a:pt x="76200" y="437290"/>
                  <a:pt x="80962" y="431575"/>
                </a:cubicBezTo>
                <a:cubicBezTo>
                  <a:pt x="101917" y="404905"/>
                  <a:pt x="128587" y="398237"/>
                  <a:pt x="161925" y="400142"/>
                </a:cubicBezTo>
                <a:cubicBezTo>
                  <a:pt x="182880" y="401095"/>
                  <a:pt x="200977" y="403952"/>
                  <a:pt x="214312" y="421097"/>
                </a:cubicBezTo>
                <a:cubicBezTo>
                  <a:pt x="234315" y="445862"/>
                  <a:pt x="260032" y="456340"/>
                  <a:pt x="291465" y="450625"/>
                </a:cubicBezTo>
                <a:cubicBezTo>
                  <a:pt x="296227" y="449672"/>
                  <a:pt x="300037" y="450625"/>
                  <a:pt x="307657" y="450625"/>
                </a:cubicBezTo>
                <a:cubicBezTo>
                  <a:pt x="275272" y="422050"/>
                  <a:pt x="245745" y="396332"/>
                  <a:pt x="215265" y="369662"/>
                </a:cubicBezTo>
                <a:cubicBezTo>
                  <a:pt x="226695" y="368710"/>
                  <a:pt x="236220" y="369662"/>
                  <a:pt x="245745" y="366805"/>
                </a:cubicBezTo>
                <a:cubicBezTo>
                  <a:pt x="272415" y="359185"/>
                  <a:pt x="289560" y="337277"/>
                  <a:pt x="289560" y="309655"/>
                </a:cubicBezTo>
                <a:cubicBezTo>
                  <a:pt x="289560" y="239170"/>
                  <a:pt x="289560" y="167732"/>
                  <a:pt x="289560" y="97247"/>
                </a:cubicBezTo>
                <a:cubicBezTo>
                  <a:pt x="289560" y="64862"/>
                  <a:pt x="264795" y="39145"/>
                  <a:pt x="232410" y="38192"/>
                </a:cubicBezTo>
                <a:close/>
                <a:moveTo>
                  <a:pt x="169545" y="92"/>
                </a:moveTo>
                <a:cubicBezTo>
                  <a:pt x="165735" y="-384"/>
                  <a:pt x="162163" y="1045"/>
                  <a:pt x="159186" y="3426"/>
                </a:cubicBezTo>
                <a:lnTo>
                  <a:pt x="154781" y="9300"/>
                </a:lnTo>
                <a:lnTo>
                  <a:pt x="150376" y="3426"/>
                </a:lnTo>
                <a:cubicBezTo>
                  <a:pt x="147399" y="1045"/>
                  <a:pt x="143827" y="-384"/>
                  <a:pt x="140017" y="92"/>
                </a:cubicBezTo>
                <a:lnTo>
                  <a:pt x="135213" y="4643"/>
                </a:lnTo>
                <a:lnTo>
                  <a:pt x="128230" y="7713"/>
                </a:lnTo>
                <a:lnTo>
                  <a:pt x="125752" y="13607"/>
                </a:lnTo>
                <a:lnTo>
                  <a:pt x="121920" y="17237"/>
                </a:lnTo>
                <a:cubicBezTo>
                  <a:pt x="120015" y="26762"/>
                  <a:pt x="129540" y="36287"/>
                  <a:pt x="139065" y="36287"/>
                </a:cubicBezTo>
                <a:lnTo>
                  <a:pt x="154781" y="25810"/>
                </a:lnTo>
                <a:lnTo>
                  <a:pt x="170497" y="36287"/>
                </a:lnTo>
                <a:cubicBezTo>
                  <a:pt x="180022" y="36287"/>
                  <a:pt x="189547" y="26762"/>
                  <a:pt x="187642" y="17237"/>
                </a:cubicBezTo>
                <a:lnTo>
                  <a:pt x="183810" y="13607"/>
                </a:lnTo>
                <a:lnTo>
                  <a:pt x="181332" y="7713"/>
                </a:lnTo>
                <a:lnTo>
                  <a:pt x="174349" y="464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F1EADF-2E2A-44C5-9399-02CC01B8C46D}"/>
              </a:ext>
            </a:extLst>
          </p:cNvPr>
          <p:cNvSpPr txBox="1"/>
          <p:nvPr/>
        </p:nvSpPr>
        <p:spPr>
          <a:xfrm>
            <a:off x="2080615" y="1853384"/>
            <a:ext cx="3292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Bank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terikat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/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kebebasan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penuh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menyalurkan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nasabah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manapun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diperkirakan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menguntungkan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sesuai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81215C-6039-4043-B556-6B1F63FE64FA}"/>
              </a:ext>
            </a:extLst>
          </p:cNvPr>
          <p:cNvSpPr txBox="1"/>
          <p:nvPr/>
        </p:nvSpPr>
        <p:spPr>
          <a:xfrm>
            <a:off x="7600491" y="1855814"/>
            <a:ext cx="329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Cocok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u/ investor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berlebih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namun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tidak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pengetahuan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luas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tentang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sektor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usaha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prosfektif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4E4420-919F-4C42-BF45-B79FDAA4E88B}"/>
              </a:ext>
            </a:extLst>
          </p:cNvPr>
          <p:cNvSpPr txBox="1"/>
          <p:nvPr/>
        </p:nvSpPr>
        <p:spPr>
          <a:xfrm>
            <a:off x="2022176" y="3531460"/>
            <a:ext cx="329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Bank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wajib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menginformasikan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nisbah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tatacara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serta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resiko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&amp; 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keuntungan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kesepakatan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tersebut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tercantum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pada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awal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aqad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548644-7642-43A2-B25C-C8EC3B8D5A26}"/>
              </a:ext>
            </a:extLst>
          </p:cNvPr>
          <p:cNvSpPr txBox="1"/>
          <p:nvPr/>
        </p:nvSpPr>
        <p:spPr>
          <a:xfrm>
            <a:off x="7600491" y="3565689"/>
            <a:ext cx="329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Untuk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bukti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penyimpanan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dapat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berupa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buku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tabungan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bilyet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deposito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1EF519-68E5-4273-9FEE-730F6AA93D59}"/>
              </a:ext>
            </a:extLst>
          </p:cNvPr>
          <p:cNvGrpSpPr/>
          <p:nvPr/>
        </p:nvGrpSpPr>
        <p:grpSpPr>
          <a:xfrm>
            <a:off x="2090112" y="2784228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26" name="Freeform: Shape 60">
              <a:extLst>
                <a:ext uri="{FF2B5EF4-FFF2-40B4-BE49-F238E27FC236}">
                  <a16:creationId xmlns:a16="http://schemas.microsoft.com/office/drawing/2014/main" id="{21416A90-AE75-45CD-82A7-808755B8D1A9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61">
              <a:extLst>
                <a:ext uri="{FF2B5EF4-FFF2-40B4-BE49-F238E27FC236}">
                  <a16:creationId xmlns:a16="http://schemas.microsoft.com/office/drawing/2014/main" id="{4C40309B-7907-44B1-893F-0C06A23266EF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2">
              <a:extLst>
                <a:ext uri="{FF2B5EF4-FFF2-40B4-BE49-F238E27FC236}">
                  <a16:creationId xmlns:a16="http://schemas.microsoft.com/office/drawing/2014/main" id="{814862B4-CCCC-4991-A507-D3DC5211CC66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63">
              <a:extLst>
                <a:ext uri="{FF2B5EF4-FFF2-40B4-BE49-F238E27FC236}">
                  <a16:creationId xmlns:a16="http://schemas.microsoft.com/office/drawing/2014/main" id="{973345C1-4102-4EB4-853F-867A4D2EEEEF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64">
              <a:extLst>
                <a:ext uri="{FF2B5EF4-FFF2-40B4-BE49-F238E27FC236}">
                  <a16:creationId xmlns:a16="http://schemas.microsoft.com/office/drawing/2014/main" id="{995D8CDC-B2E3-461B-9729-383EA2FE5E1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65">
              <a:extLst>
                <a:ext uri="{FF2B5EF4-FFF2-40B4-BE49-F238E27FC236}">
                  <a16:creationId xmlns:a16="http://schemas.microsoft.com/office/drawing/2014/main" id="{62B5DEB2-22F0-4217-8CA1-799941DF2627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66">
              <a:extLst>
                <a:ext uri="{FF2B5EF4-FFF2-40B4-BE49-F238E27FC236}">
                  <a16:creationId xmlns:a16="http://schemas.microsoft.com/office/drawing/2014/main" id="{3B97CE6F-575A-4277-9D07-8C61C60D67BF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67">
              <a:extLst>
                <a:ext uri="{FF2B5EF4-FFF2-40B4-BE49-F238E27FC236}">
                  <a16:creationId xmlns:a16="http://schemas.microsoft.com/office/drawing/2014/main" id="{81D97D64-2761-42F0-A031-596536A718ED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68">
              <a:extLst>
                <a:ext uri="{FF2B5EF4-FFF2-40B4-BE49-F238E27FC236}">
                  <a16:creationId xmlns:a16="http://schemas.microsoft.com/office/drawing/2014/main" id="{A42DCB7E-995D-421F-8E2F-07F4A53FD0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69">
              <a:extLst>
                <a:ext uri="{FF2B5EF4-FFF2-40B4-BE49-F238E27FC236}">
                  <a16:creationId xmlns:a16="http://schemas.microsoft.com/office/drawing/2014/main" id="{8B8538BE-62AC-40D7-BC6D-E0BD63988B2B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A5D152-302E-4CDE-A2D9-D47151AFB0D7}"/>
              </a:ext>
            </a:extLst>
          </p:cNvPr>
          <p:cNvGrpSpPr/>
          <p:nvPr/>
        </p:nvGrpSpPr>
        <p:grpSpPr>
          <a:xfrm>
            <a:off x="7668429" y="4288058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37" name="Freeform: Shape 72">
              <a:extLst>
                <a:ext uri="{FF2B5EF4-FFF2-40B4-BE49-F238E27FC236}">
                  <a16:creationId xmlns:a16="http://schemas.microsoft.com/office/drawing/2014/main" id="{88CE8B82-0440-40B5-8EAA-5E51DD7205BF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73">
              <a:extLst>
                <a:ext uri="{FF2B5EF4-FFF2-40B4-BE49-F238E27FC236}">
                  <a16:creationId xmlns:a16="http://schemas.microsoft.com/office/drawing/2014/main" id="{62202927-68BB-4246-9A7E-DBB6A9AA3A3D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74">
              <a:extLst>
                <a:ext uri="{FF2B5EF4-FFF2-40B4-BE49-F238E27FC236}">
                  <a16:creationId xmlns:a16="http://schemas.microsoft.com/office/drawing/2014/main" id="{DD981636-A865-455C-A371-90ACA95844DB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75">
              <a:extLst>
                <a:ext uri="{FF2B5EF4-FFF2-40B4-BE49-F238E27FC236}">
                  <a16:creationId xmlns:a16="http://schemas.microsoft.com/office/drawing/2014/main" id="{A399253E-E243-4707-A94F-84EB615799A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76">
              <a:extLst>
                <a:ext uri="{FF2B5EF4-FFF2-40B4-BE49-F238E27FC236}">
                  <a16:creationId xmlns:a16="http://schemas.microsoft.com/office/drawing/2014/main" id="{DEA029F6-0920-4A7D-A4CA-83820DB8E124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77">
              <a:extLst>
                <a:ext uri="{FF2B5EF4-FFF2-40B4-BE49-F238E27FC236}">
                  <a16:creationId xmlns:a16="http://schemas.microsoft.com/office/drawing/2014/main" id="{7A4ACC42-D6CA-4599-A2DF-BBC7DB228356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1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78">
              <a:extLst>
                <a:ext uri="{FF2B5EF4-FFF2-40B4-BE49-F238E27FC236}">
                  <a16:creationId xmlns:a16="http://schemas.microsoft.com/office/drawing/2014/main" id="{F5F91310-F13B-430B-A669-41354CF4F2D5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79">
              <a:extLst>
                <a:ext uri="{FF2B5EF4-FFF2-40B4-BE49-F238E27FC236}">
                  <a16:creationId xmlns:a16="http://schemas.microsoft.com/office/drawing/2014/main" id="{0C67AD0D-61D9-453B-823C-7EADADF40DFF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80">
              <a:extLst>
                <a:ext uri="{FF2B5EF4-FFF2-40B4-BE49-F238E27FC236}">
                  <a16:creationId xmlns:a16="http://schemas.microsoft.com/office/drawing/2014/main" id="{3281255B-69FD-4AEA-923F-C5DEAD8DFA37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1">
              <a:extLst>
                <a:ext uri="{FF2B5EF4-FFF2-40B4-BE49-F238E27FC236}">
                  <a16:creationId xmlns:a16="http://schemas.microsoft.com/office/drawing/2014/main" id="{926B71A8-C448-42F7-812E-29313712A7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2F1AC7-4C27-431A-B0EF-F3729056BA71}"/>
              </a:ext>
            </a:extLst>
          </p:cNvPr>
          <p:cNvGrpSpPr/>
          <p:nvPr/>
        </p:nvGrpSpPr>
        <p:grpSpPr>
          <a:xfrm>
            <a:off x="7668429" y="2597848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48" name="Freeform: Shape 83">
              <a:extLst>
                <a:ext uri="{FF2B5EF4-FFF2-40B4-BE49-F238E27FC236}">
                  <a16:creationId xmlns:a16="http://schemas.microsoft.com/office/drawing/2014/main" id="{7CD1F52E-6136-462D-A39E-B49293D5DEC0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84">
              <a:extLst>
                <a:ext uri="{FF2B5EF4-FFF2-40B4-BE49-F238E27FC236}">
                  <a16:creationId xmlns:a16="http://schemas.microsoft.com/office/drawing/2014/main" id="{F050E85C-B003-4BA3-AE2C-82E809E3257B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85">
              <a:extLst>
                <a:ext uri="{FF2B5EF4-FFF2-40B4-BE49-F238E27FC236}">
                  <a16:creationId xmlns:a16="http://schemas.microsoft.com/office/drawing/2014/main" id="{0C7BD3EE-CA32-4F71-975B-7E55269012E0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86">
              <a:extLst>
                <a:ext uri="{FF2B5EF4-FFF2-40B4-BE49-F238E27FC236}">
                  <a16:creationId xmlns:a16="http://schemas.microsoft.com/office/drawing/2014/main" id="{AD5FDB72-2278-4CB3-83E7-A95B4C9289E0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87">
              <a:extLst>
                <a:ext uri="{FF2B5EF4-FFF2-40B4-BE49-F238E27FC236}">
                  <a16:creationId xmlns:a16="http://schemas.microsoft.com/office/drawing/2014/main" id="{D6D55252-1522-4E3F-8A54-E352ACE20E36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88">
              <a:extLst>
                <a:ext uri="{FF2B5EF4-FFF2-40B4-BE49-F238E27FC236}">
                  <a16:creationId xmlns:a16="http://schemas.microsoft.com/office/drawing/2014/main" id="{CB54E7CA-8AC6-46D4-A724-1EA4760CAEB4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89">
              <a:extLst>
                <a:ext uri="{FF2B5EF4-FFF2-40B4-BE49-F238E27FC236}">
                  <a16:creationId xmlns:a16="http://schemas.microsoft.com/office/drawing/2014/main" id="{71D949F8-EB8A-4C3D-BCED-E792700BEBC6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90">
              <a:extLst>
                <a:ext uri="{FF2B5EF4-FFF2-40B4-BE49-F238E27FC236}">
                  <a16:creationId xmlns:a16="http://schemas.microsoft.com/office/drawing/2014/main" id="{5BAF77E1-D940-4027-9919-C9DC314E5629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91">
              <a:extLst>
                <a:ext uri="{FF2B5EF4-FFF2-40B4-BE49-F238E27FC236}">
                  <a16:creationId xmlns:a16="http://schemas.microsoft.com/office/drawing/2014/main" id="{C76BCEB8-265D-42C6-A95B-493A68530C35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92">
              <a:extLst>
                <a:ext uri="{FF2B5EF4-FFF2-40B4-BE49-F238E27FC236}">
                  <a16:creationId xmlns:a16="http://schemas.microsoft.com/office/drawing/2014/main" id="{98F1D37F-1C88-4E26-B7DF-6E04536200DF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CEA318-F6AB-4FA5-B5B3-6245EC69750E}"/>
              </a:ext>
            </a:extLst>
          </p:cNvPr>
          <p:cNvGrpSpPr/>
          <p:nvPr/>
        </p:nvGrpSpPr>
        <p:grpSpPr>
          <a:xfrm>
            <a:off x="2090112" y="4253829"/>
            <a:ext cx="3224444" cy="337122"/>
            <a:chOff x="2319104" y="2878979"/>
            <a:chExt cx="4224402" cy="441670"/>
          </a:xfrm>
          <a:solidFill>
            <a:schemeClr val="bg1">
              <a:lumMod val="85000"/>
            </a:schemeClr>
          </a:solidFill>
        </p:grpSpPr>
        <p:sp>
          <p:nvSpPr>
            <p:cNvPr id="59" name="Freeform: Shape 94">
              <a:extLst>
                <a:ext uri="{FF2B5EF4-FFF2-40B4-BE49-F238E27FC236}">
                  <a16:creationId xmlns:a16="http://schemas.microsoft.com/office/drawing/2014/main" id="{EF930E28-AAE8-412D-AE9C-E1C62ADE473D}"/>
                </a:ext>
              </a:extLst>
            </p:cNvPr>
            <p:cNvSpPr/>
            <p:nvPr/>
          </p:nvSpPr>
          <p:spPr>
            <a:xfrm>
              <a:off x="2319104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95">
              <a:extLst>
                <a:ext uri="{FF2B5EF4-FFF2-40B4-BE49-F238E27FC236}">
                  <a16:creationId xmlns:a16="http://schemas.microsoft.com/office/drawing/2014/main" id="{8BECB68E-807A-4823-B4F7-927153D455AE}"/>
                </a:ext>
              </a:extLst>
            </p:cNvPr>
            <p:cNvSpPr/>
            <p:nvPr/>
          </p:nvSpPr>
          <p:spPr>
            <a:xfrm>
              <a:off x="2752975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96">
              <a:extLst>
                <a:ext uri="{FF2B5EF4-FFF2-40B4-BE49-F238E27FC236}">
                  <a16:creationId xmlns:a16="http://schemas.microsoft.com/office/drawing/2014/main" id="{7C8BA2C3-5416-4F62-8F76-90D92CA95DA1}"/>
                </a:ext>
              </a:extLst>
            </p:cNvPr>
            <p:cNvSpPr/>
            <p:nvPr/>
          </p:nvSpPr>
          <p:spPr>
            <a:xfrm>
              <a:off x="3186846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accent2"/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97">
              <a:extLst>
                <a:ext uri="{FF2B5EF4-FFF2-40B4-BE49-F238E27FC236}">
                  <a16:creationId xmlns:a16="http://schemas.microsoft.com/office/drawing/2014/main" id="{B71837B8-A8AF-4138-BEAD-324A179D386B}"/>
                </a:ext>
              </a:extLst>
            </p:cNvPr>
            <p:cNvSpPr/>
            <p:nvPr/>
          </p:nvSpPr>
          <p:spPr>
            <a:xfrm>
              <a:off x="3620717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98">
              <a:extLst>
                <a:ext uri="{FF2B5EF4-FFF2-40B4-BE49-F238E27FC236}">
                  <a16:creationId xmlns:a16="http://schemas.microsoft.com/office/drawing/2014/main" id="{CEF89D8C-C593-4666-92D5-207FD3B8CDDA}"/>
                </a:ext>
              </a:extLst>
            </p:cNvPr>
            <p:cNvSpPr/>
            <p:nvPr/>
          </p:nvSpPr>
          <p:spPr>
            <a:xfrm>
              <a:off x="4054588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99">
              <a:extLst>
                <a:ext uri="{FF2B5EF4-FFF2-40B4-BE49-F238E27FC236}">
                  <a16:creationId xmlns:a16="http://schemas.microsoft.com/office/drawing/2014/main" id="{DDB00A55-6039-4F92-90B6-8FD1B2251EC9}"/>
                </a:ext>
              </a:extLst>
            </p:cNvPr>
            <p:cNvSpPr/>
            <p:nvPr/>
          </p:nvSpPr>
          <p:spPr>
            <a:xfrm>
              <a:off x="4488459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00">
              <a:extLst>
                <a:ext uri="{FF2B5EF4-FFF2-40B4-BE49-F238E27FC236}">
                  <a16:creationId xmlns:a16="http://schemas.microsoft.com/office/drawing/2014/main" id="{766D4BB9-5510-4D53-8586-44FE6B19FC1B}"/>
                </a:ext>
              </a:extLst>
            </p:cNvPr>
            <p:cNvSpPr/>
            <p:nvPr/>
          </p:nvSpPr>
          <p:spPr>
            <a:xfrm>
              <a:off x="4922330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01">
              <a:extLst>
                <a:ext uri="{FF2B5EF4-FFF2-40B4-BE49-F238E27FC236}">
                  <a16:creationId xmlns:a16="http://schemas.microsoft.com/office/drawing/2014/main" id="{48212C10-DD0A-4841-8005-E8951CBD4322}"/>
                </a:ext>
              </a:extLst>
            </p:cNvPr>
            <p:cNvSpPr/>
            <p:nvPr/>
          </p:nvSpPr>
          <p:spPr>
            <a:xfrm>
              <a:off x="5356201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02">
              <a:extLst>
                <a:ext uri="{FF2B5EF4-FFF2-40B4-BE49-F238E27FC236}">
                  <a16:creationId xmlns:a16="http://schemas.microsoft.com/office/drawing/2014/main" id="{0283D8D9-204A-40F3-95A7-52732805CB2A}"/>
                </a:ext>
              </a:extLst>
            </p:cNvPr>
            <p:cNvSpPr/>
            <p:nvPr/>
          </p:nvSpPr>
          <p:spPr>
            <a:xfrm>
              <a:off x="5790072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03">
              <a:extLst>
                <a:ext uri="{FF2B5EF4-FFF2-40B4-BE49-F238E27FC236}">
                  <a16:creationId xmlns:a16="http://schemas.microsoft.com/office/drawing/2014/main" id="{32510CCD-7B74-40C8-B52E-0662ED7079FD}"/>
                </a:ext>
              </a:extLst>
            </p:cNvPr>
            <p:cNvSpPr/>
            <p:nvPr/>
          </p:nvSpPr>
          <p:spPr>
            <a:xfrm>
              <a:off x="6223943" y="2878979"/>
              <a:ext cx="319563" cy="441670"/>
            </a:xfrm>
            <a:custGeom>
              <a:avLst/>
              <a:gdLst>
                <a:gd name="connsiteX0" fmla="*/ 160433 w 319563"/>
                <a:gd name="connsiteY0" fmla="*/ 111212 h 441670"/>
                <a:gd name="connsiteX1" fmla="*/ 96079 w 319563"/>
                <a:gd name="connsiteY1" fmla="*/ 170088 h 441670"/>
                <a:gd name="connsiteX2" fmla="*/ 160433 w 319563"/>
                <a:gd name="connsiteY2" fmla="*/ 233072 h 441670"/>
                <a:gd name="connsiteX3" fmla="*/ 223417 w 319563"/>
                <a:gd name="connsiteY3" fmla="*/ 170088 h 441670"/>
                <a:gd name="connsiteX4" fmla="*/ 160433 w 319563"/>
                <a:gd name="connsiteY4" fmla="*/ 111212 h 441670"/>
                <a:gd name="connsiteX5" fmla="*/ 152560 w 319563"/>
                <a:gd name="connsiteY5" fmla="*/ 134 h 441670"/>
                <a:gd name="connsiteX6" fmla="*/ 237109 w 319563"/>
                <a:gd name="connsiteY6" fmla="*/ 20843 h 441670"/>
                <a:gd name="connsiteX7" fmla="*/ 319262 w 319563"/>
                <a:gd name="connsiteY7" fmla="*/ 167350 h 441670"/>
                <a:gd name="connsiteX8" fmla="*/ 290508 w 319563"/>
                <a:gd name="connsiteY8" fmla="*/ 256349 h 441670"/>
                <a:gd name="connsiteX9" fmla="*/ 172755 w 319563"/>
                <a:gd name="connsiteY9" fmla="*/ 431609 h 441670"/>
                <a:gd name="connsiteX10" fmla="*/ 149479 w 319563"/>
                <a:gd name="connsiteY10" fmla="*/ 434347 h 441670"/>
                <a:gd name="connsiteX11" fmla="*/ 13926 w 319563"/>
                <a:gd name="connsiteY11" fmla="*/ 220749 h 441670"/>
                <a:gd name="connsiteX12" fmla="*/ 70064 w 319563"/>
                <a:gd name="connsiteY12" fmla="*/ 27689 h 441670"/>
                <a:gd name="connsiteX13" fmla="*/ 152560 w 319563"/>
                <a:gd name="connsiteY13" fmla="*/ 134 h 4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9563" h="441670">
                  <a:moveTo>
                    <a:pt x="160433" y="111212"/>
                  </a:moveTo>
                  <a:cubicBezTo>
                    <a:pt x="123464" y="109842"/>
                    <a:pt x="96079" y="135858"/>
                    <a:pt x="96079" y="170088"/>
                  </a:cubicBezTo>
                  <a:cubicBezTo>
                    <a:pt x="96079" y="202949"/>
                    <a:pt x="126203" y="233072"/>
                    <a:pt x="160433" y="233072"/>
                  </a:cubicBezTo>
                  <a:cubicBezTo>
                    <a:pt x="193294" y="233072"/>
                    <a:pt x="223417" y="202949"/>
                    <a:pt x="223417" y="170088"/>
                  </a:cubicBezTo>
                  <a:cubicBezTo>
                    <a:pt x="223417" y="137227"/>
                    <a:pt x="194664" y="111212"/>
                    <a:pt x="160433" y="111212"/>
                  </a:cubicBezTo>
                  <a:close/>
                  <a:moveTo>
                    <a:pt x="152560" y="134"/>
                  </a:moveTo>
                  <a:cubicBezTo>
                    <a:pt x="180629" y="-1064"/>
                    <a:pt x="209040" y="5782"/>
                    <a:pt x="237109" y="20843"/>
                  </a:cubicBezTo>
                  <a:cubicBezTo>
                    <a:pt x="291877" y="49597"/>
                    <a:pt x="317892" y="96150"/>
                    <a:pt x="319262" y="167350"/>
                  </a:cubicBezTo>
                  <a:cubicBezTo>
                    <a:pt x="322000" y="196103"/>
                    <a:pt x="305569" y="226226"/>
                    <a:pt x="290508" y="256349"/>
                  </a:cubicBezTo>
                  <a:cubicBezTo>
                    <a:pt x="257647" y="319333"/>
                    <a:pt x="216570" y="375471"/>
                    <a:pt x="172755" y="431609"/>
                  </a:cubicBezTo>
                  <a:cubicBezTo>
                    <a:pt x="165909" y="439824"/>
                    <a:pt x="160432" y="448039"/>
                    <a:pt x="149479" y="434347"/>
                  </a:cubicBezTo>
                  <a:cubicBezTo>
                    <a:pt x="98818" y="367256"/>
                    <a:pt x="46787" y="300164"/>
                    <a:pt x="13926" y="220749"/>
                  </a:cubicBezTo>
                  <a:cubicBezTo>
                    <a:pt x="-17566" y="146811"/>
                    <a:pt x="5711" y="70135"/>
                    <a:pt x="70064" y="27689"/>
                  </a:cubicBezTo>
                  <a:cubicBezTo>
                    <a:pt x="96764" y="10574"/>
                    <a:pt x="124491" y="1332"/>
                    <a:pt x="152560" y="134"/>
                  </a:cubicBezTo>
                  <a:close/>
                </a:path>
              </a:pathLst>
            </a:custGeom>
            <a:grpFill/>
            <a:ln w="13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793118" y="51852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 err="1">
                <a:cs typeface="Arial" pitchFamily="34" charset="0"/>
              </a:rPr>
              <a:t>AplikasiPerbankan</a:t>
            </a:r>
            <a:r>
              <a:rPr lang="en-US" sz="1200" b="1" dirty="0">
                <a:cs typeface="Arial" pitchFamily="34" charset="0"/>
              </a:rPr>
              <a:t>:</a:t>
            </a:r>
          </a:p>
          <a:p>
            <a:r>
              <a:rPr lang="en-US" sz="1200" b="1" dirty="0">
                <a:cs typeface="Arial" pitchFamily="34" charset="0"/>
              </a:rPr>
              <a:t>•Tabungan </a:t>
            </a:r>
            <a:r>
              <a:rPr lang="en-US" sz="1200" b="1" dirty="0" err="1">
                <a:cs typeface="Arial" pitchFamily="34" charset="0"/>
              </a:rPr>
              <a:t>mudharabah</a:t>
            </a:r>
            <a:r>
              <a:rPr lang="id-ID" sz="1200" b="1" dirty="0">
                <a:cs typeface="Arial" pitchFamily="34" charset="0"/>
              </a:rPr>
              <a:t> </a:t>
            </a:r>
            <a:r>
              <a:rPr lang="en-US" sz="1200" b="1" dirty="0">
                <a:cs typeface="Arial" pitchFamily="34" charset="0"/>
              </a:rPr>
              <a:t>(Tab. </a:t>
            </a:r>
            <a:r>
              <a:rPr lang="en-US" sz="1200" b="1" dirty="0" err="1">
                <a:cs typeface="Arial" pitchFamily="34" charset="0"/>
              </a:rPr>
              <a:t>Berjangka</a:t>
            </a:r>
            <a:r>
              <a:rPr lang="en-US" sz="1200" b="1" dirty="0">
                <a:cs typeface="Arial" pitchFamily="34" charset="0"/>
              </a:rPr>
              <a:t>) :Tabungan haji, Tab </a:t>
            </a:r>
            <a:r>
              <a:rPr lang="en-US" sz="1200" b="1" dirty="0" err="1">
                <a:cs typeface="Arial" pitchFamily="34" charset="0"/>
              </a:rPr>
              <a:t>qurban</a:t>
            </a:r>
            <a:r>
              <a:rPr lang="en-US" sz="1200" b="1" dirty="0">
                <a:cs typeface="Arial" pitchFamily="34" charset="0"/>
              </a:rPr>
              <a:t>, Tab </a:t>
            </a:r>
            <a:r>
              <a:rPr lang="en-US" sz="1200" b="1" dirty="0" err="1">
                <a:cs typeface="Arial" pitchFamily="34" charset="0"/>
              </a:rPr>
              <a:t>pendidikan</a:t>
            </a:r>
            <a:r>
              <a:rPr lang="en-US" sz="1200" b="1" dirty="0">
                <a:cs typeface="Arial" pitchFamily="34" charset="0"/>
              </a:rPr>
              <a:t>.</a:t>
            </a:r>
          </a:p>
          <a:p>
            <a:r>
              <a:rPr lang="en-US" sz="1200" b="1" dirty="0">
                <a:cs typeface="Arial" pitchFamily="34" charset="0"/>
              </a:rPr>
              <a:t>•</a:t>
            </a:r>
            <a:r>
              <a:rPr lang="en-US" sz="1200" b="1" dirty="0" err="1">
                <a:cs typeface="Arial" pitchFamily="34" charset="0"/>
              </a:rPr>
              <a:t>Deposito</a:t>
            </a:r>
            <a:r>
              <a:rPr lang="en-US" sz="1200" b="1" dirty="0">
                <a:cs typeface="Arial" pitchFamily="34" charset="0"/>
              </a:rPr>
              <a:t> </a:t>
            </a:r>
            <a:r>
              <a:rPr lang="en-US" sz="1200" b="1" dirty="0" err="1">
                <a:cs typeface="Arial" pitchFamily="34" charset="0"/>
              </a:rPr>
              <a:t>mudharabah</a:t>
            </a:r>
            <a:endParaRPr lang="en-US" sz="12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79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71338"/>
            <a:ext cx="12207499" cy="6686662"/>
            <a:chOff x="0" y="171338"/>
            <a:chExt cx="12207499" cy="66866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7535EF-6A72-4549-A829-E6D15980B02C}"/>
                </a:ext>
              </a:extLst>
            </p:cNvPr>
            <p:cNvSpPr/>
            <p:nvPr/>
          </p:nvSpPr>
          <p:spPr>
            <a:xfrm>
              <a:off x="0" y="6214820"/>
              <a:ext cx="8446576" cy="64318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EKONOMI DAN BISNIS SYARIAH</a:t>
              </a:r>
              <a:endParaRPr lang="id-ID" sz="14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50E33A-5A8F-426B-9D46-FE93BBC998EE}"/>
                </a:ext>
              </a:extLst>
            </p:cNvPr>
            <p:cNvSpPr/>
            <p:nvPr/>
          </p:nvSpPr>
          <p:spPr>
            <a:xfrm>
              <a:off x="8446577" y="6214820"/>
              <a:ext cx="3760922" cy="643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latin typeface="Arial Black" panose="020B0A04020102020204" pitchFamily="34" charset="0"/>
                </a:rPr>
                <a:t>Ieki.upi.edu</a:t>
              </a:r>
              <a:endParaRPr lang="id-ID" sz="1400" dirty="0"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A252F7-484F-42E9-AEF6-1FB9F707B778}"/>
                </a:ext>
              </a:extLst>
            </p:cNvPr>
            <p:cNvGrpSpPr/>
            <p:nvPr/>
          </p:nvGrpSpPr>
          <p:grpSpPr>
            <a:xfrm>
              <a:off x="10464117" y="171338"/>
              <a:ext cx="1495409" cy="593852"/>
              <a:chOff x="4572001" y="1093721"/>
              <a:chExt cx="1495409" cy="59385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C1D7BB-4E83-437E-89D8-033170E4E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1" y="1093721"/>
                <a:ext cx="593852" cy="5938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4DF5991-D49E-495F-AE4E-70827F4106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9491"/>
              <a:stretch/>
            </p:blipFill>
            <p:spPr>
              <a:xfrm>
                <a:off x="5277971" y="1110073"/>
                <a:ext cx="789439" cy="576356"/>
              </a:xfrm>
              <a:prstGeom prst="rect">
                <a:avLst/>
              </a:prstGeom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1483633" y="301481"/>
            <a:ext cx="827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Jenis-Jenis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Mudharabah</a:t>
            </a:r>
            <a:r>
              <a:rPr lang="en-ID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Muqayyadah</a:t>
            </a:r>
            <a:endParaRPr lang="en-US" sz="1600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EC536C4-C942-4F61-B841-46F54858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295621"/>
              </p:ext>
            </p:extLst>
          </p:nvPr>
        </p:nvGraphicFramePr>
        <p:xfrm>
          <a:off x="280024" y="4593397"/>
          <a:ext cx="3953459" cy="157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Freeform 8">
            <a:extLst>
              <a:ext uri="{FF2B5EF4-FFF2-40B4-BE49-F238E27FC236}">
                <a16:creationId xmlns:a16="http://schemas.microsoft.com/office/drawing/2014/main" id="{495E7A6F-B574-4BE4-B429-3910CA2B997E}"/>
              </a:ext>
            </a:extLst>
          </p:cNvPr>
          <p:cNvSpPr>
            <a:spLocks noChangeAspect="1"/>
          </p:cNvSpPr>
          <p:nvPr/>
        </p:nvSpPr>
        <p:spPr>
          <a:xfrm flipH="1">
            <a:off x="9161292" y="3491834"/>
            <a:ext cx="1096768" cy="59092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9AA61-19CC-462A-86F2-9B5B95EEE8F3}"/>
              </a:ext>
            </a:extLst>
          </p:cNvPr>
          <p:cNvSpPr txBox="1"/>
          <p:nvPr/>
        </p:nvSpPr>
        <p:spPr>
          <a:xfrm>
            <a:off x="8779001" y="1647511"/>
            <a:ext cx="2819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cs typeface="Arial" pitchFamily="34" charset="0"/>
              </a:rPr>
              <a:t>Bank Terikat dengan batasan &amp; persyaratan dari nasabah/investor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713C0D-1554-421C-B982-C3A8C8025515}"/>
              </a:ext>
            </a:extLst>
          </p:cNvPr>
          <p:cNvSpPr txBox="1"/>
          <p:nvPr/>
        </p:nvSpPr>
        <p:spPr>
          <a:xfrm>
            <a:off x="8767127" y="2768853"/>
            <a:ext cx="281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Batasan</a:t>
            </a:r>
            <a:r>
              <a:rPr lang="en-US" sz="1200" dirty="0"/>
              <a:t> yang </a:t>
            </a:r>
            <a:r>
              <a:rPr lang="en-US" sz="1200" dirty="0" err="1"/>
              <a:t>ditentukan</a:t>
            </a:r>
            <a:r>
              <a:rPr lang="en-US" sz="1200" dirty="0"/>
              <a:t> investor </a:t>
            </a:r>
            <a:r>
              <a:rPr lang="en-US" sz="1200" dirty="0" err="1"/>
              <a:t>yaitu</a:t>
            </a:r>
            <a:r>
              <a:rPr lang="en-US" sz="1200" dirty="0"/>
              <a:t>, </a:t>
            </a:r>
            <a:r>
              <a:rPr lang="en-US" sz="1200" dirty="0" err="1"/>
              <a:t>dananya</a:t>
            </a:r>
            <a:r>
              <a:rPr lang="en-US" sz="1200" dirty="0"/>
              <a:t> </a:t>
            </a:r>
            <a:r>
              <a:rPr lang="en-US" sz="1200" dirty="0" err="1"/>
              <a:t>ditentukan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, </a:t>
            </a:r>
            <a:r>
              <a:rPr lang="en-US" sz="1200" dirty="0" err="1"/>
              <a:t>waktu</a:t>
            </a:r>
            <a:r>
              <a:rPr lang="en-US" sz="1200" dirty="0"/>
              <a:t>, </a:t>
            </a:r>
            <a:r>
              <a:rPr lang="en-US" sz="1200" dirty="0" err="1"/>
              <a:t>tempat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pengusaha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2ECF94-97E7-4B5E-AA7B-12FC6C981766}"/>
              </a:ext>
            </a:extLst>
          </p:cNvPr>
          <p:cNvSpPr txBox="1"/>
          <p:nvPr/>
        </p:nvSpPr>
        <p:spPr>
          <a:xfrm>
            <a:off x="8767124" y="4051327"/>
            <a:ext cx="281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Bank </a:t>
            </a:r>
            <a:r>
              <a:rPr lang="en-US" sz="1200" dirty="0" err="1"/>
              <a:t>syariah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menetapkan</a:t>
            </a:r>
            <a:r>
              <a:rPr lang="en-US" sz="1200" dirty="0"/>
              <a:t> </a:t>
            </a:r>
            <a:r>
              <a:rPr lang="en-US" sz="1200" dirty="0" err="1"/>
              <a:t>nisbah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disepakati</a:t>
            </a:r>
            <a:r>
              <a:rPr lang="en-US" sz="1200" dirty="0"/>
              <a:t> </a:t>
            </a:r>
            <a:r>
              <a:rPr lang="en-US" sz="1200" dirty="0" err="1"/>
              <a:t>dimuka</a:t>
            </a:r>
            <a:endParaRPr lang="en-US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F673EA-7EDA-4B14-B277-D99AE7D72234}"/>
              </a:ext>
            </a:extLst>
          </p:cNvPr>
          <p:cNvSpPr txBox="1"/>
          <p:nvPr/>
        </p:nvSpPr>
        <p:spPr>
          <a:xfrm>
            <a:off x="8720887" y="4956278"/>
            <a:ext cx="281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Cocok</a:t>
            </a:r>
            <a:r>
              <a:rPr lang="en-US" sz="1200" dirty="0"/>
              <a:t> u/ investor </a:t>
            </a:r>
            <a:r>
              <a:rPr lang="en-US" sz="1200" dirty="0" err="1"/>
              <a:t>yg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dana</a:t>
            </a:r>
            <a:r>
              <a:rPr lang="en-US" sz="1200" dirty="0"/>
              <a:t> </a:t>
            </a:r>
            <a:r>
              <a:rPr lang="en-US" sz="1200" dirty="0" err="1"/>
              <a:t>berlebih</a:t>
            </a:r>
            <a:r>
              <a:rPr lang="en-US" sz="1200" dirty="0"/>
              <a:t> (</a:t>
            </a:r>
            <a:r>
              <a:rPr lang="en-US" sz="1200" dirty="0" err="1"/>
              <a:t>milioner</a:t>
            </a:r>
            <a:r>
              <a:rPr lang="en-US" sz="1200" dirty="0"/>
              <a:t>),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pengetahuan</a:t>
            </a:r>
            <a:r>
              <a:rPr lang="en-US" sz="1200" dirty="0"/>
              <a:t> </a:t>
            </a:r>
            <a:r>
              <a:rPr lang="en-US" sz="1200" dirty="0" err="1"/>
              <a:t>luas</a:t>
            </a:r>
            <a:r>
              <a:rPr lang="en-US" sz="1200" dirty="0"/>
              <a:t>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sektor</a:t>
            </a:r>
            <a:r>
              <a:rPr lang="en-US" sz="1200" dirty="0"/>
              <a:t> </a:t>
            </a:r>
            <a:r>
              <a:rPr lang="en-US" sz="1200" dirty="0" err="1"/>
              <a:t>usaha</a:t>
            </a:r>
            <a:r>
              <a:rPr lang="en-US" sz="1200" dirty="0"/>
              <a:t> yang </a:t>
            </a:r>
            <a:r>
              <a:rPr lang="en-US" sz="1200" dirty="0" err="1"/>
              <a:t>prosfektif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membutuhkan</a:t>
            </a:r>
            <a:r>
              <a:rPr lang="en-US" sz="1200" dirty="0"/>
              <a:t> </a:t>
            </a:r>
            <a:r>
              <a:rPr lang="en-US" sz="1200" dirty="0" err="1"/>
              <a:t>perantara</a:t>
            </a:r>
            <a:r>
              <a:rPr lang="en-US" sz="1200" dirty="0"/>
              <a:t> bank </a:t>
            </a:r>
            <a:r>
              <a:rPr lang="en-US" sz="1200" dirty="0" err="1"/>
              <a:t>yg</a:t>
            </a:r>
            <a:r>
              <a:rPr lang="en-US" sz="1200" dirty="0"/>
              <a:t> </a:t>
            </a:r>
            <a:r>
              <a:rPr lang="en-US" sz="1200" dirty="0" err="1"/>
              <a:t>profesional-amanah</a:t>
            </a:r>
            <a:endParaRPr lang="en-US" sz="1200" dirty="0"/>
          </a:p>
          <a:p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23" name="Rectangle: Rounded Corners 42">
            <a:extLst>
              <a:ext uri="{FF2B5EF4-FFF2-40B4-BE49-F238E27FC236}">
                <a16:creationId xmlns:a16="http://schemas.microsoft.com/office/drawing/2014/main" id="{82D3E416-3125-4514-BD14-40F85B62B6C8}"/>
              </a:ext>
            </a:extLst>
          </p:cNvPr>
          <p:cNvSpPr/>
          <p:nvPr/>
        </p:nvSpPr>
        <p:spPr>
          <a:xfrm>
            <a:off x="8301867" y="1757353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4" name="Rectangle: Rounded Corners 43">
            <a:extLst>
              <a:ext uri="{FF2B5EF4-FFF2-40B4-BE49-F238E27FC236}">
                <a16:creationId xmlns:a16="http://schemas.microsoft.com/office/drawing/2014/main" id="{6E1FC27C-1C2D-4ED5-BD48-2B71AB69EF30}"/>
              </a:ext>
            </a:extLst>
          </p:cNvPr>
          <p:cNvSpPr/>
          <p:nvPr/>
        </p:nvSpPr>
        <p:spPr>
          <a:xfrm>
            <a:off x="8301867" y="2944024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5" name="Rectangle: Rounded Corners 44">
            <a:extLst>
              <a:ext uri="{FF2B5EF4-FFF2-40B4-BE49-F238E27FC236}">
                <a16:creationId xmlns:a16="http://schemas.microsoft.com/office/drawing/2014/main" id="{A4407A00-BEAE-41F8-9CCA-16D7CC50C743}"/>
              </a:ext>
            </a:extLst>
          </p:cNvPr>
          <p:cNvSpPr/>
          <p:nvPr/>
        </p:nvSpPr>
        <p:spPr>
          <a:xfrm>
            <a:off x="8301867" y="4130695"/>
            <a:ext cx="386384" cy="36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6" name="Rectangle: Rounded Corners 45">
            <a:extLst>
              <a:ext uri="{FF2B5EF4-FFF2-40B4-BE49-F238E27FC236}">
                <a16:creationId xmlns:a16="http://schemas.microsoft.com/office/drawing/2014/main" id="{4FB2E4CD-1848-4622-B120-BE1303D78708}"/>
              </a:ext>
            </a:extLst>
          </p:cNvPr>
          <p:cNvSpPr/>
          <p:nvPr/>
        </p:nvSpPr>
        <p:spPr>
          <a:xfrm>
            <a:off x="8310082" y="5317366"/>
            <a:ext cx="386384" cy="3600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BD4326-40A0-4E01-A44E-29C8C2E6A2A9}"/>
              </a:ext>
            </a:extLst>
          </p:cNvPr>
          <p:cNvGrpSpPr/>
          <p:nvPr/>
        </p:nvGrpSpPr>
        <p:grpSpPr>
          <a:xfrm>
            <a:off x="138330" y="1646488"/>
            <a:ext cx="3149319" cy="3112442"/>
            <a:chOff x="2520507" y="3940861"/>
            <a:chExt cx="3084382" cy="31124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BF0848-20F6-4312-9C50-4C7F39A32AA0}"/>
                </a:ext>
              </a:extLst>
            </p:cNvPr>
            <p:cNvSpPr txBox="1"/>
            <p:nvPr/>
          </p:nvSpPr>
          <p:spPr>
            <a:xfrm>
              <a:off x="2551704" y="4560313"/>
              <a:ext cx="305318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200" dirty="0" err="1"/>
                <a:t>Mudharabah</a:t>
              </a:r>
              <a:r>
                <a:rPr lang="en-US" sz="1200" dirty="0"/>
                <a:t> </a:t>
              </a:r>
              <a:r>
                <a:rPr lang="en-US" sz="1200" dirty="0" err="1"/>
                <a:t>Muqoyyadah</a:t>
              </a:r>
              <a:r>
                <a:rPr lang="en-US" sz="1200" dirty="0"/>
                <a:t> off balance sheet=Bank </a:t>
              </a:r>
              <a:r>
                <a:rPr lang="en-US" sz="1200" dirty="0" err="1"/>
                <a:t>sbg</a:t>
              </a:r>
              <a:r>
                <a:rPr lang="en-US" sz="1200" dirty="0"/>
                <a:t> </a:t>
              </a:r>
              <a:r>
                <a:rPr lang="en-US" sz="1200" dirty="0" err="1"/>
                <a:t>perantara</a:t>
              </a:r>
              <a:r>
                <a:rPr lang="en-US" sz="1200" dirty="0"/>
                <a:t> </a:t>
              </a:r>
              <a:r>
                <a:rPr lang="en-US" sz="1200" dirty="0" err="1"/>
                <a:t>mempertemukan</a:t>
              </a:r>
              <a:r>
                <a:rPr lang="en-US" sz="1200" dirty="0"/>
                <a:t> investor</a:t>
              </a:r>
              <a:r>
                <a:rPr lang="id-ID" sz="1200" dirty="0"/>
                <a:t> penabung</a:t>
              </a:r>
              <a:r>
                <a:rPr lang="en-US" sz="1200" dirty="0"/>
                <a:t> dg </a:t>
              </a:r>
              <a:r>
                <a:rPr lang="en-US" sz="1200" dirty="0" err="1"/>
                <a:t>pengusaha</a:t>
              </a:r>
              <a:r>
                <a:rPr lang="en-US" sz="1200" dirty="0"/>
                <a:t>, bank </a:t>
              </a:r>
              <a:r>
                <a:rPr lang="en-US" sz="1200" dirty="0" err="1"/>
                <a:t>tdk</a:t>
              </a:r>
              <a:r>
                <a:rPr lang="en-US" sz="1200" dirty="0"/>
                <a:t> </a:t>
              </a:r>
              <a:r>
                <a:rPr lang="en-US" sz="1200" dirty="0" err="1"/>
                <a:t>ikut</a:t>
              </a:r>
              <a:r>
                <a:rPr lang="en-US" sz="1200" dirty="0"/>
                <a:t> </a:t>
              </a:r>
              <a:r>
                <a:rPr lang="en-US" sz="1200" dirty="0" err="1"/>
                <a:t>investasi</a:t>
              </a:r>
              <a:r>
                <a:rPr lang="en-US" sz="1200" dirty="0"/>
                <a:t>. Bank </a:t>
              </a:r>
              <a:r>
                <a:rPr lang="en-US" sz="1200" dirty="0" err="1"/>
                <a:t>hanya</a:t>
              </a:r>
              <a:r>
                <a:rPr lang="en-US" sz="1200" dirty="0"/>
                <a:t> </a:t>
              </a:r>
              <a:r>
                <a:rPr lang="en-US" sz="1200" dirty="0" err="1"/>
                <a:t>dpt</a:t>
              </a:r>
              <a:r>
                <a:rPr lang="en-US" sz="1200" dirty="0"/>
                <a:t> </a:t>
              </a:r>
              <a:r>
                <a:rPr lang="en-US" sz="1200" dirty="0" err="1"/>
                <a:t>komisi</a:t>
              </a:r>
              <a:r>
                <a:rPr lang="en-US" sz="1200" dirty="0"/>
                <a:t>, </a:t>
              </a:r>
              <a:r>
                <a:rPr lang="en-US" sz="1200" dirty="0" err="1"/>
                <a:t>bagi</a:t>
              </a:r>
              <a:r>
                <a:rPr lang="en-US" sz="1200" dirty="0"/>
                <a:t> </a:t>
              </a:r>
              <a:r>
                <a:rPr lang="en-US" sz="1200" dirty="0" err="1"/>
                <a:t>hasil</a:t>
              </a:r>
              <a:r>
                <a:rPr lang="en-US" sz="1200" dirty="0"/>
                <a:t> </a:t>
              </a:r>
              <a:r>
                <a:rPr lang="en-US" sz="1200" dirty="0" err="1"/>
                <a:t>terjadi</a:t>
              </a:r>
              <a:r>
                <a:rPr lang="en-US" sz="1200" dirty="0"/>
                <a:t> </a:t>
              </a:r>
              <a:r>
                <a:rPr lang="en-US" sz="1200" dirty="0" err="1"/>
                <a:t>antara</a:t>
              </a:r>
              <a:r>
                <a:rPr lang="en-US" sz="1200" dirty="0"/>
                <a:t> investor</a:t>
              </a:r>
              <a:r>
                <a:rPr lang="id-ID" sz="1200" dirty="0"/>
                <a:t> penabung</a:t>
              </a:r>
              <a:r>
                <a:rPr lang="en-US" sz="1200" dirty="0"/>
                <a:t> dg </a:t>
              </a:r>
              <a:r>
                <a:rPr lang="en-US" sz="1200" dirty="0" err="1"/>
                <a:t>pengusaha</a:t>
              </a:r>
              <a:endParaRPr lang="en-US" sz="1200" dirty="0"/>
            </a:p>
            <a:p>
              <a:pPr marL="228600" indent="-228600">
                <a:buFont typeface="+mj-lt"/>
                <a:buAutoNum type="arabicPeriod"/>
              </a:pPr>
              <a:endParaRPr lang="en-US" sz="1200" dirty="0"/>
            </a:p>
            <a:p>
              <a:pPr marL="228600" indent="-228600">
                <a:buFont typeface="+mj-lt"/>
                <a:buAutoNum type="arabicPeriod"/>
              </a:pPr>
              <a:r>
                <a:rPr lang="sv-SE" sz="1200" dirty="0"/>
                <a:t>Mudharabah Muq</a:t>
              </a:r>
              <a:r>
                <a:rPr lang="id-ID" sz="1200" dirty="0" err="1"/>
                <a:t>oyyadah</a:t>
              </a:r>
              <a:r>
                <a:rPr lang="sv-SE" sz="1200" dirty="0"/>
                <a:t> on balance sheet=Selain sebagai perantara, Bank juga ikut investasi, maka bank dapat komisi dan bagi hasil.</a:t>
              </a:r>
            </a:p>
            <a:p>
              <a:endParaRPr lang="sv-SE" sz="1200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/>
                <a:t>Apl</a:t>
              </a:r>
              <a:r>
                <a:rPr lang="en-US" sz="1200" dirty="0"/>
                <a:t> </a:t>
              </a:r>
              <a:r>
                <a:rPr lang="en-US" sz="1200" dirty="0" err="1"/>
                <a:t>Perb</a:t>
              </a:r>
              <a:r>
                <a:rPr lang="en-US" sz="1200" dirty="0"/>
                <a:t> : idem, </a:t>
              </a:r>
              <a:r>
                <a:rPr lang="en-US" sz="1200" dirty="0" err="1"/>
                <a:t>Tp</a:t>
              </a:r>
              <a:r>
                <a:rPr lang="en-US" sz="1200" dirty="0"/>
                <a:t> </a:t>
              </a:r>
              <a:r>
                <a:rPr lang="en-US" sz="1200" dirty="0" err="1"/>
                <a:t>dicatat</a:t>
              </a:r>
              <a:r>
                <a:rPr lang="en-US" sz="1200" dirty="0"/>
                <a:t> </a:t>
              </a:r>
              <a:r>
                <a:rPr lang="en-US" sz="1200" dirty="0" err="1"/>
                <a:t>pd</a:t>
              </a:r>
              <a:r>
                <a:rPr lang="en-US" sz="1200" dirty="0"/>
                <a:t> </a:t>
              </a:r>
              <a:r>
                <a:rPr lang="en-US" sz="1200" dirty="0" err="1"/>
                <a:t>pos</a:t>
              </a:r>
              <a:r>
                <a:rPr lang="en-US" sz="1200" dirty="0"/>
                <a:t> </a:t>
              </a:r>
              <a:r>
                <a:rPr lang="en-US" sz="1200" dirty="0" err="1"/>
                <a:t>tersendiri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ECF155-7115-4FE0-9D40-1E38D7FF685D}"/>
                </a:ext>
              </a:extLst>
            </p:cNvPr>
            <p:cNvSpPr txBox="1"/>
            <p:nvPr/>
          </p:nvSpPr>
          <p:spPr>
            <a:xfrm>
              <a:off x="2520507" y="3940861"/>
              <a:ext cx="2750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n-US" dirty="0" err="1"/>
                <a:t>Mudharabah</a:t>
              </a:r>
              <a:r>
                <a:rPr lang="en-US" dirty="0"/>
                <a:t> </a:t>
              </a:r>
              <a:r>
                <a:rPr lang="en-US" dirty="0" err="1"/>
                <a:t>Muqayyadah</a:t>
              </a:r>
              <a:r>
                <a:rPr lang="en-US" dirty="0"/>
                <a:t> </a:t>
              </a:r>
              <a:r>
                <a:rPr lang="en-US" dirty="0" err="1"/>
                <a:t>ada</a:t>
              </a:r>
              <a:r>
                <a:rPr lang="en-US" dirty="0"/>
                <a:t> 2 </a:t>
              </a:r>
              <a:r>
                <a:rPr lang="en-US" dirty="0" err="1"/>
                <a:t>jenis</a:t>
              </a:r>
              <a:r>
                <a:rPr lang="en-US" dirty="0"/>
                <a:t> :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218C49-DE89-4656-B295-67995F2062CC}"/>
              </a:ext>
            </a:extLst>
          </p:cNvPr>
          <p:cNvGrpSpPr/>
          <p:nvPr/>
        </p:nvGrpSpPr>
        <p:grpSpPr>
          <a:xfrm>
            <a:off x="3191493" y="1416842"/>
            <a:ext cx="5060665" cy="4300071"/>
            <a:chOff x="3114003" y="1416842"/>
            <a:chExt cx="5060665" cy="430007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64A6F45-9069-4F5D-BD8D-5F5A19421F3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114003" y="1608590"/>
              <a:ext cx="2377581" cy="128100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 4">
              <a:extLst>
                <a:ext uri="{FF2B5EF4-FFF2-40B4-BE49-F238E27FC236}">
                  <a16:creationId xmlns:a16="http://schemas.microsoft.com/office/drawing/2014/main" id="{40A9351E-B387-4805-B62A-945D5BB0010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30398" y="1555450"/>
              <a:ext cx="1944270" cy="104754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2">
              <a:extLst>
                <a:ext uri="{FF2B5EF4-FFF2-40B4-BE49-F238E27FC236}">
                  <a16:creationId xmlns:a16="http://schemas.microsoft.com/office/drawing/2014/main" id="{C28D62D0-75F5-4C50-965E-3572B5B7B7B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905873" y="1416842"/>
              <a:ext cx="1918246" cy="103351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C62022E5-3CA8-439F-BDAB-683DCD9E2B4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3544696" y="2235416"/>
              <a:ext cx="1690994" cy="911079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9E42459-04FB-4248-8159-B53D119DC5DB}"/>
                </a:ext>
              </a:extLst>
            </p:cNvPr>
            <p:cNvGrpSpPr/>
            <p:nvPr/>
          </p:nvGrpSpPr>
          <p:grpSpPr>
            <a:xfrm rot="20966877">
              <a:off x="4251446" y="1572876"/>
              <a:ext cx="3472140" cy="4144037"/>
              <a:chOff x="4425792" y="1367168"/>
              <a:chExt cx="3472140" cy="4144037"/>
            </a:xfrm>
          </p:grpSpPr>
          <p:sp>
            <p:nvSpPr>
              <p:cNvPr id="38" name="Freeform: Shape 61">
                <a:extLst>
                  <a:ext uri="{FF2B5EF4-FFF2-40B4-BE49-F238E27FC236}">
                    <a16:creationId xmlns:a16="http://schemas.microsoft.com/office/drawing/2014/main" id="{A6B5DF8D-BC15-4A2A-BB84-751A598C3440}"/>
                  </a:ext>
                </a:extLst>
              </p:cNvPr>
              <p:cNvSpPr/>
              <p:nvPr/>
            </p:nvSpPr>
            <p:spPr>
              <a:xfrm>
                <a:off x="4428126" y="1376937"/>
                <a:ext cx="3469806" cy="3599204"/>
              </a:xfrm>
              <a:custGeom>
                <a:avLst/>
                <a:gdLst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37020"/>
                  <a:gd name="connsiteX1" fmla="*/ 0 w 3215472"/>
                  <a:gd name="connsiteY1" fmla="*/ 1828800 h 3537020"/>
                  <a:gd name="connsiteX2" fmla="*/ 1909187 w 3215472"/>
                  <a:gd name="connsiteY2" fmla="*/ 0 h 3537020"/>
                  <a:gd name="connsiteX3" fmla="*/ 3215472 w 3215472"/>
                  <a:gd name="connsiteY3" fmla="*/ 1798655 h 3537020"/>
                  <a:gd name="connsiteX4" fmla="*/ 1487156 w 3215472"/>
                  <a:gd name="connsiteY4" fmla="*/ 3537020 h 3537020"/>
                  <a:gd name="connsiteX5" fmla="*/ 1065125 w 3215472"/>
                  <a:gd name="connsiteY5" fmla="*/ 3456633 h 3537020"/>
                  <a:gd name="connsiteX0" fmla="*/ 1065125 w 3215472"/>
                  <a:gd name="connsiteY0" fmla="*/ 3456633 h 3546880"/>
                  <a:gd name="connsiteX1" fmla="*/ 0 w 3215472"/>
                  <a:gd name="connsiteY1" fmla="*/ 1828800 h 3546880"/>
                  <a:gd name="connsiteX2" fmla="*/ 1909187 w 3215472"/>
                  <a:gd name="connsiteY2" fmla="*/ 0 h 3546880"/>
                  <a:gd name="connsiteX3" fmla="*/ 3215472 w 3215472"/>
                  <a:gd name="connsiteY3" fmla="*/ 1798655 h 3546880"/>
                  <a:gd name="connsiteX4" fmla="*/ 1487156 w 3215472"/>
                  <a:gd name="connsiteY4" fmla="*/ 3537020 h 3546880"/>
                  <a:gd name="connsiteX5" fmla="*/ 1065125 w 3215472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1478 w 3201825"/>
                  <a:gd name="connsiteY0" fmla="*/ 3456633 h 3546880"/>
                  <a:gd name="connsiteX1" fmla="*/ 0 w 3201825"/>
                  <a:gd name="connsiteY1" fmla="*/ 1821976 h 3546880"/>
                  <a:gd name="connsiteX2" fmla="*/ 1895540 w 3201825"/>
                  <a:gd name="connsiteY2" fmla="*/ 0 h 3546880"/>
                  <a:gd name="connsiteX3" fmla="*/ 3201825 w 3201825"/>
                  <a:gd name="connsiteY3" fmla="*/ 1798655 h 3546880"/>
                  <a:gd name="connsiteX4" fmla="*/ 1473509 w 3201825"/>
                  <a:gd name="connsiteY4" fmla="*/ 3537020 h 3546880"/>
                  <a:gd name="connsiteX5" fmla="*/ 1051478 w 3201825"/>
                  <a:gd name="connsiteY5" fmla="*/ 3456633 h 3546880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058302 w 3201825"/>
                  <a:gd name="connsiteY0" fmla="*/ 3466869 h 3549276"/>
                  <a:gd name="connsiteX1" fmla="*/ 0 w 3201825"/>
                  <a:gd name="connsiteY1" fmla="*/ 1821976 h 3549276"/>
                  <a:gd name="connsiteX2" fmla="*/ 1895540 w 3201825"/>
                  <a:gd name="connsiteY2" fmla="*/ 0 h 3549276"/>
                  <a:gd name="connsiteX3" fmla="*/ 3201825 w 3201825"/>
                  <a:gd name="connsiteY3" fmla="*/ 1798655 h 3549276"/>
                  <a:gd name="connsiteX4" fmla="*/ 1473509 w 3201825"/>
                  <a:gd name="connsiteY4" fmla="*/ 3537020 h 3549276"/>
                  <a:gd name="connsiteX5" fmla="*/ 1058302 w 3201825"/>
                  <a:gd name="connsiteY5" fmla="*/ 3466869 h 3549276"/>
                  <a:gd name="connsiteX0" fmla="*/ 1110034 w 3253557"/>
                  <a:gd name="connsiteY0" fmla="*/ 3466869 h 3549276"/>
                  <a:gd name="connsiteX1" fmla="*/ 51732 w 3253557"/>
                  <a:gd name="connsiteY1" fmla="*/ 1821976 h 3549276"/>
                  <a:gd name="connsiteX2" fmla="*/ 1947272 w 3253557"/>
                  <a:gd name="connsiteY2" fmla="*/ 0 h 3549276"/>
                  <a:gd name="connsiteX3" fmla="*/ 3253557 w 3253557"/>
                  <a:gd name="connsiteY3" fmla="*/ 1798655 h 3549276"/>
                  <a:gd name="connsiteX4" fmla="*/ 1525241 w 3253557"/>
                  <a:gd name="connsiteY4" fmla="*/ 3537020 h 3549276"/>
                  <a:gd name="connsiteX5" fmla="*/ 1110034 w 3253557"/>
                  <a:gd name="connsiteY5" fmla="*/ 3466869 h 3549276"/>
                  <a:gd name="connsiteX0" fmla="*/ 1110126 w 3253649"/>
                  <a:gd name="connsiteY0" fmla="*/ 3473693 h 3556100"/>
                  <a:gd name="connsiteX1" fmla="*/ 51824 w 3253649"/>
                  <a:gd name="connsiteY1" fmla="*/ 1828800 h 3556100"/>
                  <a:gd name="connsiteX2" fmla="*/ 1943952 w 3253649"/>
                  <a:gd name="connsiteY2" fmla="*/ 0 h 3556100"/>
                  <a:gd name="connsiteX3" fmla="*/ 3253649 w 3253649"/>
                  <a:gd name="connsiteY3" fmla="*/ 1805479 h 3556100"/>
                  <a:gd name="connsiteX4" fmla="*/ 1525333 w 3253649"/>
                  <a:gd name="connsiteY4" fmla="*/ 3543844 h 3556100"/>
                  <a:gd name="connsiteX5" fmla="*/ 1110126 w 3253649"/>
                  <a:gd name="connsiteY5" fmla="*/ 3473693 h 3556100"/>
                  <a:gd name="connsiteX0" fmla="*/ 1109163 w 3252686"/>
                  <a:gd name="connsiteY0" fmla="*/ 3505878 h 3588285"/>
                  <a:gd name="connsiteX1" fmla="*/ 50861 w 3252686"/>
                  <a:gd name="connsiteY1" fmla="*/ 1860985 h 3588285"/>
                  <a:gd name="connsiteX2" fmla="*/ 1942989 w 3252686"/>
                  <a:gd name="connsiteY2" fmla="*/ 32185 h 3588285"/>
                  <a:gd name="connsiteX3" fmla="*/ 3252686 w 3252686"/>
                  <a:gd name="connsiteY3" fmla="*/ 1837664 h 3588285"/>
                  <a:gd name="connsiteX4" fmla="*/ 1524370 w 3252686"/>
                  <a:gd name="connsiteY4" fmla="*/ 3576029 h 3588285"/>
                  <a:gd name="connsiteX5" fmla="*/ 1109163 w 3252686"/>
                  <a:gd name="connsiteY5" fmla="*/ 3505878 h 3588285"/>
                  <a:gd name="connsiteX0" fmla="*/ 1078315 w 3221838"/>
                  <a:gd name="connsiteY0" fmla="*/ 3571720 h 3654127"/>
                  <a:gd name="connsiteX1" fmla="*/ 20013 w 3221838"/>
                  <a:gd name="connsiteY1" fmla="*/ 1926827 h 3654127"/>
                  <a:gd name="connsiteX2" fmla="*/ 431170 w 3221838"/>
                  <a:gd name="connsiteY2" fmla="*/ 441959 h 3654127"/>
                  <a:gd name="connsiteX3" fmla="*/ 1912141 w 3221838"/>
                  <a:gd name="connsiteY3" fmla="*/ 98027 h 3654127"/>
                  <a:gd name="connsiteX4" fmla="*/ 3221838 w 3221838"/>
                  <a:gd name="connsiteY4" fmla="*/ 1903506 h 3654127"/>
                  <a:gd name="connsiteX5" fmla="*/ 1493522 w 3221838"/>
                  <a:gd name="connsiteY5" fmla="*/ 3641871 h 3654127"/>
                  <a:gd name="connsiteX6" fmla="*/ 1078315 w 3221838"/>
                  <a:gd name="connsiteY6" fmla="*/ 3571720 h 3654127"/>
                  <a:gd name="connsiteX0" fmla="*/ 1103461 w 3246984"/>
                  <a:gd name="connsiteY0" fmla="*/ 3548970 h 3631377"/>
                  <a:gd name="connsiteX1" fmla="*/ 45159 w 3246984"/>
                  <a:gd name="connsiteY1" fmla="*/ 1904077 h 3631377"/>
                  <a:gd name="connsiteX2" fmla="*/ 282307 w 3246984"/>
                  <a:gd name="connsiteY2" fmla="*/ 582982 h 3631377"/>
                  <a:gd name="connsiteX3" fmla="*/ 1937287 w 3246984"/>
                  <a:gd name="connsiteY3" fmla="*/ 75277 h 3631377"/>
                  <a:gd name="connsiteX4" fmla="*/ 3246984 w 3246984"/>
                  <a:gd name="connsiteY4" fmla="*/ 1880756 h 3631377"/>
                  <a:gd name="connsiteX5" fmla="*/ 1518668 w 3246984"/>
                  <a:gd name="connsiteY5" fmla="*/ 3619121 h 3631377"/>
                  <a:gd name="connsiteX6" fmla="*/ 1103461 w 3246984"/>
                  <a:gd name="connsiteY6" fmla="*/ 3548970 h 3631377"/>
                  <a:gd name="connsiteX0" fmla="*/ 1105781 w 3249304"/>
                  <a:gd name="connsiteY0" fmla="*/ 3548970 h 3631377"/>
                  <a:gd name="connsiteX1" fmla="*/ 47479 w 3249304"/>
                  <a:gd name="connsiteY1" fmla="*/ 1904077 h 3631377"/>
                  <a:gd name="connsiteX2" fmla="*/ 284627 w 3249304"/>
                  <a:gd name="connsiteY2" fmla="*/ 582982 h 3631377"/>
                  <a:gd name="connsiteX3" fmla="*/ 1939607 w 3249304"/>
                  <a:gd name="connsiteY3" fmla="*/ 75277 h 3631377"/>
                  <a:gd name="connsiteX4" fmla="*/ 3249304 w 3249304"/>
                  <a:gd name="connsiteY4" fmla="*/ 1880756 h 3631377"/>
                  <a:gd name="connsiteX5" fmla="*/ 1520988 w 3249304"/>
                  <a:gd name="connsiteY5" fmla="*/ 3619121 h 3631377"/>
                  <a:gd name="connsiteX6" fmla="*/ 1105781 w 3249304"/>
                  <a:gd name="connsiteY6" fmla="*/ 3548970 h 3631377"/>
                  <a:gd name="connsiteX0" fmla="*/ 1117906 w 3261429"/>
                  <a:gd name="connsiteY0" fmla="*/ 3548970 h 3631377"/>
                  <a:gd name="connsiteX1" fmla="*/ 59604 w 3261429"/>
                  <a:gd name="connsiteY1" fmla="*/ 1904077 h 3631377"/>
                  <a:gd name="connsiteX2" fmla="*/ 296752 w 3261429"/>
                  <a:gd name="connsiteY2" fmla="*/ 582982 h 3631377"/>
                  <a:gd name="connsiteX3" fmla="*/ 1951732 w 3261429"/>
                  <a:gd name="connsiteY3" fmla="*/ 75277 h 3631377"/>
                  <a:gd name="connsiteX4" fmla="*/ 3261429 w 3261429"/>
                  <a:gd name="connsiteY4" fmla="*/ 1880756 h 3631377"/>
                  <a:gd name="connsiteX5" fmla="*/ 1533113 w 3261429"/>
                  <a:gd name="connsiteY5" fmla="*/ 3619121 h 3631377"/>
                  <a:gd name="connsiteX6" fmla="*/ 1117906 w 3261429"/>
                  <a:gd name="connsiteY6" fmla="*/ 3548970 h 3631377"/>
                  <a:gd name="connsiteX0" fmla="*/ 1125390 w 3268913"/>
                  <a:gd name="connsiteY0" fmla="*/ 3548970 h 3631377"/>
                  <a:gd name="connsiteX1" fmla="*/ 67088 w 3268913"/>
                  <a:gd name="connsiteY1" fmla="*/ 1904077 h 3631377"/>
                  <a:gd name="connsiteX2" fmla="*/ 304236 w 3268913"/>
                  <a:gd name="connsiteY2" fmla="*/ 582982 h 3631377"/>
                  <a:gd name="connsiteX3" fmla="*/ 1959216 w 3268913"/>
                  <a:gd name="connsiteY3" fmla="*/ 75277 h 3631377"/>
                  <a:gd name="connsiteX4" fmla="*/ 3268913 w 3268913"/>
                  <a:gd name="connsiteY4" fmla="*/ 1880756 h 3631377"/>
                  <a:gd name="connsiteX5" fmla="*/ 1540597 w 3268913"/>
                  <a:gd name="connsiteY5" fmla="*/ 3619121 h 3631377"/>
                  <a:gd name="connsiteX6" fmla="*/ 1125390 w 3268913"/>
                  <a:gd name="connsiteY6" fmla="*/ 3548970 h 3631377"/>
                  <a:gd name="connsiteX0" fmla="*/ 1125390 w 3268913"/>
                  <a:gd name="connsiteY0" fmla="*/ 3552888 h 3635295"/>
                  <a:gd name="connsiteX1" fmla="*/ 67088 w 3268913"/>
                  <a:gd name="connsiteY1" fmla="*/ 1907995 h 3635295"/>
                  <a:gd name="connsiteX2" fmla="*/ 304236 w 3268913"/>
                  <a:gd name="connsiteY2" fmla="*/ 586900 h 3635295"/>
                  <a:gd name="connsiteX3" fmla="*/ 1959216 w 3268913"/>
                  <a:gd name="connsiteY3" fmla="*/ 79195 h 3635295"/>
                  <a:gd name="connsiteX4" fmla="*/ 3268913 w 3268913"/>
                  <a:gd name="connsiteY4" fmla="*/ 1884674 h 3635295"/>
                  <a:gd name="connsiteX5" fmla="*/ 1540597 w 3268913"/>
                  <a:gd name="connsiteY5" fmla="*/ 3623039 h 3635295"/>
                  <a:gd name="connsiteX6" fmla="*/ 1125390 w 3268913"/>
                  <a:gd name="connsiteY6" fmla="*/ 3552888 h 3635295"/>
                  <a:gd name="connsiteX0" fmla="*/ 1125390 w 3268913"/>
                  <a:gd name="connsiteY0" fmla="*/ 3546884 h 3629291"/>
                  <a:gd name="connsiteX1" fmla="*/ 67088 w 3268913"/>
                  <a:gd name="connsiteY1" fmla="*/ 1901991 h 3629291"/>
                  <a:gd name="connsiteX2" fmla="*/ 304236 w 3268913"/>
                  <a:gd name="connsiteY2" fmla="*/ 580896 h 3629291"/>
                  <a:gd name="connsiteX3" fmla="*/ 1972864 w 3268913"/>
                  <a:gd name="connsiteY3" fmla="*/ 80015 h 3629291"/>
                  <a:gd name="connsiteX4" fmla="*/ 3268913 w 3268913"/>
                  <a:gd name="connsiteY4" fmla="*/ 1878670 h 3629291"/>
                  <a:gd name="connsiteX5" fmla="*/ 1540597 w 3268913"/>
                  <a:gd name="connsiteY5" fmla="*/ 3617035 h 3629291"/>
                  <a:gd name="connsiteX6" fmla="*/ 1125390 w 3268913"/>
                  <a:gd name="connsiteY6" fmla="*/ 3546884 h 3629291"/>
                  <a:gd name="connsiteX0" fmla="*/ 1125390 w 3268913"/>
                  <a:gd name="connsiteY0" fmla="*/ 3501425 h 3583832"/>
                  <a:gd name="connsiteX1" fmla="*/ 67088 w 3268913"/>
                  <a:gd name="connsiteY1" fmla="*/ 1856532 h 3583832"/>
                  <a:gd name="connsiteX2" fmla="*/ 304236 w 3268913"/>
                  <a:gd name="connsiteY2" fmla="*/ 535437 h 3583832"/>
                  <a:gd name="connsiteX3" fmla="*/ 1972864 w 3268913"/>
                  <a:gd name="connsiteY3" fmla="*/ 34556 h 3583832"/>
                  <a:gd name="connsiteX4" fmla="*/ 3268913 w 3268913"/>
                  <a:gd name="connsiteY4" fmla="*/ 1833211 h 3583832"/>
                  <a:gd name="connsiteX5" fmla="*/ 1540597 w 3268913"/>
                  <a:gd name="connsiteY5" fmla="*/ 3571576 h 3583832"/>
                  <a:gd name="connsiteX6" fmla="*/ 1125390 w 3268913"/>
                  <a:gd name="connsiteY6" fmla="*/ 3501425 h 3583832"/>
                  <a:gd name="connsiteX0" fmla="*/ 1125390 w 3268913"/>
                  <a:gd name="connsiteY0" fmla="*/ 3623549 h 3705956"/>
                  <a:gd name="connsiteX1" fmla="*/ 67088 w 3268913"/>
                  <a:gd name="connsiteY1" fmla="*/ 1978656 h 3705956"/>
                  <a:gd name="connsiteX2" fmla="*/ 304236 w 3268913"/>
                  <a:gd name="connsiteY2" fmla="*/ 657561 h 3705956"/>
                  <a:gd name="connsiteX3" fmla="*/ 1262992 w 3268913"/>
                  <a:gd name="connsiteY3" fmla="*/ 142357 h 3705956"/>
                  <a:gd name="connsiteX4" fmla="*/ 1972864 w 3268913"/>
                  <a:gd name="connsiteY4" fmla="*/ 156680 h 3705956"/>
                  <a:gd name="connsiteX5" fmla="*/ 3268913 w 3268913"/>
                  <a:gd name="connsiteY5" fmla="*/ 1955335 h 3705956"/>
                  <a:gd name="connsiteX6" fmla="*/ 1540597 w 3268913"/>
                  <a:gd name="connsiteY6" fmla="*/ 3693700 h 3705956"/>
                  <a:gd name="connsiteX7" fmla="*/ 1125390 w 3268913"/>
                  <a:gd name="connsiteY7" fmla="*/ 3623549 h 3705956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612421 h 3694828"/>
                  <a:gd name="connsiteX1" fmla="*/ 67088 w 3268913"/>
                  <a:gd name="connsiteY1" fmla="*/ 1967528 h 3694828"/>
                  <a:gd name="connsiteX2" fmla="*/ 304236 w 3268913"/>
                  <a:gd name="connsiteY2" fmla="*/ 646433 h 3694828"/>
                  <a:gd name="connsiteX3" fmla="*/ 1262992 w 3268913"/>
                  <a:gd name="connsiteY3" fmla="*/ 131229 h 3694828"/>
                  <a:gd name="connsiteX4" fmla="*/ 1972864 w 3268913"/>
                  <a:gd name="connsiteY4" fmla="*/ 145552 h 3694828"/>
                  <a:gd name="connsiteX5" fmla="*/ 3268913 w 3268913"/>
                  <a:gd name="connsiteY5" fmla="*/ 1944207 h 3694828"/>
                  <a:gd name="connsiteX6" fmla="*/ 1540597 w 3268913"/>
                  <a:gd name="connsiteY6" fmla="*/ 3682572 h 3694828"/>
                  <a:gd name="connsiteX7" fmla="*/ 1125390 w 3268913"/>
                  <a:gd name="connsiteY7" fmla="*/ 3612421 h 3694828"/>
                  <a:gd name="connsiteX0" fmla="*/ 1125390 w 3268913"/>
                  <a:gd name="connsiteY0" fmla="*/ 3510213 h 3592620"/>
                  <a:gd name="connsiteX1" fmla="*/ 67088 w 3268913"/>
                  <a:gd name="connsiteY1" fmla="*/ 1865320 h 3592620"/>
                  <a:gd name="connsiteX2" fmla="*/ 304236 w 3268913"/>
                  <a:gd name="connsiteY2" fmla="*/ 544225 h 3592620"/>
                  <a:gd name="connsiteX3" fmla="*/ 1262992 w 3268913"/>
                  <a:gd name="connsiteY3" fmla="*/ 29021 h 3592620"/>
                  <a:gd name="connsiteX4" fmla="*/ 1972864 w 3268913"/>
                  <a:gd name="connsiteY4" fmla="*/ 43344 h 3592620"/>
                  <a:gd name="connsiteX5" fmla="*/ 3268913 w 3268913"/>
                  <a:gd name="connsiteY5" fmla="*/ 1841999 h 3592620"/>
                  <a:gd name="connsiteX6" fmla="*/ 1540597 w 3268913"/>
                  <a:gd name="connsiteY6" fmla="*/ 3580364 h 3592620"/>
                  <a:gd name="connsiteX7" fmla="*/ 1125390 w 3268913"/>
                  <a:gd name="connsiteY7" fmla="*/ 3510213 h 3592620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68913"/>
                  <a:gd name="connsiteY0" fmla="*/ 3516797 h 3599204"/>
                  <a:gd name="connsiteX1" fmla="*/ 67088 w 3268913"/>
                  <a:gd name="connsiteY1" fmla="*/ 1871904 h 3599204"/>
                  <a:gd name="connsiteX2" fmla="*/ 304236 w 3268913"/>
                  <a:gd name="connsiteY2" fmla="*/ 550809 h 3599204"/>
                  <a:gd name="connsiteX3" fmla="*/ 1262992 w 3268913"/>
                  <a:gd name="connsiteY3" fmla="*/ 35605 h 3599204"/>
                  <a:gd name="connsiteX4" fmla="*/ 1966040 w 3268913"/>
                  <a:gd name="connsiteY4" fmla="*/ 36280 h 3599204"/>
                  <a:gd name="connsiteX5" fmla="*/ 3268913 w 3268913"/>
                  <a:gd name="connsiteY5" fmla="*/ 1848583 h 3599204"/>
                  <a:gd name="connsiteX6" fmla="*/ 1540597 w 3268913"/>
                  <a:gd name="connsiteY6" fmla="*/ 3586948 h 3599204"/>
                  <a:gd name="connsiteX7" fmla="*/ 1125390 w 3268913"/>
                  <a:gd name="connsiteY7" fmla="*/ 3516797 h 3599204"/>
                  <a:gd name="connsiteX0" fmla="*/ 1125390 w 3258677"/>
                  <a:gd name="connsiteY0" fmla="*/ 3516797 h 3599204"/>
                  <a:gd name="connsiteX1" fmla="*/ 67088 w 3258677"/>
                  <a:gd name="connsiteY1" fmla="*/ 1871904 h 3599204"/>
                  <a:gd name="connsiteX2" fmla="*/ 304236 w 3258677"/>
                  <a:gd name="connsiteY2" fmla="*/ 550809 h 3599204"/>
                  <a:gd name="connsiteX3" fmla="*/ 1262992 w 3258677"/>
                  <a:gd name="connsiteY3" fmla="*/ 35605 h 3599204"/>
                  <a:gd name="connsiteX4" fmla="*/ 1966040 w 3258677"/>
                  <a:gd name="connsiteY4" fmla="*/ 36280 h 3599204"/>
                  <a:gd name="connsiteX5" fmla="*/ 3258677 w 3258677"/>
                  <a:gd name="connsiteY5" fmla="*/ 1851995 h 3599204"/>
                  <a:gd name="connsiteX6" fmla="*/ 1540597 w 3258677"/>
                  <a:gd name="connsiteY6" fmla="*/ 3586948 h 3599204"/>
                  <a:gd name="connsiteX7" fmla="*/ 1125390 w 3258677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6580"/>
                  <a:gd name="connsiteY0" fmla="*/ 3516797 h 3599204"/>
                  <a:gd name="connsiteX1" fmla="*/ 67088 w 3286580"/>
                  <a:gd name="connsiteY1" fmla="*/ 1871904 h 3599204"/>
                  <a:gd name="connsiteX2" fmla="*/ 304236 w 3286580"/>
                  <a:gd name="connsiteY2" fmla="*/ 550809 h 3599204"/>
                  <a:gd name="connsiteX3" fmla="*/ 1262992 w 3286580"/>
                  <a:gd name="connsiteY3" fmla="*/ 35605 h 3599204"/>
                  <a:gd name="connsiteX4" fmla="*/ 1966040 w 3286580"/>
                  <a:gd name="connsiteY4" fmla="*/ 36280 h 3599204"/>
                  <a:gd name="connsiteX5" fmla="*/ 3258677 w 3286580"/>
                  <a:gd name="connsiteY5" fmla="*/ 1851995 h 3599204"/>
                  <a:gd name="connsiteX6" fmla="*/ 1540597 w 3286580"/>
                  <a:gd name="connsiteY6" fmla="*/ 3586948 h 3599204"/>
                  <a:gd name="connsiteX7" fmla="*/ 1125390 w 3286580"/>
                  <a:gd name="connsiteY7" fmla="*/ 3516797 h 3599204"/>
                  <a:gd name="connsiteX0" fmla="*/ 1125390 w 3281645"/>
                  <a:gd name="connsiteY0" fmla="*/ 3516797 h 3599204"/>
                  <a:gd name="connsiteX1" fmla="*/ 67088 w 3281645"/>
                  <a:gd name="connsiteY1" fmla="*/ 1871904 h 3599204"/>
                  <a:gd name="connsiteX2" fmla="*/ 304236 w 3281645"/>
                  <a:gd name="connsiteY2" fmla="*/ 550809 h 3599204"/>
                  <a:gd name="connsiteX3" fmla="*/ 1262992 w 3281645"/>
                  <a:gd name="connsiteY3" fmla="*/ 35605 h 3599204"/>
                  <a:gd name="connsiteX4" fmla="*/ 1966040 w 3281645"/>
                  <a:gd name="connsiteY4" fmla="*/ 36280 h 3599204"/>
                  <a:gd name="connsiteX5" fmla="*/ 3253333 w 3281645"/>
                  <a:gd name="connsiteY5" fmla="*/ 1880684 h 3599204"/>
                  <a:gd name="connsiteX6" fmla="*/ 1540597 w 3281645"/>
                  <a:gd name="connsiteY6" fmla="*/ 3586948 h 3599204"/>
                  <a:gd name="connsiteX7" fmla="*/ 1125390 w 3281645"/>
                  <a:gd name="connsiteY7" fmla="*/ 3516797 h 3599204"/>
                  <a:gd name="connsiteX0" fmla="*/ 1125390 w 3326709"/>
                  <a:gd name="connsiteY0" fmla="*/ 3516797 h 3599204"/>
                  <a:gd name="connsiteX1" fmla="*/ 67088 w 3326709"/>
                  <a:gd name="connsiteY1" fmla="*/ 1871904 h 3599204"/>
                  <a:gd name="connsiteX2" fmla="*/ 304236 w 3326709"/>
                  <a:gd name="connsiteY2" fmla="*/ 550809 h 3599204"/>
                  <a:gd name="connsiteX3" fmla="*/ 1262992 w 3326709"/>
                  <a:gd name="connsiteY3" fmla="*/ 35605 h 3599204"/>
                  <a:gd name="connsiteX4" fmla="*/ 1966040 w 3326709"/>
                  <a:gd name="connsiteY4" fmla="*/ 36280 h 3599204"/>
                  <a:gd name="connsiteX5" fmla="*/ 3301804 w 3326709"/>
                  <a:gd name="connsiteY5" fmla="*/ 1939189 h 3599204"/>
                  <a:gd name="connsiteX6" fmla="*/ 1540597 w 3326709"/>
                  <a:gd name="connsiteY6" fmla="*/ 3586948 h 3599204"/>
                  <a:gd name="connsiteX7" fmla="*/ 1125390 w 3326709"/>
                  <a:gd name="connsiteY7" fmla="*/ 3516797 h 3599204"/>
                  <a:gd name="connsiteX0" fmla="*/ 1125390 w 3351995"/>
                  <a:gd name="connsiteY0" fmla="*/ 3516797 h 3599204"/>
                  <a:gd name="connsiteX1" fmla="*/ 67088 w 3351995"/>
                  <a:gd name="connsiteY1" fmla="*/ 1871904 h 3599204"/>
                  <a:gd name="connsiteX2" fmla="*/ 304236 w 3351995"/>
                  <a:gd name="connsiteY2" fmla="*/ 550809 h 3599204"/>
                  <a:gd name="connsiteX3" fmla="*/ 1262992 w 3351995"/>
                  <a:gd name="connsiteY3" fmla="*/ 35605 h 3599204"/>
                  <a:gd name="connsiteX4" fmla="*/ 1966040 w 3351995"/>
                  <a:gd name="connsiteY4" fmla="*/ 36280 h 3599204"/>
                  <a:gd name="connsiteX5" fmla="*/ 3328712 w 3351995"/>
                  <a:gd name="connsiteY5" fmla="*/ 1954096 h 3599204"/>
                  <a:gd name="connsiteX6" fmla="*/ 1540597 w 3351995"/>
                  <a:gd name="connsiteY6" fmla="*/ 3586948 h 3599204"/>
                  <a:gd name="connsiteX7" fmla="*/ 1125390 w 3351995"/>
                  <a:gd name="connsiteY7" fmla="*/ 3516797 h 3599204"/>
                  <a:gd name="connsiteX0" fmla="*/ 1125390 w 3444778"/>
                  <a:gd name="connsiteY0" fmla="*/ 3516797 h 3599204"/>
                  <a:gd name="connsiteX1" fmla="*/ 67088 w 3444778"/>
                  <a:gd name="connsiteY1" fmla="*/ 1871904 h 3599204"/>
                  <a:gd name="connsiteX2" fmla="*/ 304236 w 3444778"/>
                  <a:gd name="connsiteY2" fmla="*/ 550809 h 3599204"/>
                  <a:gd name="connsiteX3" fmla="*/ 1262992 w 3444778"/>
                  <a:gd name="connsiteY3" fmla="*/ 35605 h 3599204"/>
                  <a:gd name="connsiteX4" fmla="*/ 1966040 w 3444778"/>
                  <a:gd name="connsiteY4" fmla="*/ 36280 h 3599204"/>
                  <a:gd name="connsiteX5" fmla="*/ 3426125 w 3444778"/>
                  <a:gd name="connsiteY5" fmla="*/ 1962346 h 3599204"/>
                  <a:gd name="connsiteX6" fmla="*/ 1540597 w 3444778"/>
                  <a:gd name="connsiteY6" fmla="*/ 3586948 h 3599204"/>
                  <a:gd name="connsiteX7" fmla="*/ 1125390 w 3444778"/>
                  <a:gd name="connsiteY7" fmla="*/ 3516797 h 3599204"/>
                  <a:gd name="connsiteX0" fmla="*/ 1125390 w 3469806"/>
                  <a:gd name="connsiteY0" fmla="*/ 3516797 h 3599204"/>
                  <a:gd name="connsiteX1" fmla="*/ 67088 w 3469806"/>
                  <a:gd name="connsiteY1" fmla="*/ 1871904 h 3599204"/>
                  <a:gd name="connsiteX2" fmla="*/ 304236 w 3469806"/>
                  <a:gd name="connsiteY2" fmla="*/ 550809 h 3599204"/>
                  <a:gd name="connsiteX3" fmla="*/ 1262992 w 3469806"/>
                  <a:gd name="connsiteY3" fmla="*/ 35605 h 3599204"/>
                  <a:gd name="connsiteX4" fmla="*/ 1966040 w 3469806"/>
                  <a:gd name="connsiteY4" fmla="*/ 36280 h 3599204"/>
                  <a:gd name="connsiteX5" fmla="*/ 3426125 w 3469806"/>
                  <a:gd name="connsiteY5" fmla="*/ 1962346 h 3599204"/>
                  <a:gd name="connsiteX6" fmla="*/ 1540597 w 3469806"/>
                  <a:gd name="connsiteY6" fmla="*/ 3586948 h 3599204"/>
                  <a:gd name="connsiteX7" fmla="*/ 1125390 w 3469806"/>
                  <a:gd name="connsiteY7" fmla="*/ 3516797 h 359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69806" h="3599204">
                    <a:moveTo>
                      <a:pt x="1125390" y="3516797"/>
                    </a:moveTo>
                    <a:cubicBezTo>
                      <a:pt x="716894" y="3002619"/>
                      <a:pt x="390286" y="2546444"/>
                      <a:pt x="67088" y="1871904"/>
                    </a:cubicBezTo>
                    <a:cubicBezTo>
                      <a:pt x="-42476" y="1671000"/>
                      <a:pt x="-52063" y="1220686"/>
                      <a:pt x="304236" y="550809"/>
                    </a:cubicBezTo>
                    <a:cubicBezTo>
                      <a:pt x="499573" y="251583"/>
                      <a:pt x="964416" y="112261"/>
                      <a:pt x="1262992" y="35605"/>
                    </a:cubicBezTo>
                    <a:cubicBezTo>
                      <a:pt x="1551332" y="-6932"/>
                      <a:pt x="1801748" y="-16811"/>
                      <a:pt x="1966040" y="36280"/>
                    </a:cubicBezTo>
                    <a:cubicBezTo>
                      <a:pt x="3239668" y="237772"/>
                      <a:pt x="3608233" y="1130012"/>
                      <a:pt x="3426125" y="1962346"/>
                    </a:cubicBezTo>
                    <a:cubicBezTo>
                      <a:pt x="2860256" y="3277643"/>
                      <a:pt x="1980224" y="3141696"/>
                      <a:pt x="1540597" y="3586948"/>
                    </a:cubicBezTo>
                    <a:cubicBezTo>
                      <a:pt x="1393096" y="3607919"/>
                      <a:pt x="1259243" y="3611832"/>
                      <a:pt x="1125390" y="351679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6">
                <a:extLst>
                  <a:ext uri="{FF2B5EF4-FFF2-40B4-BE49-F238E27FC236}">
                    <a16:creationId xmlns:a16="http://schemas.microsoft.com/office/drawing/2014/main" id="{55A70810-4A07-43F6-8FBF-7EA0A7B363E2}"/>
                  </a:ext>
                </a:extLst>
              </p:cNvPr>
              <p:cNvSpPr/>
              <p:nvPr/>
            </p:nvSpPr>
            <p:spPr>
              <a:xfrm>
                <a:off x="5481981" y="5082580"/>
                <a:ext cx="428625" cy="428625"/>
              </a:xfrm>
              <a:custGeom>
                <a:avLst/>
                <a:gdLst>
                  <a:gd name="connsiteX0" fmla="*/ 260641 w 428625"/>
                  <a:gd name="connsiteY0" fmla="*/ 423821 h 428625"/>
                  <a:gd name="connsiteX1" fmla="*/ 147294 w 428625"/>
                  <a:gd name="connsiteY1" fmla="*/ 404771 h 428625"/>
                  <a:gd name="connsiteX2" fmla="*/ 52996 w 428625"/>
                  <a:gd name="connsiteY2" fmla="*/ 374291 h 428625"/>
                  <a:gd name="connsiteX3" fmla="*/ 8229 w 428625"/>
                  <a:gd name="connsiteY3" fmla="*/ 274278 h 428625"/>
                  <a:gd name="connsiteX4" fmla="*/ 36804 w 428625"/>
                  <a:gd name="connsiteY4" fmla="*/ 90446 h 428625"/>
                  <a:gd name="connsiteX5" fmla="*/ 130149 w 428625"/>
                  <a:gd name="connsiteY5" fmla="*/ 8531 h 428625"/>
                  <a:gd name="connsiteX6" fmla="*/ 237781 w 428625"/>
                  <a:gd name="connsiteY6" fmla="*/ 18056 h 428625"/>
                  <a:gd name="connsiteX7" fmla="*/ 334936 w 428625"/>
                  <a:gd name="connsiteY7" fmla="*/ 34249 h 428625"/>
                  <a:gd name="connsiteX8" fmla="*/ 399706 w 428625"/>
                  <a:gd name="connsiteY8" fmla="*/ 72349 h 428625"/>
                  <a:gd name="connsiteX9" fmla="*/ 424471 w 428625"/>
                  <a:gd name="connsiteY9" fmla="*/ 158074 h 428625"/>
                  <a:gd name="connsiteX10" fmla="*/ 396849 w 428625"/>
                  <a:gd name="connsiteY10" fmla="*/ 332381 h 428625"/>
                  <a:gd name="connsiteX11" fmla="*/ 326364 w 428625"/>
                  <a:gd name="connsiteY11" fmla="*/ 415249 h 428625"/>
                  <a:gd name="connsiteX12" fmla="*/ 298741 w 428625"/>
                  <a:gd name="connsiteY12" fmla="*/ 423821 h 428625"/>
                  <a:gd name="connsiteX13" fmla="*/ 260641 w 428625"/>
                  <a:gd name="connsiteY13" fmla="*/ 423821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8625" h="428625">
                    <a:moveTo>
                      <a:pt x="260641" y="423821"/>
                    </a:moveTo>
                    <a:cubicBezTo>
                      <a:pt x="223494" y="414296"/>
                      <a:pt x="185394" y="411438"/>
                      <a:pt x="147294" y="404771"/>
                    </a:cubicBezTo>
                    <a:cubicBezTo>
                      <a:pt x="113956" y="399056"/>
                      <a:pt x="80619" y="395246"/>
                      <a:pt x="52996" y="374291"/>
                    </a:cubicBezTo>
                    <a:cubicBezTo>
                      <a:pt x="19659" y="349526"/>
                      <a:pt x="2514" y="317141"/>
                      <a:pt x="8229" y="274278"/>
                    </a:cubicBezTo>
                    <a:cubicBezTo>
                      <a:pt x="16801" y="212366"/>
                      <a:pt x="27279" y="151406"/>
                      <a:pt x="36804" y="90446"/>
                    </a:cubicBezTo>
                    <a:cubicBezTo>
                      <a:pt x="43471" y="48536"/>
                      <a:pt x="83476" y="14246"/>
                      <a:pt x="130149" y="8531"/>
                    </a:cubicBezTo>
                    <a:cubicBezTo>
                      <a:pt x="166344" y="3769"/>
                      <a:pt x="202539" y="12341"/>
                      <a:pt x="237781" y="18056"/>
                    </a:cubicBezTo>
                    <a:cubicBezTo>
                      <a:pt x="270166" y="22819"/>
                      <a:pt x="303504" y="26628"/>
                      <a:pt x="334936" y="34249"/>
                    </a:cubicBezTo>
                    <a:cubicBezTo>
                      <a:pt x="359701" y="40916"/>
                      <a:pt x="381609" y="53299"/>
                      <a:pt x="399706" y="72349"/>
                    </a:cubicBezTo>
                    <a:cubicBezTo>
                      <a:pt x="422566" y="97113"/>
                      <a:pt x="429234" y="125688"/>
                      <a:pt x="424471" y="158074"/>
                    </a:cubicBezTo>
                    <a:cubicBezTo>
                      <a:pt x="415899" y="216176"/>
                      <a:pt x="405421" y="274278"/>
                      <a:pt x="396849" y="332381"/>
                    </a:cubicBezTo>
                    <a:cubicBezTo>
                      <a:pt x="391134" y="375244"/>
                      <a:pt x="364464" y="400961"/>
                      <a:pt x="326364" y="415249"/>
                    </a:cubicBezTo>
                    <a:cubicBezTo>
                      <a:pt x="316839" y="419059"/>
                      <a:pt x="308266" y="420963"/>
                      <a:pt x="298741" y="423821"/>
                    </a:cubicBezTo>
                    <a:cubicBezTo>
                      <a:pt x="286359" y="423821"/>
                      <a:pt x="273024" y="423821"/>
                      <a:pt x="260641" y="423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2">
                <a:extLst>
                  <a:ext uri="{FF2B5EF4-FFF2-40B4-BE49-F238E27FC236}">
                    <a16:creationId xmlns:a16="http://schemas.microsoft.com/office/drawing/2014/main" id="{68A43E97-498F-4142-B96C-14F3E8EF7910}"/>
                  </a:ext>
                </a:extLst>
              </p:cNvPr>
              <p:cNvSpPr/>
              <p:nvPr/>
            </p:nvSpPr>
            <p:spPr>
              <a:xfrm>
                <a:off x="4425792" y="2808868"/>
                <a:ext cx="95250" cy="495300"/>
              </a:xfrm>
              <a:custGeom>
                <a:avLst/>
                <a:gdLst>
                  <a:gd name="connsiteX0" fmla="*/ 8096 w 95250"/>
                  <a:gd name="connsiteY0" fmla="*/ 29580 h 495300"/>
                  <a:gd name="connsiteX1" fmla="*/ 11906 w 95250"/>
                  <a:gd name="connsiteY1" fmla="*/ 7673 h 495300"/>
                  <a:gd name="connsiteX2" fmla="*/ 14764 w 95250"/>
                  <a:gd name="connsiteY2" fmla="*/ 10530 h 495300"/>
                  <a:gd name="connsiteX3" fmla="*/ 90964 w 95250"/>
                  <a:gd name="connsiteY3" fmla="*/ 494400 h 495300"/>
                  <a:gd name="connsiteX4" fmla="*/ 46196 w 95250"/>
                  <a:gd name="connsiteY4" fmla="*/ 390578 h 495300"/>
                  <a:gd name="connsiteX5" fmla="*/ 10954 w 95250"/>
                  <a:gd name="connsiteY5" fmla="*/ 204840 h 495300"/>
                  <a:gd name="connsiteX6" fmla="*/ 7144 w 95250"/>
                  <a:gd name="connsiteY6" fmla="*/ 189600 h 495300"/>
                  <a:gd name="connsiteX7" fmla="*/ 8096 w 95250"/>
                  <a:gd name="connsiteY7" fmla="*/ 2958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50" h="495300">
                    <a:moveTo>
                      <a:pt x="8096" y="29580"/>
                    </a:moveTo>
                    <a:cubicBezTo>
                      <a:pt x="12859" y="22913"/>
                      <a:pt x="10954" y="15293"/>
                      <a:pt x="11906" y="7673"/>
                    </a:cubicBezTo>
                    <a:cubicBezTo>
                      <a:pt x="14764" y="6720"/>
                      <a:pt x="15716" y="6720"/>
                      <a:pt x="14764" y="10530"/>
                    </a:cubicBezTo>
                    <a:cubicBezTo>
                      <a:pt x="11906" y="176265"/>
                      <a:pt x="40481" y="337238"/>
                      <a:pt x="90964" y="494400"/>
                    </a:cubicBezTo>
                    <a:cubicBezTo>
                      <a:pt x="72866" y="461063"/>
                      <a:pt x="57626" y="426773"/>
                      <a:pt x="46196" y="390578"/>
                    </a:cubicBezTo>
                    <a:cubicBezTo>
                      <a:pt x="27146" y="329618"/>
                      <a:pt x="16669" y="267705"/>
                      <a:pt x="10954" y="204840"/>
                    </a:cubicBezTo>
                    <a:cubicBezTo>
                      <a:pt x="10001" y="199125"/>
                      <a:pt x="11906" y="194363"/>
                      <a:pt x="7144" y="189600"/>
                    </a:cubicBezTo>
                    <a:cubicBezTo>
                      <a:pt x="8096" y="135308"/>
                      <a:pt x="8096" y="81968"/>
                      <a:pt x="8096" y="295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698004B5-2C3B-40EC-A219-691B92769002}"/>
                  </a:ext>
                </a:extLst>
              </p:cNvPr>
              <p:cNvSpPr/>
              <p:nvPr/>
            </p:nvSpPr>
            <p:spPr>
              <a:xfrm>
                <a:off x="5754528" y="1777142"/>
                <a:ext cx="981075" cy="3190875"/>
              </a:xfrm>
              <a:custGeom>
                <a:avLst/>
                <a:gdLst>
                  <a:gd name="connsiteX0" fmla="*/ 7144 w 981075"/>
                  <a:gd name="connsiteY0" fmla="*/ 3171094 h 3190875"/>
                  <a:gd name="connsiteX1" fmla="*/ 25241 w 981075"/>
                  <a:gd name="connsiteY1" fmla="*/ 2853912 h 3190875"/>
                  <a:gd name="connsiteX2" fmla="*/ 39529 w 981075"/>
                  <a:gd name="connsiteY2" fmla="*/ 2573876 h 3190875"/>
                  <a:gd name="connsiteX3" fmla="*/ 61436 w 981075"/>
                  <a:gd name="connsiteY3" fmla="*/ 2187162 h 3190875"/>
                  <a:gd name="connsiteX4" fmla="*/ 82391 w 981075"/>
                  <a:gd name="connsiteY4" fmla="*/ 1884266 h 3190875"/>
                  <a:gd name="connsiteX5" fmla="*/ 116681 w 981075"/>
                  <a:gd name="connsiteY5" fmla="*/ 1539461 h 3190875"/>
                  <a:gd name="connsiteX6" fmla="*/ 172879 w 981075"/>
                  <a:gd name="connsiteY6" fmla="*/ 1162271 h 3190875"/>
                  <a:gd name="connsiteX7" fmla="*/ 341471 w 981075"/>
                  <a:gd name="connsiteY7" fmla="*/ 546956 h 3190875"/>
                  <a:gd name="connsiteX8" fmla="*/ 577691 w 981075"/>
                  <a:gd name="connsiteY8" fmla="*/ 126904 h 3190875"/>
                  <a:gd name="connsiteX9" fmla="*/ 631031 w 981075"/>
                  <a:gd name="connsiteY9" fmla="*/ 72611 h 3190875"/>
                  <a:gd name="connsiteX10" fmla="*/ 687229 w 981075"/>
                  <a:gd name="connsiteY10" fmla="*/ 19271 h 3190875"/>
                  <a:gd name="connsiteX11" fmla="*/ 711041 w 981075"/>
                  <a:gd name="connsiteY11" fmla="*/ 25939 h 3190875"/>
                  <a:gd name="connsiteX12" fmla="*/ 754856 w 981075"/>
                  <a:gd name="connsiteY12" fmla="*/ 160241 h 3190875"/>
                  <a:gd name="connsiteX13" fmla="*/ 904399 w 981075"/>
                  <a:gd name="connsiteY13" fmla="*/ 677449 h 3190875"/>
                  <a:gd name="connsiteX14" fmla="*/ 977741 w 981075"/>
                  <a:gd name="connsiteY14" fmla="*/ 1159414 h 3190875"/>
                  <a:gd name="connsiteX15" fmla="*/ 972979 w 981075"/>
                  <a:gd name="connsiteY15" fmla="*/ 1496599 h 3190875"/>
                  <a:gd name="connsiteX16" fmla="*/ 869156 w 981075"/>
                  <a:gd name="connsiteY16" fmla="*/ 1925224 h 3190875"/>
                  <a:gd name="connsiteX17" fmla="*/ 618649 w 981075"/>
                  <a:gd name="connsiteY17" fmla="*/ 2480531 h 3190875"/>
                  <a:gd name="connsiteX18" fmla="*/ 345281 w 981075"/>
                  <a:gd name="connsiteY18" fmla="*/ 2952971 h 3190875"/>
                  <a:gd name="connsiteX19" fmla="*/ 170021 w 981075"/>
                  <a:gd name="connsiteY19" fmla="*/ 3149187 h 3190875"/>
                  <a:gd name="connsiteX20" fmla="*/ 129064 w 981075"/>
                  <a:gd name="connsiteY20" fmla="*/ 3174904 h 3190875"/>
                  <a:gd name="connsiteX21" fmla="*/ 110966 w 981075"/>
                  <a:gd name="connsiteY21" fmla="*/ 3185381 h 3190875"/>
                  <a:gd name="connsiteX22" fmla="*/ 22384 w 981075"/>
                  <a:gd name="connsiteY22" fmla="*/ 3181571 h 3190875"/>
                  <a:gd name="connsiteX23" fmla="*/ 7144 w 981075"/>
                  <a:gd name="connsiteY23" fmla="*/ 3171094 h 319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81075" h="3190875">
                    <a:moveTo>
                      <a:pt x="7144" y="3171094"/>
                    </a:moveTo>
                    <a:cubicBezTo>
                      <a:pt x="12859" y="3065366"/>
                      <a:pt x="19526" y="2959639"/>
                      <a:pt x="25241" y="2853912"/>
                    </a:cubicBezTo>
                    <a:cubicBezTo>
                      <a:pt x="30004" y="2760566"/>
                      <a:pt x="34766" y="2667221"/>
                      <a:pt x="39529" y="2573876"/>
                    </a:cubicBezTo>
                    <a:cubicBezTo>
                      <a:pt x="46196" y="2445289"/>
                      <a:pt x="53816" y="2315749"/>
                      <a:pt x="61436" y="2187162"/>
                    </a:cubicBezTo>
                    <a:cubicBezTo>
                      <a:pt x="67151" y="2086196"/>
                      <a:pt x="73819" y="1985231"/>
                      <a:pt x="82391" y="1884266"/>
                    </a:cubicBezTo>
                    <a:cubicBezTo>
                      <a:pt x="91916" y="1769014"/>
                      <a:pt x="103346" y="1653761"/>
                      <a:pt x="116681" y="1539461"/>
                    </a:cubicBezTo>
                    <a:cubicBezTo>
                      <a:pt x="131921" y="1413731"/>
                      <a:pt x="149066" y="1288001"/>
                      <a:pt x="172879" y="1162271"/>
                    </a:cubicBezTo>
                    <a:cubicBezTo>
                      <a:pt x="211931" y="952721"/>
                      <a:pt x="262414" y="746029"/>
                      <a:pt x="341471" y="546956"/>
                    </a:cubicBezTo>
                    <a:cubicBezTo>
                      <a:pt x="401479" y="396461"/>
                      <a:pt x="476726" y="254539"/>
                      <a:pt x="577691" y="126904"/>
                    </a:cubicBezTo>
                    <a:cubicBezTo>
                      <a:pt x="593884" y="106901"/>
                      <a:pt x="612934" y="89756"/>
                      <a:pt x="631031" y="72611"/>
                    </a:cubicBezTo>
                    <a:cubicBezTo>
                      <a:pt x="650081" y="54514"/>
                      <a:pt x="669131" y="37369"/>
                      <a:pt x="687229" y="19271"/>
                    </a:cubicBezTo>
                    <a:cubicBezTo>
                      <a:pt x="704374" y="2126"/>
                      <a:pt x="703421" y="2126"/>
                      <a:pt x="711041" y="25939"/>
                    </a:cubicBezTo>
                    <a:cubicBezTo>
                      <a:pt x="725329" y="70706"/>
                      <a:pt x="740569" y="115474"/>
                      <a:pt x="754856" y="160241"/>
                    </a:cubicBezTo>
                    <a:cubicBezTo>
                      <a:pt x="810101" y="330739"/>
                      <a:pt x="864394" y="502189"/>
                      <a:pt x="904399" y="677449"/>
                    </a:cubicBezTo>
                    <a:cubicBezTo>
                      <a:pt x="941546" y="836516"/>
                      <a:pt x="967264" y="996536"/>
                      <a:pt x="977741" y="1159414"/>
                    </a:cubicBezTo>
                    <a:cubicBezTo>
                      <a:pt x="984409" y="1271809"/>
                      <a:pt x="984409" y="1384204"/>
                      <a:pt x="972979" y="1496599"/>
                    </a:cubicBezTo>
                    <a:cubicBezTo>
                      <a:pt x="958691" y="1644236"/>
                      <a:pt x="919639" y="1786159"/>
                      <a:pt x="869156" y="1925224"/>
                    </a:cubicBezTo>
                    <a:cubicBezTo>
                      <a:pt x="799624" y="2116676"/>
                      <a:pt x="710089" y="2298604"/>
                      <a:pt x="618649" y="2480531"/>
                    </a:cubicBezTo>
                    <a:cubicBezTo>
                      <a:pt x="537686" y="2643409"/>
                      <a:pt x="450056" y="2803429"/>
                      <a:pt x="345281" y="2952971"/>
                    </a:cubicBezTo>
                    <a:cubicBezTo>
                      <a:pt x="294799" y="3025362"/>
                      <a:pt x="240506" y="3094894"/>
                      <a:pt x="170021" y="3149187"/>
                    </a:cubicBezTo>
                    <a:cubicBezTo>
                      <a:pt x="157639" y="3158712"/>
                      <a:pt x="144304" y="3168237"/>
                      <a:pt x="129064" y="3174904"/>
                    </a:cubicBezTo>
                    <a:cubicBezTo>
                      <a:pt x="125254" y="3182524"/>
                      <a:pt x="118586" y="3185381"/>
                      <a:pt x="110966" y="3185381"/>
                    </a:cubicBezTo>
                    <a:cubicBezTo>
                      <a:pt x="81439" y="3186334"/>
                      <a:pt x="51911" y="3186334"/>
                      <a:pt x="22384" y="3181571"/>
                    </a:cubicBezTo>
                    <a:cubicBezTo>
                      <a:pt x="14764" y="3180619"/>
                      <a:pt x="9049" y="3179666"/>
                      <a:pt x="7144" y="317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0">
                <a:extLst>
                  <a:ext uri="{FF2B5EF4-FFF2-40B4-BE49-F238E27FC236}">
                    <a16:creationId xmlns:a16="http://schemas.microsoft.com/office/drawing/2014/main" id="{CFB5DD44-DD03-46F4-9CCF-49C01583D811}"/>
                  </a:ext>
                </a:extLst>
              </p:cNvPr>
              <p:cNvSpPr/>
              <p:nvPr/>
            </p:nvSpPr>
            <p:spPr>
              <a:xfrm>
                <a:off x="4653640" y="1758957"/>
                <a:ext cx="1790700" cy="3152775"/>
              </a:xfrm>
              <a:custGeom>
                <a:avLst/>
                <a:gdLst>
                  <a:gd name="connsiteX0" fmla="*/ 907055 w 1790700"/>
                  <a:gd name="connsiteY0" fmla="*/ 3150227 h 3152775"/>
                  <a:gd name="connsiteX1" fmla="*/ 897530 w 1790700"/>
                  <a:gd name="connsiteY1" fmla="*/ 3139750 h 3152775"/>
                  <a:gd name="connsiteX2" fmla="*/ 828950 w 1790700"/>
                  <a:gd name="connsiteY2" fmla="*/ 3040690 h 3152775"/>
                  <a:gd name="connsiteX3" fmla="*/ 341270 w 1790700"/>
                  <a:gd name="connsiteY3" fmla="*/ 2370130 h 3152775"/>
                  <a:gd name="connsiteX4" fmla="*/ 338413 w 1790700"/>
                  <a:gd name="connsiteY4" fmla="*/ 2363462 h 3152775"/>
                  <a:gd name="connsiteX5" fmla="*/ 356510 w 1790700"/>
                  <a:gd name="connsiteY5" fmla="*/ 2382512 h 3152775"/>
                  <a:gd name="connsiteX6" fmla="*/ 372703 w 1790700"/>
                  <a:gd name="connsiteY6" fmla="*/ 2403467 h 3152775"/>
                  <a:gd name="connsiteX7" fmla="*/ 361273 w 1790700"/>
                  <a:gd name="connsiteY7" fmla="*/ 2381560 h 3152775"/>
                  <a:gd name="connsiteX8" fmla="*/ 138388 w 1790700"/>
                  <a:gd name="connsiteY8" fmla="*/ 1991987 h 3152775"/>
                  <a:gd name="connsiteX9" fmla="*/ 12658 w 1790700"/>
                  <a:gd name="connsiteY9" fmla="*/ 1524310 h 3152775"/>
                  <a:gd name="connsiteX10" fmla="*/ 125053 w 1790700"/>
                  <a:gd name="connsiteY10" fmla="*/ 913757 h 3152775"/>
                  <a:gd name="connsiteX11" fmla="*/ 575585 w 1790700"/>
                  <a:gd name="connsiteY11" fmla="*/ 358450 h 3152775"/>
                  <a:gd name="connsiteX12" fmla="*/ 1249955 w 1790700"/>
                  <a:gd name="connsiteY12" fmla="*/ 38410 h 3152775"/>
                  <a:gd name="connsiteX13" fmla="*/ 1724300 w 1790700"/>
                  <a:gd name="connsiteY13" fmla="*/ 13645 h 3152775"/>
                  <a:gd name="connsiteX14" fmla="*/ 1791928 w 1790700"/>
                  <a:gd name="connsiteY14" fmla="*/ 23170 h 3152775"/>
                  <a:gd name="connsiteX15" fmla="*/ 1775735 w 1790700"/>
                  <a:gd name="connsiteY15" fmla="*/ 27932 h 3152775"/>
                  <a:gd name="connsiteX16" fmla="*/ 1327108 w 1790700"/>
                  <a:gd name="connsiteY16" fmla="*/ 192715 h 3152775"/>
                  <a:gd name="connsiteX17" fmla="*/ 899435 w 1790700"/>
                  <a:gd name="connsiteY17" fmla="*/ 501325 h 3152775"/>
                  <a:gd name="connsiteX18" fmla="*/ 646070 w 1790700"/>
                  <a:gd name="connsiteY18" fmla="*/ 905185 h 3152775"/>
                  <a:gd name="connsiteX19" fmla="*/ 508910 w 1790700"/>
                  <a:gd name="connsiteY19" fmla="*/ 1377625 h 3152775"/>
                  <a:gd name="connsiteX20" fmla="*/ 500338 w 1790700"/>
                  <a:gd name="connsiteY20" fmla="*/ 1748147 h 3152775"/>
                  <a:gd name="connsiteX21" fmla="*/ 603208 w 1790700"/>
                  <a:gd name="connsiteY21" fmla="*/ 2229160 h 3152775"/>
                  <a:gd name="connsiteX22" fmla="*/ 902293 w 1790700"/>
                  <a:gd name="connsiteY22" fmla="*/ 3054025 h 3152775"/>
                  <a:gd name="connsiteX23" fmla="*/ 933725 w 1790700"/>
                  <a:gd name="connsiteY23" fmla="*/ 3134035 h 3152775"/>
                  <a:gd name="connsiteX24" fmla="*/ 931820 w 1790700"/>
                  <a:gd name="connsiteY24" fmla="*/ 3142607 h 3152775"/>
                  <a:gd name="connsiteX25" fmla="*/ 907055 w 1790700"/>
                  <a:gd name="connsiteY25" fmla="*/ 3150227 h 31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0700" h="3152775">
                    <a:moveTo>
                      <a:pt x="907055" y="3150227"/>
                    </a:moveTo>
                    <a:cubicBezTo>
                      <a:pt x="903245" y="3146417"/>
                      <a:pt x="898483" y="3143560"/>
                      <a:pt x="897530" y="3139750"/>
                    </a:cubicBezTo>
                    <a:cubicBezTo>
                      <a:pt x="885148" y="3099745"/>
                      <a:pt x="852763" y="3072122"/>
                      <a:pt x="828950" y="3040690"/>
                    </a:cubicBezTo>
                    <a:cubicBezTo>
                      <a:pt x="660358" y="2821615"/>
                      <a:pt x="494623" y="2600635"/>
                      <a:pt x="341270" y="2370130"/>
                    </a:cubicBezTo>
                    <a:cubicBezTo>
                      <a:pt x="340318" y="2369177"/>
                      <a:pt x="340318" y="2367272"/>
                      <a:pt x="338413" y="2363462"/>
                    </a:cubicBezTo>
                    <a:cubicBezTo>
                      <a:pt x="347938" y="2369177"/>
                      <a:pt x="351748" y="2375845"/>
                      <a:pt x="356510" y="2382512"/>
                    </a:cubicBezTo>
                    <a:cubicBezTo>
                      <a:pt x="361273" y="2388227"/>
                      <a:pt x="366035" y="2394895"/>
                      <a:pt x="372703" y="2403467"/>
                    </a:cubicBezTo>
                    <a:cubicBezTo>
                      <a:pt x="370798" y="2392037"/>
                      <a:pt x="365083" y="2387275"/>
                      <a:pt x="361273" y="2381560"/>
                    </a:cubicBezTo>
                    <a:cubicBezTo>
                      <a:pt x="276500" y="2257735"/>
                      <a:pt x="200300" y="2129147"/>
                      <a:pt x="138388" y="1991987"/>
                    </a:cubicBezTo>
                    <a:cubicBezTo>
                      <a:pt x="71713" y="1842445"/>
                      <a:pt x="27898" y="1687187"/>
                      <a:pt x="12658" y="1524310"/>
                    </a:cubicBezTo>
                    <a:cubicBezTo>
                      <a:pt x="-8297" y="1309997"/>
                      <a:pt x="30755" y="1106162"/>
                      <a:pt x="125053" y="913757"/>
                    </a:cubicBezTo>
                    <a:cubicBezTo>
                      <a:pt x="231733" y="693730"/>
                      <a:pt x="386990" y="512755"/>
                      <a:pt x="575585" y="358450"/>
                    </a:cubicBezTo>
                    <a:cubicBezTo>
                      <a:pt x="774658" y="196525"/>
                      <a:pt x="998495" y="87940"/>
                      <a:pt x="1249955" y="38410"/>
                    </a:cubicBezTo>
                    <a:cubicBezTo>
                      <a:pt x="1407118" y="6977"/>
                      <a:pt x="1565233" y="310"/>
                      <a:pt x="1724300" y="13645"/>
                    </a:cubicBezTo>
                    <a:cubicBezTo>
                      <a:pt x="1747160" y="15550"/>
                      <a:pt x="1769068" y="17455"/>
                      <a:pt x="1791928" y="23170"/>
                    </a:cubicBezTo>
                    <a:cubicBezTo>
                      <a:pt x="1786213" y="25075"/>
                      <a:pt x="1781450" y="26027"/>
                      <a:pt x="1775735" y="27932"/>
                    </a:cubicBezTo>
                    <a:cubicBezTo>
                      <a:pt x="1622383" y="71747"/>
                      <a:pt x="1470935" y="123182"/>
                      <a:pt x="1327108" y="192715"/>
                    </a:cubicBezTo>
                    <a:cubicBezTo>
                      <a:pt x="1166135" y="269867"/>
                      <a:pt x="1019450" y="366070"/>
                      <a:pt x="899435" y="501325"/>
                    </a:cubicBezTo>
                    <a:cubicBezTo>
                      <a:pt x="792755" y="621340"/>
                      <a:pt x="711793" y="758500"/>
                      <a:pt x="646070" y="905185"/>
                    </a:cubicBezTo>
                    <a:cubicBezTo>
                      <a:pt x="580348" y="1055680"/>
                      <a:pt x="532723" y="1213795"/>
                      <a:pt x="508910" y="1377625"/>
                    </a:cubicBezTo>
                    <a:cubicBezTo>
                      <a:pt x="490813" y="1500497"/>
                      <a:pt x="488908" y="1624322"/>
                      <a:pt x="500338" y="1748147"/>
                    </a:cubicBezTo>
                    <a:cubicBezTo>
                      <a:pt x="514625" y="1912930"/>
                      <a:pt x="559393" y="2071045"/>
                      <a:pt x="603208" y="2229160"/>
                    </a:cubicBezTo>
                    <a:cubicBezTo>
                      <a:pt x="682265" y="2512052"/>
                      <a:pt x="790850" y="2782562"/>
                      <a:pt x="902293" y="3054025"/>
                    </a:cubicBezTo>
                    <a:cubicBezTo>
                      <a:pt x="912770" y="3080695"/>
                      <a:pt x="923248" y="3107365"/>
                      <a:pt x="933725" y="3134035"/>
                    </a:cubicBezTo>
                    <a:cubicBezTo>
                      <a:pt x="936583" y="3137845"/>
                      <a:pt x="935630" y="3142607"/>
                      <a:pt x="931820" y="3142607"/>
                    </a:cubicBezTo>
                    <a:cubicBezTo>
                      <a:pt x="922295" y="3143560"/>
                      <a:pt x="915628" y="3151180"/>
                      <a:pt x="907055" y="315022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1">
                <a:extLst>
                  <a:ext uri="{FF2B5EF4-FFF2-40B4-BE49-F238E27FC236}">
                    <a16:creationId xmlns:a16="http://schemas.microsoft.com/office/drawing/2014/main" id="{24BE76ED-D010-4A4C-A8DA-63E8F59C848B}"/>
                  </a:ext>
                </a:extLst>
              </p:cNvPr>
              <p:cNvSpPr/>
              <p:nvPr/>
            </p:nvSpPr>
            <p:spPr>
              <a:xfrm>
                <a:off x="6499708" y="1806892"/>
                <a:ext cx="1183405" cy="2730446"/>
              </a:xfrm>
              <a:custGeom>
                <a:avLst/>
                <a:gdLst>
                  <a:gd name="connsiteX0" fmla="*/ 7294 w 1190625"/>
                  <a:gd name="connsiteY0" fmla="*/ 7144 h 2676525"/>
                  <a:gd name="connsiteX1" fmla="*/ 30154 w 1190625"/>
                  <a:gd name="connsiteY1" fmla="*/ 19526 h 2676525"/>
                  <a:gd name="connsiteX2" fmla="*/ 491164 w 1190625"/>
                  <a:gd name="connsiteY2" fmla="*/ 281464 h 2676525"/>
                  <a:gd name="connsiteX3" fmla="*/ 878832 w 1190625"/>
                  <a:gd name="connsiteY3" fmla="*/ 602456 h 2676525"/>
                  <a:gd name="connsiteX4" fmla="*/ 1165534 w 1190625"/>
                  <a:gd name="connsiteY4" fmla="*/ 1192054 h 2676525"/>
                  <a:gd name="connsiteX5" fmla="*/ 1190299 w 1190625"/>
                  <a:gd name="connsiteY5" fmla="*/ 1391126 h 2676525"/>
                  <a:gd name="connsiteX6" fmla="*/ 1179822 w 1190625"/>
                  <a:gd name="connsiteY6" fmla="*/ 1463516 h 2676525"/>
                  <a:gd name="connsiteX7" fmla="*/ 936934 w 1190625"/>
                  <a:gd name="connsiteY7" fmla="*/ 2012156 h 2676525"/>
                  <a:gd name="connsiteX8" fmla="*/ 606417 w 1190625"/>
                  <a:gd name="connsiteY8" fmla="*/ 2357914 h 2676525"/>
                  <a:gd name="connsiteX9" fmla="*/ 218749 w 1190625"/>
                  <a:gd name="connsiteY9" fmla="*/ 2664619 h 2676525"/>
                  <a:gd name="connsiteX10" fmla="*/ 201604 w 1190625"/>
                  <a:gd name="connsiteY10" fmla="*/ 2671286 h 2676525"/>
                  <a:gd name="connsiteX11" fmla="*/ 258754 w 1190625"/>
                  <a:gd name="connsiteY11" fmla="*/ 2622709 h 2676525"/>
                  <a:gd name="connsiteX12" fmla="*/ 610227 w 1190625"/>
                  <a:gd name="connsiteY12" fmla="*/ 2225516 h 2676525"/>
                  <a:gd name="connsiteX13" fmla="*/ 794059 w 1190625"/>
                  <a:gd name="connsiteY13" fmla="*/ 1736884 h 2676525"/>
                  <a:gd name="connsiteX14" fmla="*/ 806442 w 1190625"/>
                  <a:gd name="connsiteY14" fmla="*/ 1363504 h 2676525"/>
                  <a:gd name="connsiteX15" fmla="*/ 672139 w 1190625"/>
                  <a:gd name="connsiteY15" fmla="*/ 900589 h 2676525"/>
                  <a:gd name="connsiteX16" fmla="*/ 406392 w 1190625"/>
                  <a:gd name="connsiteY16" fmla="*/ 476726 h 2676525"/>
                  <a:gd name="connsiteX17" fmla="*/ 110164 w 1190625"/>
                  <a:gd name="connsiteY17" fmla="*/ 107156 h 2676525"/>
                  <a:gd name="connsiteX18" fmla="*/ 12057 w 1190625"/>
                  <a:gd name="connsiteY18" fmla="*/ 14764 h 2676525"/>
                  <a:gd name="connsiteX19" fmla="*/ 7294 w 1190625"/>
                  <a:gd name="connsiteY19" fmla="*/ 7144 h 2676525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251611 w 1183405"/>
                  <a:gd name="connsiteY11" fmla="*/ 2615565 h 2730437"/>
                  <a:gd name="connsiteX12" fmla="*/ 603084 w 1183405"/>
                  <a:gd name="connsiteY12" fmla="*/ 2218372 h 2730437"/>
                  <a:gd name="connsiteX13" fmla="*/ 786916 w 1183405"/>
                  <a:gd name="connsiteY13" fmla="*/ 1729740 h 2730437"/>
                  <a:gd name="connsiteX14" fmla="*/ 799299 w 1183405"/>
                  <a:gd name="connsiteY14" fmla="*/ 1356360 h 2730437"/>
                  <a:gd name="connsiteX15" fmla="*/ 664996 w 1183405"/>
                  <a:gd name="connsiteY15" fmla="*/ 893445 h 2730437"/>
                  <a:gd name="connsiteX16" fmla="*/ 399249 w 1183405"/>
                  <a:gd name="connsiteY16" fmla="*/ 469582 h 2730437"/>
                  <a:gd name="connsiteX17" fmla="*/ 103021 w 1183405"/>
                  <a:gd name="connsiteY17" fmla="*/ 100012 h 2730437"/>
                  <a:gd name="connsiteX18" fmla="*/ 4914 w 1183405"/>
                  <a:gd name="connsiteY18" fmla="*/ 7620 h 2730437"/>
                  <a:gd name="connsiteX19" fmla="*/ 151 w 1183405"/>
                  <a:gd name="connsiteY19" fmla="*/ 0 h 2730437"/>
                  <a:gd name="connsiteX0" fmla="*/ 151 w 1183405"/>
                  <a:gd name="connsiteY0" fmla="*/ 0 h 2730437"/>
                  <a:gd name="connsiteX1" fmla="*/ 23011 w 1183405"/>
                  <a:gd name="connsiteY1" fmla="*/ 12382 h 2730437"/>
                  <a:gd name="connsiteX2" fmla="*/ 484021 w 1183405"/>
                  <a:gd name="connsiteY2" fmla="*/ 274320 h 2730437"/>
                  <a:gd name="connsiteX3" fmla="*/ 871689 w 1183405"/>
                  <a:gd name="connsiteY3" fmla="*/ 595312 h 2730437"/>
                  <a:gd name="connsiteX4" fmla="*/ 1158391 w 1183405"/>
                  <a:gd name="connsiteY4" fmla="*/ 1184910 h 2730437"/>
                  <a:gd name="connsiteX5" fmla="*/ 1183156 w 1183405"/>
                  <a:gd name="connsiteY5" fmla="*/ 1383982 h 2730437"/>
                  <a:gd name="connsiteX6" fmla="*/ 1172679 w 1183405"/>
                  <a:gd name="connsiteY6" fmla="*/ 1456372 h 2730437"/>
                  <a:gd name="connsiteX7" fmla="*/ 929791 w 1183405"/>
                  <a:gd name="connsiteY7" fmla="*/ 2005012 h 2730437"/>
                  <a:gd name="connsiteX8" fmla="*/ 599274 w 1183405"/>
                  <a:gd name="connsiteY8" fmla="*/ 2350770 h 2730437"/>
                  <a:gd name="connsiteX9" fmla="*/ 211606 w 1183405"/>
                  <a:gd name="connsiteY9" fmla="*/ 2657475 h 2730437"/>
                  <a:gd name="connsiteX10" fmla="*/ 231589 w 1183405"/>
                  <a:gd name="connsiteY10" fmla="*/ 2730428 h 2730437"/>
                  <a:gd name="connsiteX11" fmla="*/ 603084 w 1183405"/>
                  <a:gd name="connsiteY11" fmla="*/ 2218372 h 2730437"/>
                  <a:gd name="connsiteX12" fmla="*/ 786916 w 1183405"/>
                  <a:gd name="connsiteY12" fmla="*/ 1729740 h 2730437"/>
                  <a:gd name="connsiteX13" fmla="*/ 799299 w 1183405"/>
                  <a:gd name="connsiteY13" fmla="*/ 1356360 h 2730437"/>
                  <a:gd name="connsiteX14" fmla="*/ 664996 w 1183405"/>
                  <a:gd name="connsiteY14" fmla="*/ 893445 h 2730437"/>
                  <a:gd name="connsiteX15" fmla="*/ 399249 w 1183405"/>
                  <a:gd name="connsiteY15" fmla="*/ 469582 h 2730437"/>
                  <a:gd name="connsiteX16" fmla="*/ 103021 w 1183405"/>
                  <a:gd name="connsiteY16" fmla="*/ 100012 h 2730437"/>
                  <a:gd name="connsiteX17" fmla="*/ 4914 w 1183405"/>
                  <a:gd name="connsiteY17" fmla="*/ 7620 h 2730437"/>
                  <a:gd name="connsiteX18" fmla="*/ 151 w 1183405"/>
                  <a:gd name="connsiteY18" fmla="*/ 0 h 2730437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599274 w 1183405"/>
                  <a:gd name="connsiteY8" fmla="*/ 2350770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29791 w 1183405"/>
                  <a:gd name="connsiteY7" fmla="*/ 200501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  <a:gd name="connsiteX0" fmla="*/ 151 w 1183405"/>
                  <a:gd name="connsiteY0" fmla="*/ 0 h 2730446"/>
                  <a:gd name="connsiteX1" fmla="*/ 23011 w 1183405"/>
                  <a:gd name="connsiteY1" fmla="*/ 12382 h 2730446"/>
                  <a:gd name="connsiteX2" fmla="*/ 484021 w 1183405"/>
                  <a:gd name="connsiteY2" fmla="*/ 274320 h 2730446"/>
                  <a:gd name="connsiteX3" fmla="*/ 871689 w 1183405"/>
                  <a:gd name="connsiteY3" fmla="*/ 595312 h 2730446"/>
                  <a:gd name="connsiteX4" fmla="*/ 1158391 w 1183405"/>
                  <a:gd name="connsiteY4" fmla="*/ 1184910 h 2730446"/>
                  <a:gd name="connsiteX5" fmla="*/ 1183156 w 1183405"/>
                  <a:gd name="connsiteY5" fmla="*/ 1383982 h 2730446"/>
                  <a:gd name="connsiteX6" fmla="*/ 1172679 w 1183405"/>
                  <a:gd name="connsiteY6" fmla="*/ 1456372 h 2730446"/>
                  <a:gd name="connsiteX7" fmla="*/ 975825 w 1183405"/>
                  <a:gd name="connsiteY7" fmla="*/ 2023482 h 2730446"/>
                  <a:gd name="connsiteX8" fmla="*/ 694906 w 1183405"/>
                  <a:gd name="connsiteY8" fmla="*/ 2368584 h 2730446"/>
                  <a:gd name="connsiteX9" fmla="*/ 343709 w 1183405"/>
                  <a:gd name="connsiteY9" fmla="*/ 2691977 h 2730446"/>
                  <a:gd name="connsiteX10" fmla="*/ 231589 w 1183405"/>
                  <a:gd name="connsiteY10" fmla="*/ 2730428 h 2730446"/>
                  <a:gd name="connsiteX11" fmla="*/ 603084 w 1183405"/>
                  <a:gd name="connsiteY11" fmla="*/ 2218372 h 2730446"/>
                  <a:gd name="connsiteX12" fmla="*/ 786916 w 1183405"/>
                  <a:gd name="connsiteY12" fmla="*/ 1729740 h 2730446"/>
                  <a:gd name="connsiteX13" fmla="*/ 799299 w 1183405"/>
                  <a:gd name="connsiteY13" fmla="*/ 1356360 h 2730446"/>
                  <a:gd name="connsiteX14" fmla="*/ 664996 w 1183405"/>
                  <a:gd name="connsiteY14" fmla="*/ 893445 h 2730446"/>
                  <a:gd name="connsiteX15" fmla="*/ 399249 w 1183405"/>
                  <a:gd name="connsiteY15" fmla="*/ 469582 h 2730446"/>
                  <a:gd name="connsiteX16" fmla="*/ 103021 w 1183405"/>
                  <a:gd name="connsiteY16" fmla="*/ 100012 h 2730446"/>
                  <a:gd name="connsiteX17" fmla="*/ 4914 w 1183405"/>
                  <a:gd name="connsiteY17" fmla="*/ 7620 h 2730446"/>
                  <a:gd name="connsiteX18" fmla="*/ 151 w 1183405"/>
                  <a:gd name="connsiteY18" fmla="*/ 0 h 2730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83405" h="2730446">
                    <a:moveTo>
                      <a:pt x="151" y="0"/>
                    </a:moveTo>
                    <a:cubicBezTo>
                      <a:pt x="7771" y="3810"/>
                      <a:pt x="15391" y="8572"/>
                      <a:pt x="23011" y="12382"/>
                    </a:cubicBezTo>
                    <a:cubicBezTo>
                      <a:pt x="179221" y="96202"/>
                      <a:pt x="335431" y="178117"/>
                      <a:pt x="484021" y="274320"/>
                    </a:cubicBezTo>
                    <a:cubicBezTo>
                      <a:pt x="625944" y="365760"/>
                      <a:pt x="759294" y="467677"/>
                      <a:pt x="871689" y="595312"/>
                    </a:cubicBezTo>
                    <a:cubicBezTo>
                      <a:pt x="1022184" y="764857"/>
                      <a:pt x="1116481" y="962025"/>
                      <a:pt x="1158391" y="1184910"/>
                    </a:cubicBezTo>
                    <a:cubicBezTo>
                      <a:pt x="1170774" y="1250632"/>
                      <a:pt x="1178394" y="1317307"/>
                      <a:pt x="1183156" y="1383982"/>
                    </a:cubicBezTo>
                    <a:cubicBezTo>
                      <a:pt x="1185061" y="1408747"/>
                      <a:pt x="1175536" y="1431607"/>
                      <a:pt x="1172679" y="1456372"/>
                    </a:cubicBezTo>
                    <a:cubicBezTo>
                      <a:pt x="1150771" y="1664970"/>
                      <a:pt x="1055454" y="1871447"/>
                      <a:pt x="975825" y="2023482"/>
                    </a:cubicBezTo>
                    <a:cubicBezTo>
                      <a:pt x="896196" y="2175517"/>
                      <a:pt x="800259" y="2257168"/>
                      <a:pt x="694906" y="2368584"/>
                    </a:cubicBezTo>
                    <a:cubicBezTo>
                      <a:pt x="589553" y="2480000"/>
                      <a:pt x="477059" y="2595774"/>
                      <a:pt x="343709" y="2691977"/>
                    </a:cubicBezTo>
                    <a:cubicBezTo>
                      <a:pt x="339899" y="2694834"/>
                      <a:pt x="241114" y="2731381"/>
                      <a:pt x="231589" y="2730428"/>
                    </a:cubicBezTo>
                    <a:cubicBezTo>
                      <a:pt x="296835" y="2657244"/>
                      <a:pt x="510530" y="2385153"/>
                      <a:pt x="603084" y="2218372"/>
                    </a:cubicBezTo>
                    <a:cubicBezTo>
                      <a:pt x="695638" y="2051591"/>
                      <a:pt x="759294" y="1905000"/>
                      <a:pt x="786916" y="1729740"/>
                    </a:cubicBezTo>
                    <a:cubicBezTo>
                      <a:pt x="806919" y="1605915"/>
                      <a:pt x="809776" y="1481137"/>
                      <a:pt x="799299" y="1356360"/>
                    </a:cubicBezTo>
                    <a:cubicBezTo>
                      <a:pt x="785011" y="1193482"/>
                      <a:pt x="737386" y="1040130"/>
                      <a:pt x="664996" y="893445"/>
                    </a:cubicBezTo>
                    <a:cubicBezTo>
                      <a:pt x="590701" y="742950"/>
                      <a:pt x="494499" y="605790"/>
                      <a:pt x="399249" y="469582"/>
                    </a:cubicBezTo>
                    <a:cubicBezTo>
                      <a:pt x="308761" y="340042"/>
                      <a:pt x="212559" y="214312"/>
                      <a:pt x="103021" y="100012"/>
                    </a:cubicBezTo>
                    <a:cubicBezTo>
                      <a:pt x="71589" y="67627"/>
                      <a:pt x="39204" y="36195"/>
                      <a:pt x="4914" y="7620"/>
                    </a:cubicBezTo>
                    <a:cubicBezTo>
                      <a:pt x="3009" y="6667"/>
                      <a:pt x="-801" y="5715"/>
                      <a:pt x="1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2">
                <a:extLst>
                  <a:ext uri="{FF2B5EF4-FFF2-40B4-BE49-F238E27FC236}">
                    <a16:creationId xmlns:a16="http://schemas.microsoft.com/office/drawing/2014/main" id="{517F2099-1134-4159-AF60-BA94C9B3049D}"/>
                  </a:ext>
                </a:extLst>
              </p:cNvPr>
              <p:cNvSpPr/>
              <p:nvPr/>
            </p:nvSpPr>
            <p:spPr>
              <a:xfrm>
                <a:off x="4445540" y="1517417"/>
                <a:ext cx="1962150" cy="1171575"/>
              </a:xfrm>
              <a:custGeom>
                <a:avLst/>
                <a:gdLst>
                  <a:gd name="connsiteX0" fmla="*/ 7397 w 1962150"/>
                  <a:gd name="connsiteY0" fmla="*/ 1164823 h 1171575"/>
                  <a:gd name="connsiteX1" fmla="*/ 26447 w 1962150"/>
                  <a:gd name="connsiteY1" fmla="*/ 1010518 h 1171575"/>
                  <a:gd name="connsiteX2" fmla="*/ 80740 w 1962150"/>
                  <a:gd name="connsiteY2" fmla="*/ 749533 h 1171575"/>
                  <a:gd name="connsiteX3" fmla="*/ 376967 w 1962150"/>
                  <a:gd name="connsiteY3" fmla="*/ 308525 h 1171575"/>
                  <a:gd name="connsiteX4" fmla="*/ 760825 w 1962150"/>
                  <a:gd name="connsiteY4" fmla="*/ 73258 h 1171575"/>
                  <a:gd name="connsiteX5" fmla="*/ 1029430 w 1962150"/>
                  <a:gd name="connsiteY5" fmla="*/ 12298 h 1171575"/>
                  <a:gd name="connsiteX6" fmla="*/ 1854295 w 1962150"/>
                  <a:gd name="connsiteY6" fmla="*/ 182795 h 1171575"/>
                  <a:gd name="connsiteX7" fmla="*/ 1939067 w 1962150"/>
                  <a:gd name="connsiteY7" fmla="*/ 230420 h 1171575"/>
                  <a:gd name="connsiteX8" fmla="*/ 1961927 w 1962150"/>
                  <a:gd name="connsiteY8" fmla="*/ 244708 h 1171575"/>
                  <a:gd name="connsiteX9" fmla="*/ 1953355 w 1962150"/>
                  <a:gd name="connsiteY9" fmla="*/ 245660 h 1171575"/>
                  <a:gd name="connsiteX10" fmla="*/ 1582832 w 1962150"/>
                  <a:gd name="connsiteY10" fmla="*/ 176128 h 1171575"/>
                  <a:gd name="connsiteX11" fmla="*/ 950372 w 1962150"/>
                  <a:gd name="connsiteY11" fmla="*/ 216133 h 1171575"/>
                  <a:gd name="connsiteX12" fmla="*/ 629380 w 1962150"/>
                  <a:gd name="connsiteY12" fmla="*/ 355198 h 1171575"/>
                  <a:gd name="connsiteX13" fmla="*/ 379825 w 1962150"/>
                  <a:gd name="connsiteY13" fmla="*/ 515218 h 1171575"/>
                  <a:gd name="connsiteX14" fmla="*/ 170275 w 1962150"/>
                  <a:gd name="connsiteY14" fmla="*/ 769535 h 1171575"/>
                  <a:gd name="connsiteX15" fmla="*/ 21685 w 1962150"/>
                  <a:gd name="connsiteY15" fmla="*/ 1115293 h 1171575"/>
                  <a:gd name="connsiteX16" fmla="*/ 10255 w 1962150"/>
                  <a:gd name="connsiteY16" fmla="*/ 1167680 h 1171575"/>
                  <a:gd name="connsiteX17" fmla="*/ 7397 w 1962150"/>
                  <a:gd name="connsiteY17" fmla="*/ 1164823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62150" h="1171575">
                    <a:moveTo>
                      <a:pt x="7397" y="1164823"/>
                    </a:moveTo>
                    <a:cubicBezTo>
                      <a:pt x="14065" y="1113388"/>
                      <a:pt x="21685" y="1061953"/>
                      <a:pt x="26447" y="1010518"/>
                    </a:cubicBezTo>
                    <a:cubicBezTo>
                      <a:pt x="35020" y="920983"/>
                      <a:pt x="52165" y="834305"/>
                      <a:pt x="80740" y="749533"/>
                    </a:cubicBezTo>
                    <a:cubicBezTo>
                      <a:pt x="139795" y="576178"/>
                      <a:pt x="240760" y="430445"/>
                      <a:pt x="376967" y="308525"/>
                    </a:cubicBezTo>
                    <a:cubicBezTo>
                      <a:pt x="491267" y="207560"/>
                      <a:pt x="618902" y="127550"/>
                      <a:pt x="760825" y="73258"/>
                    </a:cubicBezTo>
                    <a:cubicBezTo>
                      <a:pt x="846550" y="40873"/>
                      <a:pt x="937037" y="19918"/>
                      <a:pt x="1029430" y="12298"/>
                    </a:cubicBezTo>
                    <a:cubicBezTo>
                      <a:pt x="1320895" y="-12467"/>
                      <a:pt x="1594262" y="53255"/>
                      <a:pt x="1854295" y="182795"/>
                    </a:cubicBezTo>
                    <a:cubicBezTo>
                      <a:pt x="1882870" y="197083"/>
                      <a:pt x="1910492" y="214228"/>
                      <a:pt x="1939067" y="230420"/>
                    </a:cubicBezTo>
                    <a:cubicBezTo>
                      <a:pt x="1946687" y="235183"/>
                      <a:pt x="1954307" y="239945"/>
                      <a:pt x="1961927" y="244708"/>
                    </a:cubicBezTo>
                    <a:cubicBezTo>
                      <a:pt x="1959070" y="249470"/>
                      <a:pt x="1955260" y="246613"/>
                      <a:pt x="1953355" y="245660"/>
                    </a:cubicBezTo>
                    <a:cubicBezTo>
                      <a:pt x="1831435" y="214228"/>
                      <a:pt x="1707610" y="189463"/>
                      <a:pt x="1582832" y="176128"/>
                    </a:cubicBezTo>
                    <a:cubicBezTo>
                      <a:pt x="1369472" y="152315"/>
                      <a:pt x="1158970" y="157078"/>
                      <a:pt x="950372" y="216133"/>
                    </a:cubicBezTo>
                    <a:cubicBezTo>
                      <a:pt x="837025" y="248518"/>
                      <a:pt x="733202" y="300905"/>
                      <a:pt x="629380" y="355198"/>
                    </a:cubicBezTo>
                    <a:cubicBezTo>
                      <a:pt x="541750" y="400918"/>
                      <a:pt x="456025" y="450448"/>
                      <a:pt x="379825" y="515218"/>
                    </a:cubicBezTo>
                    <a:cubicBezTo>
                      <a:pt x="295052" y="587608"/>
                      <a:pt x="228377" y="675238"/>
                      <a:pt x="170275" y="769535"/>
                    </a:cubicBezTo>
                    <a:cubicBezTo>
                      <a:pt x="103600" y="877168"/>
                      <a:pt x="52165" y="992420"/>
                      <a:pt x="21685" y="1115293"/>
                    </a:cubicBezTo>
                    <a:cubicBezTo>
                      <a:pt x="16922" y="1132438"/>
                      <a:pt x="14065" y="1150535"/>
                      <a:pt x="10255" y="1167680"/>
                    </a:cubicBezTo>
                    <a:cubicBezTo>
                      <a:pt x="8350" y="1168633"/>
                      <a:pt x="6445" y="1167680"/>
                      <a:pt x="7397" y="116482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3">
                <a:extLst>
                  <a:ext uri="{FF2B5EF4-FFF2-40B4-BE49-F238E27FC236}">
                    <a16:creationId xmlns:a16="http://schemas.microsoft.com/office/drawing/2014/main" id="{1F6572A3-3D45-4E28-A79F-7EE678F208BC}"/>
                  </a:ext>
                </a:extLst>
              </p:cNvPr>
              <p:cNvSpPr/>
              <p:nvPr/>
            </p:nvSpPr>
            <p:spPr>
              <a:xfrm>
                <a:off x="6509385" y="1758211"/>
                <a:ext cx="1315582" cy="691725"/>
              </a:xfrm>
              <a:custGeom>
                <a:avLst/>
                <a:gdLst>
                  <a:gd name="connsiteX0" fmla="*/ 1160621 w 1162050"/>
                  <a:gd name="connsiteY0" fmla="*/ 568975 h 571500"/>
                  <a:gd name="connsiteX1" fmla="*/ 1097756 w 1162050"/>
                  <a:gd name="connsiteY1" fmla="*/ 481345 h 571500"/>
                  <a:gd name="connsiteX2" fmla="*/ 849154 w 1162050"/>
                  <a:gd name="connsiteY2" fmla="*/ 278462 h 571500"/>
                  <a:gd name="connsiteX3" fmla="*/ 408146 w 1162050"/>
                  <a:gd name="connsiteY3" fmla="*/ 119395 h 571500"/>
                  <a:gd name="connsiteX4" fmla="*/ 18574 w 1162050"/>
                  <a:gd name="connsiteY4" fmla="*/ 41290 h 571500"/>
                  <a:gd name="connsiteX5" fmla="*/ 7144 w 1162050"/>
                  <a:gd name="connsiteY5" fmla="*/ 35575 h 571500"/>
                  <a:gd name="connsiteX6" fmla="*/ 54769 w 1162050"/>
                  <a:gd name="connsiteY6" fmla="*/ 26050 h 571500"/>
                  <a:gd name="connsiteX7" fmla="*/ 102394 w 1162050"/>
                  <a:gd name="connsiteY7" fmla="*/ 18430 h 571500"/>
                  <a:gd name="connsiteX8" fmla="*/ 807244 w 1162050"/>
                  <a:gd name="connsiteY8" fmla="*/ 102250 h 571500"/>
                  <a:gd name="connsiteX9" fmla="*/ 912019 w 1162050"/>
                  <a:gd name="connsiteY9" fmla="*/ 148922 h 571500"/>
                  <a:gd name="connsiteX10" fmla="*/ 980599 w 1162050"/>
                  <a:gd name="connsiteY10" fmla="*/ 217502 h 571500"/>
                  <a:gd name="connsiteX11" fmla="*/ 1158716 w 1162050"/>
                  <a:gd name="connsiteY11" fmla="*/ 564212 h 571500"/>
                  <a:gd name="connsiteX12" fmla="*/ 1160621 w 1162050"/>
                  <a:gd name="connsiteY12" fmla="*/ 568975 h 571500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151572 w 1241327"/>
                  <a:gd name="connsiteY11" fmla="*/ 557069 h 568302"/>
                  <a:gd name="connsiteX12" fmla="*/ 1241327 w 1241327"/>
                  <a:gd name="connsiteY12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973455 w 1241327"/>
                  <a:gd name="connsiteY10" fmla="*/ 210359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302"/>
                  <a:gd name="connsiteX1" fmla="*/ 1090612 w 1241327"/>
                  <a:gd name="connsiteY1" fmla="*/ 474202 h 568302"/>
                  <a:gd name="connsiteX2" fmla="*/ 842010 w 1241327"/>
                  <a:gd name="connsiteY2" fmla="*/ 271319 h 568302"/>
                  <a:gd name="connsiteX3" fmla="*/ 401002 w 1241327"/>
                  <a:gd name="connsiteY3" fmla="*/ 112252 h 568302"/>
                  <a:gd name="connsiteX4" fmla="*/ 11430 w 1241327"/>
                  <a:gd name="connsiteY4" fmla="*/ 34147 h 568302"/>
                  <a:gd name="connsiteX5" fmla="*/ 0 w 1241327"/>
                  <a:gd name="connsiteY5" fmla="*/ 28432 h 568302"/>
                  <a:gd name="connsiteX6" fmla="*/ 47625 w 1241327"/>
                  <a:gd name="connsiteY6" fmla="*/ 18907 h 568302"/>
                  <a:gd name="connsiteX7" fmla="*/ 95250 w 1241327"/>
                  <a:gd name="connsiteY7" fmla="*/ 11287 h 568302"/>
                  <a:gd name="connsiteX8" fmla="*/ 800100 w 1241327"/>
                  <a:gd name="connsiteY8" fmla="*/ 95107 h 568302"/>
                  <a:gd name="connsiteX9" fmla="*/ 904875 w 1241327"/>
                  <a:gd name="connsiteY9" fmla="*/ 141779 h 568302"/>
                  <a:gd name="connsiteX10" fmla="*/ 1049960 w 1241327"/>
                  <a:gd name="connsiteY10" fmla="*/ 224610 h 568302"/>
                  <a:gd name="connsiteX11" fmla="*/ 1241327 w 1241327"/>
                  <a:gd name="connsiteY11" fmla="*/ 568302 h 568302"/>
                  <a:gd name="connsiteX0" fmla="*/ 1241327 w 1241327"/>
                  <a:gd name="connsiteY0" fmla="*/ 568302 h 568495"/>
                  <a:gd name="connsiteX1" fmla="*/ 842010 w 1241327"/>
                  <a:gd name="connsiteY1" fmla="*/ 271319 h 568495"/>
                  <a:gd name="connsiteX2" fmla="*/ 401002 w 1241327"/>
                  <a:gd name="connsiteY2" fmla="*/ 112252 h 568495"/>
                  <a:gd name="connsiteX3" fmla="*/ 11430 w 1241327"/>
                  <a:gd name="connsiteY3" fmla="*/ 34147 h 568495"/>
                  <a:gd name="connsiteX4" fmla="*/ 0 w 1241327"/>
                  <a:gd name="connsiteY4" fmla="*/ 28432 h 568495"/>
                  <a:gd name="connsiteX5" fmla="*/ 47625 w 1241327"/>
                  <a:gd name="connsiteY5" fmla="*/ 18907 h 568495"/>
                  <a:gd name="connsiteX6" fmla="*/ 95250 w 1241327"/>
                  <a:gd name="connsiteY6" fmla="*/ 11287 h 568495"/>
                  <a:gd name="connsiteX7" fmla="*/ 800100 w 1241327"/>
                  <a:gd name="connsiteY7" fmla="*/ 95107 h 568495"/>
                  <a:gd name="connsiteX8" fmla="*/ 904875 w 1241327"/>
                  <a:gd name="connsiteY8" fmla="*/ 141779 h 568495"/>
                  <a:gd name="connsiteX9" fmla="*/ 1049960 w 1241327"/>
                  <a:gd name="connsiteY9" fmla="*/ 224610 h 568495"/>
                  <a:gd name="connsiteX10" fmla="*/ 1241327 w 1241327"/>
                  <a:gd name="connsiteY10" fmla="*/ 568302 h 568495"/>
                  <a:gd name="connsiteX0" fmla="*/ 1241327 w 1241327"/>
                  <a:gd name="connsiteY0" fmla="*/ 563568 h 563761"/>
                  <a:gd name="connsiteX1" fmla="*/ 842010 w 1241327"/>
                  <a:gd name="connsiteY1" fmla="*/ 266585 h 563761"/>
                  <a:gd name="connsiteX2" fmla="*/ 401002 w 1241327"/>
                  <a:gd name="connsiteY2" fmla="*/ 107518 h 563761"/>
                  <a:gd name="connsiteX3" fmla="*/ 11430 w 1241327"/>
                  <a:gd name="connsiteY3" fmla="*/ 29413 h 563761"/>
                  <a:gd name="connsiteX4" fmla="*/ 0 w 1241327"/>
                  <a:gd name="connsiteY4" fmla="*/ 23698 h 563761"/>
                  <a:gd name="connsiteX5" fmla="*/ 47625 w 1241327"/>
                  <a:gd name="connsiteY5" fmla="*/ 14173 h 563761"/>
                  <a:gd name="connsiteX6" fmla="*/ 95250 w 1241327"/>
                  <a:gd name="connsiteY6" fmla="*/ 6553 h 563761"/>
                  <a:gd name="connsiteX7" fmla="*/ 800100 w 1241327"/>
                  <a:gd name="connsiteY7" fmla="*/ 90373 h 563761"/>
                  <a:gd name="connsiteX8" fmla="*/ 1049960 w 1241327"/>
                  <a:gd name="connsiteY8" fmla="*/ 219876 h 563761"/>
                  <a:gd name="connsiteX9" fmla="*/ 1241327 w 1241327"/>
                  <a:gd name="connsiteY9" fmla="*/ 563568 h 563761"/>
                  <a:gd name="connsiteX0" fmla="*/ 1241327 w 1241327"/>
                  <a:gd name="connsiteY0" fmla="*/ 559022 h 559215"/>
                  <a:gd name="connsiteX1" fmla="*/ 842010 w 1241327"/>
                  <a:gd name="connsiteY1" fmla="*/ 262039 h 559215"/>
                  <a:gd name="connsiteX2" fmla="*/ 401002 w 1241327"/>
                  <a:gd name="connsiteY2" fmla="*/ 102972 h 559215"/>
                  <a:gd name="connsiteX3" fmla="*/ 11430 w 1241327"/>
                  <a:gd name="connsiteY3" fmla="*/ 24867 h 559215"/>
                  <a:gd name="connsiteX4" fmla="*/ 0 w 1241327"/>
                  <a:gd name="connsiteY4" fmla="*/ 19152 h 559215"/>
                  <a:gd name="connsiteX5" fmla="*/ 47625 w 1241327"/>
                  <a:gd name="connsiteY5" fmla="*/ 9627 h 559215"/>
                  <a:gd name="connsiteX6" fmla="*/ 95250 w 1241327"/>
                  <a:gd name="connsiteY6" fmla="*/ 2007 h 559215"/>
                  <a:gd name="connsiteX7" fmla="*/ 708030 w 1241327"/>
                  <a:gd name="connsiteY7" fmla="*/ 48887 h 559215"/>
                  <a:gd name="connsiteX8" fmla="*/ 1049960 w 1241327"/>
                  <a:gd name="connsiteY8" fmla="*/ 215330 h 559215"/>
                  <a:gd name="connsiteX9" fmla="*/ 1241327 w 1241327"/>
                  <a:gd name="connsiteY9" fmla="*/ 559022 h 559215"/>
                  <a:gd name="connsiteX0" fmla="*/ 1315582 w 1315582"/>
                  <a:gd name="connsiteY0" fmla="*/ 691594 h 691725"/>
                  <a:gd name="connsiteX1" fmla="*/ 842010 w 1315582"/>
                  <a:gd name="connsiteY1" fmla="*/ 262039 h 691725"/>
                  <a:gd name="connsiteX2" fmla="*/ 401002 w 1315582"/>
                  <a:gd name="connsiteY2" fmla="*/ 102972 h 691725"/>
                  <a:gd name="connsiteX3" fmla="*/ 11430 w 1315582"/>
                  <a:gd name="connsiteY3" fmla="*/ 24867 h 691725"/>
                  <a:gd name="connsiteX4" fmla="*/ 0 w 1315582"/>
                  <a:gd name="connsiteY4" fmla="*/ 19152 h 691725"/>
                  <a:gd name="connsiteX5" fmla="*/ 47625 w 1315582"/>
                  <a:gd name="connsiteY5" fmla="*/ 9627 h 691725"/>
                  <a:gd name="connsiteX6" fmla="*/ 95250 w 1315582"/>
                  <a:gd name="connsiteY6" fmla="*/ 2007 h 691725"/>
                  <a:gd name="connsiteX7" fmla="*/ 708030 w 1315582"/>
                  <a:gd name="connsiteY7" fmla="*/ 48887 h 691725"/>
                  <a:gd name="connsiteX8" fmla="*/ 1049960 w 1315582"/>
                  <a:gd name="connsiteY8" fmla="*/ 215330 h 691725"/>
                  <a:gd name="connsiteX9" fmla="*/ 1315582 w 1315582"/>
                  <a:gd name="connsiteY9" fmla="*/ 691594 h 69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5582" h="691725">
                    <a:moveTo>
                      <a:pt x="1315582" y="691594"/>
                    </a:moveTo>
                    <a:cubicBezTo>
                      <a:pt x="1280924" y="699379"/>
                      <a:pt x="994440" y="360143"/>
                      <a:pt x="842010" y="262039"/>
                    </a:cubicBezTo>
                    <a:cubicBezTo>
                      <a:pt x="689580" y="163935"/>
                      <a:pt x="554355" y="140119"/>
                      <a:pt x="401002" y="102972"/>
                    </a:cubicBezTo>
                    <a:cubicBezTo>
                      <a:pt x="272415" y="71539"/>
                      <a:pt x="141922" y="47727"/>
                      <a:pt x="11430" y="24867"/>
                    </a:cubicBezTo>
                    <a:cubicBezTo>
                      <a:pt x="7620" y="23914"/>
                      <a:pt x="3810" y="22962"/>
                      <a:pt x="0" y="19152"/>
                    </a:cubicBezTo>
                    <a:cubicBezTo>
                      <a:pt x="16192" y="16294"/>
                      <a:pt x="31432" y="12484"/>
                      <a:pt x="47625" y="9627"/>
                    </a:cubicBezTo>
                    <a:cubicBezTo>
                      <a:pt x="63817" y="6769"/>
                      <a:pt x="-14817" y="-4536"/>
                      <a:pt x="95250" y="2007"/>
                    </a:cubicBezTo>
                    <a:cubicBezTo>
                      <a:pt x="205317" y="8550"/>
                      <a:pt x="548912" y="13333"/>
                      <a:pt x="708030" y="48887"/>
                    </a:cubicBezTo>
                    <a:cubicBezTo>
                      <a:pt x="867148" y="84441"/>
                      <a:pt x="976422" y="136464"/>
                      <a:pt x="1049960" y="215330"/>
                    </a:cubicBezTo>
                    <a:cubicBezTo>
                      <a:pt x="1106035" y="286417"/>
                      <a:pt x="1296056" y="647620"/>
                      <a:pt x="1315582" y="6915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3861A2FB-E9AB-4137-AC20-CB77355F0A91}"/>
                  </a:ext>
                </a:extLst>
              </p:cNvPr>
              <p:cNvSpPr/>
              <p:nvPr/>
            </p:nvSpPr>
            <p:spPr>
              <a:xfrm>
                <a:off x="5680234" y="1367168"/>
                <a:ext cx="733425" cy="361950"/>
              </a:xfrm>
              <a:custGeom>
                <a:avLst/>
                <a:gdLst>
                  <a:gd name="connsiteX0" fmla="*/ 731996 w 733425"/>
                  <a:gd name="connsiteY0" fmla="*/ 361618 h 361950"/>
                  <a:gd name="connsiteX1" fmla="*/ 400526 w 733425"/>
                  <a:gd name="connsiteY1" fmla="*/ 134923 h 361950"/>
                  <a:gd name="connsiteX2" fmla="*/ 7144 w 733425"/>
                  <a:gd name="connsiteY2" fmla="*/ 42530 h 361950"/>
                  <a:gd name="connsiteX3" fmla="*/ 219551 w 733425"/>
                  <a:gd name="connsiteY3" fmla="*/ 7288 h 361950"/>
                  <a:gd name="connsiteX4" fmla="*/ 427196 w 733425"/>
                  <a:gd name="connsiteY4" fmla="*/ 17765 h 361950"/>
                  <a:gd name="connsiteX5" fmla="*/ 524351 w 733425"/>
                  <a:gd name="connsiteY5" fmla="*/ 60628 h 361950"/>
                  <a:gd name="connsiteX6" fmla="*/ 692944 w 733425"/>
                  <a:gd name="connsiteY6" fmla="*/ 259700 h 361950"/>
                  <a:gd name="connsiteX7" fmla="*/ 731996 w 733425"/>
                  <a:gd name="connsiteY7" fmla="*/ 361618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425" h="361950">
                    <a:moveTo>
                      <a:pt x="731996" y="361618"/>
                    </a:moveTo>
                    <a:cubicBezTo>
                      <a:pt x="639604" y="258748"/>
                      <a:pt x="525304" y="188263"/>
                      <a:pt x="400526" y="134923"/>
                    </a:cubicBezTo>
                    <a:cubicBezTo>
                      <a:pt x="275749" y="80630"/>
                      <a:pt x="144304" y="49198"/>
                      <a:pt x="7144" y="42530"/>
                    </a:cubicBezTo>
                    <a:cubicBezTo>
                      <a:pt x="63341" y="22528"/>
                      <a:pt x="152876" y="8240"/>
                      <a:pt x="219551" y="7288"/>
                    </a:cubicBezTo>
                    <a:cubicBezTo>
                      <a:pt x="289084" y="6335"/>
                      <a:pt x="357664" y="10145"/>
                      <a:pt x="427196" y="17765"/>
                    </a:cubicBezTo>
                    <a:cubicBezTo>
                      <a:pt x="463391" y="21575"/>
                      <a:pt x="493871" y="41578"/>
                      <a:pt x="524351" y="60628"/>
                    </a:cubicBezTo>
                    <a:cubicBezTo>
                      <a:pt x="601504" y="109205"/>
                      <a:pt x="653891" y="178738"/>
                      <a:pt x="692944" y="259700"/>
                    </a:cubicBezTo>
                    <a:cubicBezTo>
                      <a:pt x="709136" y="292085"/>
                      <a:pt x="722471" y="325423"/>
                      <a:pt x="731996" y="3616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55">
                <a:extLst>
                  <a:ext uri="{FF2B5EF4-FFF2-40B4-BE49-F238E27FC236}">
                    <a16:creationId xmlns:a16="http://schemas.microsoft.com/office/drawing/2014/main" id="{ABADADA4-DCA8-4249-A9A5-DDD8E3D1E391}"/>
                  </a:ext>
                </a:extLst>
              </p:cNvPr>
              <p:cNvSpPr/>
              <p:nvPr/>
            </p:nvSpPr>
            <p:spPr>
              <a:xfrm>
                <a:off x="6504146" y="1534355"/>
                <a:ext cx="714375" cy="209550"/>
              </a:xfrm>
              <a:custGeom>
                <a:avLst/>
                <a:gdLst>
                  <a:gd name="connsiteX0" fmla="*/ 711994 w 714375"/>
                  <a:gd name="connsiteY0" fmla="*/ 161094 h 209550"/>
                  <a:gd name="connsiteX1" fmla="*/ 7144 w 714375"/>
                  <a:gd name="connsiteY1" fmla="*/ 207766 h 209550"/>
                  <a:gd name="connsiteX2" fmla="*/ 35719 w 714375"/>
                  <a:gd name="connsiteY2" fmla="*/ 186811 h 209550"/>
                  <a:gd name="connsiteX3" fmla="*/ 65246 w 714375"/>
                  <a:gd name="connsiteY3" fmla="*/ 166809 h 209550"/>
                  <a:gd name="connsiteX4" fmla="*/ 366236 w 714375"/>
                  <a:gd name="connsiteY4" fmla="*/ 13456 h 209550"/>
                  <a:gd name="connsiteX5" fmla="*/ 428149 w 714375"/>
                  <a:gd name="connsiteY5" fmla="*/ 9646 h 209550"/>
                  <a:gd name="connsiteX6" fmla="*/ 614839 w 714375"/>
                  <a:gd name="connsiteY6" fmla="*/ 90609 h 209550"/>
                  <a:gd name="connsiteX7" fmla="*/ 711994 w 714375"/>
                  <a:gd name="connsiteY7" fmla="*/ 161094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4375" h="209550">
                    <a:moveTo>
                      <a:pt x="711994" y="161094"/>
                    </a:moveTo>
                    <a:cubicBezTo>
                      <a:pt x="471011" y="89656"/>
                      <a:pt x="237649" y="106801"/>
                      <a:pt x="7144" y="207766"/>
                    </a:cubicBezTo>
                    <a:cubicBezTo>
                      <a:pt x="16669" y="201099"/>
                      <a:pt x="26194" y="193479"/>
                      <a:pt x="35719" y="186811"/>
                    </a:cubicBezTo>
                    <a:cubicBezTo>
                      <a:pt x="45244" y="180144"/>
                      <a:pt x="55721" y="173476"/>
                      <a:pt x="65246" y="166809"/>
                    </a:cubicBezTo>
                    <a:cubicBezTo>
                      <a:pt x="159544" y="102991"/>
                      <a:pt x="258604" y="50604"/>
                      <a:pt x="366236" y="13456"/>
                    </a:cubicBezTo>
                    <a:cubicBezTo>
                      <a:pt x="387191" y="5836"/>
                      <a:pt x="407194" y="5836"/>
                      <a:pt x="428149" y="9646"/>
                    </a:cubicBezTo>
                    <a:cubicBezTo>
                      <a:pt x="495776" y="23934"/>
                      <a:pt x="556736" y="54414"/>
                      <a:pt x="614839" y="90609"/>
                    </a:cubicBezTo>
                    <a:cubicBezTo>
                      <a:pt x="649129" y="112516"/>
                      <a:pt x="681514" y="135376"/>
                      <a:pt x="711994" y="16109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56">
                <a:extLst>
                  <a:ext uri="{FF2B5EF4-FFF2-40B4-BE49-F238E27FC236}">
                    <a16:creationId xmlns:a16="http://schemas.microsoft.com/office/drawing/2014/main" id="{D2E0B93D-078A-4D2E-A595-B95FA729574A}"/>
                  </a:ext>
                </a:extLst>
              </p:cNvPr>
              <p:cNvSpPr/>
              <p:nvPr/>
            </p:nvSpPr>
            <p:spPr>
              <a:xfrm>
                <a:off x="6375312" y="1374074"/>
                <a:ext cx="285750" cy="342900"/>
              </a:xfrm>
              <a:custGeom>
                <a:avLst/>
                <a:gdLst>
                  <a:gd name="connsiteX0" fmla="*/ 94069 w 285750"/>
                  <a:gd name="connsiteY0" fmla="*/ 343283 h 342900"/>
                  <a:gd name="connsiteX1" fmla="*/ 88354 w 285750"/>
                  <a:gd name="connsiteY1" fmla="*/ 243270 h 342900"/>
                  <a:gd name="connsiteX2" fmla="*/ 11201 w 285750"/>
                  <a:gd name="connsiteY2" fmla="*/ 51818 h 342900"/>
                  <a:gd name="connsiteX3" fmla="*/ 15964 w 285750"/>
                  <a:gd name="connsiteY3" fmla="*/ 33720 h 342900"/>
                  <a:gd name="connsiteX4" fmla="*/ 183604 w 285750"/>
                  <a:gd name="connsiteY4" fmla="*/ 25148 h 342900"/>
                  <a:gd name="connsiteX5" fmla="*/ 282664 w 285750"/>
                  <a:gd name="connsiteY5" fmla="*/ 102300 h 342900"/>
                  <a:gd name="connsiteX6" fmla="*/ 280759 w 285750"/>
                  <a:gd name="connsiteY6" fmla="*/ 118493 h 342900"/>
                  <a:gd name="connsiteX7" fmla="*/ 97879 w 285750"/>
                  <a:gd name="connsiteY7" fmla="*/ 339473 h 342900"/>
                  <a:gd name="connsiteX8" fmla="*/ 94069 w 285750"/>
                  <a:gd name="connsiteY8" fmla="*/ 34328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342900">
                    <a:moveTo>
                      <a:pt x="94069" y="343283"/>
                    </a:moveTo>
                    <a:cubicBezTo>
                      <a:pt x="95022" y="308993"/>
                      <a:pt x="93117" y="276608"/>
                      <a:pt x="88354" y="243270"/>
                    </a:cubicBezTo>
                    <a:cubicBezTo>
                      <a:pt x="77876" y="173738"/>
                      <a:pt x="55969" y="108015"/>
                      <a:pt x="11201" y="51818"/>
                    </a:cubicBezTo>
                    <a:cubicBezTo>
                      <a:pt x="2629" y="41340"/>
                      <a:pt x="9297" y="38483"/>
                      <a:pt x="15964" y="33720"/>
                    </a:cubicBezTo>
                    <a:cubicBezTo>
                      <a:pt x="70256" y="383"/>
                      <a:pt x="126454" y="-570"/>
                      <a:pt x="183604" y="25148"/>
                    </a:cubicBezTo>
                    <a:cubicBezTo>
                      <a:pt x="222656" y="42293"/>
                      <a:pt x="255042" y="69915"/>
                      <a:pt x="282664" y="102300"/>
                    </a:cubicBezTo>
                    <a:cubicBezTo>
                      <a:pt x="288379" y="108968"/>
                      <a:pt x="289331" y="112778"/>
                      <a:pt x="280759" y="118493"/>
                    </a:cubicBezTo>
                    <a:cubicBezTo>
                      <a:pt x="193129" y="169928"/>
                      <a:pt x="131217" y="243270"/>
                      <a:pt x="97879" y="339473"/>
                    </a:cubicBezTo>
                    <a:cubicBezTo>
                      <a:pt x="97879" y="340425"/>
                      <a:pt x="96926" y="340425"/>
                      <a:pt x="94069" y="343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57">
                <a:extLst>
                  <a:ext uri="{FF2B5EF4-FFF2-40B4-BE49-F238E27FC236}">
                    <a16:creationId xmlns:a16="http://schemas.microsoft.com/office/drawing/2014/main" id="{061C2492-D04B-47E9-8632-E5CCC87FBC99}"/>
                  </a:ext>
                </a:extLst>
              </p:cNvPr>
              <p:cNvSpPr/>
              <p:nvPr/>
            </p:nvSpPr>
            <p:spPr>
              <a:xfrm>
                <a:off x="5553552" y="4885848"/>
                <a:ext cx="409575" cy="161925"/>
              </a:xfrm>
              <a:custGeom>
                <a:avLst/>
                <a:gdLst>
                  <a:gd name="connsiteX0" fmla="*/ 7144 w 409575"/>
                  <a:gd name="connsiteY0" fmla="*/ 23336 h 161925"/>
                  <a:gd name="connsiteX1" fmla="*/ 33814 w 409575"/>
                  <a:gd name="connsiteY1" fmla="*/ 7144 h 161925"/>
                  <a:gd name="connsiteX2" fmla="*/ 45244 w 409575"/>
                  <a:gd name="connsiteY2" fmla="*/ 18574 h 161925"/>
                  <a:gd name="connsiteX3" fmla="*/ 209074 w 409575"/>
                  <a:gd name="connsiteY3" fmla="*/ 63341 h 161925"/>
                  <a:gd name="connsiteX4" fmla="*/ 330041 w 409575"/>
                  <a:gd name="connsiteY4" fmla="*/ 67151 h 161925"/>
                  <a:gd name="connsiteX5" fmla="*/ 388144 w 409575"/>
                  <a:gd name="connsiteY5" fmla="*/ 70009 h 161925"/>
                  <a:gd name="connsiteX6" fmla="*/ 407194 w 409575"/>
                  <a:gd name="connsiteY6" fmla="*/ 90964 h 161925"/>
                  <a:gd name="connsiteX7" fmla="*/ 374809 w 409575"/>
                  <a:gd name="connsiteY7" fmla="*/ 138589 h 161925"/>
                  <a:gd name="connsiteX8" fmla="*/ 305276 w 409575"/>
                  <a:gd name="connsiteY8" fmla="*/ 159544 h 161925"/>
                  <a:gd name="connsiteX9" fmla="*/ 95726 w 409575"/>
                  <a:gd name="connsiteY9" fmla="*/ 137636 h 161925"/>
                  <a:gd name="connsiteX10" fmla="*/ 42386 w 409575"/>
                  <a:gd name="connsiteY10" fmla="*/ 108109 h 161925"/>
                  <a:gd name="connsiteX11" fmla="*/ 7144 w 409575"/>
                  <a:gd name="connsiteY11" fmla="*/ 23336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575" h="161925">
                    <a:moveTo>
                      <a:pt x="7144" y="23336"/>
                    </a:moveTo>
                    <a:cubicBezTo>
                      <a:pt x="10954" y="12859"/>
                      <a:pt x="10954" y="12859"/>
                      <a:pt x="33814" y="7144"/>
                    </a:cubicBezTo>
                    <a:cubicBezTo>
                      <a:pt x="37624" y="10954"/>
                      <a:pt x="39529" y="15716"/>
                      <a:pt x="45244" y="18574"/>
                    </a:cubicBezTo>
                    <a:cubicBezTo>
                      <a:pt x="97631" y="42386"/>
                      <a:pt x="151924" y="58579"/>
                      <a:pt x="209074" y="63341"/>
                    </a:cubicBezTo>
                    <a:cubicBezTo>
                      <a:pt x="249079" y="70009"/>
                      <a:pt x="290036" y="72866"/>
                      <a:pt x="330041" y="67151"/>
                    </a:cubicBezTo>
                    <a:cubicBezTo>
                      <a:pt x="349091" y="73819"/>
                      <a:pt x="368141" y="70009"/>
                      <a:pt x="388144" y="70009"/>
                    </a:cubicBezTo>
                    <a:cubicBezTo>
                      <a:pt x="404336" y="70009"/>
                      <a:pt x="409099" y="76676"/>
                      <a:pt x="407194" y="90964"/>
                    </a:cubicBezTo>
                    <a:cubicBezTo>
                      <a:pt x="405289" y="113824"/>
                      <a:pt x="392906" y="127159"/>
                      <a:pt x="374809" y="138589"/>
                    </a:cubicBezTo>
                    <a:cubicBezTo>
                      <a:pt x="353854" y="151924"/>
                      <a:pt x="330041" y="157639"/>
                      <a:pt x="305276" y="159544"/>
                    </a:cubicBezTo>
                    <a:cubicBezTo>
                      <a:pt x="233839" y="164306"/>
                      <a:pt x="164306" y="160496"/>
                      <a:pt x="95726" y="137636"/>
                    </a:cubicBezTo>
                    <a:cubicBezTo>
                      <a:pt x="76676" y="130969"/>
                      <a:pt x="58579" y="120491"/>
                      <a:pt x="42386" y="108109"/>
                    </a:cubicBezTo>
                    <a:cubicBezTo>
                      <a:pt x="16669" y="85249"/>
                      <a:pt x="9049" y="55721"/>
                      <a:pt x="7144" y="233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58">
                <a:extLst>
                  <a:ext uri="{FF2B5EF4-FFF2-40B4-BE49-F238E27FC236}">
                    <a16:creationId xmlns:a16="http://schemas.microsoft.com/office/drawing/2014/main" id="{FDFB8752-5BB8-4A13-A37C-7476820B9DFC}"/>
                  </a:ext>
                </a:extLst>
              </p:cNvPr>
              <p:cNvSpPr/>
              <p:nvPr/>
            </p:nvSpPr>
            <p:spPr>
              <a:xfrm>
                <a:off x="4430553" y="2675096"/>
                <a:ext cx="28575" cy="142875"/>
              </a:xfrm>
              <a:custGeom>
                <a:avLst/>
                <a:gdLst>
                  <a:gd name="connsiteX0" fmla="*/ 22384 w 28575"/>
                  <a:gd name="connsiteY0" fmla="*/ 7144 h 142875"/>
                  <a:gd name="connsiteX1" fmla="*/ 26194 w 28575"/>
                  <a:gd name="connsiteY1" fmla="*/ 10001 h 142875"/>
                  <a:gd name="connsiteX2" fmla="*/ 12859 w 28575"/>
                  <a:gd name="connsiteY2" fmla="*/ 128111 h 142875"/>
                  <a:gd name="connsiteX3" fmla="*/ 10001 w 28575"/>
                  <a:gd name="connsiteY3" fmla="*/ 143351 h 142875"/>
                  <a:gd name="connsiteX4" fmla="*/ 7144 w 28575"/>
                  <a:gd name="connsiteY4" fmla="*/ 140494 h 142875"/>
                  <a:gd name="connsiteX5" fmla="*/ 22384 w 28575"/>
                  <a:gd name="connsiteY5" fmla="*/ 714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" h="142875">
                    <a:moveTo>
                      <a:pt x="22384" y="7144"/>
                    </a:moveTo>
                    <a:cubicBezTo>
                      <a:pt x="23336" y="8096"/>
                      <a:pt x="24289" y="9049"/>
                      <a:pt x="26194" y="10001"/>
                    </a:cubicBezTo>
                    <a:cubicBezTo>
                      <a:pt x="20479" y="49054"/>
                      <a:pt x="12859" y="88106"/>
                      <a:pt x="12859" y="128111"/>
                    </a:cubicBezTo>
                    <a:cubicBezTo>
                      <a:pt x="12859" y="132874"/>
                      <a:pt x="10954" y="138589"/>
                      <a:pt x="10001" y="143351"/>
                    </a:cubicBezTo>
                    <a:cubicBezTo>
                      <a:pt x="9049" y="142399"/>
                      <a:pt x="8096" y="141446"/>
                      <a:pt x="7144" y="140494"/>
                    </a:cubicBezTo>
                    <a:cubicBezTo>
                      <a:pt x="10001" y="95726"/>
                      <a:pt x="13811" y="50959"/>
                      <a:pt x="22384" y="714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9">
                <a:extLst>
                  <a:ext uri="{FF2B5EF4-FFF2-40B4-BE49-F238E27FC236}">
                    <a16:creationId xmlns:a16="http://schemas.microsoft.com/office/drawing/2014/main" id="{E5C522E6-A5EE-42AC-8BE5-D625F99CC7A0}"/>
                  </a:ext>
                </a:extLst>
              </p:cNvPr>
              <p:cNvSpPr/>
              <p:nvPr/>
            </p:nvSpPr>
            <p:spPr>
              <a:xfrm>
                <a:off x="5526881" y="1403147"/>
                <a:ext cx="76200" cy="19050"/>
              </a:xfrm>
              <a:custGeom>
                <a:avLst/>
                <a:gdLst>
                  <a:gd name="connsiteX0" fmla="*/ 69056 w 76200"/>
                  <a:gd name="connsiteY0" fmla="*/ 8457 h 19050"/>
                  <a:gd name="connsiteX1" fmla="*/ 7144 w 76200"/>
                  <a:gd name="connsiteY1" fmla="*/ 13219 h 19050"/>
                  <a:gd name="connsiteX2" fmla="*/ 69056 w 76200"/>
                  <a:gd name="connsiteY2" fmla="*/ 8457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19050">
                    <a:moveTo>
                      <a:pt x="69056" y="8457"/>
                    </a:moveTo>
                    <a:cubicBezTo>
                      <a:pt x="48101" y="8457"/>
                      <a:pt x="28099" y="14172"/>
                      <a:pt x="7144" y="13219"/>
                    </a:cubicBezTo>
                    <a:cubicBezTo>
                      <a:pt x="27146" y="7504"/>
                      <a:pt x="48101" y="5599"/>
                      <a:pt x="69056" y="845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60">
                <a:extLst>
                  <a:ext uri="{FF2B5EF4-FFF2-40B4-BE49-F238E27FC236}">
                    <a16:creationId xmlns:a16="http://schemas.microsoft.com/office/drawing/2014/main" id="{C4281014-AF8B-48E6-83EC-08E841C49C84}"/>
                  </a:ext>
                </a:extLst>
              </p:cNvPr>
              <p:cNvSpPr/>
              <p:nvPr/>
            </p:nvSpPr>
            <p:spPr>
              <a:xfrm>
                <a:off x="5547677" y="5119211"/>
                <a:ext cx="323850" cy="161925"/>
              </a:xfrm>
              <a:custGeom>
                <a:avLst/>
                <a:gdLst>
                  <a:gd name="connsiteX0" fmla="*/ 121602 w 323850"/>
                  <a:gd name="connsiteY0" fmla="*/ 7144 h 161925"/>
                  <a:gd name="connsiteX1" fmla="*/ 279717 w 323850"/>
                  <a:gd name="connsiteY1" fmla="*/ 48101 h 161925"/>
                  <a:gd name="connsiteX2" fmla="*/ 316865 w 323850"/>
                  <a:gd name="connsiteY2" fmla="*/ 83344 h 161925"/>
                  <a:gd name="connsiteX3" fmla="*/ 311150 w 323850"/>
                  <a:gd name="connsiteY3" fmla="*/ 130016 h 161925"/>
                  <a:gd name="connsiteX4" fmla="*/ 274955 w 323850"/>
                  <a:gd name="connsiteY4" fmla="*/ 150019 h 161925"/>
                  <a:gd name="connsiteX5" fmla="*/ 33020 w 323850"/>
                  <a:gd name="connsiteY5" fmla="*/ 106204 h 161925"/>
                  <a:gd name="connsiteX6" fmla="*/ 24447 w 323850"/>
                  <a:gd name="connsiteY6" fmla="*/ 98584 h 161925"/>
                  <a:gd name="connsiteX7" fmla="*/ 39687 w 323850"/>
                  <a:gd name="connsiteY7" fmla="*/ 22384 h 161925"/>
                  <a:gd name="connsiteX8" fmla="*/ 121602 w 323850"/>
                  <a:gd name="connsiteY8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850" h="161925">
                    <a:moveTo>
                      <a:pt x="121602" y="7144"/>
                    </a:moveTo>
                    <a:cubicBezTo>
                      <a:pt x="177800" y="8096"/>
                      <a:pt x="231140" y="18574"/>
                      <a:pt x="279717" y="48101"/>
                    </a:cubicBezTo>
                    <a:cubicBezTo>
                      <a:pt x="294957" y="56674"/>
                      <a:pt x="308292" y="67151"/>
                      <a:pt x="316865" y="83344"/>
                    </a:cubicBezTo>
                    <a:cubicBezTo>
                      <a:pt x="327342" y="100489"/>
                      <a:pt x="325437" y="115729"/>
                      <a:pt x="311150" y="130016"/>
                    </a:cubicBezTo>
                    <a:cubicBezTo>
                      <a:pt x="300672" y="140494"/>
                      <a:pt x="288290" y="147161"/>
                      <a:pt x="274955" y="150019"/>
                    </a:cubicBezTo>
                    <a:cubicBezTo>
                      <a:pt x="188277" y="170974"/>
                      <a:pt x="107315" y="157639"/>
                      <a:pt x="33020" y="106204"/>
                    </a:cubicBezTo>
                    <a:cubicBezTo>
                      <a:pt x="30162" y="104299"/>
                      <a:pt x="27305" y="101441"/>
                      <a:pt x="24447" y="98584"/>
                    </a:cubicBezTo>
                    <a:cubicBezTo>
                      <a:pt x="-3175" y="70009"/>
                      <a:pt x="2540" y="38576"/>
                      <a:pt x="39687" y="22384"/>
                    </a:cubicBezTo>
                    <a:cubicBezTo>
                      <a:pt x="65405" y="10954"/>
                      <a:pt x="93027" y="7144"/>
                      <a:pt x="121602" y="714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EBE0D6C-0DA1-4700-B58A-5DAAC5A3A62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322407" y="3518919"/>
              <a:ext cx="1332573" cy="717967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95FD591-D23A-4B18-8EBF-0DE49341528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681645" y="4598197"/>
              <a:ext cx="994231" cy="535674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1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/>
          <p:cNvSpPr txBox="1">
            <a:spLocks/>
          </p:cNvSpPr>
          <p:nvPr/>
        </p:nvSpPr>
        <p:spPr>
          <a:xfrm>
            <a:off x="1348353" y="4852945"/>
            <a:ext cx="12192000" cy="618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err="1"/>
              <a:t>Produk</a:t>
            </a:r>
            <a:r>
              <a:rPr lang="en-US" altLang="ko-KR" sz="3600" dirty="0"/>
              <a:t> </a:t>
            </a:r>
            <a:r>
              <a:rPr lang="en-US" altLang="ko-KR" sz="3600" dirty="0" err="1"/>
              <a:t>Dengan</a:t>
            </a:r>
            <a:r>
              <a:rPr lang="en-US" altLang="ko-KR" sz="3600" dirty="0"/>
              <a:t> </a:t>
            </a:r>
            <a:r>
              <a:rPr lang="en-US" altLang="ko-KR" sz="3600" dirty="0" err="1"/>
              <a:t>Akad</a:t>
            </a:r>
            <a:r>
              <a:rPr lang="en-US" altLang="ko-KR" sz="3600" dirty="0"/>
              <a:t> </a:t>
            </a:r>
            <a:r>
              <a:rPr lang="en-US" altLang="ko-KR" sz="3600" dirty="0" err="1"/>
              <a:t>Jual</a:t>
            </a:r>
            <a:r>
              <a:rPr lang="en-US" altLang="ko-KR" sz="3600" dirty="0"/>
              <a:t> </a:t>
            </a:r>
            <a:r>
              <a:rPr lang="en-US" altLang="ko-KR" sz="3600" dirty="0" err="1"/>
              <a:t>Beli</a:t>
            </a:r>
            <a:r>
              <a:rPr lang="en-US" altLang="ko-KR" sz="3600" dirty="0"/>
              <a:t> </a:t>
            </a:r>
            <a:r>
              <a:rPr lang="en-US" altLang="ko-KR" sz="3600" dirty="0" err="1"/>
              <a:t>Pada</a:t>
            </a:r>
            <a:r>
              <a:rPr lang="en-US" altLang="ko-KR" sz="3600" dirty="0"/>
              <a:t> Bank Islam</a:t>
            </a:r>
            <a:endParaRPr lang="ko-KR" alt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-21011" y="-37984"/>
            <a:ext cx="12228510" cy="6895984"/>
            <a:chOff x="-21011" y="-37984"/>
            <a:chExt cx="12228510" cy="6895984"/>
          </a:xfrm>
        </p:grpSpPr>
        <p:grpSp>
          <p:nvGrpSpPr>
            <p:cNvPr id="8" name="Group 7"/>
            <p:cNvGrpSpPr/>
            <p:nvPr/>
          </p:nvGrpSpPr>
          <p:grpSpPr>
            <a:xfrm>
              <a:off x="-21011" y="-37984"/>
              <a:ext cx="12228510" cy="6895984"/>
              <a:chOff x="-21011" y="-37984"/>
              <a:chExt cx="12228510" cy="689598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0" y="171338"/>
                <a:ext cx="12207499" cy="6686662"/>
                <a:chOff x="0" y="171338"/>
                <a:chExt cx="12207499" cy="6686662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37535EF-6A72-4549-A829-E6D15980B02C}"/>
                    </a:ext>
                  </a:extLst>
                </p:cNvPr>
                <p:cNvSpPr/>
                <p:nvPr/>
              </p:nvSpPr>
              <p:spPr>
                <a:xfrm>
                  <a:off x="0" y="6214820"/>
                  <a:ext cx="8446576" cy="643180"/>
                </a:xfrm>
                <a:prstGeom prst="rect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dirty="0">
                      <a:solidFill>
                        <a:schemeClr val="bg1"/>
                      </a:solidFill>
                      <a:latin typeface="Arial Black" panose="020B0A04020102020204" pitchFamily="34" charset="0"/>
                    </a:rPr>
                    <a:t>EKONOMI DAN BISNIS SYARIAH</a:t>
                  </a:r>
                  <a:endParaRPr lang="id-ID" sz="1400" dirty="0">
                    <a:solidFill>
                      <a:schemeClr val="bg1"/>
                    </a:solidFill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50E33A-5A8F-426B-9D46-FE93BBC998EE}"/>
                    </a:ext>
                  </a:extLst>
                </p:cNvPr>
                <p:cNvSpPr/>
                <p:nvPr/>
              </p:nvSpPr>
              <p:spPr>
                <a:xfrm>
                  <a:off x="8446577" y="6214820"/>
                  <a:ext cx="3760922" cy="64318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d-ID" dirty="0">
                      <a:latin typeface="Arial Black" panose="020B0A04020102020204" pitchFamily="34" charset="0"/>
                    </a:rPr>
                    <a:t>Ieki.upi.edu</a:t>
                  </a:r>
                  <a:endParaRPr lang="id-ID" sz="1400" dirty="0">
                    <a:latin typeface="Arial Black" panose="020B0A04020102020204" pitchFamily="34" charset="0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93A252F7-484F-42E9-AEF6-1FB9F707B778}"/>
                    </a:ext>
                  </a:extLst>
                </p:cNvPr>
                <p:cNvGrpSpPr/>
                <p:nvPr/>
              </p:nvGrpSpPr>
              <p:grpSpPr>
                <a:xfrm>
                  <a:off x="10464117" y="171338"/>
                  <a:ext cx="1495409" cy="593852"/>
                  <a:chOff x="4572001" y="1093721"/>
                  <a:chExt cx="1495409" cy="593852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07C1D7BB-4E83-437E-89D8-033170E4EF0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572001" y="1093721"/>
                    <a:ext cx="593852" cy="593852"/>
                  </a:xfrm>
                  <a:prstGeom prst="rect">
                    <a:avLst/>
                  </a:prstGeom>
                </p:spPr>
              </p:pic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14DF5991-D49E-495F-AE4E-70827F4106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r="39491"/>
                  <a:stretch/>
                </p:blipFill>
                <p:spPr>
                  <a:xfrm>
                    <a:off x="5277971" y="1110073"/>
                    <a:ext cx="789439" cy="57635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0" name="Picture Placeholder 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096" b="25096"/>
              <a:stretch>
                <a:fillRect/>
              </a:stretch>
            </p:blipFill>
            <p:spPr>
              <a:xfrm>
                <a:off x="-21011" y="-37984"/>
                <a:ext cx="12192000" cy="3429000"/>
              </a:xfrm>
              <a:prstGeom prst="rect">
                <a:avLst/>
              </a:prstGeom>
            </p:spPr>
          </p:pic>
          <p:sp>
            <p:nvSpPr>
              <p:cNvPr id="12" name="Teardrop 11"/>
              <p:cNvSpPr/>
              <p:nvPr/>
            </p:nvSpPr>
            <p:spPr>
              <a:xfrm rot="8100000">
                <a:off x="5378333" y="2710791"/>
                <a:ext cx="1435335" cy="1435335"/>
              </a:xfrm>
              <a:prstGeom prst="teardrop">
                <a:avLst/>
              </a:prstGeom>
              <a:solidFill>
                <a:schemeClr val="tx2">
                  <a:lumMod val="75000"/>
                </a:schemeClr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711575" y="3043873"/>
                <a:ext cx="768848" cy="620520"/>
              </a:xfrm>
              <a:custGeom>
                <a:avLst/>
                <a:gdLst/>
                <a:ahLst/>
                <a:cxnLst/>
                <a:rect l="l" t="t" r="r" b="b"/>
                <a:pathLst>
                  <a:path w="3307788" h="2669631">
                    <a:moveTo>
                      <a:pt x="2793832" y="1478391"/>
                    </a:moveTo>
                    <a:cubicBezTo>
                      <a:pt x="2772990" y="1635402"/>
                      <a:pt x="2717678" y="1784517"/>
                      <a:pt x="2633007" y="1915952"/>
                    </a:cubicBezTo>
                    <a:cubicBezTo>
                      <a:pt x="2695386" y="1951862"/>
                      <a:pt x="2772768" y="1955673"/>
                      <a:pt x="2841607" y="1924185"/>
                    </a:cubicBezTo>
                    <a:cubicBezTo>
                      <a:pt x="2943442" y="1877605"/>
                      <a:pt x="2999062" y="1766364"/>
                      <a:pt x="2975226" y="1656948"/>
                    </a:cubicBezTo>
                    <a:cubicBezTo>
                      <a:pt x="2955176" y="1564911"/>
                      <a:pt x="2883463" y="1495086"/>
                      <a:pt x="2793832" y="1478391"/>
                    </a:cubicBezTo>
                    <a:close/>
                    <a:moveTo>
                      <a:pt x="2807611" y="1247700"/>
                    </a:moveTo>
                    <a:lnTo>
                      <a:pt x="2807472" y="1256060"/>
                    </a:lnTo>
                    <a:cubicBezTo>
                      <a:pt x="2994195" y="1281771"/>
                      <a:pt x="3148201" y="1421768"/>
                      <a:pt x="3189276" y="1610317"/>
                    </a:cubicBezTo>
                    <a:cubicBezTo>
                      <a:pt x="3235041" y="1820393"/>
                      <a:pt x="3128252" y="2033972"/>
                      <a:pt x="2932732" y="2123406"/>
                    </a:cubicBezTo>
                    <a:cubicBezTo>
                      <a:pt x="2789297" y="2189015"/>
                      <a:pt x="2626543" y="2174805"/>
                      <a:pt x="2499470" y="2094044"/>
                    </a:cubicBezTo>
                    <a:cubicBezTo>
                      <a:pt x="2427194" y="2172627"/>
                      <a:pt x="2343030" y="2241391"/>
                      <a:pt x="2248861" y="2297980"/>
                    </a:cubicBezTo>
                    <a:cubicBezTo>
                      <a:pt x="2178351" y="2340352"/>
                      <a:pt x="2104446" y="2374567"/>
                      <a:pt x="2027600" y="2398134"/>
                    </a:cubicBezTo>
                    <a:lnTo>
                      <a:pt x="3307788" y="2397615"/>
                    </a:lnTo>
                    <a:cubicBezTo>
                      <a:pt x="3265361" y="2549905"/>
                      <a:pt x="2537441" y="2669620"/>
                      <a:pt x="1653814" y="2669631"/>
                    </a:cubicBezTo>
                    <a:cubicBezTo>
                      <a:pt x="773102" y="2669642"/>
                      <a:pt x="46417" y="2550707"/>
                      <a:pt x="0" y="2398955"/>
                    </a:cubicBezTo>
                    <a:lnTo>
                      <a:pt x="1280678" y="2398436"/>
                    </a:lnTo>
                    <a:cubicBezTo>
                      <a:pt x="1203764" y="2374915"/>
                      <a:pt x="1129786" y="2340732"/>
                      <a:pt x="1059201" y="2298380"/>
                    </a:cubicBezTo>
                    <a:cubicBezTo>
                      <a:pt x="693039" y="2078675"/>
                      <a:pt x="477900" y="1674935"/>
                      <a:pt x="499745" y="1248476"/>
                    </a:cubicBezTo>
                    <a:close/>
                    <a:moveTo>
                      <a:pt x="1331611" y="201752"/>
                    </a:moveTo>
                    <a:cubicBezTo>
                      <a:pt x="1206335" y="290902"/>
                      <a:pt x="1124761" y="308382"/>
                      <a:pt x="1132336" y="435988"/>
                    </a:cubicBezTo>
                    <a:cubicBezTo>
                      <a:pt x="1160888" y="640507"/>
                      <a:pt x="1527973" y="617783"/>
                      <a:pt x="1498839" y="840365"/>
                    </a:cubicBezTo>
                    <a:cubicBezTo>
                      <a:pt x="1455138" y="960979"/>
                      <a:pt x="1395705" y="987199"/>
                      <a:pt x="1213910" y="1052459"/>
                    </a:cubicBezTo>
                    <a:cubicBezTo>
                      <a:pt x="1331028" y="972050"/>
                      <a:pt x="1364241" y="921357"/>
                      <a:pt x="1360745" y="809484"/>
                    </a:cubicBezTo>
                    <a:cubicBezTo>
                      <a:pt x="1360746" y="646916"/>
                      <a:pt x="1111360" y="626523"/>
                      <a:pt x="1020462" y="495421"/>
                    </a:cubicBezTo>
                    <a:cubicBezTo>
                      <a:pt x="941218" y="374224"/>
                      <a:pt x="1061250" y="280996"/>
                      <a:pt x="1331611" y="201752"/>
                    </a:cubicBezTo>
                    <a:close/>
                    <a:moveTo>
                      <a:pt x="2164365" y="80223"/>
                    </a:moveTo>
                    <a:cubicBezTo>
                      <a:pt x="2021192" y="182108"/>
                      <a:pt x="1927964" y="202086"/>
                      <a:pt x="1936621" y="347922"/>
                    </a:cubicBezTo>
                    <a:cubicBezTo>
                      <a:pt x="1969252" y="581657"/>
                      <a:pt x="2388778" y="555687"/>
                      <a:pt x="2355482" y="810066"/>
                    </a:cubicBezTo>
                    <a:cubicBezTo>
                      <a:pt x="2305538" y="947910"/>
                      <a:pt x="2237615" y="977876"/>
                      <a:pt x="2029849" y="1052459"/>
                    </a:cubicBezTo>
                    <a:cubicBezTo>
                      <a:pt x="2163698" y="960563"/>
                      <a:pt x="2201656" y="902628"/>
                      <a:pt x="2197660" y="774773"/>
                    </a:cubicBezTo>
                    <a:cubicBezTo>
                      <a:pt x="2197661" y="588982"/>
                      <a:pt x="1912649" y="565676"/>
                      <a:pt x="1808765" y="415844"/>
                    </a:cubicBezTo>
                    <a:cubicBezTo>
                      <a:pt x="1718201" y="277334"/>
                      <a:pt x="1855380" y="170787"/>
                      <a:pt x="2164365" y="80223"/>
                    </a:cubicBezTo>
                    <a:close/>
                    <a:moveTo>
                      <a:pt x="1754169" y="0"/>
                    </a:moveTo>
                    <a:cubicBezTo>
                      <a:pt x="1583512" y="121444"/>
                      <a:pt x="1472387" y="145257"/>
                      <a:pt x="1482706" y="319088"/>
                    </a:cubicBezTo>
                    <a:cubicBezTo>
                      <a:pt x="1521601" y="597693"/>
                      <a:pt x="2021663" y="566738"/>
                      <a:pt x="1981975" y="869950"/>
                    </a:cubicBezTo>
                    <a:cubicBezTo>
                      <a:pt x="1922443" y="1034256"/>
                      <a:pt x="1841481" y="1069974"/>
                      <a:pt x="1593831" y="1158875"/>
                    </a:cubicBezTo>
                    <a:cubicBezTo>
                      <a:pt x="1753374" y="1049338"/>
                      <a:pt x="1798619" y="980281"/>
                      <a:pt x="1793856" y="827882"/>
                    </a:cubicBezTo>
                    <a:cubicBezTo>
                      <a:pt x="1793857" y="606424"/>
                      <a:pt x="1454132" y="578644"/>
                      <a:pt x="1330306" y="400050"/>
                    </a:cubicBezTo>
                    <a:cubicBezTo>
                      <a:pt x="1222356" y="234950"/>
                      <a:pt x="1385869" y="107950"/>
                      <a:pt x="17541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/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7C1D7BB-4E83-437E-89D8-033170E4E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6517" y="323738"/>
              <a:ext cx="593852" cy="5938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DF5991-D49E-495F-AE4E-70827F410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9491"/>
            <a:stretch/>
          </p:blipFill>
          <p:spPr>
            <a:xfrm>
              <a:off x="11322487" y="340090"/>
              <a:ext cx="789439" cy="576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2996</Words>
  <Application>Microsoft Office PowerPoint</Application>
  <PresentationFormat>Widescreen</PresentationFormat>
  <Paragraphs>414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Neni Sri Wulandari</cp:lastModifiedBy>
  <cp:revision>60</cp:revision>
  <dcterms:created xsi:type="dcterms:W3CDTF">2019-10-25T15:10:48Z</dcterms:created>
  <dcterms:modified xsi:type="dcterms:W3CDTF">2019-11-12T10:14:38Z</dcterms:modified>
</cp:coreProperties>
</file>