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Jud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9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3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740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672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Bagi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5774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739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089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24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81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41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118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6A9AFD-5101-45F1-89F4-C771312499F5}" type="datetimeFigureOut">
              <a:rPr lang="en-ID" smtClean="0"/>
              <a:t>20/04/2021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8686E7-5DCE-4BFE-8C4D-E3992081AD1A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38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E6C5FF8-5F82-46AC-8529-64500D8A9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Panel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ms</a:t>
            </a:r>
            <a:r>
              <a:rPr lang="en-US" dirty="0"/>
              <a:t> Windows</a:t>
            </a:r>
            <a:endParaRPr lang="en-ID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65F87F7B-C3C2-44F7-98D7-71575993F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Akhmad</a:t>
            </a:r>
            <a:r>
              <a:rPr lang="en-US" dirty="0"/>
              <a:t> Zaini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893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AC2586E-A5F2-426C-9E8A-C67F1D97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Otak</a:t>
            </a:r>
            <a:r>
              <a:rPr lang="en-US" dirty="0"/>
              <a:t> Pada </a:t>
            </a:r>
            <a:r>
              <a:rPr lang="en-US" dirty="0" err="1"/>
              <a:t>ms</a:t>
            </a:r>
            <a:r>
              <a:rPr lang="en-US" dirty="0"/>
              <a:t> Window</a:t>
            </a:r>
            <a:endParaRPr lang="en-ID" dirty="0"/>
          </a:p>
        </p:txBody>
      </p:sp>
      <p:pic>
        <p:nvPicPr>
          <p:cNvPr id="1026" name="Picture 2" descr="Anatomy, Biology, Brain, Thought, Mind, Thinking, Skull">
            <a:extLst>
              <a:ext uri="{FF2B5EF4-FFF2-40B4-BE49-F238E27FC236}">
                <a16:creationId xmlns:a16="http://schemas.microsoft.com/office/drawing/2014/main" id="{763BDBA4-678C-49F9-9792-0EAF3152B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9" y="1715306"/>
            <a:ext cx="51188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tak Teks 3">
            <a:extLst>
              <a:ext uri="{FF2B5EF4-FFF2-40B4-BE49-F238E27FC236}">
                <a16:creationId xmlns:a16="http://schemas.microsoft.com/office/drawing/2014/main" id="{2F73C21F-629D-4713-B4F3-88C9C5384A03}"/>
              </a:ext>
            </a:extLst>
          </p:cNvPr>
          <p:cNvSpPr txBox="1"/>
          <p:nvPr/>
        </p:nvSpPr>
        <p:spPr>
          <a:xfrm>
            <a:off x="7427742" y="2222695"/>
            <a:ext cx="262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REGISTRY</a:t>
            </a:r>
            <a:endParaRPr lang="en-ID" sz="4800" b="1" dirty="0">
              <a:solidFill>
                <a:srgbClr val="FF0000"/>
              </a:solidFill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30AAE0B1-5AF2-4AB0-ACE2-CCB812872E1F}"/>
              </a:ext>
            </a:extLst>
          </p:cNvPr>
          <p:cNvSpPr txBox="1"/>
          <p:nvPr/>
        </p:nvSpPr>
        <p:spPr>
          <a:xfrm>
            <a:off x="7229162" y="4574832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Panel </a:t>
            </a:r>
            <a:r>
              <a:rPr lang="en-US" sz="2000" b="1" dirty="0" err="1">
                <a:solidFill>
                  <a:srgbClr val="00B050"/>
                </a:solidFill>
              </a:rPr>
              <a:t>Pengendali</a:t>
            </a:r>
            <a:r>
              <a:rPr lang="en-US" sz="2000" b="1" dirty="0">
                <a:solidFill>
                  <a:srgbClr val="00B050"/>
                </a:solidFill>
              </a:rPr>
              <a:t> (Control Panel)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Windows Setting</a:t>
            </a:r>
            <a:endParaRPr lang="en-ID" sz="2000" b="1" dirty="0">
              <a:solidFill>
                <a:srgbClr val="00B050"/>
              </a:solidFill>
            </a:endParaRPr>
          </a:p>
        </p:txBody>
      </p:sp>
      <p:sp>
        <p:nvSpPr>
          <p:cNvPr id="5" name="Panah: Kanan 4">
            <a:extLst>
              <a:ext uri="{FF2B5EF4-FFF2-40B4-BE49-F238E27FC236}">
                <a16:creationId xmlns:a16="http://schemas.microsoft.com/office/drawing/2014/main" id="{53983E60-2677-4908-A170-DA602B83187D}"/>
              </a:ext>
            </a:extLst>
          </p:cNvPr>
          <p:cNvSpPr/>
          <p:nvPr/>
        </p:nvSpPr>
        <p:spPr>
          <a:xfrm>
            <a:off x="5996710" y="2492924"/>
            <a:ext cx="1232452" cy="2905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8" name="Picture 4" descr="Cogwheel, Gear, Gearwheel, Cog, Options">
            <a:extLst>
              <a:ext uri="{FF2B5EF4-FFF2-40B4-BE49-F238E27FC236}">
                <a16:creationId xmlns:a16="http://schemas.microsoft.com/office/drawing/2014/main" id="{1D859B2D-37AF-4B55-B5DA-3C5F374C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46" y="2961358"/>
            <a:ext cx="147161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1F21F66-26A1-4CBF-A2C7-12D89DF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Setting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1C9A4FDD-137A-4E1C-9F08-BBACA5C33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630" y="2286000"/>
            <a:ext cx="9185690" cy="3594100"/>
          </a:xfrm>
        </p:spPr>
      </p:pic>
    </p:spTree>
    <p:extLst>
      <p:ext uri="{BB962C8B-B14F-4D97-AF65-F5344CB8AC3E}">
        <p14:creationId xmlns:p14="http://schemas.microsoft.com/office/powerpoint/2010/main" val="63678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712BF76-D3DB-443B-8AFF-387C271F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Panel</a:t>
            </a:r>
            <a:endParaRPr lang="en-ID" dirty="0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1E6EEAA4-0342-4B27-AA34-1F26BDB7E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887" y="2468562"/>
            <a:ext cx="7115175" cy="3228975"/>
          </a:xfrm>
        </p:spPr>
      </p:pic>
    </p:spTree>
    <p:extLst>
      <p:ext uri="{BB962C8B-B14F-4D97-AF65-F5344CB8AC3E}">
        <p14:creationId xmlns:p14="http://schemas.microsoft.com/office/powerpoint/2010/main" val="337656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565DF75-E4B2-49A6-B45F-1860861B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</a:t>
            </a:r>
            <a:endParaRPr lang="en-ID" dirty="0"/>
          </a:p>
        </p:txBody>
      </p:sp>
      <p:pic>
        <p:nvPicPr>
          <p:cNvPr id="2050" name="Picture 2" descr="Wall, Bricks, Red, Fire, Flame, Computer">
            <a:extLst>
              <a:ext uri="{FF2B5EF4-FFF2-40B4-BE49-F238E27FC236}">
                <a16:creationId xmlns:a16="http://schemas.microsoft.com/office/drawing/2014/main" id="{C3679767-03D8-4494-AD2F-491A3A20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85" y="3114404"/>
            <a:ext cx="2253029" cy="14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gan Alur: Proses 3">
            <a:extLst>
              <a:ext uri="{FF2B5EF4-FFF2-40B4-BE49-F238E27FC236}">
                <a16:creationId xmlns:a16="http://schemas.microsoft.com/office/drawing/2014/main" id="{8F7F2DF6-5E9F-4230-B0FC-8983CA6F055E}"/>
              </a:ext>
            </a:extLst>
          </p:cNvPr>
          <p:cNvSpPr/>
          <p:nvPr/>
        </p:nvSpPr>
        <p:spPr>
          <a:xfrm>
            <a:off x="2321169" y="4881489"/>
            <a:ext cx="2546253" cy="10410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Jaringan</a:t>
            </a:r>
            <a:r>
              <a:rPr lang="en-US" dirty="0"/>
              <a:t> Privat</a:t>
            </a:r>
            <a:endParaRPr lang="en-ID" dirty="0"/>
          </a:p>
        </p:txBody>
      </p:sp>
      <p:sp>
        <p:nvSpPr>
          <p:cNvPr id="6" name="Bagan Alur: Proses 5">
            <a:extLst>
              <a:ext uri="{FF2B5EF4-FFF2-40B4-BE49-F238E27FC236}">
                <a16:creationId xmlns:a16="http://schemas.microsoft.com/office/drawing/2014/main" id="{4CBDAC4B-60CE-4CC5-A4B9-3AA8DBBDE1BC}"/>
              </a:ext>
            </a:extLst>
          </p:cNvPr>
          <p:cNvSpPr/>
          <p:nvPr/>
        </p:nvSpPr>
        <p:spPr>
          <a:xfrm>
            <a:off x="7728056" y="1354012"/>
            <a:ext cx="2546253" cy="104100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ID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0D5ED062-E652-4FDB-B093-A9507B5DD1D2}"/>
              </a:ext>
            </a:extLst>
          </p:cNvPr>
          <p:cNvSpPr txBox="1"/>
          <p:nvPr/>
        </p:nvSpPr>
        <p:spPr>
          <a:xfrm>
            <a:off x="7513982" y="3220908"/>
            <a:ext cx="3233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Apakah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sumbernya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diijinkan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Apakah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tujuannya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diijinkan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Apakah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protokolnya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diijinkan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Apakah</a:t>
            </a:r>
            <a:r>
              <a:rPr lang="en-US" dirty="0">
                <a:solidFill>
                  <a:srgbClr val="FF0000"/>
                </a:solidFill>
              </a:rPr>
              <a:t> port </a:t>
            </a:r>
            <a:r>
              <a:rPr lang="en-US" dirty="0" err="1">
                <a:solidFill>
                  <a:srgbClr val="FF0000"/>
                </a:solidFill>
              </a:rPr>
              <a:t>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diijinkan</a:t>
            </a: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7" name="Panah: Kiri-Kanan 6">
            <a:extLst>
              <a:ext uri="{FF2B5EF4-FFF2-40B4-BE49-F238E27FC236}">
                <a16:creationId xmlns:a16="http://schemas.microsoft.com/office/drawing/2014/main" id="{F657C2D9-6B07-4828-AFEE-C34C6318C2D9}"/>
              </a:ext>
            </a:extLst>
          </p:cNvPr>
          <p:cNvSpPr/>
          <p:nvPr/>
        </p:nvSpPr>
        <p:spPr>
          <a:xfrm rot="19602280">
            <a:off x="4130354" y="4244364"/>
            <a:ext cx="808382" cy="35374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anah: Kiri-Kanan 8">
            <a:extLst>
              <a:ext uri="{FF2B5EF4-FFF2-40B4-BE49-F238E27FC236}">
                <a16:creationId xmlns:a16="http://schemas.microsoft.com/office/drawing/2014/main" id="{BDAB82A2-42EE-42A1-AABC-F18E1EA0D355}"/>
              </a:ext>
            </a:extLst>
          </p:cNvPr>
          <p:cNvSpPr/>
          <p:nvPr/>
        </p:nvSpPr>
        <p:spPr>
          <a:xfrm rot="19602280">
            <a:off x="6888925" y="2523530"/>
            <a:ext cx="808382" cy="353746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51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6664223-B657-4ACE-A0E5-50015572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spc="800">
                <a:solidFill>
                  <a:srgbClr val="2A1A00"/>
                </a:solidFill>
              </a:rPr>
              <a:t>Windows Firewall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DAA3631-175F-47B6-9D22-F0590ECA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524" y="5979196"/>
            <a:ext cx="10318416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cap="all" spc="400">
                <a:solidFill>
                  <a:srgbClr val="FFFFFF"/>
                </a:solidFill>
              </a:rPr>
              <a:t>Host only firewall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86A627AE-1297-4306-855A-BCFA2B4BA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69"/>
          <a:stretch/>
        </p:blipFill>
        <p:spPr>
          <a:xfrm>
            <a:off x="1634718" y="1132252"/>
            <a:ext cx="8922564" cy="30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PU dengan bilangan biner dan cetak biru">
            <a:extLst>
              <a:ext uri="{FF2B5EF4-FFF2-40B4-BE49-F238E27FC236}">
                <a16:creationId xmlns:a16="http://schemas.microsoft.com/office/drawing/2014/main" id="{4A557B15-5EA8-4A58-B13F-B255E4F63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6" r="27146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E70F19DA-2C79-4332-842E-87EF4858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RULES FIREWALL</a:t>
            </a:r>
            <a:endParaRPr lang="en-ID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EE4697E-3BE9-4D85-A148-364C784F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oleh firewall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pengamanan</a:t>
            </a:r>
            <a:endParaRPr lang="en-US" dirty="0"/>
          </a:p>
          <a:p>
            <a:r>
              <a:rPr lang="en-US" dirty="0"/>
              <a:t>Rule bisa predefined </a:t>
            </a:r>
            <a:r>
              <a:rPr lang="en-US" dirty="0" err="1"/>
              <a:t>maupun</a:t>
            </a:r>
            <a:r>
              <a:rPr lang="en-US" dirty="0"/>
              <a:t> custom</a:t>
            </a:r>
          </a:p>
          <a:p>
            <a:r>
              <a:rPr lang="en-US" dirty="0"/>
              <a:t>Parameter </a:t>
            </a:r>
            <a:r>
              <a:rPr lang="en-US" dirty="0" err="1"/>
              <a:t>dalam</a:t>
            </a:r>
            <a:r>
              <a:rPr lang="en-US" dirty="0"/>
              <a:t> rule</a:t>
            </a:r>
          </a:p>
          <a:p>
            <a:pPr lvl="1"/>
            <a:r>
              <a:rPr lang="en-US" dirty="0" err="1"/>
              <a:t>Protokol:port</a:t>
            </a:r>
            <a:r>
              <a:rPr lang="en-US" dirty="0"/>
              <a:t> / program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 IP address</a:t>
            </a:r>
          </a:p>
          <a:p>
            <a:pPr lvl="1"/>
            <a:r>
              <a:rPr lang="en-US" dirty="0" err="1"/>
              <a:t>Dst</a:t>
            </a:r>
            <a:r>
              <a:rPr lang="en-US" dirty="0"/>
              <a:t> IP address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3881289"/>
      </p:ext>
    </p:extLst>
  </p:cSld>
  <p:clrMapOvr>
    <a:masterClrMapping/>
  </p:clrMapOvr>
</p:sld>
</file>

<file path=ppt/theme/theme1.xml><?xml version="1.0" encoding="utf-8"?>
<a:theme xmlns:a="http://schemas.openxmlformats.org/drawingml/2006/main" name="Lencana">
  <a:themeElements>
    <a:clrScheme name="Lencan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Lencan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enca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Lencana</Template>
  <TotalTime>164</TotalTime>
  <Words>77</Words>
  <Application>Microsoft Office PowerPoint</Application>
  <PresentationFormat>Layar Lebar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Lencana</vt:lpstr>
      <vt:lpstr>Panel Kontrol ms Windows</vt:lpstr>
      <vt:lpstr>Otak Pada ms Window</vt:lpstr>
      <vt:lpstr>Windows Setting</vt:lpstr>
      <vt:lpstr>Control Panel</vt:lpstr>
      <vt:lpstr>Firewall</vt:lpstr>
      <vt:lpstr>Windows Firewall</vt:lpstr>
      <vt:lpstr>RULES FIREWALL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Kontrol ms Windows</dc:title>
  <dc:creator>Installer Office 8</dc:creator>
  <cp:lastModifiedBy>Installer Office 8</cp:lastModifiedBy>
  <cp:revision>12</cp:revision>
  <dcterms:created xsi:type="dcterms:W3CDTF">2021-04-20T02:28:05Z</dcterms:created>
  <dcterms:modified xsi:type="dcterms:W3CDTF">2021-04-20T05:12:50Z</dcterms:modified>
</cp:coreProperties>
</file>