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31"/>
  </p:notesMasterIdLst>
  <p:sldIdLst>
    <p:sldId id="256" r:id="rId3"/>
    <p:sldId id="257" r:id="rId4"/>
    <p:sldId id="259" r:id="rId5"/>
    <p:sldId id="298" r:id="rId6"/>
    <p:sldId id="261" r:id="rId7"/>
    <p:sldId id="304" r:id="rId8"/>
    <p:sldId id="299" r:id="rId9"/>
    <p:sldId id="305" r:id="rId10"/>
    <p:sldId id="306" r:id="rId11"/>
    <p:sldId id="300" r:id="rId12"/>
    <p:sldId id="301" r:id="rId13"/>
    <p:sldId id="302" r:id="rId14"/>
    <p:sldId id="307" r:id="rId15"/>
    <p:sldId id="308" r:id="rId16"/>
    <p:sldId id="274" r:id="rId17"/>
    <p:sldId id="309" r:id="rId18"/>
    <p:sldId id="310" r:id="rId19"/>
    <p:sldId id="311" r:id="rId20"/>
    <p:sldId id="313" r:id="rId21"/>
    <p:sldId id="314" r:id="rId22"/>
    <p:sldId id="315" r:id="rId23"/>
    <p:sldId id="316" r:id="rId24"/>
    <p:sldId id="317" r:id="rId25"/>
    <p:sldId id="318" r:id="rId26"/>
    <p:sldId id="319" r:id="rId27"/>
    <p:sldId id="324" r:id="rId28"/>
    <p:sldId id="322" r:id="rId29"/>
    <p:sldId id="323" r:id="rId30"/>
  </p:sldIdLst>
  <p:sldSz cx="9144000" cy="5143500" type="screen16x9"/>
  <p:notesSz cx="6858000" cy="9144000"/>
  <p:embeddedFontLst>
    <p:embeddedFont>
      <p:font typeface="Arial Black" panose="020B0A04020102020204" pitchFamily="34" charset="0"/>
      <p:bold r:id="rId32"/>
    </p:embeddedFont>
    <p:embeddedFont>
      <p:font typeface="Caveat Brush" panose="020B0604020202020204" charset="0"/>
      <p:regular r:id="rId33"/>
    </p:embeddedFont>
    <p:embeddedFont>
      <p:font typeface="Corbel" panose="020B0503020204020204" pitchFamily="34" charset="0"/>
      <p:regular r:id="rId34"/>
      <p:bold r:id="rId35"/>
      <p:italic r:id="rId36"/>
      <p:boldItalic r:id="rId37"/>
    </p:embeddedFont>
    <p:embeddedFont>
      <p:font typeface="Poppins" panose="000005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6606EB-D686-40DF-B06E-7563EF65D68D}">
  <a:tblStyle styleId="{CF6606EB-D686-40DF-B06E-7563EF65D68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33" autoAdjust="0"/>
  </p:normalViewPr>
  <p:slideViewPr>
    <p:cSldViewPr snapToGrid="0">
      <p:cViewPr varScale="1">
        <p:scale>
          <a:sx n="86" d="100"/>
          <a:sy n="86" d="100"/>
        </p:scale>
        <p:origin x="876"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dad19b686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dad19b686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8693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dad19b686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dad19b686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9090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dad19b686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dad19b686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951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dad19b686c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dad19b686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7091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dad19b686c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dad19b686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dd6bb563a4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dd6bb563a4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5793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dd6bb563a4_1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dd6bb563a4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9538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dad19b686c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dad19b686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0390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dad19b686c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dad19b686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4785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dad19b686c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dad19b686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9446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dd6bb563a4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dd6bb563a4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dad19b686c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dad19b686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1479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dd6bb563a4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dd6bb563a4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dd6bb563a4_1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dd6bb563a4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4108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dad19b686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dad19b686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dad19b686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dad19b686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649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dad19b686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dad19b686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8966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dad19b686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dad19b686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8574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dad19b686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dad19b686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3883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671725" y="1097600"/>
            <a:ext cx="5800500" cy="22275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7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671776" y="3630000"/>
            <a:ext cx="5800500" cy="545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3558529" y="-401037"/>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65775" y="-121425"/>
            <a:ext cx="1823569" cy="5563502"/>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7067155" y="340867"/>
            <a:ext cx="2727134" cy="1273696"/>
            <a:chOff x="1438325" y="603625"/>
            <a:chExt cx="1613975" cy="753800"/>
          </a:xfrm>
        </p:grpSpPr>
        <p:sp>
          <p:nvSpPr>
            <p:cNvPr id="15" name="Google Shape;15;p2"/>
            <p:cNvSpPr/>
            <p:nvPr/>
          </p:nvSpPr>
          <p:spPr>
            <a:xfrm>
              <a:off x="1609775" y="603625"/>
              <a:ext cx="1434125" cy="85425"/>
            </a:xfrm>
            <a:custGeom>
              <a:avLst/>
              <a:gdLst/>
              <a:ahLst/>
              <a:cxnLst/>
              <a:rect l="l" t="t" r="r" b="b"/>
              <a:pathLst>
                <a:path w="57365" h="3417" extrusionOk="0">
                  <a:moveTo>
                    <a:pt x="26543" y="1"/>
                  </a:moveTo>
                  <a:cubicBezTo>
                    <a:pt x="23079" y="1"/>
                    <a:pt x="19728" y="1067"/>
                    <a:pt x="16257" y="1286"/>
                  </a:cubicBezTo>
                  <a:cubicBezTo>
                    <a:pt x="14761" y="1379"/>
                    <a:pt x="13260" y="1411"/>
                    <a:pt x="11757" y="1411"/>
                  </a:cubicBezTo>
                  <a:cubicBezTo>
                    <a:pt x="8619" y="1411"/>
                    <a:pt x="5473" y="1273"/>
                    <a:pt x="2344" y="1273"/>
                  </a:cubicBezTo>
                  <a:cubicBezTo>
                    <a:pt x="1825" y="1273"/>
                    <a:pt x="1307" y="1277"/>
                    <a:pt x="789" y="1286"/>
                  </a:cubicBezTo>
                  <a:cubicBezTo>
                    <a:pt x="1" y="1286"/>
                    <a:pt x="1" y="2745"/>
                    <a:pt x="789" y="2745"/>
                  </a:cubicBezTo>
                  <a:cubicBezTo>
                    <a:pt x="2415" y="2764"/>
                    <a:pt x="4048" y="2773"/>
                    <a:pt x="5682" y="2773"/>
                  </a:cubicBezTo>
                  <a:cubicBezTo>
                    <a:pt x="9209" y="2773"/>
                    <a:pt x="12747" y="2728"/>
                    <a:pt x="16257" y="2628"/>
                  </a:cubicBezTo>
                  <a:cubicBezTo>
                    <a:pt x="18913" y="2535"/>
                    <a:pt x="21700" y="2262"/>
                    <a:pt x="24450" y="2262"/>
                  </a:cubicBezTo>
                  <a:cubicBezTo>
                    <a:pt x="25992" y="2262"/>
                    <a:pt x="27522" y="2348"/>
                    <a:pt x="29011" y="2599"/>
                  </a:cubicBezTo>
                  <a:cubicBezTo>
                    <a:pt x="30747" y="2901"/>
                    <a:pt x="32483" y="2980"/>
                    <a:pt x="34218" y="2980"/>
                  </a:cubicBezTo>
                  <a:cubicBezTo>
                    <a:pt x="36117" y="2980"/>
                    <a:pt x="38015" y="2886"/>
                    <a:pt x="39914" y="2886"/>
                  </a:cubicBezTo>
                  <a:cubicBezTo>
                    <a:pt x="40979" y="2886"/>
                    <a:pt x="42043" y="2915"/>
                    <a:pt x="43108" y="3008"/>
                  </a:cubicBezTo>
                  <a:cubicBezTo>
                    <a:pt x="47631" y="3416"/>
                    <a:pt x="52126" y="3154"/>
                    <a:pt x="56649" y="3387"/>
                  </a:cubicBezTo>
                  <a:cubicBezTo>
                    <a:pt x="56667" y="3389"/>
                    <a:pt x="56684" y="3389"/>
                    <a:pt x="56701" y="3389"/>
                  </a:cubicBezTo>
                  <a:cubicBezTo>
                    <a:pt x="57351" y="3389"/>
                    <a:pt x="57365" y="2301"/>
                    <a:pt x="56795" y="2045"/>
                  </a:cubicBezTo>
                  <a:lnTo>
                    <a:pt x="56825" y="2045"/>
                  </a:lnTo>
                  <a:cubicBezTo>
                    <a:pt x="52709" y="60"/>
                    <a:pt x="48157" y="790"/>
                    <a:pt x="43808" y="498"/>
                  </a:cubicBezTo>
                  <a:cubicBezTo>
                    <a:pt x="42538" y="410"/>
                    <a:pt x="41276" y="367"/>
                    <a:pt x="40014" y="367"/>
                  </a:cubicBezTo>
                  <a:cubicBezTo>
                    <a:pt x="38752" y="367"/>
                    <a:pt x="37489" y="410"/>
                    <a:pt x="36220" y="498"/>
                  </a:cubicBezTo>
                  <a:cubicBezTo>
                    <a:pt x="35467" y="550"/>
                    <a:pt x="34709" y="577"/>
                    <a:pt x="33949" y="577"/>
                  </a:cubicBezTo>
                  <a:cubicBezTo>
                    <a:pt x="32177" y="577"/>
                    <a:pt x="30397" y="434"/>
                    <a:pt x="28661" y="148"/>
                  </a:cubicBezTo>
                  <a:cubicBezTo>
                    <a:pt x="27949" y="45"/>
                    <a:pt x="27244" y="1"/>
                    <a:pt x="26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571825" y="716225"/>
              <a:ext cx="1432875" cy="101600"/>
            </a:xfrm>
            <a:custGeom>
              <a:avLst/>
              <a:gdLst/>
              <a:ahLst/>
              <a:cxnLst/>
              <a:rect l="l" t="t" r="r" b="b"/>
              <a:pathLst>
                <a:path w="57315" h="4064" extrusionOk="0">
                  <a:moveTo>
                    <a:pt x="2585" y="1"/>
                  </a:moveTo>
                  <a:cubicBezTo>
                    <a:pt x="2013" y="1"/>
                    <a:pt x="1474" y="121"/>
                    <a:pt x="1023" y="459"/>
                  </a:cubicBezTo>
                  <a:cubicBezTo>
                    <a:pt x="0" y="1214"/>
                    <a:pt x="664" y="2964"/>
                    <a:pt x="1573" y="2964"/>
                  </a:cubicBezTo>
                  <a:cubicBezTo>
                    <a:pt x="1753" y="2964"/>
                    <a:pt x="1943" y="2895"/>
                    <a:pt x="2132" y="2736"/>
                  </a:cubicBezTo>
                  <a:cubicBezTo>
                    <a:pt x="2312" y="2580"/>
                    <a:pt x="2563" y="2523"/>
                    <a:pt x="2847" y="2523"/>
                  </a:cubicBezTo>
                  <a:cubicBezTo>
                    <a:pt x="3577" y="2523"/>
                    <a:pt x="4525" y="2898"/>
                    <a:pt x="5050" y="2940"/>
                  </a:cubicBezTo>
                  <a:cubicBezTo>
                    <a:pt x="6013" y="3028"/>
                    <a:pt x="6947" y="3057"/>
                    <a:pt x="7911" y="3232"/>
                  </a:cubicBezTo>
                  <a:cubicBezTo>
                    <a:pt x="8688" y="3363"/>
                    <a:pt x="9489" y="3404"/>
                    <a:pt x="10299" y="3404"/>
                  </a:cubicBezTo>
                  <a:cubicBezTo>
                    <a:pt x="11648" y="3404"/>
                    <a:pt x="13018" y="3290"/>
                    <a:pt x="14331" y="3290"/>
                  </a:cubicBezTo>
                  <a:cubicBezTo>
                    <a:pt x="17234" y="3273"/>
                    <a:pt x="20168" y="3137"/>
                    <a:pt x="23096" y="3137"/>
                  </a:cubicBezTo>
                  <a:cubicBezTo>
                    <a:pt x="24996" y="3137"/>
                    <a:pt x="26894" y="3194"/>
                    <a:pt x="28778" y="3378"/>
                  </a:cubicBezTo>
                  <a:cubicBezTo>
                    <a:pt x="31025" y="3611"/>
                    <a:pt x="33331" y="3786"/>
                    <a:pt x="35607" y="3816"/>
                  </a:cubicBezTo>
                  <a:cubicBezTo>
                    <a:pt x="37577" y="3794"/>
                    <a:pt x="39546" y="3676"/>
                    <a:pt x="41516" y="3676"/>
                  </a:cubicBezTo>
                  <a:cubicBezTo>
                    <a:pt x="42202" y="3676"/>
                    <a:pt x="42889" y="3690"/>
                    <a:pt x="43575" y="3728"/>
                  </a:cubicBezTo>
                  <a:cubicBezTo>
                    <a:pt x="45700" y="3843"/>
                    <a:pt x="47996" y="4064"/>
                    <a:pt x="50280" y="4064"/>
                  </a:cubicBezTo>
                  <a:cubicBezTo>
                    <a:pt x="52637" y="4064"/>
                    <a:pt x="54982" y="3829"/>
                    <a:pt x="57117" y="2998"/>
                  </a:cubicBezTo>
                  <a:cubicBezTo>
                    <a:pt x="57315" y="2914"/>
                    <a:pt x="57294" y="2501"/>
                    <a:pt x="57080" y="2501"/>
                  </a:cubicBezTo>
                  <a:cubicBezTo>
                    <a:pt x="57073" y="2501"/>
                    <a:pt x="57066" y="2501"/>
                    <a:pt x="57058" y="2502"/>
                  </a:cubicBezTo>
                  <a:cubicBezTo>
                    <a:pt x="56804" y="2515"/>
                    <a:pt x="56549" y="2520"/>
                    <a:pt x="56294" y="2520"/>
                  </a:cubicBezTo>
                  <a:cubicBezTo>
                    <a:pt x="54116" y="2520"/>
                    <a:pt x="51901" y="2120"/>
                    <a:pt x="49733" y="2094"/>
                  </a:cubicBezTo>
                  <a:cubicBezTo>
                    <a:pt x="47223" y="2094"/>
                    <a:pt x="44742" y="1860"/>
                    <a:pt x="42232" y="1831"/>
                  </a:cubicBezTo>
                  <a:cubicBezTo>
                    <a:pt x="41396" y="1821"/>
                    <a:pt x="40559" y="1818"/>
                    <a:pt x="39722" y="1818"/>
                  </a:cubicBezTo>
                  <a:cubicBezTo>
                    <a:pt x="38049" y="1818"/>
                    <a:pt x="36376" y="1831"/>
                    <a:pt x="34703" y="1831"/>
                  </a:cubicBezTo>
                  <a:cubicBezTo>
                    <a:pt x="32193" y="1831"/>
                    <a:pt x="29770" y="1335"/>
                    <a:pt x="27260" y="1160"/>
                  </a:cubicBezTo>
                  <a:cubicBezTo>
                    <a:pt x="25626" y="1053"/>
                    <a:pt x="23982" y="1017"/>
                    <a:pt x="22333" y="1017"/>
                  </a:cubicBezTo>
                  <a:cubicBezTo>
                    <a:pt x="19037" y="1017"/>
                    <a:pt x="15722" y="1160"/>
                    <a:pt x="12434" y="1160"/>
                  </a:cubicBezTo>
                  <a:cubicBezTo>
                    <a:pt x="11545" y="1160"/>
                    <a:pt x="10588" y="1295"/>
                    <a:pt x="9666" y="1295"/>
                  </a:cubicBezTo>
                  <a:cubicBezTo>
                    <a:pt x="9378" y="1295"/>
                    <a:pt x="9093" y="1282"/>
                    <a:pt x="8815" y="1247"/>
                  </a:cubicBezTo>
                  <a:cubicBezTo>
                    <a:pt x="7940" y="1131"/>
                    <a:pt x="7006" y="839"/>
                    <a:pt x="6130" y="693"/>
                  </a:cubicBezTo>
                  <a:cubicBezTo>
                    <a:pt x="5141" y="534"/>
                    <a:pt x="3789" y="1"/>
                    <a:pt x="2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510550" y="850250"/>
              <a:ext cx="1541750" cy="125300"/>
            </a:xfrm>
            <a:custGeom>
              <a:avLst/>
              <a:gdLst/>
              <a:ahLst/>
              <a:cxnLst/>
              <a:rect l="l" t="t" r="r" b="b"/>
              <a:pathLst>
                <a:path w="61670" h="5012" extrusionOk="0">
                  <a:moveTo>
                    <a:pt x="1747" y="0"/>
                  </a:moveTo>
                  <a:cubicBezTo>
                    <a:pt x="1690" y="0"/>
                    <a:pt x="1633" y="1"/>
                    <a:pt x="1577" y="1"/>
                  </a:cubicBezTo>
                  <a:cubicBezTo>
                    <a:pt x="2" y="30"/>
                    <a:pt x="0" y="2923"/>
                    <a:pt x="1488" y="2923"/>
                  </a:cubicBezTo>
                  <a:cubicBezTo>
                    <a:pt x="1517" y="2923"/>
                    <a:pt x="1547" y="2922"/>
                    <a:pt x="1577" y="2920"/>
                  </a:cubicBezTo>
                  <a:cubicBezTo>
                    <a:pt x="2039" y="2886"/>
                    <a:pt x="2503" y="2871"/>
                    <a:pt x="2967" y="2871"/>
                  </a:cubicBezTo>
                  <a:cubicBezTo>
                    <a:pt x="6950" y="2871"/>
                    <a:pt x="10973" y="3983"/>
                    <a:pt x="14973" y="4087"/>
                  </a:cubicBezTo>
                  <a:cubicBezTo>
                    <a:pt x="17162" y="4146"/>
                    <a:pt x="19351" y="4788"/>
                    <a:pt x="21569" y="4934"/>
                  </a:cubicBezTo>
                  <a:cubicBezTo>
                    <a:pt x="22425" y="4992"/>
                    <a:pt x="23284" y="5012"/>
                    <a:pt x="24145" y="5012"/>
                  </a:cubicBezTo>
                  <a:cubicBezTo>
                    <a:pt x="25865" y="5012"/>
                    <a:pt x="27591" y="4934"/>
                    <a:pt x="29303" y="4934"/>
                  </a:cubicBezTo>
                  <a:cubicBezTo>
                    <a:pt x="34673" y="4905"/>
                    <a:pt x="39926" y="4117"/>
                    <a:pt x="45267" y="3766"/>
                  </a:cubicBezTo>
                  <a:cubicBezTo>
                    <a:pt x="46230" y="3698"/>
                    <a:pt x="47192" y="3683"/>
                    <a:pt x="48155" y="3683"/>
                  </a:cubicBezTo>
                  <a:cubicBezTo>
                    <a:pt x="48936" y="3683"/>
                    <a:pt x="49717" y="3693"/>
                    <a:pt x="50498" y="3693"/>
                  </a:cubicBezTo>
                  <a:cubicBezTo>
                    <a:pt x="51235" y="3693"/>
                    <a:pt x="51972" y="3684"/>
                    <a:pt x="52709" y="3650"/>
                  </a:cubicBezTo>
                  <a:cubicBezTo>
                    <a:pt x="55453" y="3533"/>
                    <a:pt x="58138" y="2686"/>
                    <a:pt x="60852" y="2249"/>
                  </a:cubicBezTo>
                  <a:cubicBezTo>
                    <a:pt x="61640" y="2103"/>
                    <a:pt x="61669" y="819"/>
                    <a:pt x="60852" y="731"/>
                  </a:cubicBezTo>
                  <a:lnTo>
                    <a:pt x="60852" y="702"/>
                  </a:lnTo>
                  <a:cubicBezTo>
                    <a:pt x="60427" y="659"/>
                    <a:pt x="60003" y="641"/>
                    <a:pt x="59580" y="641"/>
                  </a:cubicBezTo>
                  <a:cubicBezTo>
                    <a:pt x="57392" y="641"/>
                    <a:pt x="55232" y="1125"/>
                    <a:pt x="53030" y="1198"/>
                  </a:cubicBezTo>
                  <a:cubicBezTo>
                    <a:pt x="52457" y="1217"/>
                    <a:pt x="51884" y="1224"/>
                    <a:pt x="51313" y="1224"/>
                  </a:cubicBezTo>
                  <a:cubicBezTo>
                    <a:pt x="50127" y="1224"/>
                    <a:pt x="48945" y="1196"/>
                    <a:pt x="47760" y="1196"/>
                  </a:cubicBezTo>
                  <a:cubicBezTo>
                    <a:pt x="46931" y="1196"/>
                    <a:pt x="46101" y="1210"/>
                    <a:pt x="45267" y="1256"/>
                  </a:cubicBezTo>
                  <a:cubicBezTo>
                    <a:pt x="39926" y="1577"/>
                    <a:pt x="34702" y="2365"/>
                    <a:pt x="29303" y="2365"/>
                  </a:cubicBezTo>
                  <a:cubicBezTo>
                    <a:pt x="27809" y="2365"/>
                    <a:pt x="26285" y="2416"/>
                    <a:pt x="24761" y="2416"/>
                  </a:cubicBezTo>
                  <a:cubicBezTo>
                    <a:pt x="23694" y="2416"/>
                    <a:pt x="22626" y="2391"/>
                    <a:pt x="21569" y="2307"/>
                  </a:cubicBezTo>
                  <a:cubicBezTo>
                    <a:pt x="19351" y="2161"/>
                    <a:pt x="17191" y="1548"/>
                    <a:pt x="14973" y="1431"/>
                  </a:cubicBezTo>
                  <a:cubicBezTo>
                    <a:pt x="12813" y="1344"/>
                    <a:pt x="10712" y="994"/>
                    <a:pt x="8581" y="760"/>
                  </a:cubicBezTo>
                  <a:cubicBezTo>
                    <a:pt x="6303" y="561"/>
                    <a:pt x="4025" y="0"/>
                    <a:pt x="1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497425" y="1008550"/>
              <a:ext cx="1496500" cy="73300"/>
            </a:xfrm>
            <a:custGeom>
              <a:avLst/>
              <a:gdLst/>
              <a:ahLst/>
              <a:cxnLst/>
              <a:rect l="l" t="t" r="r" b="b"/>
              <a:pathLst>
                <a:path w="59860" h="2932" extrusionOk="0">
                  <a:moveTo>
                    <a:pt x="1277" y="0"/>
                  </a:moveTo>
                  <a:cubicBezTo>
                    <a:pt x="1" y="0"/>
                    <a:pt x="23" y="2483"/>
                    <a:pt x="1343" y="2483"/>
                  </a:cubicBezTo>
                  <a:cubicBezTo>
                    <a:pt x="3563" y="2483"/>
                    <a:pt x="5810" y="2835"/>
                    <a:pt x="8059" y="2835"/>
                  </a:cubicBezTo>
                  <a:cubicBezTo>
                    <a:pt x="8145" y="2835"/>
                    <a:pt x="8232" y="2835"/>
                    <a:pt x="8318" y="2834"/>
                  </a:cubicBezTo>
                  <a:lnTo>
                    <a:pt x="15585" y="2804"/>
                  </a:lnTo>
                  <a:cubicBezTo>
                    <a:pt x="15904" y="2802"/>
                    <a:pt x="16222" y="2802"/>
                    <a:pt x="16540" y="2802"/>
                  </a:cubicBezTo>
                  <a:cubicBezTo>
                    <a:pt x="20354" y="2802"/>
                    <a:pt x="24168" y="2932"/>
                    <a:pt x="28000" y="2932"/>
                  </a:cubicBezTo>
                  <a:cubicBezTo>
                    <a:pt x="28599" y="2932"/>
                    <a:pt x="29198" y="2928"/>
                    <a:pt x="29799" y="2921"/>
                  </a:cubicBezTo>
                  <a:cubicBezTo>
                    <a:pt x="34585" y="2834"/>
                    <a:pt x="39284" y="2863"/>
                    <a:pt x="44041" y="2629"/>
                  </a:cubicBezTo>
                  <a:cubicBezTo>
                    <a:pt x="49207" y="2367"/>
                    <a:pt x="54343" y="1666"/>
                    <a:pt x="59480" y="1374"/>
                  </a:cubicBezTo>
                  <a:cubicBezTo>
                    <a:pt x="59859" y="1345"/>
                    <a:pt x="59859" y="703"/>
                    <a:pt x="59480" y="703"/>
                  </a:cubicBezTo>
                  <a:lnTo>
                    <a:pt x="59509" y="703"/>
                  </a:lnTo>
                  <a:cubicBezTo>
                    <a:pt x="57062" y="593"/>
                    <a:pt x="54667" y="380"/>
                    <a:pt x="52202" y="380"/>
                  </a:cubicBezTo>
                  <a:cubicBezTo>
                    <a:pt x="52050" y="380"/>
                    <a:pt x="51898" y="380"/>
                    <a:pt x="51746" y="382"/>
                  </a:cubicBezTo>
                  <a:cubicBezTo>
                    <a:pt x="49294" y="440"/>
                    <a:pt x="46843" y="586"/>
                    <a:pt x="44391" y="674"/>
                  </a:cubicBezTo>
                  <a:cubicBezTo>
                    <a:pt x="42119" y="755"/>
                    <a:pt x="39854" y="780"/>
                    <a:pt x="37589" y="780"/>
                  </a:cubicBezTo>
                  <a:cubicBezTo>
                    <a:pt x="34995" y="780"/>
                    <a:pt x="32401" y="748"/>
                    <a:pt x="29799" y="732"/>
                  </a:cubicBezTo>
                  <a:cubicBezTo>
                    <a:pt x="25158" y="732"/>
                    <a:pt x="20547" y="499"/>
                    <a:pt x="15936" y="499"/>
                  </a:cubicBezTo>
                  <a:cubicBezTo>
                    <a:pt x="13396" y="499"/>
                    <a:pt x="10857" y="499"/>
                    <a:pt x="8318" y="528"/>
                  </a:cubicBezTo>
                  <a:cubicBezTo>
                    <a:pt x="7559" y="528"/>
                    <a:pt x="6788" y="554"/>
                    <a:pt x="6020" y="554"/>
                  </a:cubicBezTo>
                  <a:cubicBezTo>
                    <a:pt x="5636" y="554"/>
                    <a:pt x="5254" y="547"/>
                    <a:pt x="4874" y="528"/>
                  </a:cubicBezTo>
                  <a:cubicBezTo>
                    <a:pt x="3707" y="470"/>
                    <a:pt x="2540" y="61"/>
                    <a:pt x="1343" y="3"/>
                  </a:cubicBezTo>
                  <a:cubicBezTo>
                    <a:pt x="1320" y="1"/>
                    <a:pt x="1298" y="0"/>
                    <a:pt x="1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485025" y="1146350"/>
              <a:ext cx="1516200" cy="78150"/>
            </a:xfrm>
            <a:custGeom>
              <a:avLst/>
              <a:gdLst/>
              <a:ahLst/>
              <a:cxnLst/>
              <a:rect l="l" t="t" r="r" b="b"/>
              <a:pathLst>
                <a:path w="60648" h="3126" extrusionOk="0">
                  <a:moveTo>
                    <a:pt x="1663" y="1"/>
                  </a:moveTo>
                  <a:cubicBezTo>
                    <a:pt x="1537" y="1"/>
                    <a:pt x="1411" y="3"/>
                    <a:pt x="1284" y="7"/>
                  </a:cubicBezTo>
                  <a:cubicBezTo>
                    <a:pt x="23" y="35"/>
                    <a:pt x="1" y="2402"/>
                    <a:pt x="1218" y="2402"/>
                  </a:cubicBezTo>
                  <a:cubicBezTo>
                    <a:pt x="1240" y="2402"/>
                    <a:pt x="1262" y="2401"/>
                    <a:pt x="1284" y="2400"/>
                  </a:cubicBezTo>
                  <a:cubicBezTo>
                    <a:pt x="1551" y="2385"/>
                    <a:pt x="1818" y="2378"/>
                    <a:pt x="2084" y="2378"/>
                  </a:cubicBezTo>
                  <a:cubicBezTo>
                    <a:pt x="4873" y="2378"/>
                    <a:pt x="7631" y="3126"/>
                    <a:pt x="10414" y="3126"/>
                  </a:cubicBezTo>
                  <a:cubicBezTo>
                    <a:pt x="10998" y="3126"/>
                    <a:pt x="11584" y="3093"/>
                    <a:pt x="12171" y="3013"/>
                  </a:cubicBezTo>
                  <a:cubicBezTo>
                    <a:pt x="14622" y="2692"/>
                    <a:pt x="17190" y="2779"/>
                    <a:pt x="19671" y="2721"/>
                  </a:cubicBezTo>
                  <a:cubicBezTo>
                    <a:pt x="20042" y="2713"/>
                    <a:pt x="20412" y="2709"/>
                    <a:pt x="20782" y="2709"/>
                  </a:cubicBezTo>
                  <a:cubicBezTo>
                    <a:pt x="23090" y="2709"/>
                    <a:pt x="25383" y="2850"/>
                    <a:pt x="27697" y="2925"/>
                  </a:cubicBezTo>
                  <a:cubicBezTo>
                    <a:pt x="28211" y="2939"/>
                    <a:pt x="28725" y="2945"/>
                    <a:pt x="29239" y="2945"/>
                  </a:cubicBezTo>
                  <a:cubicBezTo>
                    <a:pt x="34182" y="2945"/>
                    <a:pt x="39126" y="2368"/>
                    <a:pt x="44070" y="2341"/>
                  </a:cubicBezTo>
                  <a:cubicBezTo>
                    <a:pt x="46697" y="2312"/>
                    <a:pt x="49294" y="2371"/>
                    <a:pt x="51921" y="2196"/>
                  </a:cubicBezTo>
                  <a:cubicBezTo>
                    <a:pt x="54723" y="2050"/>
                    <a:pt x="57408" y="1320"/>
                    <a:pt x="60209" y="941"/>
                  </a:cubicBezTo>
                  <a:cubicBezTo>
                    <a:pt x="60647" y="882"/>
                    <a:pt x="60647" y="153"/>
                    <a:pt x="60209" y="94"/>
                  </a:cubicBezTo>
                  <a:cubicBezTo>
                    <a:pt x="59640" y="57"/>
                    <a:pt x="59071" y="42"/>
                    <a:pt x="58502" y="42"/>
                  </a:cubicBezTo>
                  <a:cubicBezTo>
                    <a:pt x="56415" y="42"/>
                    <a:pt x="54329" y="240"/>
                    <a:pt x="52242" y="240"/>
                  </a:cubicBezTo>
                  <a:cubicBezTo>
                    <a:pt x="49528" y="240"/>
                    <a:pt x="46813" y="182"/>
                    <a:pt x="44070" y="182"/>
                  </a:cubicBezTo>
                  <a:cubicBezTo>
                    <a:pt x="39267" y="182"/>
                    <a:pt x="34465" y="679"/>
                    <a:pt x="29662" y="679"/>
                  </a:cubicBezTo>
                  <a:cubicBezTo>
                    <a:pt x="29007" y="679"/>
                    <a:pt x="28352" y="670"/>
                    <a:pt x="27697" y="649"/>
                  </a:cubicBezTo>
                  <a:cubicBezTo>
                    <a:pt x="24723" y="547"/>
                    <a:pt x="21749" y="415"/>
                    <a:pt x="18769" y="415"/>
                  </a:cubicBezTo>
                  <a:cubicBezTo>
                    <a:pt x="16632" y="415"/>
                    <a:pt x="14491" y="483"/>
                    <a:pt x="12346" y="678"/>
                  </a:cubicBezTo>
                  <a:cubicBezTo>
                    <a:pt x="11528" y="767"/>
                    <a:pt x="10706" y="812"/>
                    <a:pt x="9882" y="812"/>
                  </a:cubicBezTo>
                  <a:cubicBezTo>
                    <a:pt x="8823" y="812"/>
                    <a:pt x="7764" y="738"/>
                    <a:pt x="6713" y="590"/>
                  </a:cubicBezTo>
                  <a:cubicBezTo>
                    <a:pt x="5057" y="346"/>
                    <a:pt x="3350" y="1"/>
                    <a:pt x="1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38325" y="1265625"/>
              <a:ext cx="1534425" cy="91800"/>
            </a:xfrm>
            <a:custGeom>
              <a:avLst/>
              <a:gdLst/>
              <a:ahLst/>
              <a:cxnLst/>
              <a:rect l="l" t="t" r="r" b="b"/>
              <a:pathLst>
                <a:path w="61377" h="3672" extrusionOk="0">
                  <a:moveTo>
                    <a:pt x="2769" y="0"/>
                  </a:moveTo>
                  <a:cubicBezTo>
                    <a:pt x="2262" y="0"/>
                    <a:pt x="1752" y="22"/>
                    <a:pt x="1255" y="22"/>
                  </a:cubicBezTo>
                  <a:cubicBezTo>
                    <a:pt x="0" y="22"/>
                    <a:pt x="0" y="2357"/>
                    <a:pt x="1255" y="2357"/>
                  </a:cubicBezTo>
                  <a:cubicBezTo>
                    <a:pt x="1416" y="2352"/>
                    <a:pt x="1578" y="2350"/>
                    <a:pt x="1741" y="2350"/>
                  </a:cubicBezTo>
                  <a:cubicBezTo>
                    <a:pt x="2578" y="2350"/>
                    <a:pt x="3430" y="2414"/>
                    <a:pt x="4261" y="2561"/>
                  </a:cubicBezTo>
                  <a:cubicBezTo>
                    <a:pt x="4525" y="2610"/>
                    <a:pt x="4789" y="2627"/>
                    <a:pt x="5053" y="2627"/>
                  </a:cubicBezTo>
                  <a:cubicBezTo>
                    <a:pt x="5697" y="2627"/>
                    <a:pt x="6344" y="2524"/>
                    <a:pt x="6998" y="2524"/>
                  </a:cubicBezTo>
                  <a:cubicBezTo>
                    <a:pt x="7204" y="2524"/>
                    <a:pt x="7410" y="2535"/>
                    <a:pt x="7618" y="2561"/>
                  </a:cubicBezTo>
                  <a:cubicBezTo>
                    <a:pt x="9748" y="2824"/>
                    <a:pt x="11879" y="3203"/>
                    <a:pt x="14039" y="3232"/>
                  </a:cubicBezTo>
                  <a:cubicBezTo>
                    <a:pt x="16378" y="3289"/>
                    <a:pt x="18717" y="3672"/>
                    <a:pt x="21056" y="3672"/>
                  </a:cubicBezTo>
                  <a:cubicBezTo>
                    <a:pt x="21139" y="3672"/>
                    <a:pt x="21222" y="3671"/>
                    <a:pt x="21306" y="3670"/>
                  </a:cubicBezTo>
                  <a:cubicBezTo>
                    <a:pt x="23933" y="3643"/>
                    <a:pt x="26534" y="3405"/>
                    <a:pt x="29133" y="3405"/>
                  </a:cubicBezTo>
                  <a:cubicBezTo>
                    <a:pt x="29277" y="3405"/>
                    <a:pt x="29421" y="3406"/>
                    <a:pt x="29565" y="3407"/>
                  </a:cubicBezTo>
                  <a:cubicBezTo>
                    <a:pt x="29644" y="3408"/>
                    <a:pt x="29723" y="3408"/>
                    <a:pt x="29801" y="3408"/>
                  </a:cubicBezTo>
                  <a:cubicBezTo>
                    <a:pt x="35002" y="3408"/>
                    <a:pt x="40092" y="2472"/>
                    <a:pt x="45296" y="2357"/>
                  </a:cubicBezTo>
                  <a:cubicBezTo>
                    <a:pt x="47952" y="2328"/>
                    <a:pt x="50637" y="2357"/>
                    <a:pt x="53293" y="2240"/>
                  </a:cubicBezTo>
                  <a:cubicBezTo>
                    <a:pt x="54577" y="2182"/>
                    <a:pt x="55919" y="2211"/>
                    <a:pt x="57203" y="2065"/>
                  </a:cubicBezTo>
                  <a:cubicBezTo>
                    <a:pt x="58488" y="1919"/>
                    <a:pt x="59655" y="1510"/>
                    <a:pt x="60939" y="1394"/>
                  </a:cubicBezTo>
                  <a:cubicBezTo>
                    <a:pt x="61377" y="1306"/>
                    <a:pt x="61377" y="664"/>
                    <a:pt x="60939" y="577"/>
                  </a:cubicBezTo>
                  <a:cubicBezTo>
                    <a:pt x="58153" y="188"/>
                    <a:pt x="55296" y="96"/>
                    <a:pt x="52441" y="96"/>
                  </a:cubicBezTo>
                  <a:cubicBezTo>
                    <a:pt x="50152" y="96"/>
                    <a:pt x="47864" y="155"/>
                    <a:pt x="45617" y="168"/>
                  </a:cubicBezTo>
                  <a:cubicBezTo>
                    <a:pt x="40553" y="195"/>
                    <a:pt x="35568" y="1053"/>
                    <a:pt x="30489" y="1053"/>
                  </a:cubicBezTo>
                  <a:cubicBezTo>
                    <a:pt x="30181" y="1053"/>
                    <a:pt x="29873" y="1050"/>
                    <a:pt x="29565" y="1043"/>
                  </a:cubicBezTo>
                  <a:cubicBezTo>
                    <a:pt x="29440" y="1042"/>
                    <a:pt x="29315" y="1041"/>
                    <a:pt x="29190" y="1041"/>
                  </a:cubicBezTo>
                  <a:cubicBezTo>
                    <a:pt x="26686" y="1041"/>
                    <a:pt x="24157" y="1306"/>
                    <a:pt x="21656" y="1306"/>
                  </a:cubicBezTo>
                  <a:cubicBezTo>
                    <a:pt x="19204" y="1306"/>
                    <a:pt x="16753" y="898"/>
                    <a:pt x="14330" y="898"/>
                  </a:cubicBezTo>
                  <a:cubicBezTo>
                    <a:pt x="12025" y="898"/>
                    <a:pt x="9748" y="372"/>
                    <a:pt x="7443" y="197"/>
                  </a:cubicBezTo>
                  <a:cubicBezTo>
                    <a:pt x="7203" y="171"/>
                    <a:pt x="6967" y="163"/>
                    <a:pt x="6733" y="163"/>
                  </a:cubicBezTo>
                  <a:cubicBezTo>
                    <a:pt x="6266" y="163"/>
                    <a:pt x="5808" y="197"/>
                    <a:pt x="5339" y="197"/>
                  </a:cubicBezTo>
                  <a:cubicBezTo>
                    <a:pt x="4988" y="197"/>
                    <a:pt x="4631" y="178"/>
                    <a:pt x="4261" y="110"/>
                  </a:cubicBezTo>
                  <a:cubicBezTo>
                    <a:pt x="3780" y="22"/>
                    <a:pt x="3276" y="0"/>
                    <a:pt x="2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8600981" y="1424566"/>
            <a:ext cx="694759" cy="3842220"/>
            <a:chOff x="5379800" y="2555600"/>
            <a:chExt cx="236425" cy="1307500"/>
          </a:xfrm>
        </p:grpSpPr>
        <p:sp>
          <p:nvSpPr>
            <p:cNvPr id="22" name="Google Shape;22;p2"/>
            <p:cNvSpPr/>
            <p:nvPr/>
          </p:nvSpPr>
          <p:spPr>
            <a:xfrm>
              <a:off x="5379800" y="2555600"/>
              <a:ext cx="106550" cy="325250"/>
            </a:xfrm>
            <a:custGeom>
              <a:avLst/>
              <a:gdLst/>
              <a:ahLst/>
              <a:cxnLst/>
              <a:rect l="l" t="t" r="r" b="b"/>
              <a:pathLst>
                <a:path w="4262" h="13010" extrusionOk="0">
                  <a:moveTo>
                    <a:pt x="1646" y="0"/>
                  </a:moveTo>
                  <a:cubicBezTo>
                    <a:pt x="1085" y="0"/>
                    <a:pt x="528" y="322"/>
                    <a:pt x="321" y="956"/>
                  </a:cubicBezTo>
                  <a:cubicBezTo>
                    <a:pt x="88" y="1540"/>
                    <a:pt x="0" y="2182"/>
                    <a:pt x="58" y="2824"/>
                  </a:cubicBezTo>
                  <a:cubicBezTo>
                    <a:pt x="58" y="3554"/>
                    <a:pt x="175" y="4313"/>
                    <a:pt x="350" y="5013"/>
                  </a:cubicBezTo>
                  <a:cubicBezTo>
                    <a:pt x="759" y="6472"/>
                    <a:pt x="1693" y="7727"/>
                    <a:pt x="2452" y="9041"/>
                  </a:cubicBezTo>
                  <a:cubicBezTo>
                    <a:pt x="3152" y="10237"/>
                    <a:pt x="3765" y="11609"/>
                    <a:pt x="3619" y="13010"/>
                  </a:cubicBezTo>
                  <a:cubicBezTo>
                    <a:pt x="4261" y="9479"/>
                    <a:pt x="3823" y="5918"/>
                    <a:pt x="3327" y="2387"/>
                  </a:cubicBezTo>
                  <a:cubicBezTo>
                    <a:pt x="3298" y="1861"/>
                    <a:pt x="3152" y="1365"/>
                    <a:pt x="2977" y="927"/>
                  </a:cubicBezTo>
                  <a:cubicBezTo>
                    <a:pt x="2746" y="307"/>
                    <a:pt x="2195" y="0"/>
                    <a:pt x="1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484850" y="2738550"/>
              <a:ext cx="120425" cy="245925"/>
            </a:xfrm>
            <a:custGeom>
              <a:avLst/>
              <a:gdLst/>
              <a:ahLst/>
              <a:cxnLst/>
              <a:rect l="l" t="t" r="r" b="b"/>
              <a:pathLst>
                <a:path w="4817" h="9837" extrusionOk="0">
                  <a:moveTo>
                    <a:pt x="4087" y="1"/>
                  </a:moveTo>
                  <a:cubicBezTo>
                    <a:pt x="3766" y="1"/>
                    <a:pt x="3474" y="176"/>
                    <a:pt x="3299" y="439"/>
                  </a:cubicBezTo>
                  <a:cubicBezTo>
                    <a:pt x="2044" y="1956"/>
                    <a:pt x="1489" y="3941"/>
                    <a:pt x="993" y="5867"/>
                  </a:cubicBezTo>
                  <a:cubicBezTo>
                    <a:pt x="672" y="7151"/>
                    <a:pt x="176" y="8494"/>
                    <a:pt x="1" y="9836"/>
                  </a:cubicBezTo>
                  <a:cubicBezTo>
                    <a:pt x="1869" y="8260"/>
                    <a:pt x="2978" y="5458"/>
                    <a:pt x="4028" y="3328"/>
                  </a:cubicBezTo>
                  <a:cubicBezTo>
                    <a:pt x="4408" y="2540"/>
                    <a:pt x="4816" y="1694"/>
                    <a:pt x="4700" y="818"/>
                  </a:cubicBezTo>
                  <a:cubicBezTo>
                    <a:pt x="4641" y="439"/>
                    <a:pt x="4437" y="30"/>
                    <a:pt x="4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379800" y="2998700"/>
              <a:ext cx="85375" cy="238225"/>
            </a:xfrm>
            <a:custGeom>
              <a:avLst/>
              <a:gdLst/>
              <a:ahLst/>
              <a:cxnLst/>
              <a:rect l="l" t="t" r="r" b="b"/>
              <a:pathLst>
                <a:path w="3415" h="9529" extrusionOk="0">
                  <a:moveTo>
                    <a:pt x="435" y="0"/>
                  </a:moveTo>
                  <a:cubicBezTo>
                    <a:pt x="365" y="0"/>
                    <a:pt x="297" y="22"/>
                    <a:pt x="234" y="72"/>
                  </a:cubicBezTo>
                  <a:cubicBezTo>
                    <a:pt x="58" y="247"/>
                    <a:pt x="0" y="481"/>
                    <a:pt x="29" y="744"/>
                  </a:cubicBezTo>
                  <a:cubicBezTo>
                    <a:pt x="146" y="2320"/>
                    <a:pt x="584" y="3896"/>
                    <a:pt x="1255" y="5326"/>
                  </a:cubicBezTo>
                  <a:cubicBezTo>
                    <a:pt x="1926" y="6727"/>
                    <a:pt x="2831" y="8011"/>
                    <a:pt x="3269" y="9528"/>
                  </a:cubicBezTo>
                  <a:cubicBezTo>
                    <a:pt x="3415" y="6668"/>
                    <a:pt x="2627" y="3049"/>
                    <a:pt x="1109" y="539"/>
                  </a:cubicBezTo>
                  <a:cubicBezTo>
                    <a:pt x="972" y="288"/>
                    <a:pt x="691" y="0"/>
                    <a:pt x="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482675" y="3168100"/>
              <a:ext cx="133550" cy="266550"/>
            </a:xfrm>
            <a:custGeom>
              <a:avLst/>
              <a:gdLst/>
              <a:ahLst/>
              <a:cxnLst/>
              <a:rect l="l" t="t" r="r" b="b"/>
              <a:pathLst>
                <a:path w="5342" h="10662" extrusionOk="0">
                  <a:moveTo>
                    <a:pt x="4710" y="0"/>
                  </a:moveTo>
                  <a:cubicBezTo>
                    <a:pt x="4489" y="0"/>
                    <a:pt x="4244" y="172"/>
                    <a:pt x="4057" y="359"/>
                  </a:cubicBezTo>
                  <a:cubicBezTo>
                    <a:pt x="2247" y="2198"/>
                    <a:pt x="1547" y="4854"/>
                    <a:pt x="905" y="7364"/>
                  </a:cubicBezTo>
                  <a:cubicBezTo>
                    <a:pt x="671" y="8298"/>
                    <a:pt x="0" y="9728"/>
                    <a:pt x="263" y="10662"/>
                  </a:cubicBezTo>
                  <a:cubicBezTo>
                    <a:pt x="1255" y="8940"/>
                    <a:pt x="2101" y="7159"/>
                    <a:pt x="3269" y="5496"/>
                  </a:cubicBezTo>
                  <a:cubicBezTo>
                    <a:pt x="3823" y="4766"/>
                    <a:pt x="4349" y="3978"/>
                    <a:pt x="4757" y="3132"/>
                  </a:cubicBezTo>
                  <a:cubicBezTo>
                    <a:pt x="5195" y="2315"/>
                    <a:pt x="5341" y="1351"/>
                    <a:pt x="5137" y="418"/>
                  </a:cubicBezTo>
                  <a:cubicBezTo>
                    <a:pt x="5108" y="301"/>
                    <a:pt x="5049" y="184"/>
                    <a:pt x="4962" y="96"/>
                  </a:cubicBezTo>
                  <a:cubicBezTo>
                    <a:pt x="4886" y="29"/>
                    <a:pt x="4800" y="0"/>
                    <a:pt x="47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386350" y="3444050"/>
              <a:ext cx="75175" cy="237950"/>
            </a:xfrm>
            <a:custGeom>
              <a:avLst/>
              <a:gdLst/>
              <a:ahLst/>
              <a:cxnLst/>
              <a:rect l="l" t="t" r="r" b="b"/>
              <a:pathLst>
                <a:path w="3007" h="9518" extrusionOk="0">
                  <a:moveTo>
                    <a:pt x="875" y="1"/>
                  </a:moveTo>
                  <a:cubicBezTo>
                    <a:pt x="738" y="1"/>
                    <a:pt x="599" y="30"/>
                    <a:pt x="468" y="90"/>
                  </a:cubicBezTo>
                  <a:cubicBezTo>
                    <a:pt x="59" y="324"/>
                    <a:pt x="1" y="908"/>
                    <a:pt x="1" y="1404"/>
                  </a:cubicBezTo>
                  <a:cubicBezTo>
                    <a:pt x="59" y="3418"/>
                    <a:pt x="643" y="5402"/>
                    <a:pt x="1693" y="7124"/>
                  </a:cubicBezTo>
                  <a:cubicBezTo>
                    <a:pt x="2075" y="7743"/>
                    <a:pt x="2514" y="8343"/>
                    <a:pt x="2821" y="9035"/>
                  </a:cubicBezTo>
                  <a:lnTo>
                    <a:pt x="2821" y="9035"/>
                  </a:lnTo>
                  <a:cubicBezTo>
                    <a:pt x="2008" y="6606"/>
                    <a:pt x="2786" y="3837"/>
                    <a:pt x="2102" y="1375"/>
                  </a:cubicBezTo>
                  <a:cubicBezTo>
                    <a:pt x="2044" y="966"/>
                    <a:pt x="1839" y="587"/>
                    <a:pt x="1577" y="295"/>
                  </a:cubicBezTo>
                  <a:cubicBezTo>
                    <a:pt x="1386" y="104"/>
                    <a:pt x="1133" y="1"/>
                    <a:pt x="875" y="1"/>
                  </a:cubicBezTo>
                  <a:close/>
                  <a:moveTo>
                    <a:pt x="2821" y="9035"/>
                  </a:moveTo>
                  <a:lnTo>
                    <a:pt x="2821" y="9035"/>
                  </a:lnTo>
                  <a:cubicBezTo>
                    <a:pt x="2876" y="9197"/>
                    <a:pt x="2937" y="9358"/>
                    <a:pt x="3007" y="9517"/>
                  </a:cubicBezTo>
                  <a:cubicBezTo>
                    <a:pt x="2953" y="9351"/>
                    <a:pt x="2891" y="9191"/>
                    <a:pt x="2821" y="9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458600" y="2859200"/>
              <a:ext cx="26275" cy="1003900"/>
            </a:xfrm>
            <a:custGeom>
              <a:avLst/>
              <a:gdLst/>
              <a:ahLst/>
              <a:cxnLst/>
              <a:rect l="l" t="t" r="r" b="b"/>
              <a:pathLst>
                <a:path w="1051" h="40156" extrusionOk="0">
                  <a:moveTo>
                    <a:pt x="628" y="1"/>
                  </a:moveTo>
                  <a:cubicBezTo>
                    <a:pt x="584" y="1"/>
                    <a:pt x="539" y="24"/>
                    <a:pt x="525" y="78"/>
                  </a:cubicBezTo>
                  <a:lnTo>
                    <a:pt x="555" y="78"/>
                  </a:lnTo>
                  <a:cubicBezTo>
                    <a:pt x="175" y="1596"/>
                    <a:pt x="263" y="3288"/>
                    <a:pt x="175" y="4835"/>
                  </a:cubicBezTo>
                  <a:cubicBezTo>
                    <a:pt x="117" y="6557"/>
                    <a:pt x="58" y="8250"/>
                    <a:pt x="58" y="9943"/>
                  </a:cubicBezTo>
                  <a:cubicBezTo>
                    <a:pt x="0" y="13357"/>
                    <a:pt x="58" y="16743"/>
                    <a:pt x="58" y="20128"/>
                  </a:cubicBezTo>
                  <a:cubicBezTo>
                    <a:pt x="58" y="23543"/>
                    <a:pt x="88" y="26841"/>
                    <a:pt x="117" y="30226"/>
                  </a:cubicBezTo>
                  <a:cubicBezTo>
                    <a:pt x="117" y="31890"/>
                    <a:pt x="204" y="33583"/>
                    <a:pt x="234" y="35246"/>
                  </a:cubicBezTo>
                  <a:cubicBezTo>
                    <a:pt x="263" y="36822"/>
                    <a:pt x="175" y="38457"/>
                    <a:pt x="409" y="40003"/>
                  </a:cubicBezTo>
                  <a:cubicBezTo>
                    <a:pt x="433" y="40111"/>
                    <a:pt x="506" y="40155"/>
                    <a:pt x="586" y="40155"/>
                  </a:cubicBezTo>
                  <a:cubicBezTo>
                    <a:pt x="701" y="40155"/>
                    <a:pt x="829" y="40065"/>
                    <a:pt x="846" y="39945"/>
                  </a:cubicBezTo>
                  <a:cubicBezTo>
                    <a:pt x="1051" y="38281"/>
                    <a:pt x="934" y="36559"/>
                    <a:pt x="934" y="34896"/>
                  </a:cubicBezTo>
                  <a:cubicBezTo>
                    <a:pt x="934" y="33232"/>
                    <a:pt x="963" y="31540"/>
                    <a:pt x="934" y="29847"/>
                  </a:cubicBezTo>
                  <a:cubicBezTo>
                    <a:pt x="876" y="26607"/>
                    <a:pt x="846" y="23368"/>
                    <a:pt x="817" y="20128"/>
                  </a:cubicBezTo>
                  <a:cubicBezTo>
                    <a:pt x="759" y="16918"/>
                    <a:pt x="700" y="13591"/>
                    <a:pt x="671" y="10322"/>
                  </a:cubicBezTo>
                  <a:cubicBezTo>
                    <a:pt x="671" y="8629"/>
                    <a:pt x="642" y="6907"/>
                    <a:pt x="671" y="5185"/>
                  </a:cubicBezTo>
                  <a:cubicBezTo>
                    <a:pt x="700" y="3493"/>
                    <a:pt x="905" y="1741"/>
                    <a:pt x="730" y="78"/>
                  </a:cubicBezTo>
                  <a:cubicBezTo>
                    <a:pt x="730" y="31"/>
                    <a:pt x="679"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468800" y="2962325"/>
              <a:ext cx="32525" cy="84825"/>
            </a:xfrm>
            <a:custGeom>
              <a:avLst/>
              <a:gdLst/>
              <a:ahLst/>
              <a:cxnLst/>
              <a:rect l="l" t="t" r="r" b="b"/>
              <a:pathLst>
                <a:path w="1301" h="3393" extrusionOk="0">
                  <a:moveTo>
                    <a:pt x="1134" y="0"/>
                  </a:moveTo>
                  <a:cubicBezTo>
                    <a:pt x="1107" y="0"/>
                    <a:pt x="1078" y="12"/>
                    <a:pt x="1051" y="39"/>
                  </a:cubicBezTo>
                  <a:cubicBezTo>
                    <a:pt x="351" y="1002"/>
                    <a:pt x="1" y="2140"/>
                    <a:pt x="88" y="3337"/>
                  </a:cubicBezTo>
                  <a:cubicBezTo>
                    <a:pt x="88" y="3369"/>
                    <a:pt x="123" y="3392"/>
                    <a:pt x="155" y="3392"/>
                  </a:cubicBezTo>
                  <a:cubicBezTo>
                    <a:pt x="181" y="3392"/>
                    <a:pt x="205" y="3376"/>
                    <a:pt x="205" y="3337"/>
                  </a:cubicBezTo>
                  <a:cubicBezTo>
                    <a:pt x="292" y="2811"/>
                    <a:pt x="409" y="2315"/>
                    <a:pt x="555" y="1819"/>
                  </a:cubicBezTo>
                  <a:cubicBezTo>
                    <a:pt x="759" y="1265"/>
                    <a:pt x="1022" y="739"/>
                    <a:pt x="1256" y="214"/>
                  </a:cubicBezTo>
                  <a:cubicBezTo>
                    <a:pt x="1300" y="124"/>
                    <a:pt x="1225" y="0"/>
                    <a:pt x="1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463700" y="3405650"/>
              <a:ext cx="39050" cy="79600"/>
            </a:xfrm>
            <a:custGeom>
              <a:avLst/>
              <a:gdLst/>
              <a:ahLst/>
              <a:cxnLst/>
              <a:rect l="l" t="t" r="r" b="b"/>
              <a:pathLst>
                <a:path w="1562" h="3184" extrusionOk="0">
                  <a:moveTo>
                    <a:pt x="1329" y="0"/>
                  </a:moveTo>
                  <a:cubicBezTo>
                    <a:pt x="1305" y="0"/>
                    <a:pt x="1280" y="7"/>
                    <a:pt x="1255" y="21"/>
                  </a:cubicBezTo>
                  <a:cubicBezTo>
                    <a:pt x="380" y="605"/>
                    <a:pt x="0" y="2064"/>
                    <a:pt x="205" y="3057"/>
                  </a:cubicBezTo>
                  <a:cubicBezTo>
                    <a:pt x="217" y="3144"/>
                    <a:pt x="284" y="3184"/>
                    <a:pt x="355" y="3184"/>
                  </a:cubicBezTo>
                  <a:cubicBezTo>
                    <a:pt x="451" y="3184"/>
                    <a:pt x="555" y="3115"/>
                    <a:pt x="555" y="2998"/>
                  </a:cubicBezTo>
                  <a:cubicBezTo>
                    <a:pt x="555" y="2502"/>
                    <a:pt x="613" y="2006"/>
                    <a:pt x="759" y="1539"/>
                  </a:cubicBezTo>
                  <a:cubicBezTo>
                    <a:pt x="963" y="1101"/>
                    <a:pt x="1226" y="663"/>
                    <a:pt x="1489" y="284"/>
                  </a:cubicBezTo>
                  <a:cubicBezTo>
                    <a:pt x="1562" y="162"/>
                    <a:pt x="1452"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7878380" y="1196751"/>
            <a:ext cx="763375" cy="4116611"/>
            <a:chOff x="5133900" y="2478075"/>
            <a:chExt cx="259775" cy="1400875"/>
          </a:xfrm>
        </p:grpSpPr>
        <p:sp>
          <p:nvSpPr>
            <p:cNvPr id="31" name="Google Shape;31;p2"/>
            <p:cNvSpPr/>
            <p:nvPr/>
          </p:nvSpPr>
          <p:spPr>
            <a:xfrm>
              <a:off x="5133900" y="2647800"/>
              <a:ext cx="102600" cy="175450"/>
            </a:xfrm>
            <a:custGeom>
              <a:avLst/>
              <a:gdLst/>
              <a:ahLst/>
              <a:cxnLst/>
              <a:rect l="l" t="t" r="r" b="b"/>
              <a:pathLst>
                <a:path w="4104" h="7018" extrusionOk="0">
                  <a:moveTo>
                    <a:pt x="828" y="1"/>
                  </a:moveTo>
                  <a:cubicBezTo>
                    <a:pt x="787" y="1"/>
                    <a:pt x="744" y="4"/>
                    <a:pt x="701" y="12"/>
                  </a:cubicBezTo>
                  <a:cubicBezTo>
                    <a:pt x="351" y="99"/>
                    <a:pt x="88" y="391"/>
                    <a:pt x="59" y="771"/>
                  </a:cubicBezTo>
                  <a:cubicBezTo>
                    <a:pt x="1" y="1121"/>
                    <a:pt x="59" y="1471"/>
                    <a:pt x="176" y="1821"/>
                  </a:cubicBezTo>
                  <a:cubicBezTo>
                    <a:pt x="643" y="3368"/>
                    <a:pt x="1401" y="5294"/>
                    <a:pt x="2627" y="6462"/>
                  </a:cubicBezTo>
                  <a:cubicBezTo>
                    <a:pt x="3026" y="6855"/>
                    <a:pt x="3287" y="7018"/>
                    <a:pt x="3447" y="7018"/>
                  </a:cubicBezTo>
                  <a:cubicBezTo>
                    <a:pt x="4104" y="7018"/>
                    <a:pt x="3037" y="4254"/>
                    <a:pt x="2802" y="3456"/>
                  </a:cubicBezTo>
                  <a:cubicBezTo>
                    <a:pt x="2598" y="2551"/>
                    <a:pt x="2277" y="1675"/>
                    <a:pt x="1839" y="829"/>
                  </a:cubicBezTo>
                  <a:cubicBezTo>
                    <a:pt x="1626" y="403"/>
                    <a:pt x="1267"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185700" y="2478075"/>
              <a:ext cx="59850" cy="225475"/>
            </a:xfrm>
            <a:custGeom>
              <a:avLst/>
              <a:gdLst/>
              <a:ahLst/>
              <a:cxnLst/>
              <a:rect l="l" t="t" r="r" b="b"/>
              <a:pathLst>
                <a:path w="2394" h="9019" extrusionOk="0">
                  <a:moveTo>
                    <a:pt x="1285" y="1"/>
                  </a:moveTo>
                  <a:cubicBezTo>
                    <a:pt x="1051" y="30"/>
                    <a:pt x="818" y="176"/>
                    <a:pt x="672" y="409"/>
                  </a:cubicBezTo>
                  <a:cubicBezTo>
                    <a:pt x="1" y="1314"/>
                    <a:pt x="59" y="2598"/>
                    <a:pt x="176" y="3736"/>
                  </a:cubicBezTo>
                  <a:cubicBezTo>
                    <a:pt x="351" y="5458"/>
                    <a:pt x="409" y="7414"/>
                    <a:pt x="1081" y="9019"/>
                  </a:cubicBezTo>
                  <a:cubicBezTo>
                    <a:pt x="2248" y="7326"/>
                    <a:pt x="2394" y="3036"/>
                    <a:pt x="2102" y="1051"/>
                  </a:cubicBezTo>
                  <a:cubicBezTo>
                    <a:pt x="2015" y="555"/>
                    <a:pt x="1781" y="1"/>
                    <a:pt x="1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237500" y="2541875"/>
              <a:ext cx="76650" cy="250700"/>
            </a:xfrm>
            <a:custGeom>
              <a:avLst/>
              <a:gdLst/>
              <a:ahLst/>
              <a:cxnLst/>
              <a:rect l="l" t="t" r="r" b="b"/>
              <a:pathLst>
                <a:path w="3066" h="10028" extrusionOk="0">
                  <a:moveTo>
                    <a:pt x="2441" y="1"/>
                  </a:moveTo>
                  <a:cubicBezTo>
                    <a:pt x="2245" y="1"/>
                    <a:pt x="2035" y="184"/>
                    <a:pt x="1898" y="367"/>
                  </a:cubicBezTo>
                  <a:cubicBezTo>
                    <a:pt x="993" y="1651"/>
                    <a:pt x="672" y="3286"/>
                    <a:pt x="439" y="4862"/>
                  </a:cubicBezTo>
                  <a:cubicBezTo>
                    <a:pt x="147" y="6584"/>
                    <a:pt x="1" y="8306"/>
                    <a:pt x="1" y="10028"/>
                  </a:cubicBezTo>
                  <a:cubicBezTo>
                    <a:pt x="1227" y="7897"/>
                    <a:pt x="1898" y="5095"/>
                    <a:pt x="2598" y="2731"/>
                  </a:cubicBezTo>
                  <a:cubicBezTo>
                    <a:pt x="2832" y="1943"/>
                    <a:pt x="3065" y="1038"/>
                    <a:pt x="2744" y="280"/>
                  </a:cubicBezTo>
                  <a:cubicBezTo>
                    <a:pt x="2715" y="192"/>
                    <a:pt x="2657" y="105"/>
                    <a:pt x="2598" y="46"/>
                  </a:cubicBezTo>
                  <a:cubicBezTo>
                    <a:pt x="2548" y="15"/>
                    <a:pt x="2495" y="1"/>
                    <a:pt x="2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268150" y="2833225"/>
              <a:ext cx="62050" cy="241725"/>
            </a:xfrm>
            <a:custGeom>
              <a:avLst/>
              <a:gdLst/>
              <a:ahLst/>
              <a:cxnLst/>
              <a:rect l="l" t="t" r="r" b="b"/>
              <a:pathLst>
                <a:path w="2482" h="9669" extrusionOk="0">
                  <a:moveTo>
                    <a:pt x="1927" y="1"/>
                  </a:moveTo>
                  <a:cubicBezTo>
                    <a:pt x="1782" y="1"/>
                    <a:pt x="1640" y="61"/>
                    <a:pt x="1518" y="183"/>
                  </a:cubicBezTo>
                  <a:cubicBezTo>
                    <a:pt x="468" y="1000"/>
                    <a:pt x="351" y="2489"/>
                    <a:pt x="293" y="3831"/>
                  </a:cubicBezTo>
                  <a:cubicBezTo>
                    <a:pt x="293" y="5757"/>
                    <a:pt x="1" y="7742"/>
                    <a:pt x="59" y="9668"/>
                  </a:cubicBezTo>
                  <a:cubicBezTo>
                    <a:pt x="730" y="7508"/>
                    <a:pt x="1343" y="5320"/>
                    <a:pt x="1985" y="3160"/>
                  </a:cubicBezTo>
                  <a:cubicBezTo>
                    <a:pt x="2248" y="2284"/>
                    <a:pt x="2481" y="1409"/>
                    <a:pt x="2365" y="533"/>
                  </a:cubicBezTo>
                  <a:cubicBezTo>
                    <a:pt x="2335" y="329"/>
                    <a:pt x="2248" y="95"/>
                    <a:pt x="2014" y="8"/>
                  </a:cubicBezTo>
                  <a:cubicBezTo>
                    <a:pt x="1985" y="3"/>
                    <a:pt x="1956" y="1"/>
                    <a:pt x="1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171125" y="3007400"/>
              <a:ext cx="92675" cy="147075"/>
            </a:xfrm>
            <a:custGeom>
              <a:avLst/>
              <a:gdLst/>
              <a:ahLst/>
              <a:cxnLst/>
              <a:rect l="l" t="t" r="r" b="b"/>
              <a:pathLst>
                <a:path w="3707" h="5883" extrusionOk="0">
                  <a:moveTo>
                    <a:pt x="1242" y="1"/>
                  </a:moveTo>
                  <a:cubicBezTo>
                    <a:pt x="1109" y="1"/>
                    <a:pt x="975" y="24"/>
                    <a:pt x="846" y="75"/>
                  </a:cubicBezTo>
                  <a:cubicBezTo>
                    <a:pt x="0" y="454"/>
                    <a:pt x="3444" y="5357"/>
                    <a:pt x="3707" y="5882"/>
                  </a:cubicBezTo>
                  <a:cubicBezTo>
                    <a:pt x="3240" y="4686"/>
                    <a:pt x="2889" y="3431"/>
                    <a:pt x="2714" y="2147"/>
                  </a:cubicBezTo>
                  <a:cubicBezTo>
                    <a:pt x="2685" y="1621"/>
                    <a:pt x="2510" y="1067"/>
                    <a:pt x="2247" y="600"/>
                  </a:cubicBezTo>
                  <a:cubicBezTo>
                    <a:pt x="2049" y="225"/>
                    <a:pt x="1651" y="1"/>
                    <a:pt x="1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283475" y="3176275"/>
              <a:ext cx="97800" cy="339375"/>
            </a:xfrm>
            <a:custGeom>
              <a:avLst/>
              <a:gdLst/>
              <a:ahLst/>
              <a:cxnLst/>
              <a:rect l="l" t="t" r="r" b="b"/>
              <a:pathLst>
                <a:path w="3912" h="13575" extrusionOk="0">
                  <a:moveTo>
                    <a:pt x="2975" y="1"/>
                  </a:moveTo>
                  <a:cubicBezTo>
                    <a:pt x="2671" y="1"/>
                    <a:pt x="2375" y="279"/>
                    <a:pt x="2189" y="557"/>
                  </a:cubicBezTo>
                  <a:cubicBezTo>
                    <a:pt x="1343" y="1812"/>
                    <a:pt x="1197" y="3359"/>
                    <a:pt x="1051" y="4848"/>
                  </a:cubicBezTo>
                  <a:cubicBezTo>
                    <a:pt x="905" y="6424"/>
                    <a:pt x="759" y="8000"/>
                    <a:pt x="613" y="9576"/>
                  </a:cubicBezTo>
                  <a:cubicBezTo>
                    <a:pt x="497" y="10743"/>
                    <a:pt x="1" y="12523"/>
                    <a:pt x="438" y="13574"/>
                  </a:cubicBezTo>
                  <a:cubicBezTo>
                    <a:pt x="1256" y="10801"/>
                    <a:pt x="1868" y="7971"/>
                    <a:pt x="2802" y="5256"/>
                  </a:cubicBezTo>
                  <a:cubicBezTo>
                    <a:pt x="3328" y="3739"/>
                    <a:pt x="3911" y="2163"/>
                    <a:pt x="3532" y="616"/>
                  </a:cubicBezTo>
                  <a:cubicBezTo>
                    <a:pt x="3503" y="412"/>
                    <a:pt x="3386" y="207"/>
                    <a:pt x="3211" y="61"/>
                  </a:cubicBezTo>
                  <a:cubicBezTo>
                    <a:pt x="3133" y="19"/>
                    <a:pt x="3054" y="1"/>
                    <a:pt x="2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182800" y="3282175"/>
              <a:ext cx="98500" cy="251725"/>
            </a:xfrm>
            <a:custGeom>
              <a:avLst/>
              <a:gdLst/>
              <a:ahLst/>
              <a:cxnLst/>
              <a:rect l="l" t="t" r="r" b="b"/>
              <a:pathLst>
                <a:path w="3940" h="10069" extrusionOk="0">
                  <a:moveTo>
                    <a:pt x="1087" y="0"/>
                  </a:moveTo>
                  <a:cubicBezTo>
                    <a:pt x="695" y="0"/>
                    <a:pt x="322" y="244"/>
                    <a:pt x="175" y="612"/>
                  </a:cubicBezTo>
                  <a:cubicBezTo>
                    <a:pt x="29" y="1079"/>
                    <a:pt x="0" y="1546"/>
                    <a:pt x="117" y="2013"/>
                  </a:cubicBezTo>
                  <a:cubicBezTo>
                    <a:pt x="496" y="4056"/>
                    <a:pt x="1197" y="5982"/>
                    <a:pt x="2218" y="7791"/>
                  </a:cubicBezTo>
                  <a:cubicBezTo>
                    <a:pt x="2536" y="8428"/>
                    <a:pt x="3170" y="10068"/>
                    <a:pt x="3920" y="10068"/>
                  </a:cubicBezTo>
                  <a:cubicBezTo>
                    <a:pt x="3927" y="10068"/>
                    <a:pt x="3933" y="10068"/>
                    <a:pt x="3940" y="10068"/>
                  </a:cubicBezTo>
                  <a:cubicBezTo>
                    <a:pt x="3298" y="7062"/>
                    <a:pt x="3152" y="3705"/>
                    <a:pt x="1985" y="845"/>
                  </a:cubicBezTo>
                  <a:cubicBezTo>
                    <a:pt x="1868" y="495"/>
                    <a:pt x="1634" y="203"/>
                    <a:pt x="1313" y="28"/>
                  </a:cubicBezTo>
                  <a:cubicBezTo>
                    <a:pt x="1238" y="9"/>
                    <a:pt x="1162" y="0"/>
                    <a:pt x="1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271075" y="3474025"/>
              <a:ext cx="122600" cy="404925"/>
            </a:xfrm>
            <a:custGeom>
              <a:avLst/>
              <a:gdLst/>
              <a:ahLst/>
              <a:cxnLst/>
              <a:rect l="l" t="t" r="r" b="b"/>
              <a:pathLst>
                <a:path w="4904" h="16197" extrusionOk="0">
                  <a:moveTo>
                    <a:pt x="686" y="1"/>
                  </a:moveTo>
                  <a:cubicBezTo>
                    <a:pt x="628" y="1"/>
                    <a:pt x="570" y="30"/>
                    <a:pt x="555" y="88"/>
                  </a:cubicBezTo>
                  <a:cubicBezTo>
                    <a:pt x="0" y="2598"/>
                    <a:pt x="1343" y="5400"/>
                    <a:pt x="2481" y="7560"/>
                  </a:cubicBezTo>
                  <a:cubicBezTo>
                    <a:pt x="3211" y="8844"/>
                    <a:pt x="3765" y="10215"/>
                    <a:pt x="4086" y="11645"/>
                  </a:cubicBezTo>
                  <a:cubicBezTo>
                    <a:pt x="4261" y="12375"/>
                    <a:pt x="4320" y="13105"/>
                    <a:pt x="4320" y="13834"/>
                  </a:cubicBezTo>
                  <a:cubicBezTo>
                    <a:pt x="4291" y="14564"/>
                    <a:pt x="4086" y="15323"/>
                    <a:pt x="4145" y="16082"/>
                  </a:cubicBezTo>
                  <a:cubicBezTo>
                    <a:pt x="4145" y="16139"/>
                    <a:pt x="4220" y="16196"/>
                    <a:pt x="4288" y="16196"/>
                  </a:cubicBezTo>
                  <a:cubicBezTo>
                    <a:pt x="4324" y="16196"/>
                    <a:pt x="4358" y="16180"/>
                    <a:pt x="4378" y="16140"/>
                  </a:cubicBezTo>
                  <a:cubicBezTo>
                    <a:pt x="4904" y="14973"/>
                    <a:pt x="4670" y="13455"/>
                    <a:pt x="4553" y="12229"/>
                  </a:cubicBezTo>
                  <a:cubicBezTo>
                    <a:pt x="4407" y="11033"/>
                    <a:pt x="4086" y="9836"/>
                    <a:pt x="3619" y="8727"/>
                  </a:cubicBezTo>
                  <a:cubicBezTo>
                    <a:pt x="3036" y="7384"/>
                    <a:pt x="2277" y="6071"/>
                    <a:pt x="1781" y="4670"/>
                  </a:cubicBezTo>
                  <a:cubicBezTo>
                    <a:pt x="1255" y="3182"/>
                    <a:pt x="1226" y="1635"/>
                    <a:pt x="818" y="88"/>
                  </a:cubicBezTo>
                  <a:cubicBezTo>
                    <a:pt x="803" y="30"/>
                    <a:pt x="745"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214900" y="2723975"/>
              <a:ext cx="6575" cy="14050"/>
            </a:xfrm>
            <a:custGeom>
              <a:avLst/>
              <a:gdLst/>
              <a:ahLst/>
              <a:cxnLst/>
              <a:rect l="l" t="t" r="r" b="b"/>
              <a:pathLst>
                <a:path w="263" h="562" extrusionOk="0">
                  <a:moveTo>
                    <a:pt x="131" y="0"/>
                  </a:moveTo>
                  <a:cubicBezTo>
                    <a:pt x="73" y="0"/>
                    <a:pt x="15" y="29"/>
                    <a:pt x="0" y="88"/>
                  </a:cubicBezTo>
                  <a:cubicBezTo>
                    <a:pt x="0" y="234"/>
                    <a:pt x="0" y="350"/>
                    <a:pt x="29" y="496"/>
                  </a:cubicBezTo>
                  <a:cubicBezTo>
                    <a:pt x="44" y="540"/>
                    <a:pt x="88" y="562"/>
                    <a:pt x="131" y="562"/>
                  </a:cubicBezTo>
                  <a:cubicBezTo>
                    <a:pt x="175" y="562"/>
                    <a:pt x="219" y="540"/>
                    <a:pt x="234" y="496"/>
                  </a:cubicBezTo>
                  <a:cubicBezTo>
                    <a:pt x="263" y="350"/>
                    <a:pt x="263" y="234"/>
                    <a:pt x="263" y="88"/>
                  </a:cubicBezTo>
                  <a:cubicBezTo>
                    <a:pt x="248" y="29"/>
                    <a:pt x="190"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196650" y="2681050"/>
              <a:ext cx="94875" cy="829475"/>
            </a:xfrm>
            <a:custGeom>
              <a:avLst/>
              <a:gdLst/>
              <a:ahLst/>
              <a:cxnLst/>
              <a:rect l="l" t="t" r="r" b="b"/>
              <a:pathLst>
                <a:path w="3795" h="33179" extrusionOk="0">
                  <a:moveTo>
                    <a:pt x="1031" y="1"/>
                  </a:moveTo>
                  <a:cubicBezTo>
                    <a:pt x="1003" y="1"/>
                    <a:pt x="976" y="17"/>
                    <a:pt x="964" y="54"/>
                  </a:cubicBezTo>
                  <a:cubicBezTo>
                    <a:pt x="1" y="5540"/>
                    <a:pt x="2277" y="10794"/>
                    <a:pt x="2540" y="16251"/>
                  </a:cubicBezTo>
                  <a:cubicBezTo>
                    <a:pt x="2656" y="19082"/>
                    <a:pt x="2744" y="21942"/>
                    <a:pt x="2890" y="24803"/>
                  </a:cubicBezTo>
                  <a:cubicBezTo>
                    <a:pt x="3036" y="27575"/>
                    <a:pt x="3007" y="30465"/>
                    <a:pt x="3503" y="33179"/>
                  </a:cubicBezTo>
                  <a:lnTo>
                    <a:pt x="3532" y="33179"/>
                  </a:lnTo>
                  <a:cubicBezTo>
                    <a:pt x="3795" y="30435"/>
                    <a:pt x="3561" y="27546"/>
                    <a:pt x="3474" y="24803"/>
                  </a:cubicBezTo>
                  <a:cubicBezTo>
                    <a:pt x="3386" y="21942"/>
                    <a:pt x="3357" y="19082"/>
                    <a:pt x="3123" y="16251"/>
                  </a:cubicBezTo>
                  <a:cubicBezTo>
                    <a:pt x="2656" y="10852"/>
                    <a:pt x="818" y="5511"/>
                    <a:pt x="1110" y="83"/>
                  </a:cubicBezTo>
                  <a:cubicBezTo>
                    <a:pt x="1110" y="32"/>
                    <a:pt x="1070" y="1"/>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a:off x="678314" y="690187"/>
            <a:ext cx="1161195" cy="734388"/>
            <a:chOff x="5161625" y="732525"/>
            <a:chExt cx="456050" cy="288425"/>
          </a:xfrm>
        </p:grpSpPr>
        <p:sp>
          <p:nvSpPr>
            <p:cNvPr id="42" name="Google Shape;42;p2"/>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2"/>
          <p:cNvSpPr/>
          <p:nvPr/>
        </p:nvSpPr>
        <p:spPr>
          <a:xfrm>
            <a:off x="780488" y="4328110"/>
            <a:ext cx="1201152" cy="895947"/>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rot="5400000">
            <a:off x="-569884" y="3259886"/>
            <a:ext cx="1732599" cy="946480"/>
            <a:chOff x="6928067" y="2555588"/>
            <a:chExt cx="1830919" cy="1000190"/>
          </a:xfrm>
        </p:grpSpPr>
        <p:sp>
          <p:nvSpPr>
            <p:cNvPr id="53" name="Google Shape;53;p2"/>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2"/>
            <p:cNvGrpSpPr/>
            <p:nvPr/>
          </p:nvGrpSpPr>
          <p:grpSpPr>
            <a:xfrm>
              <a:off x="7124316" y="2726160"/>
              <a:ext cx="1447758" cy="751473"/>
              <a:chOff x="7124316" y="2726160"/>
              <a:chExt cx="1447758" cy="751473"/>
            </a:xfrm>
          </p:grpSpPr>
          <p:sp>
            <p:nvSpPr>
              <p:cNvPr id="55" name="Google Shape;55;p2"/>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 name="Google Shape;64;p2"/>
          <p:cNvSpPr/>
          <p:nvPr/>
        </p:nvSpPr>
        <p:spPr>
          <a:xfrm rot="9900051">
            <a:off x="3394329" y="-361541"/>
            <a:ext cx="1528603" cy="1384055"/>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5400000">
            <a:off x="4927603" y="3979301"/>
            <a:ext cx="746297" cy="1909296"/>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2"/>
          <p:cNvGrpSpPr/>
          <p:nvPr/>
        </p:nvGrpSpPr>
        <p:grpSpPr>
          <a:xfrm rot="8416454">
            <a:off x="5582023" y="4677212"/>
            <a:ext cx="1161186" cy="734383"/>
            <a:chOff x="5161625" y="732525"/>
            <a:chExt cx="456050" cy="288425"/>
          </a:xfrm>
        </p:grpSpPr>
        <p:sp>
          <p:nvSpPr>
            <p:cNvPr id="67" name="Google Shape;67;p2"/>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6"/>
        <p:cNvGrpSpPr/>
        <p:nvPr/>
      </p:nvGrpSpPr>
      <p:grpSpPr>
        <a:xfrm>
          <a:off x="0" y="0"/>
          <a:ext cx="0" cy="0"/>
          <a:chOff x="0" y="0"/>
          <a:chExt cx="0" cy="0"/>
        </a:xfrm>
      </p:grpSpPr>
      <p:sp>
        <p:nvSpPr>
          <p:cNvPr id="77" name="Google Shape;77;p3"/>
          <p:cNvSpPr txBox="1">
            <a:spLocks noGrp="1"/>
          </p:cNvSpPr>
          <p:nvPr>
            <p:ph type="title"/>
          </p:nvPr>
        </p:nvSpPr>
        <p:spPr>
          <a:xfrm>
            <a:off x="2014225" y="2659250"/>
            <a:ext cx="5115600" cy="12234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8" name="Google Shape;78;p3"/>
          <p:cNvSpPr txBox="1">
            <a:spLocks noGrp="1"/>
          </p:cNvSpPr>
          <p:nvPr>
            <p:ph type="subTitle" idx="1"/>
          </p:nvPr>
        </p:nvSpPr>
        <p:spPr>
          <a:xfrm>
            <a:off x="2014225" y="3763800"/>
            <a:ext cx="5115600" cy="54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9" name="Google Shape;79;p3"/>
          <p:cNvSpPr txBox="1">
            <a:spLocks noGrp="1"/>
          </p:cNvSpPr>
          <p:nvPr>
            <p:ph type="title" idx="2" hasCustomPrompt="1"/>
          </p:nvPr>
        </p:nvSpPr>
        <p:spPr>
          <a:xfrm>
            <a:off x="3104875" y="1228574"/>
            <a:ext cx="2934300" cy="137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0" name="Google Shape;80;p3"/>
          <p:cNvSpPr/>
          <p:nvPr/>
        </p:nvSpPr>
        <p:spPr>
          <a:xfrm>
            <a:off x="-203787" y="142349"/>
            <a:ext cx="1320613" cy="1476518"/>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3"/>
          <p:cNvGrpSpPr/>
          <p:nvPr/>
        </p:nvGrpSpPr>
        <p:grpSpPr>
          <a:xfrm rot="5400000">
            <a:off x="-367056" y="3890590"/>
            <a:ext cx="2235831" cy="1044780"/>
            <a:chOff x="2431350" y="1519275"/>
            <a:chExt cx="925925" cy="432675"/>
          </a:xfrm>
        </p:grpSpPr>
        <p:sp>
          <p:nvSpPr>
            <p:cNvPr id="82" name="Google Shape;82;p3"/>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3"/>
          <p:cNvGrpSpPr/>
          <p:nvPr/>
        </p:nvGrpSpPr>
        <p:grpSpPr>
          <a:xfrm rot="3600121" flipH="1">
            <a:off x="-227094" y="711710"/>
            <a:ext cx="1732521" cy="946438"/>
            <a:chOff x="6928067" y="2555588"/>
            <a:chExt cx="1830919" cy="1000190"/>
          </a:xfrm>
        </p:grpSpPr>
        <p:sp>
          <p:nvSpPr>
            <p:cNvPr id="89" name="Google Shape;89;p3"/>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3"/>
            <p:cNvGrpSpPr/>
            <p:nvPr/>
          </p:nvGrpSpPr>
          <p:grpSpPr>
            <a:xfrm>
              <a:off x="7124316" y="2726160"/>
              <a:ext cx="1447758" cy="751473"/>
              <a:chOff x="7124316" y="2726160"/>
              <a:chExt cx="1447758" cy="751473"/>
            </a:xfrm>
          </p:grpSpPr>
          <p:sp>
            <p:nvSpPr>
              <p:cNvPr id="91" name="Google Shape;91;p3"/>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 name="Google Shape;100;p3"/>
          <p:cNvSpPr/>
          <p:nvPr/>
        </p:nvSpPr>
        <p:spPr>
          <a:xfrm>
            <a:off x="7975800" y="-317325"/>
            <a:ext cx="1320607" cy="3332174"/>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rot="-9900051" flipH="1">
            <a:off x="7815004" y="1825997"/>
            <a:ext cx="1528603" cy="1384055"/>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1988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04" name="Google Shape;104;p4"/>
          <p:cNvSpPr txBox="1">
            <a:spLocks noGrp="1"/>
          </p:cNvSpPr>
          <p:nvPr>
            <p:ph type="body" idx="1"/>
          </p:nvPr>
        </p:nvSpPr>
        <p:spPr>
          <a:xfrm>
            <a:off x="713250" y="1183725"/>
            <a:ext cx="77175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05" name="Google Shape;105;p4"/>
          <p:cNvSpPr/>
          <p:nvPr/>
        </p:nvSpPr>
        <p:spPr>
          <a:xfrm>
            <a:off x="-540214" y="3510863"/>
            <a:ext cx="1475859" cy="1093135"/>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06;p4"/>
          <p:cNvGrpSpPr/>
          <p:nvPr/>
        </p:nvGrpSpPr>
        <p:grpSpPr>
          <a:xfrm>
            <a:off x="7788664" y="4604012"/>
            <a:ext cx="1161195" cy="734388"/>
            <a:chOff x="5161625" y="732525"/>
            <a:chExt cx="456050" cy="288425"/>
          </a:xfrm>
        </p:grpSpPr>
        <p:sp>
          <p:nvSpPr>
            <p:cNvPr id="107" name="Google Shape;107;p4"/>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4"/>
          <p:cNvSpPr/>
          <p:nvPr/>
        </p:nvSpPr>
        <p:spPr>
          <a:xfrm rot="-9482827">
            <a:off x="-566592" y="2857569"/>
            <a:ext cx="1528617" cy="1384067"/>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0800000">
            <a:off x="8216700" y="-212025"/>
            <a:ext cx="977725" cy="1093150"/>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9624733" flipH="1">
            <a:off x="7744824" y="-207126"/>
            <a:ext cx="1371822" cy="672675"/>
          </a:xfrm>
          <a:custGeom>
            <a:avLst/>
            <a:gdLst/>
            <a:ahLst/>
            <a:cxnLst/>
            <a:rect l="l" t="t" r="r" b="b"/>
            <a:pathLst>
              <a:path w="24295" h="13033" extrusionOk="0">
                <a:moveTo>
                  <a:pt x="15897" y="1"/>
                </a:moveTo>
                <a:cubicBezTo>
                  <a:pt x="15839" y="1"/>
                  <a:pt x="15751" y="30"/>
                  <a:pt x="15722" y="88"/>
                </a:cubicBezTo>
                <a:cubicBezTo>
                  <a:pt x="15664" y="147"/>
                  <a:pt x="15634" y="205"/>
                  <a:pt x="15664" y="293"/>
                </a:cubicBezTo>
                <a:cubicBezTo>
                  <a:pt x="15664" y="351"/>
                  <a:pt x="15722" y="409"/>
                  <a:pt x="15809" y="439"/>
                </a:cubicBezTo>
                <a:lnTo>
                  <a:pt x="15926" y="439"/>
                </a:lnTo>
                <a:cubicBezTo>
                  <a:pt x="16043" y="614"/>
                  <a:pt x="16160" y="818"/>
                  <a:pt x="16276" y="1051"/>
                </a:cubicBezTo>
                <a:cubicBezTo>
                  <a:pt x="16452" y="1314"/>
                  <a:pt x="16656" y="1606"/>
                  <a:pt x="16831" y="1898"/>
                </a:cubicBezTo>
                <a:cubicBezTo>
                  <a:pt x="17181" y="2482"/>
                  <a:pt x="17561" y="3065"/>
                  <a:pt x="17911" y="3649"/>
                </a:cubicBezTo>
                <a:cubicBezTo>
                  <a:pt x="18582" y="4670"/>
                  <a:pt x="19224" y="5692"/>
                  <a:pt x="19866" y="6743"/>
                </a:cubicBezTo>
                <a:cubicBezTo>
                  <a:pt x="19808" y="6743"/>
                  <a:pt x="19749" y="6743"/>
                  <a:pt x="19720" y="6801"/>
                </a:cubicBezTo>
                <a:lnTo>
                  <a:pt x="19633" y="6918"/>
                </a:lnTo>
                <a:cubicBezTo>
                  <a:pt x="19078" y="6772"/>
                  <a:pt x="18524" y="6626"/>
                  <a:pt x="17969" y="6480"/>
                </a:cubicBezTo>
                <a:cubicBezTo>
                  <a:pt x="17969" y="6451"/>
                  <a:pt x="17969" y="6422"/>
                  <a:pt x="17940" y="6392"/>
                </a:cubicBezTo>
                <a:lnTo>
                  <a:pt x="17882" y="6334"/>
                </a:lnTo>
                <a:cubicBezTo>
                  <a:pt x="17882" y="6246"/>
                  <a:pt x="17852" y="6188"/>
                  <a:pt x="17765" y="6159"/>
                </a:cubicBezTo>
                <a:cubicBezTo>
                  <a:pt x="16452" y="4349"/>
                  <a:pt x="15226" y="2452"/>
                  <a:pt x="14146" y="497"/>
                </a:cubicBezTo>
                <a:cubicBezTo>
                  <a:pt x="14116" y="428"/>
                  <a:pt x="14059" y="399"/>
                  <a:pt x="14001" y="399"/>
                </a:cubicBezTo>
                <a:cubicBezTo>
                  <a:pt x="13887" y="399"/>
                  <a:pt x="13767" y="508"/>
                  <a:pt x="13825" y="643"/>
                </a:cubicBezTo>
                <a:cubicBezTo>
                  <a:pt x="14934" y="2598"/>
                  <a:pt x="16160" y="4524"/>
                  <a:pt x="17473" y="6334"/>
                </a:cubicBezTo>
                <a:cubicBezTo>
                  <a:pt x="16802" y="6130"/>
                  <a:pt x="16101" y="5925"/>
                  <a:pt x="15430" y="5692"/>
                </a:cubicBezTo>
                <a:cubicBezTo>
                  <a:pt x="15430" y="5663"/>
                  <a:pt x="15430" y="5604"/>
                  <a:pt x="15401" y="5546"/>
                </a:cubicBezTo>
                <a:cubicBezTo>
                  <a:pt x="14233" y="3853"/>
                  <a:pt x="13008" y="2160"/>
                  <a:pt x="11782" y="497"/>
                </a:cubicBezTo>
                <a:cubicBezTo>
                  <a:pt x="11753" y="453"/>
                  <a:pt x="11714" y="435"/>
                  <a:pt x="11675" y="435"/>
                </a:cubicBezTo>
                <a:cubicBezTo>
                  <a:pt x="11558" y="435"/>
                  <a:pt x="11432" y="599"/>
                  <a:pt x="11519" y="730"/>
                </a:cubicBezTo>
                <a:cubicBezTo>
                  <a:pt x="12687" y="2306"/>
                  <a:pt x="13825" y="3882"/>
                  <a:pt x="14963" y="5517"/>
                </a:cubicBezTo>
                <a:lnTo>
                  <a:pt x="14905" y="5546"/>
                </a:lnTo>
                <a:cubicBezTo>
                  <a:pt x="14088" y="5254"/>
                  <a:pt x="13270" y="4962"/>
                  <a:pt x="12453" y="4641"/>
                </a:cubicBezTo>
                <a:cubicBezTo>
                  <a:pt x="12453" y="4612"/>
                  <a:pt x="12424" y="4554"/>
                  <a:pt x="12366" y="4554"/>
                </a:cubicBezTo>
                <a:cubicBezTo>
                  <a:pt x="12395" y="4495"/>
                  <a:pt x="12366" y="4466"/>
                  <a:pt x="12336" y="4437"/>
                </a:cubicBezTo>
                <a:lnTo>
                  <a:pt x="8922" y="293"/>
                </a:lnTo>
                <a:cubicBezTo>
                  <a:pt x="8883" y="246"/>
                  <a:pt x="8836" y="226"/>
                  <a:pt x="8790" y="226"/>
                </a:cubicBezTo>
                <a:cubicBezTo>
                  <a:pt x="8665" y="226"/>
                  <a:pt x="8552" y="376"/>
                  <a:pt x="8659" y="526"/>
                </a:cubicBezTo>
                <a:lnTo>
                  <a:pt x="11899" y="4466"/>
                </a:lnTo>
                <a:cubicBezTo>
                  <a:pt x="11227" y="4233"/>
                  <a:pt x="10556" y="3999"/>
                  <a:pt x="9885" y="3824"/>
                </a:cubicBezTo>
                <a:lnTo>
                  <a:pt x="9856" y="3795"/>
                </a:lnTo>
                <a:cubicBezTo>
                  <a:pt x="8834" y="2686"/>
                  <a:pt x="7842" y="1518"/>
                  <a:pt x="6850" y="351"/>
                </a:cubicBezTo>
                <a:cubicBezTo>
                  <a:pt x="6813" y="314"/>
                  <a:pt x="6768" y="298"/>
                  <a:pt x="6724" y="298"/>
                </a:cubicBezTo>
                <a:cubicBezTo>
                  <a:pt x="6628" y="298"/>
                  <a:pt x="6538" y="377"/>
                  <a:pt x="6558" y="497"/>
                </a:cubicBezTo>
                <a:lnTo>
                  <a:pt x="6558" y="760"/>
                </a:lnTo>
                <a:cubicBezTo>
                  <a:pt x="6558" y="849"/>
                  <a:pt x="6612" y="884"/>
                  <a:pt x="6682" y="884"/>
                </a:cubicBezTo>
                <a:cubicBezTo>
                  <a:pt x="6726" y="884"/>
                  <a:pt x="6775" y="870"/>
                  <a:pt x="6820" y="847"/>
                </a:cubicBezTo>
                <a:cubicBezTo>
                  <a:pt x="7608" y="1810"/>
                  <a:pt x="8426" y="2744"/>
                  <a:pt x="9243" y="3649"/>
                </a:cubicBezTo>
                <a:cubicBezTo>
                  <a:pt x="8396" y="3415"/>
                  <a:pt x="7550" y="3240"/>
                  <a:pt x="6704" y="3094"/>
                </a:cubicBezTo>
                <a:lnTo>
                  <a:pt x="6324" y="3065"/>
                </a:lnTo>
                <a:cubicBezTo>
                  <a:pt x="5799" y="2336"/>
                  <a:pt x="5186" y="1694"/>
                  <a:pt x="4515" y="1110"/>
                </a:cubicBezTo>
                <a:cubicBezTo>
                  <a:pt x="4487" y="1082"/>
                  <a:pt x="4457" y="1070"/>
                  <a:pt x="4428" y="1070"/>
                </a:cubicBezTo>
                <a:cubicBezTo>
                  <a:pt x="4305" y="1070"/>
                  <a:pt x="4198" y="1284"/>
                  <a:pt x="4340" y="1402"/>
                </a:cubicBezTo>
                <a:cubicBezTo>
                  <a:pt x="4865" y="1869"/>
                  <a:pt x="5361" y="2423"/>
                  <a:pt x="5828" y="2978"/>
                </a:cubicBezTo>
                <a:cubicBezTo>
                  <a:pt x="5186" y="2890"/>
                  <a:pt x="4573" y="2803"/>
                  <a:pt x="3931" y="2744"/>
                </a:cubicBezTo>
                <a:cubicBezTo>
                  <a:pt x="3668" y="2394"/>
                  <a:pt x="3406" y="2102"/>
                  <a:pt x="3085" y="1839"/>
                </a:cubicBezTo>
                <a:cubicBezTo>
                  <a:pt x="3049" y="1809"/>
                  <a:pt x="3013" y="1797"/>
                  <a:pt x="2979" y="1797"/>
                </a:cubicBezTo>
                <a:cubicBezTo>
                  <a:pt x="2851" y="1797"/>
                  <a:pt x="2764" y="1986"/>
                  <a:pt x="2880" y="2102"/>
                </a:cubicBezTo>
                <a:cubicBezTo>
                  <a:pt x="3085" y="2277"/>
                  <a:pt x="3260" y="2482"/>
                  <a:pt x="3435" y="2686"/>
                </a:cubicBezTo>
                <a:lnTo>
                  <a:pt x="254" y="2306"/>
                </a:lnTo>
                <a:cubicBezTo>
                  <a:pt x="244" y="2305"/>
                  <a:pt x="235" y="2305"/>
                  <a:pt x="227" y="2305"/>
                </a:cubicBezTo>
                <a:cubicBezTo>
                  <a:pt x="18" y="2305"/>
                  <a:pt x="0" y="2629"/>
                  <a:pt x="225" y="2657"/>
                </a:cubicBezTo>
                <a:cubicBezTo>
                  <a:pt x="1392" y="2803"/>
                  <a:pt x="2559" y="2919"/>
                  <a:pt x="3727" y="3065"/>
                </a:cubicBezTo>
                <a:cubicBezTo>
                  <a:pt x="3756" y="3094"/>
                  <a:pt x="3785" y="3124"/>
                  <a:pt x="3814" y="3153"/>
                </a:cubicBezTo>
                <a:lnTo>
                  <a:pt x="2063" y="4203"/>
                </a:lnTo>
                <a:cubicBezTo>
                  <a:pt x="1914" y="4303"/>
                  <a:pt x="1998" y="4550"/>
                  <a:pt x="2133" y="4550"/>
                </a:cubicBezTo>
                <a:cubicBezTo>
                  <a:pt x="2157" y="4550"/>
                  <a:pt x="2183" y="4542"/>
                  <a:pt x="2209" y="4524"/>
                </a:cubicBezTo>
                <a:lnTo>
                  <a:pt x="4252" y="3299"/>
                </a:lnTo>
                <a:cubicBezTo>
                  <a:pt x="4310" y="3270"/>
                  <a:pt x="4340" y="3182"/>
                  <a:pt x="4340" y="3124"/>
                </a:cubicBezTo>
                <a:cubicBezTo>
                  <a:pt x="4836" y="3182"/>
                  <a:pt x="5303" y="3240"/>
                  <a:pt x="5799" y="3328"/>
                </a:cubicBezTo>
                <a:lnTo>
                  <a:pt x="3902" y="5079"/>
                </a:lnTo>
                <a:cubicBezTo>
                  <a:pt x="3786" y="5195"/>
                  <a:pt x="3891" y="5384"/>
                  <a:pt x="4027" y="5384"/>
                </a:cubicBezTo>
                <a:cubicBezTo>
                  <a:pt x="4062" y="5384"/>
                  <a:pt x="4099" y="5372"/>
                  <a:pt x="4135" y="5342"/>
                </a:cubicBezTo>
                <a:lnTo>
                  <a:pt x="6178" y="3445"/>
                </a:lnTo>
                <a:cubicBezTo>
                  <a:pt x="6202" y="3457"/>
                  <a:pt x="6232" y="3464"/>
                  <a:pt x="6262" y="3464"/>
                </a:cubicBezTo>
                <a:cubicBezTo>
                  <a:pt x="6304" y="3464"/>
                  <a:pt x="6348" y="3450"/>
                  <a:pt x="6383" y="3415"/>
                </a:cubicBezTo>
                <a:lnTo>
                  <a:pt x="6674" y="3445"/>
                </a:lnTo>
                <a:cubicBezTo>
                  <a:pt x="7521" y="3591"/>
                  <a:pt x="8367" y="3766"/>
                  <a:pt x="9214" y="3999"/>
                </a:cubicBezTo>
                <a:cubicBezTo>
                  <a:pt x="8075" y="4729"/>
                  <a:pt x="6908" y="5429"/>
                  <a:pt x="5711" y="6100"/>
                </a:cubicBezTo>
                <a:cubicBezTo>
                  <a:pt x="5538" y="6175"/>
                  <a:pt x="5617" y="6418"/>
                  <a:pt x="5770" y="6418"/>
                </a:cubicBezTo>
                <a:cubicBezTo>
                  <a:pt x="5797" y="6418"/>
                  <a:pt x="5826" y="6410"/>
                  <a:pt x="5857" y="6392"/>
                </a:cubicBezTo>
                <a:cubicBezTo>
                  <a:pt x="7141" y="5663"/>
                  <a:pt x="8426" y="4904"/>
                  <a:pt x="9651" y="4116"/>
                </a:cubicBezTo>
                <a:cubicBezTo>
                  <a:pt x="10381" y="4320"/>
                  <a:pt x="11081" y="4554"/>
                  <a:pt x="11782" y="4816"/>
                </a:cubicBezTo>
                <a:lnTo>
                  <a:pt x="8280" y="7326"/>
                </a:lnTo>
                <a:cubicBezTo>
                  <a:pt x="8111" y="7423"/>
                  <a:pt x="8241" y="7618"/>
                  <a:pt x="8389" y="7618"/>
                </a:cubicBezTo>
                <a:cubicBezTo>
                  <a:pt x="8421" y="7618"/>
                  <a:pt x="8453" y="7609"/>
                  <a:pt x="8484" y="7589"/>
                </a:cubicBezTo>
                <a:lnTo>
                  <a:pt x="12161" y="4962"/>
                </a:lnTo>
                <a:lnTo>
                  <a:pt x="12599" y="5108"/>
                </a:lnTo>
                <a:cubicBezTo>
                  <a:pt x="13241" y="5342"/>
                  <a:pt x="13883" y="5604"/>
                  <a:pt x="14554" y="5838"/>
                </a:cubicBezTo>
                <a:cubicBezTo>
                  <a:pt x="13650" y="6567"/>
                  <a:pt x="12657" y="7239"/>
                  <a:pt x="11636" y="7793"/>
                </a:cubicBezTo>
                <a:cubicBezTo>
                  <a:pt x="11432" y="7881"/>
                  <a:pt x="9564" y="8552"/>
                  <a:pt x="10352" y="8961"/>
                </a:cubicBezTo>
                <a:cubicBezTo>
                  <a:pt x="10376" y="8973"/>
                  <a:pt x="10401" y="8978"/>
                  <a:pt x="10425" y="8978"/>
                </a:cubicBezTo>
                <a:cubicBezTo>
                  <a:pt x="10575" y="8978"/>
                  <a:pt x="10705" y="8772"/>
                  <a:pt x="10559" y="8671"/>
                </a:cubicBezTo>
                <a:lnTo>
                  <a:pt x="10559" y="8671"/>
                </a:lnTo>
                <a:cubicBezTo>
                  <a:pt x="10567" y="8675"/>
                  <a:pt x="10578" y="8678"/>
                  <a:pt x="10591" y="8678"/>
                </a:cubicBezTo>
                <a:cubicBezTo>
                  <a:pt x="10795" y="8678"/>
                  <a:pt x="11590" y="8167"/>
                  <a:pt x="11753" y="8085"/>
                </a:cubicBezTo>
                <a:cubicBezTo>
                  <a:pt x="12161" y="7881"/>
                  <a:pt x="12541" y="7677"/>
                  <a:pt x="12891" y="7443"/>
                </a:cubicBezTo>
                <a:cubicBezTo>
                  <a:pt x="13621" y="7005"/>
                  <a:pt x="14292" y="6509"/>
                  <a:pt x="14934" y="5955"/>
                </a:cubicBezTo>
                <a:cubicBezTo>
                  <a:pt x="15664" y="6217"/>
                  <a:pt x="16422" y="6451"/>
                  <a:pt x="17181" y="6655"/>
                </a:cubicBezTo>
                <a:cubicBezTo>
                  <a:pt x="15780" y="8143"/>
                  <a:pt x="13766" y="8873"/>
                  <a:pt x="12190" y="10157"/>
                </a:cubicBezTo>
                <a:lnTo>
                  <a:pt x="12161" y="10186"/>
                </a:lnTo>
                <a:lnTo>
                  <a:pt x="12015" y="10332"/>
                </a:lnTo>
                <a:cubicBezTo>
                  <a:pt x="11876" y="10448"/>
                  <a:pt x="11995" y="10638"/>
                  <a:pt x="12123" y="10638"/>
                </a:cubicBezTo>
                <a:cubicBezTo>
                  <a:pt x="12156" y="10638"/>
                  <a:pt x="12190" y="10625"/>
                  <a:pt x="12220" y="10595"/>
                </a:cubicBezTo>
                <a:cubicBezTo>
                  <a:pt x="13883" y="9136"/>
                  <a:pt x="16072" y="8406"/>
                  <a:pt x="17561" y="6772"/>
                </a:cubicBezTo>
                <a:cubicBezTo>
                  <a:pt x="18144" y="6918"/>
                  <a:pt x="18757" y="7093"/>
                  <a:pt x="19341" y="7210"/>
                </a:cubicBezTo>
                <a:cubicBezTo>
                  <a:pt x="17911" y="8815"/>
                  <a:pt x="16072" y="10011"/>
                  <a:pt x="14321" y="11237"/>
                </a:cubicBezTo>
                <a:cubicBezTo>
                  <a:pt x="14177" y="11333"/>
                  <a:pt x="14310" y="11529"/>
                  <a:pt x="14460" y="11529"/>
                </a:cubicBezTo>
                <a:cubicBezTo>
                  <a:pt x="14491" y="11529"/>
                  <a:pt x="14524" y="11520"/>
                  <a:pt x="14554" y="11500"/>
                </a:cubicBezTo>
                <a:cubicBezTo>
                  <a:pt x="16364" y="10216"/>
                  <a:pt x="18261" y="8961"/>
                  <a:pt x="19720" y="7297"/>
                </a:cubicBezTo>
                <a:cubicBezTo>
                  <a:pt x="20421" y="7443"/>
                  <a:pt x="21121" y="7589"/>
                  <a:pt x="21792" y="7706"/>
                </a:cubicBezTo>
                <a:cubicBezTo>
                  <a:pt x="21442" y="8143"/>
                  <a:pt x="21034" y="8552"/>
                  <a:pt x="20596" y="8902"/>
                </a:cubicBezTo>
                <a:cubicBezTo>
                  <a:pt x="20070" y="9253"/>
                  <a:pt x="19487" y="9574"/>
                  <a:pt x="18961" y="9953"/>
                </a:cubicBezTo>
                <a:cubicBezTo>
                  <a:pt x="18494" y="10274"/>
                  <a:pt x="18057" y="10653"/>
                  <a:pt x="17677" y="11091"/>
                </a:cubicBezTo>
                <a:cubicBezTo>
                  <a:pt x="17181" y="11617"/>
                  <a:pt x="16831" y="12463"/>
                  <a:pt x="16101" y="12726"/>
                </a:cubicBezTo>
                <a:cubicBezTo>
                  <a:pt x="15921" y="12777"/>
                  <a:pt x="16013" y="13032"/>
                  <a:pt x="16177" y="13032"/>
                </a:cubicBezTo>
                <a:cubicBezTo>
                  <a:pt x="16200" y="13032"/>
                  <a:pt x="16223" y="13028"/>
                  <a:pt x="16247" y="13017"/>
                </a:cubicBezTo>
                <a:cubicBezTo>
                  <a:pt x="16831" y="12813"/>
                  <a:pt x="17123" y="12346"/>
                  <a:pt x="17473" y="11850"/>
                </a:cubicBezTo>
                <a:cubicBezTo>
                  <a:pt x="17940" y="11208"/>
                  <a:pt x="18524" y="10653"/>
                  <a:pt x="19195" y="10216"/>
                </a:cubicBezTo>
                <a:cubicBezTo>
                  <a:pt x="19749" y="9807"/>
                  <a:pt x="20362" y="9515"/>
                  <a:pt x="20888" y="9077"/>
                </a:cubicBezTo>
                <a:cubicBezTo>
                  <a:pt x="21384" y="8698"/>
                  <a:pt x="21822" y="8260"/>
                  <a:pt x="22201" y="7793"/>
                </a:cubicBezTo>
                <a:cubicBezTo>
                  <a:pt x="22814" y="7881"/>
                  <a:pt x="23456" y="7968"/>
                  <a:pt x="24069" y="8056"/>
                </a:cubicBezTo>
                <a:cubicBezTo>
                  <a:pt x="24077" y="8057"/>
                  <a:pt x="24085" y="8058"/>
                  <a:pt x="24093" y="8058"/>
                </a:cubicBezTo>
                <a:cubicBezTo>
                  <a:pt x="24275" y="8058"/>
                  <a:pt x="24294" y="7734"/>
                  <a:pt x="24098" y="7706"/>
                </a:cubicBezTo>
                <a:cubicBezTo>
                  <a:pt x="23660" y="7677"/>
                  <a:pt x="23222" y="7618"/>
                  <a:pt x="22814" y="7531"/>
                </a:cubicBezTo>
                <a:cubicBezTo>
                  <a:pt x="21501" y="5517"/>
                  <a:pt x="20158" y="3532"/>
                  <a:pt x="18786" y="1548"/>
                </a:cubicBezTo>
                <a:cubicBezTo>
                  <a:pt x="18754" y="1491"/>
                  <a:pt x="18711" y="1468"/>
                  <a:pt x="18667" y="1468"/>
                </a:cubicBezTo>
                <a:cubicBezTo>
                  <a:pt x="18553" y="1468"/>
                  <a:pt x="18439" y="1625"/>
                  <a:pt x="18524" y="1752"/>
                </a:cubicBezTo>
                <a:cubicBezTo>
                  <a:pt x="19749" y="3561"/>
                  <a:pt x="20975" y="5400"/>
                  <a:pt x="22201" y="7239"/>
                </a:cubicBezTo>
                <a:cubicBezTo>
                  <a:pt x="22172" y="7239"/>
                  <a:pt x="22143" y="7268"/>
                  <a:pt x="22113" y="7297"/>
                </a:cubicBezTo>
                <a:lnTo>
                  <a:pt x="22026" y="7414"/>
                </a:lnTo>
                <a:cubicBezTo>
                  <a:pt x="21530" y="7326"/>
                  <a:pt x="21004" y="7210"/>
                  <a:pt x="20479" y="7093"/>
                </a:cubicBezTo>
                <a:cubicBezTo>
                  <a:pt x="19691" y="5838"/>
                  <a:pt x="18903" y="4583"/>
                  <a:pt x="18115" y="3328"/>
                </a:cubicBezTo>
                <a:cubicBezTo>
                  <a:pt x="17706" y="2686"/>
                  <a:pt x="17298" y="2044"/>
                  <a:pt x="16889" y="1402"/>
                </a:cubicBezTo>
                <a:lnTo>
                  <a:pt x="16276" y="439"/>
                </a:lnTo>
                <a:cubicBezTo>
                  <a:pt x="16160" y="263"/>
                  <a:pt x="16101" y="59"/>
                  <a:pt x="15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0244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21" name="Google Shape;121;p5"/>
          <p:cNvSpPr txBox="1">
            <a:spLocks noGrp="1"/>
          </p:cNvSpPr>
          <p:nvPr>
            <p:ph type="body" idx="1"/>
          </p:nvPr>
        </p:nvSpPr>
        <p:spPr>
          <a:xfrm>
            <a:off x="1216400" y="3064375"/>
            <a:ext cx="3150600" cy="12087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22" name="Google Shape;122;p5"/>
          <p:cNvSpPr txBox="1">
            <a:spLocks noGrp="1"/>
          </p:cNvSpPr>
          <p:nvPr>
            <p:ph type="body" idx="2"/>
          </p:nvPr>
        </p:nvSpPr>
        <p:spPr>
          <a:xfrm>
            <a:off x="4777104" y="3064375"/>
            <a:ext cx="3150600" cy="12087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23" name="Google Shape;123;p5"/>
          <p:cNvSpPr txBox="1">
            <a:spLocks noGrp="1"/>
          </p:cNvSpPr>
          <p:nvPr>
            <p:ph type="title" idx="3"/>
          </p:nvPr>
        </p:nvSpPr>
        <p:spPr>
          <a:xfrm>
            <a:off x="1216400" y="2609475"/>
            <a:ext cx="31506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124" name="Google Shape;124;p5"/>
          <p:cNvSpPr txBox="1">
            <a:spLocks noGrp="1"/>
          </p:cNvSpPr>
          <p:nvPr>
            <p:ph type="title" idx="4"/>
          </p:nvPr>
        </p:nvSpPr>
        <p:spPr>
          <a:xfrm>
            <a:off x="4777113" y="2609475"/>
            <a:ext cx="31506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125" name="Google Shape;125;p5"/>
          <p:cNvSpPr/>
          <p:nvPr/>
        </p:nvSpPr>
        <p:spPr>
          <a:xfrm>
            <a:off x="-514300" y="-267800"/>
            <a:ext cx="1320607" cy="3332174"/>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5"/>
          <p:cNvGrpSpPr/>
          <p:nvPr/>
        </p:nvGrpSpPr>
        <p:grpSpPr>
          <a:xfrm rot="-5400000">
            <a:off x="7606857" y="198228"/>
            <a:ext cx="1842313" cy="860893"/>
            <a:chOff x="2431350" y="1519275"/>
            <a:chExt cx="925925" cy="432675"/>
          </a:xfrm>
        </p:grpSpPr>
        <p:sp>
          <p:nvSpPr>
            <p:cNvPr id="127" name="Google Shape;127;p5"/>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5"/>
          <p:cNvGrpSpPr/>
          <p:nvPr/>
        </p:nvGrpSpPr>
        <p:grpSpPr>
          <a:xfrm>
            <a:off x="490310" y="2387944"/>
            <a:ext cx="519497" cy="2872970"/>
            <a:chOff x="5379800" y="2555600"/>
            <a:chExt cx="236425" cy="1307500"/>
          </a:xfrm>
        </p:grpSpPr>
        <p:sp>
          <p:nvSpPr>
            <p:cNvPr id="134" name="Google Shape;134;p5"/>
            <p:cNvSpPr/>
            <p:nvPr/>
          </p:nvSpPr>
          <p:spPr>
            <a:xfrm>
              <a:off x="5379800" y="2555600"/>
              <a:ext cx="106550" cy="325250"/>
            </a:xfrm>
            <a:custGeom>
              <a:avLst/>
              <a:gdLst/>
              <a:ahLst/>
              <a:cxnLst/>
              <a:rect l="l" t="t" r="r" b="b"/>
              <a:pathLst>
                <a:path w="4262" h="13010" extrusionOk="0">
                  <a:moveTo>
                    <a:pt x="1646" y="0"/>
                  </a:moveTo>
                  <a:cubicBezTo>
                    <a:pt x="1085" y="0"/>
                    <a:pt x="528" y="322"/>
                    <a:pt x="321" y="956"/>
                  </a:cubicBezTo>
                  <a:cubicBezTo>
                    <a:pt x="88" y="1540"/>
                    <a:pt x="0" y="2182"/>
                    <a:pt x="58" y="2824"/>
                  </a:cubicBezTo>
                  <a:cubicBezTo>
                    <a:pt x="58" y="3554"/>
                    <a:pt x="175" y="4313"/>
                    <a:pt x="350" y="5013"/>
                  </a:cubicBezTo>
                  <a:cubicBezTo>
                    <a:pt x="759" y="6472"/>
                    <a:pt x="1693" y="7727"/>
                    <a:pt x="2452" y="9041"/>
                  </a:cubicBezTo>
                  <a:cubicBezTo>
                    <a:pt x="3152" y="10237"/>
                    <a:pt x="3765" y="11609"/>
                    <a:pt x="3619" y="13010"/>
                  </a:cubicBezTo>
                  <a:cubicBezTo>
                    <a:pt x="4261" y="9479"/>
                    <a:pt x="3823" y="5918"/>
                    <a:pt x="3327" y="2387"/>
                  </a:cubicBezTo>
                  <a:cubicBezTo>
                    <a:pt x="3298" y="1861"/>
                    <a:pt x="3152" y="1365"/>
                    <a:pt x="2977" y="927"/>
                  </a:cubicBezTo>
                  <a:cubicBezTo>
                    <a:pt x="2746" y="307"/>
                    <a:pt x="2195" y="0"/>
                    <a:pt x="1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5484850" y="2738550"/>
              <a:ext cx="120425" cy="245925"/>
            </a:xfrm>
            <a:custGeom>
              <a:avLst/>
              <a:gdLst/>
              <a:ahLst/>
              <a:cxnLst/>
              <a:rect l="l" t="t" r="r" b="b"/>
              <a:pathLst>
                <a:path w="4817" h="9837" extrusionOk="0">
                  <a:moveTo>
                    <a:pt x="4087" y="1"/>
                  </a:moveTo>
                  <a:cubicBezTo>
                    <a:pt x="3766" y="1"/>
                    <a:pt x="3474" y="176"/>
                    <a:pt x="3299" y="439"/>
                  </a:cubicBezTo>
                  <a:cubicBezTo>
                    <a:pt x="2044" y="1956"/>
                    <a:pt x="1489" y="3941"/>
                    <a:pt x="993" y="5867"/>
                  </a:cubicBezTo>
                  <a:cubicBezTo>
                    <a:pt x="672" y="7151"/>
                    <a:pt x="176" y="8494"/>
                    <a:pt x="1" y="9836"/>
                  </a:cubicBezTo>
                  <a:cubicBezTo>
                    <a:pt x="1869" y="8260"/>
                    <a:pt x="2978" y="5458"/>
                    <a:pt x="4028" y="3328"/>
                  </a:cubicBezTo>
                  <a:cubicBezTo>
                    <a:pt x="4408" y="2540"/>
                    <a:pt x="4816" y="1694"/>
                    <a:pt x="4700" y="818"/>
                  </a:cubicBezTo>
                  <a:cubicBezTo>
                    <a:pt x="4641" y="439"/>
                    <a:pt x="4437" y="30"/>
                    <a:pt x="4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5379800" y="2998700"/>
              <a:ext cx="85375" cy="238225"/>
            </a:xfrm>
            <a:custGeom>
              <a:avLst/>
              <a:gdLst/>
              <a:ahLst/>
              <a:cxnLst/>
              <a:rect l="l" t="t" r="r" b="b"/>
              <a:pathLst>
                <a:path w="3415" h="9529" extrusionOk="0">
                  <a:moveTo>
                    <a:pt x="435" y="0"/>
                  </a:moveTo>
                  <a:cubicBezTo>
                    <a:pt x="365" y="0"/>
                    <a:pt x="297" y="22"/>
                    <a:pt x="234" y="72"/>
                  </a:cubicBezTo>
                  <a:cubicBezTo>
                    <a:pt x="58" y="247"/>
                    <a:pt x="0" y="481"/>
                    <a:pt x="29" y="744"/>
                  </a:cubicBezTo>
                  <a:cubicBezTo>
                    <a:pt x="146" y="2320"/>
                    <a:pt x="584" y="3896"/>
                    <a:pt x="1255" y="5326"/>
                  </a:cubicBezTo>
                  <a:cubicBezTo>
                    <a:pt x="1926" y="6727"/>
                    <a:pt x="2831" y="8011"/>
                    <a:pt x="3269" y="9528"/>
                  </a:cubicBezTo>
                  <a:cubicBezTo>
                    <a:pt x="3415" y="6668"/>
                    <a:pt x="2627" y="3049"/>
                    <a:pt x="1109" y="539"/>
                  </a:cubicBezTo>
                  <a:cubicBezTo>
                    <a:pt x="972" y="288"/>
                    <a:pt x="691" y="0"/>
                    <a:pt x="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5482675" y="3168100"/>
              <a:ext cx="133550" cy="266550"/>
            </a:xfrm>
            <a:custGeom>
              <a:avLst/>
              <a:gdLst/>
              <a:ahLst/>
              <a:cxnLst/>
              <a:rect l="l" t="t" r="r" b="b"/>
              <a:pathLst>
                <a:path w="5342" h="10662" extrusionOk="0">
                  <a:moveTo>
                    <a:pt x="4710" y="0"/>
                  </a:moveTo>
                  <a:cubicBezTo>
                    <a:pt x="4489" y="0"/>
                    <a:pt x="4244" y="172"/>
                    <a:pt x="4057" y="359"/>
                  </a:cubicBezTo>
                  <a:cubicBezTo>
                    <a:pt x="2247" y="2198"/>
                    <a:pt x="1547" y="4854"/>
                    <a:pt x="905" y="7364"/>
                  </a:cubicBezTo>
                  <a:cubicBezTo>
                    <a:pt x="671" y="8298"/>
                    <a:pt x="0" y="9728"/>
                    <a:pt x="263" y="10662"/>
                  </a:cubicBezTo>
                  <a:cubicBezTo>
                    <a:pt x="1255" y="8940"/>
                    <a:pt x="2101" y="7159"/>
                    <a:pt x="3269" y="5496"/>
                  </a:cubicBezTo>
                  <a:cubicBezTo>
                    <a:pt x="3823" y="4766"/>
                    <a:pt x="4349" y="3978"/>
                    <a:pt x="4757" y="3132"/>
                  </a:cubicBezTo>
                  <a:cubicBezTo>
                    <a:pt x="5195" y="2315"/>
                    <a:pt x="5341" y="1351"/>
                    <a:pt x="5137" y="418"/>
                  </a:cubicBezTo>
                  <a:cubicBezTo>
                    <a:pt x="5108" y="301"/>
                    <a:pt x="5049" y="184"/>
                    <a:pt x="4962" y="96"/>
                  </a:cubicBezTo>
                  <a:cubicBezTo>
                    <a:pt x="4886" y="29"/>
                    <a:pt x="4800" y="0"/>
                    <a:pt x="47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5386350" y="3444050"/>
              <a:ext cx="75175" cy="237950"/>
            </a:xfrm>
            <a:custGeom>
              <a:avLst/>
              <a:gdLst/>
              <a:ahLst/>
              <a:cxnLst/>
              <a:rect l="l" t="t" r="r" b="b"/>
              <a:pathLst>
                <a:path w="3007" h="9518" extrusionOk="0">
                  <a:moveTo>
                    <a:pt x="875" y="1"/>
                  </a:moveTo>
                  <a:cubicBezTo>
                    <a:pt x="738" y="1"/>
                    <a:pt x="599" y="30"/>
                    <a:pt x="468" y="90"/>
                  </a:cubicBezTo>
                  <a:cubicBezTo>
                    <a:pt x="59" y="324"/>
                    <a:pt x="1" y="908"/>
                    <a:pt x="1" y="1404"/>
                  </a:cubicBezTo>
                  <a:cubicBezTo>
                    <a:pt x="59" y="3418"/>
                    <a:pt x="643" y="5402"/>
                    <a:pt x="1693" y="7124"/>
                  </a:cubicBezTo>
                  <a:cubicBezTo>
                    <a:pt x="2075" y="7743"/>
                    <a:pt x="2514" y="8343"/>
                    <a:pt x="2821" y="9035"/>
                  </a:cubicBezTo>
                  <a:lnTo>
                    <a:pt x="2821" y="9035"/>
                  </a:lnTo>
                  <a:cubicBezTo>
                    <a:pt x="2008" y="6606"/>
                    <a:pt x="2786" y="3837"/>
                    <a:pt x="2102" y="1375"/>
                  </a:cubicBezTo>
                  <a:cubicBezTo>
                    <a:pt x="2044" y="966"/>
                    <a:pt x="1839" y="587"/>
                    <a:pt x="1577" y="295"/>
                  </a:cubicBezTo>
                  <a:cubicBezTo>
                    <a:pt x="1386" y="104"/>
                    <a:pt x="1133" y="1"/>
                    <a:pt x="875" y="1"/>
                  </a:cubicBezTo>
                  <a:close/>
                  <a:moveTo>
                    <a:pt x="2821" y="9035"/>
                  </a:moveTo>
                  <a:lnTo>
                    <a:pt x="2821" y="9035"/>
                  </a:lnTo>
                  <a:cubicBezTo>
                    <a:pt x="2876" y="9197"/>
                    <a:pt x="2937" y="9358"/>
                    <a:pt x="3007" y="9517"/>
                  </a:cubicBezTo>
                  <a:cubicBezTo>
                    <a:pt x="2953" y="9351"/>
                    <a:pt x="2891" y="9191"/>
                    <a:pt x="2821" y="9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5458600" y="2859200"/>
              <a:ext cx="26275" cy="1003900"/>
            </a:xfrm>
            <a:custGeom>
              <a:avLst/>
              <a:gdLst/>
              <a:ahLst/>
              <a:cxnLst/>
              <a:rect l="l" t="t" r="r" b="b"/>
              <a:pathLst>
                <a:path w="1051" h="40156" extrusionOk="0">
                  <a:moveTo>
                    <a:pt x="628" y="1"/>
                  </a:moveTo>
                  <a:cubicBezTo>
                    <a:pt x="584" y="1"/>
                    <a:pt x="539" y="24"/>
                    <a:pt x="525" y="78"/>
                  </a:cubicBezTo>
                  <a:lnTo>
                    <a:pt x="555" y="78"/>
                  </a:lnTo>
                  <a:cubicBezTo>
                    <a:pt x="175" y="1596"/>
                    <a:pt x="263" y="3288"/>
                    <a:pt x="175" y="4835"/>
                  </a:cubicBezTo>
                  <a:cubicBezTo>
                    <a:pt x="117" y="6557"/>
                    <a:pt x="58" y="8250"/>
                    <a:pt x="58" y="9943"/>
                  </a:cubicBezTo>
                  <a:cubicBezTo>
                    <a:pt x="0" y="13357"/>
                    <a:pt x="58" y="16743"/>
                    <a:pt x="58" y="20128"/>
                  </a:cubicBezTo>
                  <a:cubicBezTo>
                    <a:pt x="58" y="23543"/>
                    <a:pt x="88" y="26841"/>
                    <a:pt x="117" y="30226"/>
                  </a:cubicBezTo>
                  <a:cubicBezTo>
                    <a:pt x="117" y="31890"/>
                    <a:pt x="204" y="33583"/>
                    <a:pt x="234" y="35246"/>
                  </a:cubicBezTo>
                  <a:cubicBezTo>
                    <a:pt x="263" y="36822"/>
                    <a:pt x="175" y="38457"/>
                    <a:pt x="409" y="40003"/>
                  </a:cubicBezTo>
                  <a:cubicBezTo>
                    <a:pt x="433" y="40111"/>
                    <a:pt x="506" y="40155"/>
                    <a:pt x="586" y="40155"/>
                  </a:cubicBezTo>
                  <a:cubicBezTo>
                    <a:pt x="701" y="40155"/>
                    <a:pt x="829" y="40065"/>
                    <a:pt x="846" y="39945"/>
                  </a:cubicBezTo>
                  <a:cubicBezTo>
                    <a:pt x="1051" y="38281"/>
                    <a:pt x="934" y="36559"/>
                    <a:pt x="934" y="34896"/>
                  </a:cubicBezTo>
                  <a:cubicBezTo>
                    <a:pt x="934" y="33232"/>
                    <a:pt x="963" y="31540"/>
                    <a:pt x="934" y="29847"/>
                  </a:cubicBezTo>
                  <a:cubicBezTo>
                    <a:pt x="876" y="26607"/>
                    <a:pt x="846" y="23368"/>
                    <a:pt x="817" y="20128"/>
                  </a:cubicBezTo>
                  <a:cubicBezTo>
                    <a:pt x="759" y="16918"/>
                    <a:pt x="700" y="13591"/>
                    <a:pt x="671" y="10322"/>
                  </a:cubicBezTo>
                  <a:cubicBezTo>
                    <a:pt x="671" y="8629"/>
                    <a:pt x="642" y="6907"/>
                    <a:pt x="671" y="5185"/>
                  </a:cubicBezTo>
                  <a:cubicBezTo>
                    <a:pt x="700" y="3493"/>
                    <a:pt x="905" y="1741"/>
                    <a:pt x="730" y="78"/>
                  </a:cubicBezTo>
                  <a:cubicBezTo>
                    <a:pt x="730" y="31"/>
                    <a:pt x="679"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5468800" y="2962325"/>
              <a:ext cx="32525" cy="84825"/>
            </a:xfrm>
            <a:custGeom>
              <a:avLst/>
              <a:gdLst/>
              <a:ahLst/>
              <a:cxnLst/>
              <a:rect l="l" t="t" r="r" b="b"/>
              <a:pathLst>
                <a:path w="1301" h="3393" extrusionOk="0">
                  <a:moveTo>
                    <a:pt x="1134" y="0"/>
                  </a:moveTo>
                  <a:cubicBezTo>
                    <a:pt x="1107" y="0"/>
                    <a:pt x="1078" y="12"/>
                    <a:pt x="1051" y="39"/>
                  </a:cubicBezTo>
                  <a:cubicBezTo>
                    <a:pt x="351" y="1002"/>
                    <a:pt x="1" y="2140"/>
                    <a:pt x="88" y="3337"/>
                  </a:cubicBezTo>
                  <a:cubicBezTo>
                    <a:pt x="88" y="3369"/>
                    <a:pt x="123" y="3392"/>
                    <a:pt x="155" y="3392"/>
                  </a:cubicBezTo>
                  <a:cubicBezTo>
                    <a:pt x="181" y="3392"/>
                    <a:pt x="205" y="3376"/>
                    <a:pt x="205" y="3337"/>
                  </a:cubicBezTo>
                  <a:cubicBezTo>
                    <a:pt x="292" y="2811"/>
                    <a:pt x="409" y="2315"/>
                    <a:pt x="555" y="1819"/>
                  </a:cubicBezTo>
                  <a:cubicBezTo>
                    <a:pt x="759" y="1265"/>
                    <a:pt x="1022" y="739"/>
                    <a:pt x="1256" y="214"/>
                  </a:cubicBezTo>
                  <a:cubicBezTo>
                    <a:pt x="1300" y="124"/>
                    <a:pt x="1225" y="0"/>
                    <a:pt x="1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5463700" y="3405650"/>
              <a:ext cx="39050" cy="79600"/>
            </a:xfrm>
            <a:custGeom>
              <a:avLst/>
              <a:gdLst/>
              <a:ahLst/>
              <a:cxnLst/>
              <a:rect l="l" t="t" r="r" b="b"/>
              <a:pathLst>
                <a:path w="1562" h="3184" extrusionOk="0">
                  <a:moveTo>
                    <a:pt x="1329" y="0"/>
                  </a:moveTo>
                  <a:cubicBezTo>
                    <a:pt x="1305" y="0"/>
                    <a:pt x="1280" y="7"/>
                    <a:pt x="1255" y="21"/>
                  </a:cubicBezTo>
                  <a:cubicBezTo>
                    <a:pt x="380" y="605"/>
                    <a:pt x="0" y="2064"/>
                    <a:pt x="205" y="3057"/>
                  </a:cubicBezTo>
                  <a:cubicBezTo>
                    <a:pt x="217" y="3144"/>
                    <a:pt x="284" y="3184"/>
                    <a:pt x="355" y="3184"/>
                  </a:cubicBezTo>
                  <a:cubicBezTo>
                    <a:pt x="451" y="3184"/>
                    <a:pt x="555" y="3115"/>
                    <a:pt x="555" y="2998"/>
                  </a:cubicBezTo>
                  <a:cubicBezTo>
                    <a:pt x="555" y="2502"/>
                    <a:pt x="613" y="2006"/>
                    <a:pt x="759" y="1539"/>
                  </a:cubicBezTo>
                  <a:cubicBezTo>
                    <a:pt x="963" y="1101"/>
                    <a:pt x="1226" y="663"/>
                    <a:pt x="1489" y="284"/>
                  </a:cubicBezTo>
                  <a:cubicBezTo>
                    <a:pt x="1562" y="162"/>
                    <a:pt x="1452"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5"/>
          <p:cNvGrpSpPr/>
          <p:nvPr/>
        </p:nvGrpSpPr>
        <p:grpSpPr>
          <a:xfrm>
            <a:off x="-50006" y="2217598"/>
            <a:ext cx="570804" cy="3078143"/>
            <a:chOff x="5133900" y="2478075"/>
            <a:chExt cx="259775" cy="1400875"/>
          </a:xfrm>
        </p:grpSpPr>
        <p:sp>
          <p:nvSpPr>
            <p:cNvPr id="143" name="Google Shape;143;p5"/>
            <p:cNvSpPr/>
            <p:nvPr/>
          </p:nvSpPr>
          <p:spPr>
            <a:xfrm>
              <a:off x="5133900" y="2647800"/>
              <a:ext cx="102600" cy="175450"/>
            </a:xfrm>
            <a:custGeom>
              <a:avLst/>
              <a:gdLst/>
              <a:ahLst/>
              <a:cxnLst/>
              <a:rect l="l" t="t" r="r" b="b"/>
              <a:pathLst>
                <a:path w="4104" h="7018" extrusionOk="0">
                  <a:moveTo>
                    <a:pt x="828" y="1"/>
                  </a:moveTo>
                  <a:cubicBezTo>
                    <a:pt x="787" y="1"/>
                    <a:pt x="744" y="4"/>
                    <a:pt x="701" y="12"/>
                  </a:cubicBezTo>
                  <a:cubicBezTo>
                    <a:pt x="351" y="99"/>
                    <a:pt x="88" y="391"/>
                    <a:pt x="59" y="771"/>
                  </a:cubicBezTo>
                  <a:cubicBezTo>
                    <a:pt x="1" y="1121"/>
                    <a:pt x="59" y="1471"/>
                    <a:pt x="176" y="1821"/>
                  </a:cubicBezTo>
                  <a:cubicBezTo>
                    <a:pt x="643" y="3368"/>
                    <a:pt x="1401" y="5294"/>
                    <a:pt x="2627" y="6462"/>
                  </a:cubicBezTo>
                  <a:cubicBezTo>
                    <a:pt x="3026" y="6855"/>
                    <a:pt x="3287" y="7018"/>
                    <a:pt x="3447" y="7018"/>
                  </a:cubicBezTo>
                  <a:cubicBezTo>
                    <a:pt x="4104" y="7018"/>
                    <a:pt x="3037" y="4254"/>
                    <a:pt x="2802" y="3456"/>
                  </a:cubicBezTo>
                  <a:cubicBezTo>
                    <a:pt x="2598" y="2551"/>
                    <a:pt x="2277" y="1675"/>
                    <a:pt x="1839" y="829"/>
                  </a:cubicBezTo>
                  <a:cubicBezTo>
                    <a:pt x="1626" y="403"/>
                    <a:pt x="1267"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5185700" y="2478075"/>
              <a:ext cx="59850" cy="225475"/>
            </a:xfrm>
            <a:custGeom>
              <a:avLst/>
              <a:gdLst/>
              <a:ahLst/>
              <a:cxnLst/>
              <a:rect l="l" t="t" r="r" b="b"/>
              <a:pathLst>
                <a:path w="2394" h="9019" extrusionOk="0">
                  <a:moveTo>
                    <a:pt x="1285" y="1"/>
                  </a:moveTo>
                  <a:cubicBezTo>
                    <a:pt x="1051" y="30"/>
                    <a:pt x="818" y="176"/>
                    <a:pt x="672" y="409"/>
                  </a:cubicBezTo>
                  <a:cubicBezTo>
                    <a:pt x="1" y="1314"/>
                    <a:pt x="59" y="2598"/>
                    <a:pt x="176" y="3736"/>
                  </a:cubicBezTo>
                  <a:cubicBezTo>
                    <a:pt x="351" y="5458"/>
                    <a:pt x="409" y="7414"/>
                    <a:pt x="1081" y="9019"/>
                  </a:cubicBezTo>
                  <a:cubicBezTo>
                    <a:pt x="2248" y="7326"/>
                    <a:pt x="2394" y="3036"/>
                    <a:pt x="2102" y="1051"/>
                  </a:cubicBezTo>
                  <a:cubicBezTo>
                    <a:pt x="2015" y="555"/>
                    <a:pt x="1781" y="1"/>
                    <a:pt x="1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5237500" y="2541875"/>
              <a:ext cx="76650" cy="250700"/>
            </a:xfrm>
            <a:custGeom>
              <a:avLst/>
              <a:gdLst/>
              <a:ahLst/>
              <a:cxnLst/>
              <a:rect l="l" t="t" r="r" b="b"/>
              <a:pathLst>
                <a:path w="3066" h="10028" extrusionOk="0">
                  <a:moveTo>
                    <a:pt x="2441" y="1"/>
                  </a:moveTo>
                  <a:cubicBezTo>
                    <a:pt x="2245" y="1"/>
                    <a:pt x="2035" y="184"/>
                    <a:pt x="1898" y="367"/>
                  </a:cubicBezTo>
                  <a:cubicBezTo>
                    <a:pt x="993" y="1651"/>
                    <a:pt x="672" y="3286"/>
                    <a:pt x="439" y="4862"/>
                  </a:cubicBezTo>
                  <a:cubicBezTo>
                    <a:pt x="147" y="6584"/>
                    <a:pt x="1" y="8306"/>
                    <a:pt x="1" y="10028"/>
                  </a:cubicBezTo>
                  <a:cubicBezTo>
                    <a:pt x="1227" y="7897"/>
                    <a:pt x="1898" y="5095"/>
                    <a:pt x="2598" y="2731"/>
                  </a:cubicBezTo>
                  <a:cubicBezTo>
                    <a:pt x="2832" y="1943"/>
                    <a:pt x="3065" y="1038"/>
                    <a:pt x="2744" y="280"/>
                  </a:cubicBezTo>
                  <a:cubicBezTo>
                    <a:pt x="2715" y="192"/>
                    <a:pt x="2657" y="105"/>
                    <a:pt x="2598" y="46"/>
                  </a:cubicBezTo>
                  <a:cubicBezTo>
                    <a:pt x="2548" y="15"/>
                    <a:pt x="2495" y="1"/>
                    <a:pt x="2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5268150" y="2833225"/>
              <a:ext cx="62050" cy="241725"/>
            </a:xfrm>
            <a:custGeom>
              <a:avLst/>
              <a:gdLst/>
              <a:ahLst/>
              <a:cxnLst/>
              <a:rect l="l" t="t" r="r" b="b"/>
              <a:pathLst>
                <a:path w="2482" h="9669" extrusionOk="0">
                  <a:moveTo>
                    <a:pt x="1927" y="1"/>
                  </a:moveTo>
                  <a:cubicBezTo>
                    <a:pt x="1782" y="1"/>
                    <a:pt x="1640" y="61"/>
                    <a:pt x="1518" y="183"/>
                  </a:cubicBezTo>
                  <a:cubicBezTo>
                    <a:pt x="468" y="1000"/>
                    <a:pt x="351" y="2489"/>
                    <a:pt x="293" y="3831"/>
                  </a:cubicBezTo>
                  <a:cubicBezTo>
                    <a:pt x="293" y="5757"/>
                    <a:pt x="1" y="7742"/>
                    <a:pt x="59" y="9668"/>
                  </a:cubicBezTo>
                  <a:cubicBezTo>
                    <a:pt x="730" y="7508"/>
                    <a:pt x="1343" y="5320"/>
                    <a:pt x="1985" y="3160"/>
                  </a:cubicBezTo>
                  <a:cubicBezTo>
                    <a:pt x="2248" y="2284"/>
                    <a:pt x="2481" y="1409"/>
                    <a:pt x="2365" y="533"/>
                  </a:cubicBezTo>
                  <a:cubicBezTo>
                    <a:pt x="2335" y="329"/>
                    <a:pt x="2248" y="95"/>
                    <a:pt x="2014" y="8"/>
                  </a:cubicBezTo>
                  <a:cubicBezTo>
                    <a:pt x="1985" y="3"/>
                    <a:pt x="1956" y="1"/>
                    <a:pt x="1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5171125" y="3007400"/>
              <a:ext cx="92675" cy="147075"/>
            </a:xfrm>
            <a:custGeom>
              <a:avLst/>
              <a:gdLst/>
              <a:ahLst/>
              <a:cxnLst/>
              <a:rect l="l" t="t" r="r" b="b"/>
              <a:pathLst>
                <a:path w="3707" h="5883" extrusionOk="0">
                  <a:moveTo>
                    <a:pt x="1242" y="1"/>
                  </a:moveTo>
                  <a:cubicBezTo>
                    <a:pt x="1109" y="1"/>
                    <a:pt x="975" y="24"/>
                    <a:pt x="846" y="75"/>
                  </a:cubicBezTo>
                  <a:cubicBezTo>
                    <a:pt x="0" y="454"/>
                    <a:pt x="3444" y="5357"/>
                    <a:pt x="3707" y="5882"/>
                  </a:cubicBezTo>
                  <a:cubicBezTo>
                    <a:pt x="3240" y="4686"/>
                    <a:pt x="2889" y="3431"/>
                    <a:pt x="2714" y="2147"/>
                  </a:cubicBezTo>
                  <a:cubicBezTo>
                    <a:pt x="2685" y="1621"/>
                    <a:pt x="2510" y="1067"/>
                    <a:pt x="2247" y="600"/>
                  </a:cubicBezTo>
                  <a:cubicBezTo>
                    <a:pt x="2049" y="225"/>
                    <a:pt x="1651" y="1"/>
                    <a:pt x="1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5283475" y="3176275"/>
              <a:ext cx="97800" cy="339375"/>
            </a:xfrm>
            <a:custGeom>
              <a:avLst/>
              <a:gdLst/>
              <a:ahLst/>
              <a:cxnLst/>
              <a:rect l="l" t="t" r="r" b="b"/>
              <a:pathLst>
                <a:path w="3912" h="13575" extrusionOk="0">
                  <a:moveTo>
                    <a:pt x="2975" y="1"/>
                  </a:moveTo>
                  <a:cubicBezTo>
                    <a:pt x="2671" y="1"/>
                    <a:pt x="2375" y="279"/>
                    <a:pt x="2189" y="557"/>
                  </a:cubicBezTo>
                  <a:cubicBezTo>
                    <a:pt x="1343" y="1812"/>
                    <a:pt x="1197" y="3359"/>
                    <a:pt x="1051" y="4848"/>
                  </a:cubicBezTo>
                  <a:cubicBezTo>
                    <a:pt x="905" y="6424"/>
                    <a:pt x="759" y="8000"/>
                    <a:pt x="613" y="9576"/>
                  </a:cubicBezTo>
                  <a:cubicBezTo>
                    <a:pt x="497" y="10743"/>
                    <a:pt x="1" y="12523"/>
                    <a:pt x="438" y="13574"/>
                  </a:cubicBezTo>
                  <a:cubicBezTo>
                    <a:pt x="1256" y="10801"/>
                    <a:pt x="1868" y="7971"/>
                    <a:pt x="2802" y="5256"/>
                  </a:cubicBezTo>
                  <a:cubicBezTo>
                    <a:pt x="3328" y="3739"/>
                    <a:pt x="3911" y="2163"/>
                    <a:pt x="3532" y="616"/>
                  </a:cubicBezTo>
                  <a:cubicBezTo>
                    <a:pt x="3503" y="412"/>
                    <a:pt x="3386" y="207"/>
                    <a:pt x="3211" y="61"/>
                  </a:cubicBezTo>
                  <a:cubicBezTo>
                    <a:pt x="3133" y="19"/>
                    <a:pt x="3054" y="1"/>
                    <a:pt x="2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5182800" y="3282175"/>
              <a:ext cx="98500" cy="251725"/>
            </a:xfrm>
            <a:custGeom>
              <a:avLst/>
              <a:gdLst/>
              <a:ahLst/>
              <a:cxnLst/>
              <a:rect l="l" t="t" r="r" b="b"/>
              <a:pathLst>
                <a:path w="3940" h="10069" extrusionOk="0">
                  <a:moveTo>
                    <a:pt x="1087" y="0"/>
                  </a:moveTo>
                  <a:cubicBezTo>
                    <a:pt x="695" y="0"/>
                    <a:pt x="322" y="244"/>
                    <a:pt x="175" y="612"/>
                  </a:cubicBezTo>
                  <a:cubicBezTo>
                    <a:pt x="29" y="1079"/>
                    <a:pt x="0" y="1546"/>
                    <a:pt x="117" y="2013"/>
                  </a:cubicBezTo>
                  <a:cubicBezTo>
                    <a:pt x="496" y="4056"/>
                    <a:pt x="1197" y="5982"/>
                    <a:pt x="2218" y="7791"/>
                  </a:cubicBezTo>
                  <a:cubicBezTo>
                    <a:pt x="2536" y="8428"/>
                    <a:pt x="3170" y="10068"/>
                    <a:pt x="3920" y="10068"/>
                  </a:cubicBezTo>
                  <a:cubicBezTo>
                    <a:pt x="3927" y="10068"/>
                    <a:pt x="3933" y="10068"/>
                    <a:pt x="3940" y="10068"/>
                  </a:cubicBezTo>
                  <a:cubicBezTo>
                    <a:pt x="3298" y="7062"/>
                    <a:pt x="3152" y="3705"/>
                    <a:pt x="1985" y="845"/>
                  </a:cubicBezTo>
                  <a:cubicBezTo>
                    <a:pt x="1868" y="495"/>
                    <a:pt x="1634" y="203"/>
                    <a:pt x="1313" y="28"/>
                  </a:cubicBezTo>
                  <a:cubicBezTo>
                    <a:pt x="1238" y="9"/>
                    <a:pt x="1162" y="0"/>
                    <a:pt x="1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5271075" y="3474025"/>
              <a:ext cx="122600" cy="404925"/>
            </a:xfrm>
            <a:custGeom>
              <a:avLst/>
              <a:gdLst/>
              <a:ahLst/>
              <a:cxnLst/>
              <a:rect l="l" t="t" r="r" b="b"/>
              <a:pathLst>
                <a:path w="4904" h="16197" extrusionOk="0">
                  <a:moveTo>
                    <a:pt x="686" y="1"/>
                  </a:moveTo>
                  <a:cubicBezTo>
                    <a:pt x="628" y="1"/>
                    <a:pt x="570" y="30"/>
                    <a:pt x="555" y="88"/>
                  </a:cubicBezTo>
                  <a:cubicBezTo>
                    <a:pt x="0" y="2598"/>
                    <a:pt x="1343" y="5400"/>
                    <a:pt x="2481" y="7560"/>
                  </a:cubicBezTo>
                  <a:cubicBezTo>
                    <a:pt x="3211" y="8844"/>
                    <a:pt x="3765" y="10215"/>
                    <a:pt x="4086" y="11645"/>
                  </a:cubicBezTo>
                  <a:cubicBezTo>
                    <a:pt x="4261" y="12375"/>
                    <a:pt x="4320" y="13105"/>
                    <a:pt x="4320" y="13834"/>
                  </a:cubicBezTo>
                  <a:cubicBezTo>
                    <a:pt x="4291" y="14564"/>
                    <a:pt x="4086" y="15323"/>
                    <a:pt x="4145" y="16082"/>
                  </a:cubicBezTo>
                  <a:cubicBezTo>
                    <a:pt x="4145" y="16139"/>
                    <a:pt x="4220" y="16196"/>
                    <a:pt x="4288" y="16196"/>
                  </a:cubicBezTo>
                  <a:cubicBezTo>
                    <a:pt x="4324" y="16196"/>
                    <a:pt x="4358" y="16180"/>
                    <a:pt x="4378" y="16140"/>
                  </a:cubicBezTo>
                  <a:cubicBezTo>
                    <a:pt x="4904" y="14973"/>
                    <a:pt x="4670" y="13455"/>
                    <a:pt x="4553" y="12229"/>
                  </a:cubicBezTo>
                  <a:cubicBezTo>
                    <a:pt x="4407" y="11033"/>
                    <a:pt x="4086" y="9836"/>
                    <a:pt x="3619" y="8727"/>
                  </a:cubicBezTo>
                  <a:cubicBezTo>
                    <a:pt x="3036" y="7384"/>
                    <a:pt x="2277" y="6071"/>
                    <a:pt x="1781" y="4670"/>
                  </a:cubicBezTo>
                  <a:cubicBezTo>
                    <a:pt x="1255" y="3182"/>
                    <a:pt x="1226" y="1635"/>
                    <a:pt x="818" y="88"/>
                  </a:cubicBezTo>
                  <a:cubicBezTo>
                    <a:pt x="803" y="30"/>
                    <a:pt x="745"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5214900" y="2723975"/>
              <a:ext cx="6575" cy="14050"/>
            </a:xfrm>
            <a:custGeom>
              <a:avLst/>
              <a:gdLst/>
              <a:ahLst/>
              <a:cxnLst/>
              <a:rect l="l" t="t" r="r" b="b"/>
              <a:pathLst>
                <a:path w="263" h="562" extrusionOk="0">
                  <a:moveTo>
                    <a:pt x="131" y="0"/>
                  </a:moveTo>
                  <a:cubicBezTo>
                    <a:pt x="73" y="0"/>
                    <a:pt x="15" y="29"/>
                    <a:pt x="0" y="88"/>
                  </a:cubicBezTo>
                  <a:cubicBezTo>
                    <a:pt x="0" y="234"/>
                    <a:pt x="0" y="350"/>
                    <a:pt x="29" y="496"/>
                  </a:cubicBezTo>
                  <a:cubicBezTo>
                    <a:pt x="44" y="540"/>
                    <a:pt x="88" y="562"/>
                    <a:pt x="131" y="562"/>
                  </a:cubicBezTo>
                  <a:cubicBezTo>
                    <a:pt x="175" y="562"/>
                    <a:pt x="219" y="540"/>
                    <a:pt x="234" y="496"/>
                  </a:cubicBezTo>
                  <a:cubicBezTo>
                    <a:pt x="263" y="350"/>
                    <a:pt x="263" y="234"/>
                    <a:pt x="263" y="88"/>
                  </a:cubicBezTo>
                  <a:cubicBezTo>
                    <a:pt x="248" y="29"/>
                    <a:pt x="190"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5196650" y="2681050"/>
              <a:ext cx="94875" cy="829475"/>
            </a:xfrm>
            <a:custGeom>
              <a:avLst/>
              <a:gdLst/>
              <a:ahLst/>
              <a:cxnLst/>
              <a:rect l="l" t="t" r="r" b="b"/>
              <a:pathLst>
                <a:path w="3795" h="33179" extrusionOk="0">
                  <a:moveTo>
                    <a:pt x="1031" y="1"/>
                  </a:moveTo>
                  <a:cubicBezTo>
                    <a:pt x="1003" y="1"/>
                    <a:pt x="976" y="17"/>
                    <a:pt x="964" y="54"/>
                  </a:cubicBezTo>
                  <a:cubicBezTo>
                    <a:pt x="1" y="5540"/>
                    <a:pt x="2277" y="10794"/>
                    <a:pt x="2540" y="16251"/>
                  </a:cubicBezTo>
                  <a:cubicBezTo>
                    <a:pt x="2656" y="19082"/>
                    <a:pt x="2744" y="21942"/>
                    <a:pt x="2890" y="24803"/>
                  </a:cubicBezTo>
                  <a:cubicBezTo>
                    <a:pt x="3036" y="27575"/>
                    <a:pt x="3007" y="30465"/>
                    <a:pt x="3503" y="33179"/>
                  </a:cubicBezTo>
                  <a:lnTo>
                    <a:pt x="3532" y="33179"/>
                  </a:lnTo>
                  <a:cubicBezTo>
                    <a:pt x="3795" y="30435"/>
                    <a:pt x="3561" y="27546"/>
                    <a:pt x="3474" y="24803"/>
                  </a:cubicBezTo>
                  <a:cubicBezTo>
                    <a:pt x="3386" y="21942"/>
                    <a:pt x="3357" y="19082"/>
                    <a:pt x="3123" y="16251"/>
                  </a:cubicBezTo>
                  <a:cubicBezTo>
                    <a:pt x="2656" y="10852"/>
                    <a:pt x="818" y="5511"/>
                    <a:pt x="1110" y="83"/>
                  </a:cubicBezTo>
                  <a:cubicBezTo>
                    <a:pt x="1110" y="32"/>
                    <a:pt x="1070" y="1"/>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5"/>
          <p:cNvGrpSpPr/>
          <p:nvPr/>
        </p:nvGrpSpPr>
        <p:grpSpPr>
          <a:xfrm>
            <a:off x="7762965" y="4358025"/>
            <a:ext cx="1161195" cy="734388"/>
            <a:chOff x="5161625" y="732525"/>
            <a:chExt cx="456050" cy="288425"/>
          </a:xfrm>
        </p:grpSpPr>
        <p:sp>
          <p:nvSpPr>
            <p:cNvPr id="154" name="Google Shape;154;p5"/>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20962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3"/>
        <p:cNvGrpSpPr/>
        <p:nvPr/>
      </p:nvGrpSpPr>
      <p:grpSpPr>
        <a:xfrm>
          <a:off x="0" y="0"/>
          <a:ext cx="0" cy="0"/>
          <a:chOff x="0" y="0"/>
          <a:chExt cx="0" cy="0"/>
        </a:xfrm>
      </p:grpSpPr>
      <p:sp>
        <p:nvSpPr>
          <p:cNvPr id="164" name="Google Shape;164;p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65" name="Google Shape;165;p6"/>
          <p:cNvSpPr/>
          <p:nvPr/>
        </p:nvSpPr>
        <p:spPr>
          <a:xfrm rot="-5400000">
            <a:off x="-635421" y="4232724"/>
            <a:ext cx="1320906" cy="1476955"/>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6"/>
          <p:cNvGrpSpPr/>
          <p:nvPr/>
        </p:nvGrpSpPr>
        <p:grpSpPr>
          <a:xfrm>
            <a:off x="61840" y="4604000"/>
            <a:ext cx="1161195" cy="734388"/>
            <a:chOff x="5161625" y="732525"/>
            <a:chExt cx="456050" cy="288425"/>
          </a:xfrm>
        </p:grpSpPr>
        <p:sp>
          <p:nvSpPr>
            <p:cNvPr id="167" name="Google Shape;167;p6"/>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6"/>
          <p:cNvSpPr/>
          <p:nvPr/>
        </p:nvSpPr>
        <p:spPr>
          <a:xfrm>
            <a:off x="7743454" y="-478687"/>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 name="Google Shape;177;p6"/>
          <p:cNvGrpSpPr/>
          <p:nvPr/>
        </p:nvGrpSpPr>
        <p:grpSpPr>
          <a:xfrm rot="-5400000">
            <a:off x="8214540" y="458650"/>
            <a:ext cx="1161195" cy="734388"/>
            <a:chOff x="5161625" y="732525"/>
            <a:chExt cx="456050" cy="288425"/>
          </a:xfrm>
        </p:grpSpPr>
        <p:sp>
          <p:nvSpPr>
            <p:cNvPr id="178" name="Google Shape;178;p6"/>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99617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7"/>
        <p:cNvGrpSpPr/>
        <p:nvPr/>
      </p:nvGrpSpPr>
      <p:grpSpPr>
        <a:xfrm>
          <a:off x="0" y="0"/>
          <a:ext cx="0" cy="0"/>
          <a:chOff x="0" y="0"/>
          <a:chExt cx="0" cy="0"/>
        </a:xfrm>
      </p:grpSpPr>
      <p:sp>
        <p:nvSpPr>
          <p:cNvPr id="188" name="Google Shape;188;p7"/>
          <p:cNvSpPr txBox="1">
            <a:spLocks noGrp="1"/>
          </p:cNvSpPr>
          <p:nvPr>
            <p:ph type="title"/>
          </p:nvPr>
        </p:nvSpPr>
        <p:spPr>
          <a:xfrm>
            <a:off x="3866575" y="822775"/>
            <a:ext cx="4564200" cy="11232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72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89" name="Google Shape;189;p7"/>
          <p:cNvSpPr txBox="1">
            <a:spLocks noGrp="1"/>
          </p:cNvSpPr>
          <p:nvPr>
            <p:ph type="body" idx="1"/>
          </p:nvPr>
        </p:nvSpPr>
        <p:spPr>
          <a:xfrm>
            <a:off x="3866614" y="2024225"/>
            <a:ext cx="4564200" cy="2296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0" name="Google Shape;190;p7"/>
          <p:cNvSpPr/>
          <p:nvPr/>
        </p:nvSpPr>
        <p:spPr>
          <a:xfrm>
            <a:off x="-514300" y="-267800"/>
            <a:ext cx="2304211" cy="5814015"/>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7"/>
          <p:cNvGrpSpPr/>
          <p:nvPr/>
        </p:nvGrpSpPr>
        <p:grpSpPr>
          <a:xfrm>
            <a:off x="7606857" y="122028"/>
            <a:ext cx="1842313" cy="860893"/>
            <a:chOff x="2431350" y="1519275"/>
            <a:chExt cx="925925" cy="432675"/>
          </a:xfrm>
        </p:grpSpPr>
        <p:sp>
          <p:nvSpPr>
            <p:cNvPr id="192" name="Google Shape;192;p7"/>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82996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98"/>
        <p:cNvGrpSpPr/>
        <p:nvPr/>
      </p:nvGrpSpPr>
      <p:grpSpPr>
        <a:xfrm>
          <a:off x="0" y="0"/>
          <a:ext cx="0" cy="0"/>
          <a:chOff x="0" y="0"/>
          <a:chExt cx="0" cy="0"/>
        </a:xfrm>
      </p:grpSpPr>
      <p:sp>
        <p:nvSpPr>
          <p:cNvPr id="199" name="Google Shape;199;p8"/>
          <p:cNvSpPr txBox="1">
            <a:spLocks noGrp="1"/>
          </p:cNvSpPr>
          <p:nvPr>
            <p:ph type="title"/>
          </p:nvPr>
        </p:nvSpPr>
        <p:spPr>
          <a:xfrm>
            <a:off x="1221900" y="1560900"/>
            <a:ext cx="3936300" cy="20217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00" name="Google Shape;200;p8"/>
          <p:cNvGrpSpPr/>
          <p:nvPr/>
        </p:nvGrpSpPr>
        <p:grpSpPr>
          <a:xfrm>
            <a:off x="-306615" y="146375"/>
            <a:ext cx="2185645" cy="1020796"/>
            <a:chOff x="1438325" y="603625"/>
            <a:chExt cx="1613975" cy="753800"/>
          </a:xfrm>
        </p:grpSpPr>
        <p:sp>
          <p:nvSpPr>
            <p:cNvPr id="201" name="Google Shape;201;p8"/>
            <p:cNvSpPr/>
            <p:nvPr/>
          </p:nvSpPr>
          <p:spPr>
            <a:xfrm>
              <a:off x="1609775" y="603625"/>
              <a:ext cx="1434125" cy="85425"/>
            </a:xfrm>
            <a:custGeom>
              <a:avLst/>
              <a:gdLst/>
              <a:ahLst/>
              <a:cxnLst/>
              <a:rect l="l" t="t" r="r" b="b"/>
              <a:pathLst>
                <a:path w="57365" h="3417" extrusionOk="0">
                  <a:moveTo>
                    <a:pt x="26543" y="1"/>
                  </a:moveTo>
                  <a:cubicBezTo>
                    <a:pt x="23079" y="1"/>
                    <a:pt x="19728" y="1067"/>
                    <a:pt x="16257" y="1286"/>
                  </a:cubicBezTo>
                  <a:cubicBezTo>
                    <a:pt x="14761" y="1379"/>
                    <a:pt x="13260" y="1411"/>
                    <a:pt x="11757" y="1411"/>
                  </a:cubicBezTo>
                  <a:cubicBezTo>
                    <a:pt x="8619" y="1411"/>
                    <a:pt x="5473" y="1273"/>
                    <a:pt x="2344" y="1273"/>
                  </a:cubicBezTo>
                  <a:cubicBezTo>
                    <a:pt x="1825" y="1273"/>
                    <a:pt x="1307" y="1277"/>
                    <a:pt x="789" y="1286"/>
                  </a:cubicBezTo>
                  <a:cubicBezTo>
                    <a:pt x="1" y="1286"/>
                    <a:pt x="1" y="2745"/>
                    <a:pt x="789" y="2745"/>
                  </a:cubicBezTo>
                  <a:cubicBezTo>
                    <a:pt x="2415" y="2764"/>
                    <a:pt x="4048" y="2773"/>
                    <a:pt x="5682" y="2773"/>
                  </a:cubicBezTo>
                  <a:cubicBezTo>
                    <a:pt x="9209" y="2773"/>
                    <a:pt x="12747" y="2728"/>
                    <a:pt x="16257" y="2628"/>
                  </a:cubicBezTo>
                  <a:cubicBezTo>
                    <a:pt x="18913" y="2535"/>
                    <a:pt x="21700" y="2262"/>
                    <a:pt x="24450" y="2262"/>
                  </a:cubicBezTo>
                  <a:cubicBezTo>
                    <a:pt x="25992" y="2262"/>
                    <a:pt x="27522" y="2348"/>
                    <a:pt x="29011" y="2599"/>
                  </a:cubicBezTo>
                  <a:cubicBezTo>
                    <a:pt x="30747" y="2901"/>
                    <a:pt x="32483" y="2980"/>
                    <a:pt x="34218" y="2980"/>
                  </a:cubicBezTo>
                  <a:cubicBezTo>
                    <a:pt x="36117" y="2980"/>
                    <a:pt x="38015" y="2886"/>
                    <a:pt x="39914" y="2886"/>
                  </a:cubicBezTo>
                  <a:cubicBezTo>
                    <a:pt x="40979" y="2886"/>
                    <a:pt x="42043" y="2915"/>
                    <a:pt x="43108" y="3008"/>
                  </a:cubicBezTo>
                  <a:cubicBezTo>
                    <a:pt x="47631" y="3416"/>
                    <a:pt x="52126" y="3154"/>
                    <a:pt x="56649" y="3387"/>
                  </a:cubicBezTo>
                  <a:cubicBezTo>
                    <a:pt x="56667" y="3389"/>
                    <a:pt x="56684" y="3389"/>
                    <a:pt x="56701" y="3389"/>
                  </a:cubicBezTo>
                  <a:cubicBezTo>
                    <a:pt x="57351" y="3389"/>
                    <a:pt x="57365" y="2301"/>
                    <a:pt x="56795" y="2045"/>
                  </a:cubicBezTo>
                  <a:lnTo>
                    <a:pt x="56825" y="2045"/>
                  </a:lnTo>
                  <a:cubicBezTo>
                    <a:pt x="52709" y="60"/>
                    <a:pt x="48157" y="790"/>
                    <a:pt x="43808" y="498"/>
                  </a:cubicBezTo>
                  <a:cubicBezTo>
                    <a:pt x="42538" y="410"/>
                    <a:pt x="41276" y="367"/>
                    <a:pt x="40014" y="367"/>
                  </a:cubicBezTo>
                  <a:cubicBezTo>
                    <a:pt x="38752" y="367"/>
                    <a:pt x="37489" y="410"/>
                    <a:pt x="36220" y="498"/>
                  </a:cubicBezTo>
                  <a:cubicBezTo>
                    <a:pt x="35467" y="550"/>
                    <a:pt x="34709" y="577"/>
                    <a:pt x="33949" y="577"/>
                  </a:cubicBezTo>
                  <a:cubicBezTo>
                    <a:pt x="32177" y="577"/>
                    <a:pt x="30397" y="434"/>
                    <a:pt x="28661" y="148"/>
                  </a:cubicBezTo>
                  <a:cubicBezTo>
                    <a:pt x="27949" y="45"/>
                    <a:pt x="27244" y="1"/>
                    <a:pt x="265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1571825" y="716225"/>
              <a:ext cx="1432875" cy="101600"/>
            </a:xfrm>
            <a:custGeom>
              <a:avLst/>
              <a:gdLst/>
              <a:ahLst/>
              <a:cxnLst/>
              <a:rect l="l" t="t" r="r" b="b"/>
              <a:pathLst>
                <a:path w="57315" h="4064" extrusionOk="0">
                  <a:moveTo>
                    <a:pt x="2585" y="1"/>
                  </a:moveTo>
                  <a:cubicBezTo>
                    <a:pt x="2013" y="1"/>
                    <a:pt x="1474" y="121"/>
                    <a:pt x="1023" y="459"/>
                  </a:cubicBezTo>
                  <a:cubicBezTo>
                    <a:pt x="0" y="1214"/>
                    <a:pt x="664" y="2964"/>
                    <a:pt x="1573" y="2964"/>
                  </a:cubicBezTo>
                  <a:cubicBezTo>
                    <a:pt x="1753" y="2964"/>
                    <a:pt x="1943" y="2895"/>
                    <a:pt x="2132" y="2736"/>
                  </a:cubicBezTo>
                  <a:cubicBezTo>
                    <a:pt x="2312" y="2580"/>
                    <a:pt x="2563" y="2523"/>
                    <a:pt x="2847" y="2523"/>
                  </a:cubicBezTo>
                  <a:cubicBezTo>
                    <a:pt x="3577" y="2523"/>
                    <a:pt x="4525" y="2898"/>
                    <a:pt x="5050" y="2940"/>
                  </a:cubicBezTo>
                  <a:cubicBezTo>
                    <a:pt x="6013" y="3028"/>
                    <a:pt x="6947" y="3057"/>
                    <a:pt x="7911" y="3232"/>
                  </a:cubicBezTo>
                  <a:cubicBezTo>
                    <a:pt x="8688" y="3363"/>
                    <a:pt x="9489" y="3404"/>
                    <a:pt x="10299" y="3404"/>
                  </a:cubicBezTo>
                  <a:cubicBezTo>
                    <a:pt x="11648" y="3404"/>
                    <a:pt x="13018" y="3290"/>
                    <a:pt x="14331" y="3290"/>
                  </a:cubicBezTo>
                  <a:cubicBezTo>
                    <a:pt x="17234" y="3273"/>
                    <a:pt x="20168" y="3137"/>
                    <a:pt x="23096" y="3137"/>
                  </a:cubicBezTo>
                  <a:cubicBezTo>
                    <a:pt x="24996" y="3137"/>
                    <a:pt x="26894" y="3194"/>
                    <a:pt x="28778" y="3378"/>
                  </a:cubicBezTo>
                  <a:cubicBezTo>
                    <a:pt x="31025" y="3611"/>
                    <a:pt x="33331" y="3786"/>
                    <a:pt x="35607" y="3816"/>
                  </a:cubicBezTo>
                  <a:cubicBezTo>
                    <a:pt x="37577" y="3794"/>
                    <a:pt x="39546" y="3676"/>
                    <a:pt x="41516" y="3676"/>
                  </a:cubicBezTo>
                  <a:cubicBezTo>
                    <a:pt x="42202" y="3676"/>
                    <a:pt x="42889" y="3690"/>
                    <a:pt x="43575" y="3728"/>
                  </a:cubicBezTo>
                  <a:cubicBezTo>
                    <a:pt x="45700" y="3843"/>
                    <a:pt x="47996" y="4064"/>
                    <a:pt x="50280" y="4064"/>
                  </a:cubicBezTo>
                  <a:cubicBezTo>
                    <a:pt x="52637" y="4064"/>
                    <a:pt x="54982" y="3829"/>
                    <a:pt x="57117" y="2998"/>
                  </a:cubicBezTo>
                  <a:cubicBezTo>
                    <a:pt x="57315" y="2914"/>
                    <a:pt x="57294" y="2501"/>
                    <a:pt x="57080" y="2501"/>
                  </a:cubicBezTo>
                  <a:cubicBezTo>
                    <a:pt x="57073" y="2501"/>
                    <a:pt x="57066" y="2501"/>
                    <a:pt x="57058" y="2502"/>
                  </a:cubicBezTo>
                  <a:cubicBezTo>
                    <a:pt x="56804" y="2515"/>
                    <a:pt x="56549" y="2520"/>
                    <a:pt x="56294" y="2520"/>
                  </a:cubicBezTo>
                  <a:cubicBezTo>
                    <a:pt x="54116" y="2520"/>
                    <a:pt x="51901" y="2120"/>
                    <a:pt x="49733" y="2094"/>
                  </a:cubicBezTo>
                  <a:cubicBezTo>
                    <a:pt x="47223" y="2094"/>
                    <a:pt x="44742" y="1860"/>
                    <a:pt x="42232" y="1831"/>
                  </a:cubicBezTo>
                  <a:cubicBezTo>
                    <a:pt x="41396" y="1821"/>
                    <a:pt x="40559" y="1818"/>
                    <a:pt x="39722" y="1818"/>
                  </a:cubicBezTo>
                  <a:cubicBezTo>
                    <a:pt x="38049" y="1818"/>
                    <a:pt x="36376" y="1831"/>
                    <a:pt x="34703" y="1831"/>
                  </a:cubicBezTo>
                  <a:cubicBezTo>
                    <a:pt x="32193" y="1831"/>
                    <a:pt x="29770" y="1335"/>
                    <a:pt x="27260" y="1160"/>
                  </a:cubicBezTo>
                  <a:cubicBezTo>
                    <a:pt x="25626" y="1053"/>
                    <a:pt x="23982" y="1017"/>
                    <a:pt x="22333" y="1017"/>
                  </a:cubicBezTo>
                  <a:cubicBezTo>
                    <a:pt x="19037" y="1017"/>
                    <a:pt x="15722" y="1160"/>
                    <a:pt x="12434" y="1160"/>
                  </a:cubicBezTo>
                  <a:cubicBezTo>
                    <a:pt x="11545" y="1160"/>
                    <a:pt x="10588" y="1295"/>
                    <a:pt x="9666" y="1295"/>
                  </a:cubicBezTo>
                  <a:cubicBezTo>
                    <a:pt x="9378" y="1295"/>
                    <a:pt x="9093" y="1282"/>
                    <a:pt x="8815" y="1247"/>
                  </a:cubicBezTo>
                  <a:cubicBezTo>
                    <a:pt x="7940" y="1131"/>
                    <a:pt x="7006" y="839"/>
                    <a:pt x="6130" y="693"/>
                  </a:cubicBezTo>
                  <a:cubicBezTo>
                    <a:pt x="5141" y="534"/>
                    <a:pt x="3789" y="1"/>
                    <a:pt x="2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1510550" y="850250"/>
              <a:ext cx="1541750" cy="125300"/>
            </a:xfrm>
            <a:custGeom>
              <a:avLst/>
              <a:gdLst/>
              <a:ahLst/>
              <a:cxnLst/>
              <a:rect l="l" t="t" r="r" b="b"/>
              <a:pathLst>
                <a:path w="61670" h="5012" extrusionOk="0">
                  <a:moveTo>
                    <a:pt x="1747" y="0"/>
                  </a:moveTo>
                  <a:cubicBezTo>
                    <a:pt x="1690" y="0"/>
                    <a:pt x="1633" y="1"/>
                    <a:pt x="1577" y="1"/>
                  </a:cubicBezTo>
                  <a:cubicBezTo>
                    <a:pt x="2" y="30"/>
                    <a:pt x="0" y="2923"/>
                    <a:pt x="1488" y="2923"/>
                  </a:cubicBezTo>
                  <a:cubicBezTo>
                    <a:pt x="1517" y="2923"/>
                    <a:pt x="1547" y="2922"/>
                    <a:pt x="1577" y="2920"/>
                  </a:cubicBezTo>
                  <a:cubicBezTo>
                    <a:pt x="2039" y="2886"/>
                    <a:pt x="2503" y="2871"/>
                    <a:pt x="2967" y="2871"/>
                  </a:cubicBezTo>
                  <a:cubicBezTo>
                    <a:pt x="6950" y="2871"/>
                    <a:pt x="10973" y="3983"/>
                    <a:pt x="14973" y="4087"/>
                  </a:cubicBezTo>
                  <a:cubicBezTo>
                    <a:pt x="17162" y="4146"/>
                    <a:pt x="19351" y="4788"/>
                    <a:pt x="21569" y="4934"/>
                  </a:cubicBezTo>
                  <a:cubicBezTo>
                    <a:pt x="22425" y="4992"/>
                    <a:pt x="23284" y="5012"/>
                    <a:pt x="24145" y="5012"/>
                  </a:cubicBezTo>
                  <a:cubicBezTo>
                    <a:pt x="25865" y="5012"/>
                    <a:pt x="27591" y="4934"/>
                    <a:pt x="29303" y="4934"/>
                  </a:cubicBezTo>
                  <a:cubicBezTo>
                    <a:pt x="34673" y="4905"/>
                    <a:pt x="39926" y="4117"/>
                    <a:pt x="45267" y="3766"/>
                  </a:cubicBezTo>
                  <a:cubicBezTo>
                    <a:pt x="46230" y="3698"/>
                    <a:pt x="47192" y="3683"/>
                    <a:pt x="48155" y="3683"/>
                  </a:cubicBezTo>
                  <a:cubicBezTo>
                    <a:pt x="48936" y="3683"/>
                    <a:pt x="49717" y="3693"/>
                    <a:pt x="50498" y="3693"/>
                  </a:cubicBezTo>
                  <a:cubicBezTo>
                    <a:pt x="51235" y="3693"/>
                    <a:pt x="51972" y="3684"/>
                    <a:pt x="52709" y="3650"/>
                  </a:cubicBezTo>
                  <a:cubicBezTo>
                    <a:pt x="55453" y="3533"/>
                    <a:pt x="58138" y="2686"/>
                    <a:pt x="60852" y="2249"/>
                  </a:cubicBezTo>
                  <a:cubicBezTo>
                    <a:pt x="61640" y="2103"/>
                    <a:pt x="61669" y="819"/>
                    <a:pt x="60852" y="731"/>
                  </a:cubicBezTo>
                  <a:lnTo>
                    <a:pt x="60852" y="702"/>
                  </a:lnTo>
                  <a:cubicBezTo>
                    <a:pt x="60427" y="659"/>
                    <a:pt x="60003" y="641"/>
                    <a:pt x="59580" y="641"/>
                  </a:cubicBezTo>
                  <a:cubicBezTo>
                    <a:pt x="57392" y="641"/>
                    <a:pt x="55232" y="1125"/>
                    <a:pt x="53030" y="1198"/>
                  </a:cubicBezTo>
                  <a:cubicBezTo>
                    <a:pt x="52457" y="1217"/>
                    <a:pt x="51884" y="1224"/>
                    <a:pt x="51313" y="1224"/>
                  </a:cubicBezTo>
                  <a:cubicBezTo>
                    <a:pt x="50127" y="1224"/>
                    <a:pt x="48945" y="1196"/>
                    <a:pt x="47760" y="1196"/>
                  </a:cubicBezTo>
                  <a:cubicBezTo>
                    <a:pt x="46931" y="1196"/>
                    <a:pt x="46101" y="1210"/>
                    <a:pt x="45267" y="1256"/>
                  </a:cubicBezTo>
                  <a:cubicBezTo>
                    <a:pt x="39926" y="1577"/>
                    <a:pt x="34702" y="2365"/>
                    <a:pt x="29303" y="2365"/>
                  </a:cubicBezTo>
                  <a:cubicBezTo>
                    <a:pt x="27809" y="2365"/>
                    <a:pt x="26285" y="2416"/>
                    <a:pt x="24761" y="2416"/>
                  </a:cubicBezTo>
                  <a:cubicBezTo>
                    <a:pt x="23694" y="2416"/>
                    <a:pt x="22626" y="2391"/>
                    <a:pt x="21569" y="2307"/>
                  </a:cubicBezTo>
                  <a:cubicBezTo>
                    <a:pt x="19351" y="2161"/>
                    <a:pt x="17191" y="1548"/>
                    <a:pt x="14973" y="1431"/>
                  </a:cubicBezTo>
                  <a:cubicBezTo>
                    <a:pt x="12813" y="1344"/>
                    <a:pt x="10712" y="994"/>
                    <a:pt x="8581" y="760"/>
                  </a:cubicBezTo>
                  <a:cubicBezTo>
                    <a:pt x="6303" y="561"/>
                    <a:pt x="4025" y="0"/>
                    <a:pt x="1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1497425" y="1008550"/>
              <a:ext cx="1496500" cy="73300"/>
            </a:xfrm>
            <a:custGeom>
              <a:avLst/>
              <a:gdLst/>
              <a:ahLst/>
              <a:cxnLst/>
              <a:rect l="l" t="t" r="r" b="b"/>
              <a:pathLst>
                <a:path w="59860" h="2932" extrusionOk="0">
                  <a:moveTo>
                    <a:pt x="1277" y="0"/>
                  </a:moveTo>
                  <a:cubicBezTo>
                    <a:pt x="1" y="0"/>
                    <a:pt x="23" y="2483"/>
                    <a:pt x="1343" y="2483"/>
                  </a:cubicBezTo>
                  <a:cubicBezTo>
                    <a:pt x="3563" y="2483"/>
                    <a:pt x="5810" y="2835"/>
                    <a:pt x="8059" y="2835"/>
                  </a:cubicBezTo>
                  <a:cubicBezTo>
                    <a:pt x="8145" y="2835"/>
                    <a:pt x="8232" y="2835"/>
                    <a:pt x="8318" y="2834"/>
                  </a:cubicBezTo>
                  <a:lnTo>
                    <a:pt x="15585" y="2804"/>
                  </a:lnTo>
                  <a:cubicBezTo>
                    <a:pt x="15904" y="2802"/>
                    <a:pt x="16222" y="2802"/>
                    <a:pt x="16540" y="2802"/>
                  </a:cubicBezTo>
                  <a:cubicBezTo>
                    <a:pt x="20354" y="2802"/>
                    <a:pt x="24168" y="2932"/>
                    <a:pt x="28000" y="2932"/>
                  </a:cubicBezTo>
                  <a:cubicBezTo>
                    <a:pt x="28599" y="2932"/>
                    <a:pt x="29198" y="2928"/>
                    <a:pt x="29799" y="2921"/>
                  </a:cubicBezTo>
                  <a:cubicBezTo>
                    <a:pt x="34585" y="2834"/>
                    <a:pt x="39284" y="2863"/>
                    <a:pt x="44041" y="2629"/>
                  </a:cubicBezTo>
                  <a:cubicBezTo>
                    <a:pt x="49207" y="2367"/>
                    <a:pt x="54343" y="1666"/>
                    <a:pt x="59480" y="1374"/>
                  </a:cubicBezTo>
                  <a:cubicBezTo>
                    <a:pt x="59859" y="1345"/>
                    <a:pt x="59859" y="703"/>
                    <a:pt x="59480" y="703"/>
                  </a:cubicBezTo>
                  <a:lnTo>
                    <a:pt x="59509" y="703"/>
                  </a:lnTo>
                  <a:cubicBezTo>
                    <a:pt x="57062" y="593"/>
                    <a:pt x="54667" y="380"/>
                    <a:pt x="52202" y="380"/>
                  </a:cubicBezTo>
                  <a:cubicBezTo>
                    <a:pt x="52050" y="380"/>
                    <a:pt x="51898" y="380"/>
                    <a:pt x="51746" y="382"/>
                  </a:cubicBezTo>
                  <a:cubicBezTo>
                    <a:pt x="49294" y="440"/>
                    <a:pt x="46843" y="586"/>
                    <a:pt x="44391" y="674"/>
                  </a:cubicBezTo>
                  <a:cubicBezTo>
                    <a:pt x="42119" y="755"/>
                    <a:pt x="39854" y="780"/>
                    <a:pt x="37589" y="780"/>
                  </a:cubicBezTo>
                  <a:cubicBezTo>
                    <a:pt x="34995" y="780"/>
                    <a:pt x="32401" y="748"/>
                    <a:pt x="29799" y="732"/>
                  </a:cubicBezTo>
                  <a:cubicBezTo>
                    <a:pt x="25158" y="732"/>
                    <a:pt x="20547" y="499"/>
                    <a:pt x="15936" y="499"/>
                  </a:cubicBezTo>
                  <a:cubicBezTo>
                    <a:pt x="13396" y="499"/>
                    <a:pt x="10857" y="499"/>
                    <a:pt x="8318" y="528"/>
                  </a:cubicBezTo>
                  <a:cubicBezTo>
                    <a:pt x="7559" y="528"/>
                    <a:pt x="6788" y="554"/>
                    <a:pt x="6020" y="554"/>
                  </a:cubicBezTo>
                  <a:cubicBezTo>
                    <a:pt x="5636" y="554"/>
                    <a:pt x="5254" y="547"/>
                    <a:pt x="4874" y="528"/>
                  </a:cubicBezTo>
                  <a:cubicBezTo>
                    <a:pt x="3707" y="470"/>
                    <a:pt x="2540" y="61"/>
                    <a:pt x="1343" y="3"/>
                  </a:cubicBezTo>
                  <a:cubicBezTo>
                    <a:pt x="1320" y="1"/>
                    <a:pt x="1298" y="0"/>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1485025" y="1146350"/>
              <a:ext cx="1516200" cy="78150"/>
            </a:xfrm>
            <a:custGeom>
              <a:avLst/>
              <a:gdLst/>
              <a:ahLst/>
              <a:cxnLst/>
              <a:rect l="l" t="t" r="r" b="b"/>
              <a:pathLst>
                <a:path w="60648" h="3126" extrusionOk="0">
                  <a:moveTo>
                    <a:pt x="1663" y="1"/>
                  </a:moveTo>
                  <a:cubicBezTo>
                    <a:pt x="1537" y="1"/>
                    <a:pt x="1411" y="3"/>
                    <a:pt x="1284" y="7"/>
                  </a:cubicBezTo>
                  <a:cubicBezTo>
                    <a:pt x="23" y="35"/>
                    <a:pt x="1" y="2402"/>
                    <a:pt x="1218" y="2402"/>
                  </a:cubicBezTo>
                  <a:cubicBezTo>
                    <a:pt x="1240" y="2402"/>
                    <a:pt x="1262" y="2401"/>
                    <a:pt x="1284" y="2400"/>
                  </a:cubicBezTo>
                  <a:cubicBezTo>
                    <a:pt x="1551" y="2385"/>
                    <a:pt x="1818" y="2378"/>
                    <a:pt x="2084" y="2378"/>
                  </a:cubicBezTo>
                  <a:cubicBezTo>
                    <a:pt x="4873" y="2378"/>
                    <a:pt x="7631" y="3126"/>
                    <a:pt x="10414" y="3126"/>
                  </a:cubicBezTo>
                  <a:cubicBezTo>
                    <a:pt x="10998" y="3126"/>
                    <a:pt x="11584" y="3093"/>
                    <a:pt x="12171" y="3013"/>
                  </a:cubicBezTo>
                  <a:cubicBezTo>
                    <a:pt x="14622" y="2692"/>
                    <a:pt x="17190" y="2779"/>
                    <a:pt x="19671" y="2721"/>
                  </a:cubicBezTo>
                  <a:cubicBezTo>
                    <a:pt x="20042" y="2713"/>
                    <a:pt x="20412" y="2709"/>
                    <a:pt x="20782" y="2709"/>
                  </a:cubicBezTo>
                  <a:cubicBezTo>
                    <a:pt x="23090" y="2709"/>
                    <a:pt x="25383" y="2850"/>
                    <a:pt x="27697" y="2925"/>
                  </a:cubicBezTo>
                  <a:cubicBezTo>
                    <a:pt x="28211" y="2939"/>
                    <a:pt x="28725" y="2945"/>
                    <a:pt x="29239" y="2945"/>
                  </a:cubicBezTo>
                  <a:cubicBezTo>
                    <a:pt x="34182" y="2945"/>
                    <a:pt x="39126" y="2368"/>
                    <a:pt x="44070" y="2341"/>
                  </a:cubicBezTo>
                  <a:cubicBezTo>
                    <a:pt x="46697" y="2312"/>
                    <a:pt x="49294" y="2371"/>
                    <a:pt x="51921" y="2196"/>
                  </a:cubicBezTo>
                  <a:cubicBezTo>
                    <a:pt x="54723" y="2050"/>
                    <a:pt x="57408" y="1320"/>
                    <a:pt x="60209" y="941"/>
                  </a:cubicBezTo>
                  <a:cubicBezTo>
                    <a:pt x="60647" y="882"/>
                    <a:pt x="60647" y="153"/>
                    <a:pt x="60209" y="94"/>
                  </a:cubicBezTo>
                  <a:cubicBezTo>
                    <a:pt x="59640" y="57"/>
                    <a:pt x="59071" y="42"/>
                    <a:pt x="58502" y="42"/>
                  </a:cubicBezTo>
                  <a:cubicBezTo>
                    <a:pt x="56415" y="42"/>
                    <a:pt x="54329" y="240"/>
                    <a:pt x="52242" y="240"/>
                  </a:cubicBezTo>
                  <a:cubicBezTo>
                    <a:pt x="49528" y="240"/>
                    <a:pt x="46813" y="182"/>
                    <a:pt x="44070" y="182"/>
                  </a:cubicBezTo>
                  <a:cubicBezTo>
                    <a:pt x="39267" y="182"/>
                    <a:pt x="34465" y="679"/>
                    <a:pt x="29662" y="679"/>
                  </a:cubicBezTo>
                  <a:cubicBezTo>
                    <a:pt x="29007" y="679"/>
                    <a:pt x="28352" y="670"/>
                    <a:pt x="27697" y="649"/>
                  </a:cubicBezTo>
                  <a:cubicBezTo>
                    <a:pt x="24723" y="547"/>
                    <a:pt x="21749" y="415"/>
                    <a:pt x="18769" y="415"/>
                  </a:cubicBezTo>
                  <a:cubicBezTo>
                    <a:pt x="16632" y="415"/>
                    <a:pt x="14491" y="483"/>
                    <a:pt x="12346" y="678"/>
                  </a:cubicBezTo>
                  <a:cubicBezTo>
                    <a:pt x="11528" y="767"/>
                    <a:pt x="10706" y="812"/>
                    <a:pt x="9882" y="812"/>
                  </a:cubicBezTo>
                  <a:cubicBezTo>
                    <a:pt x="8823" y="812"/>
                    <a:pt x="7764" y="738"/>
                    <a:pt x="6713" y="590"/>
                  </a:cubicBezTo>
                  <a:cubicBezTo>
                    <a:pt x="5057" y="346"/>
                    <a:pt x="3350" y="1"/>
                    <a:pt x="1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1438325" y="1265625"/>
              <a:ext cx="1534425" cy="91800"/>
            </a:xfrm>
            <a:custGeom>
              <a:avLst/>
              <a:gdLst/>
              <a:ahLst/>
              <a:cxnLst/>
              <a:rect l="l" t="t" r="r" b="b"/>
              <a:pathLst>
                <a:path w="61377" h="3672" extrusionOk="0">
                  <a:moveTo>
                    <a:pt x="2769" y="0"/>
                  </a:moveTo>
                  <a:cubicBezTo>
                    <a:pt x="2262" y="0"/>
                    <a:pt x="1752" y="22"/>
                    <a:pt x="1255" y="22"/>
                  </a:cubicBezTo>
                  <a:cubicBezTo>
                    <a:pt x="0" y="22"/>
                    <a:pt x="0" y="2357"/>
                    <a:pt x="1255" y="2357"/>
                  </a:cubicBezTo>
                  <a:cubicBezTo>
                    <a:pt x="1416" y="2352"/>
                    <a:pt x="1578" y="2350"/>
                    <a:pt x="1741" y="2350"/>
                  </a:cubicBezTo>
                  <a:cubicBezTo>
                    <a:pt x="2578" y="2350"/>
                    <a:pt x="3430" y="2414"/>
                    <a:pt x="4261" y="2561"/>
                  </a:cubicBezTo>
                  <a:cubicBezTo>
                    <a:pt x="4525" y="2610"/>
                    <a:pt x="4789" y="2627"/>
                    <a:pt x="5053" y="2627"/>
                  </a:cubicBezTo>
                  <a:cubicBezTo>
                    <a:pt x="5697" y="2627"/>
                    <a:pt x="6344" y="2524"/>
                    <a:pt x="6998" y="2524"/>
                  </a:cubicBezTo>
                  <a:cubicBezTo>
                    <a:pt x="7204" y="2524"/>
                    <a:pt x="7410" y="2535"/>
                    <a:pt x="7618" y="2561"/>
                  </a:cubicBezTo>
                  <a:cubicBezTo>
                    <a:pt x="9748" y="2824"/>
                    <a:pt x="11879" y="3203"/>
                    <a:pt x="14039" y="3232"/>
                  </a:cubicBezTo>
                  <a:cubicBezTo>
                    <a:pt x="16378" y="3289"/>
                    <a:pt x="18717" y="3672"/>
                    <a:pt x="21056" y="3672"/>
                  </a:cubicBezTo>
                  <a:cubicBezTo>
                    <a:pt x="21139" y="3672"/>
                    <a:pt x="21222" y="3671"/>
                    <a:pt x="21306" y="3670"/>
                  </a:cubicBezTo>
                  <a:cubicBezTo>
                    <a:pt x="23933" y="3643"/>
                    <a:pt x="26534" y="3405"/>
                    <a:pt x="29133" y="3405"/>
                  </a:cubicBezTo>
                  <a:cubicBezTo>
                    <a:pt x="29277" y="3405"/>
                    <a:pt x="29421" y="3406"/>
                    <a:pt x="29565" y="3407"/>
                  </a:cubicBezTo>
                  <a:cubicBezTo>
                    <a:pt x="29644" y="3408"/>
                    <a:pt x="29723" y="3408"/>
                    <a:pt x="29801" y="3408"/>
                  </a:cubicBezTo>
                  <a:cubicBezTo>
                    <a:pt x="35002" y="3408"/>
                    <a:pt x="40092" y="2472"/>
                    <a:pt x="45296" y="2357"/>
                  </a:cubicBezTo>
                  <a:cubicBezTo>
                    <a:pt x="47952" y="2328"/>
                    <a:pt x="50637" y="2357"/>
                    <a:pt x="53293" y="2240"/>
                  </a:cubicBezTo>
                  <a:cubicBezTo>
                    <a:pt x="54577" y="2182"/>
                    <a:pt x="55919" y="2211"/>
                    <a:pt x="57203" y="2065"/>
                  </a:cubicBezTo>
                  <a:cubicBezTo>
                    <a:pt x="58488" y="1919"/>
                    <a:pt x="59655" y="1510"/>
                    <a:pt x="60939" y="1394"/>
                  </a:cubicBezTo>
                  <a:cubicBezTo>
                    <a:pt x="61377" y="1306"/>
                    <a:pt x="61377" y="664"/>
                    <a:pt x="60939" y="577"/>
                  </a:cubicBezTo>
                  <a:cubicBezTo>
                    <a:pt x="58153" y="188"/>
                    <a:pt x="55296" y="96"/>
                    <a:pt x="52441" y="96"/>
                  </a:cubicBezTo>
                  <a:cubicBezTo>
                    <a:pt x="50152" y="96"/>
                    <a:pt x="47864" y="155"/>
                    <a:pt x="45617" y="168"/>
                  </a:cubicBezTo>
                  <a:cubicBezTo>
                    <a:pt x="40553" y="195"/>
                    <a:pt x="35568" y="1053"/>
                    <a:pt x="30489" y="1053"/>
                  </a:cubicBezTo>
                  <a:cubicBezTo>
                    <a:pt x="30181" y="1053"/>
                    <a:pt x="29873" y="1050"/>
                    <a:pt x="29565" y="1043"/>
                  </a:cubicBezTo>
                  <a:cubicBezTo>
                    <a:pt x="29440" y="1042"/>
                    <a:pt x="29315" y="1041"/>
                    <a:pt x="29190" y="1041"/>
                  </a:cubicBezTo>
                  <a:cubicBezTo>
                    <a:pt x="26686" y="1041"/>
                    <a:pt x="24157" y="1306"/>
                    <a:pt x="21656" y="1306"/>
                  </a:cubicBezTo>
                  <a:cubicBezTo>
                    <a:pt x="19204" y="1306"/>
                    <a:pt x="16753" y="898"/>
                    <a:pt x="14330" y="898"/>
                  </a:cubicBezTo>
                  <a:cubicBezTo>
                    <a:pt x="12025" y="898"/>
                    <a:pt x="9748" y="372"/>
                    <a:pt x="7443" y="197"/>
                  </a:cubicBezTo>
                  <a:cubicBezTo>
                    <a:pt x="7203" y="171"/>
                    <a:pt x="6967" y="163"/>
                    <a:pt x="6733" y="163"/>
                  </a:cubicBezTo>
                  <a:cubicBezTo>
                    <a:pt x="6266" y="163"/>
                    <a:pt x="5808" y="197"/>
                    <a:pt x="5339" y="197"/>
                  </a:cubicBezTo>
                  <a:cubicBezTo>
                    <a:pt x="4988" y="197"/>
                    <a:pt x="4631" y="178"/>
                    <a:pt x="4261" y="110"/>
                  </a:cubicBezTo>
                  <a:cubicBezTo>
                    <a:pt x="3780" y="22"/>
                    <a:pt x="3276" y="0"/>
                    <a:pt x="2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8"/>
          <p:cNvSpPr/>
          <p:nvPr/>
        </p:nvSpPr>
        <p:spPr>
          <a:xfrm rot="5400000" flipH="1">
            <a:off x="51984" y="3997505"/>
            <a:ext cx="1320906" cy="1476955"/>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 name="Google Shape;208;p8"/>
          <p:cNvGrpSpPr/>
          <p:nvPr/>
        </p:nvGrpSpPr>
        <p:grpSpPr>
          <a:xfrm rot="5400000">
            <a:off x="-712244" y="3880742"/>
            <a:ext cx="1732599" cy="946480"/>
            <a:chOff x="6928067" y="2555588"/>
            <a:chExt cx="1830919" cy="1000190"/>
          </a:xfrm>
        </p:grpSpPr>
        <p:sp>
          <p:nvSpPr>
            <p:cNvPr id="209" name="Google Shape;209;p8"/>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 name="Google Shape;210;p8"/>
            <p:cNvGrpSpPr/>
            <p:nvPr/>
          </p:nvGrpSpPr>
          <p:grpSpPr>
            <a:xfrm>
              <a:off x="7124316" y="2726160"/>
              <a:ext cx="1447758" cy="751473"/>
              <a:chOff x="7124316" y="2726160"/>
              <a:chExt cx="1447758" cy="751473"/>
            </a:xfrm>
          </p:grpSpPr>
          <p:sp>
            <p:nvSpPr>
              <p:cNvPr id="211" name="Google Shape;211;p8"/>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0" name="Google Shape;220;p8"/>
          <p:cNvSpPr/>
          <p:nvPr/>
        </p:nvSpPr>
        <p:spPr>
          <a:xfrm rot="8999932">
            <a:off x="-396269" y="4317940"/>
            <a:ext cx="1760234" cy="863126"/>
          </a:xfrm>
          <a:custGeom>
            <a:avLst/>
            <a:gdLst/>
            <a:ahLst/>
            <a:cxnLst/>
            <a:rect l="l" t="t" r="r" b="b"/>
            <a:pathLst>
              <a:path w="24295" h="13033" extrusionOk="0">
                <a:moveTo>
                  <a:pt x="15897" y="1"/>
                </a:moveTo>
                <a:cubicBezTo>
                  <a:pt x="15839" y="1"/>
                  <a:pt x="15751" y="30"/>
                  <a:pt x="15722" y="88"/>
                </a:cubicBezTo>
                <a:cubicBezTo>
                  <a:pt x="15664" y="147"/>
                  <a:pt x="15634" y="205"/>
                  <a:pt x="15664" y="293"/>
                </a:cubicBezTo>
                <a:cubicBezTo>
                  <a:pt x="15664" y="351"/>
                  <a:pt x="15722" y="409"/>
                  <a:pt x="15809" y="439"/>
                </a:cubicBezTo>
                <a:lnTo>
                  <a:pt x="15926" y="439"/>
                </a:lnTo>
                <a:cubicBezTo>
                  <a:pt x="16043" y="614"/>
                  <a:pt x="16160" y="818"/>
                  <a:pt x="16276" y="1051"/>
                </a:cubicBezTo>
                <a:cubicBezTo>
                  <a:pt x="16452" y="1314"/>
                  <a:pt x="16656" y="1606"/>
                  <a:pt x="16831" y="1898"/>
                </a:cubicBezTo>
                <a:cubicBezTo>
                  <a:pt x="17181" y="2482"/>
                  <a:pt x="17561" y="3065"/>
                  <a:pt x="17911" y="3649"/>
                </a:cubicBezTo>
                <a:cubicBezTo>
                  <a:pt x="18582" y="4670"/>
                  <a:pt x="19224" y="5692"/>
                  <a:pt x="19866" y="6743"/>
                </a:cubicBezTo>
                <a:cubicBezTo>
                  <a:pt x="19808" y="6743"/>
                  <a:pt x="19749" y="6743"/>
                  <a:pt x="19720" y="6801"/>
                </a:cubicBezTo>
                <a:lnTo>
                  <a:pt x="19633" y="6918"/>
                </a:lnTo>
                <a:cubicBezTo>
                  <a:pt x="19078" y="6772"/>
                  <a:pt x="18524" y="6626"/>
                  <a:pt x="17969" y="6480"/>
                </a:cubicBezTo>
                <a:cubicBezTo>
                  <a:pt x="17969" y="6451"/>
                  <a:pt x="17969" y="6422"/>
                  <a:pt x="17940" y="6392"/>
                </a:cubicBezTo>
                <a:lnTo>
                  <a:pt x="17882" y="6334"/>
                </a:lnTo>
                <a:cubicBezTo>
                  <a:pt x="17882" y="6246"/>
                  <a:pt x="17852" y="6188"/>
                  <a:pt x="17765" y="6159"/>
                </a:cubicBezTo>
                <a:cubicBezTo>
                  <a:pt x="16452" y="4349"/>
                  <a:pt x="15226" y="2452"/>
                  <a:pt x="14146" y="497"/>
                </a:cubicBezTo>
                <a:cubicBezTo>
                  <a:pt x="14116" y="428"/>
                  <a:pt x="14059" y="399"/>
                  <a:pt x="14001" y="399"/>
                </a:cubicBezTo>
                <a:cubicBezTo>
                  <a:pt x="13887" y="399"/>
                  <a:pt x="13767" y="508"/>
                  <a:pt x="13825" y="643"/>
                </a:cubicBezTo>
                <a:cubicBezTo>
                  <a:pt x="14934" y="2598"/>
                  <a:pt x="16160" y="4524"/>
                  <a:pt x="17473" y="6334"/>
                </a:cubicBezTo>
                <a:cubicBezTo>
                  <a:pt x="16802" y="6130"/>
                  <a:pt x="16101" y="5925"/>
                  <a:pt x="15430" y="5692"/>
                </a:cubicBezTo>
                <a:cubicBezTo>
                  <a:pt x="15430" y="5663"/>
                  <a:pt x="15430" y="5604"/>
                  <a:pt x="15401" y="5546"/>
                </a:cubicBezTo>
                <a:cubicBezTo>
                  <a:pt x="14233" y="3853"/>
                  <a:pt x="13008" y="2160"/>
                  <a:pt x="11782" y="497"/>
                </a:cubicBezTo>
                <a:cubicBezTo>
                  <a:pt x="11753" y="453"/>
                  <a:pt x="11714" y="435"/>
                  <a:pt x="11675" y="435"/>
                </a:cubicBezTo>
                <a:cubicBezTo>
                  <a:pt x="11558" y="435"/>
                  <a:pt x="11432" y="599"/>
                  <a:pt x="11519" y="730"/>
                </a:cubicBezTo>
                <a:cubicBezTo>
                  <a:pt x="12687" y="2306"/>
                  <a:pt x="13825" y="3882"/>
                  <a:pt x="14963" y="5517"/>
                </a:cubicBezTo>
                <a:lnTo>
                  <a:pt x="14905" y="5546"/>
                </a:lnTo>
                <a:cubicBezTo>
                  <a:pt x="14088" y="5254"/>
                  <a:pt x="13270" y="4962"/>
                  <a:pt x="12453" y="4641"/>
                </a:cubicBezTo>
                <a:cubicBezTo>
                  <a:pt x="12453" y="4612"/>
                  <a:pt x="12424" y="4554"/>
                  <a:pt x="12366" y="4554"/>
                </a:cubicBezTo>
                <a:cubicBezTo>
                  <a:pt x="12395" y="4495"/>
                  <a:pt x="12366" y="4466"/>
                  <a:pt x="12336" y="4437"/>
                </a:cubicBezTo>
                <a:lnTo>
                  <a:pt x="8922" y="293"/>
                </a:lnTo>
                <a:cubicBezTo>
                  <a:pt x="8883" y="246"/>
                  <a:pt x="8836" y="226"/>
                  <a:pt x="8790" y="226"/>
                </a:cubicBezTo>
                <a:cubicBezTo>
                  <a:pt x="8665" y="226"/>
                  <a:pt x="8552" y="376"/>
                  <a:pt x="8659" y="526"/>
                </a:cubicBezTo>
                <a:lnTo>
                  <a:pt x="11899" y="4466"/>
                </a:lnTo>
                <a:cubicBezTo>
                  <a:pt x="11227" y="4233"/>
                  <a:pt x="10556" y="3999"/>
                  <a:pt x="9885" y="3824"/>
                </a:cubicBezTo>
                <a:lnTo>
                  <a:pt x="9856" y="3795"/>
                </a:lnTo>
                <a:cubicBezTo>
                  <a:pt x="8834" y="2686"/>
                  <a:pt x="7842" y="1518"/>
                  <a:pt x="6850" y="351"/>
                </a:cubicBezTo>
                <a:cubicBezTo>
                  <a:pt x="6813" y="314"/>
                  <a:pt x="6768" y="298"/>
                  <a:pt x="6724" y="298"/>
                </a:cubicBezTo>
                <a:cubicBezTo>
                  <a:pt x="6628" y="298"/>
                  <a:pt x="6538" y="377"/>
                  <a:pt x="6558" y="497"/>
                </a:cubicBezTo>
                <a:lnTo>
                  <a:pt x="6558" y="760"/>
                </a:lnTo>
                <a:cubicBezTo>
                  <a:pt x="6558" y="849"/>
                  <a:pt x="6612" y="884"/>
                  <a:pt x="6682" y="884"/>
                </a:cubicBezTo>
                <a:cubicBezTo>
                  <a:pt x="6726" y="884"/>
                  <a:pt x="6775" y="870"/>
                  <a:pt x="6820" y="847"/>
                </a:cubicBezTo>
                <a:cubicBezTo>
                  <a:pt x="7608" y="1810"/>
                  <a:pt x="8426" y="2744"/>
                  <a:pt x="9243" y="3649"/>
                </a:cubicBezTo>
                <a:cubicBezTo>
                  <a:pt x="8396" y="3415"/>
                  <a:pt x="7550" y="3240"/>
                  <a:pt x="6704" y="3094"/>
                </a:cubicBezTo>
                <a:lnTo>
                  <a:pt x="6324" y="3065"/>
                </a:lnTo>
                <a:cubicBezTo>
                  <a:pt x="5799" y="2336"/>
                  <a:pt x="5186" y="1694"/>
                  <a:pt x="4515" y="1110"/>
                </a:cubicBezTo>
                <a:cubicBezTo>
                  <a:pt x="4487" y="1082"/>
                  <a:pt x="4457" y="1070"/>
                  <a:pt x="4428" y="1070"/>
                </a:cubicBezTo>
                <a:cubicBezTo>
                  <a:pt x="4305" y="1070"/>
                  <a:pt x="4198" y="1284"/>
                  <a:pt x="4340" y="1402"/>
                </a:cubicBezTo>
                <a:cubicBezTo>
                  <a:pt x="4865" y="1869"/>
                  <a:pt x="5361" y="2423"/>
                  <a:pt x="5828" y="2978"/>
                </a:cubicBezTo>
                <a:cubicBezTo>
                  <a:pt x="5186" y="2890"/>
                  <a:pt x="4573" y="2803"/>
                  <a:pt x="3931" y="2744"/>
                </a:cubicBezTo>
                <a:cubicBezTo>
                  <a:pt x="3668" y="2394"/>
                  <a:pt x="3406" y="2102"/>
                  <a:pt x="3085" y="1839"/>
                </a:cubicBezTo>
                <a:cubicBezTo>
                  <a:pt x="3049" y="1809"/>
                  <a:pt x="3013" y="1797"/>
                  <a:pt x="2979" y="1797"/>
                </a:cubicBezTo>
                <a:cubicBezTo>
                  <a:pt x="2851" y="1797"/>
                  <a:pt x="2764" y="1986"/>
                  <a:pt x="2880" y="2102"/>
                </a:cubicBezTo>
                <a:cubicBezTo>
                  <a:pt x="3085" y="2277"/>
                  <a:pt x="3260" y="2482"/>
                  <a:pt x="3435" y="2686"/>
                </a:cubicBezTo>
                <a:lnTo>
                  <a:pt x="254" y="2306"/>
                </a:lnTo>
                <a:cubicBezTo>
                  <a:pt x="244" y="2305"/>
                  <a:pt x="235" y="2305"/>
                  <a:pt x="227" y="2305"/>
                </a:cubicBezTo>
                <a:cubicBezTo>
                  <a:pt x="18" y="2305"/>
                  <a:pt x="0" y="2629"/>
                  <a:pt x="225" y="2657"/>
                </a:cubicBezTo>
                <a:cubicBezTo>
                  <a:pt x="1392" y="2803"/>
                  <a:pt x="2559" y="2919"/>
                  <a:pt x="3727" y="3065"/>
                </a:cubicBezTo>
                <a:cubicBezTo>
                  <a:pt x="3756" y="3094"/>
                  <a:pt x="3785" y="3124"/>
                  <a:pt x="3814" y="3153"/>
                </a:cubicBezTo>
                <a:lnTo>
                  <a:pt x="2063" y="4203"/>
                </a:lnTo>
                <a:cubicBezTo>
                  <a:pt x="1914" y="4303"/>
                  <a:pt x="1998" y="4550"/>
                  <a:pt x="2133" y="4550"/>
                </a:cubicBezTo>
                <a:cubicBezTo>
                  <a:pt x="2157" y="4550"/>
                  <a:pt x="2183" y="4542"/>
                  <a:pt x="2209" y="4524"/>
                </a:cubicBezTo>
                <a:lnTo>
                  <a:pt x="4252" y="3299"/>
                </a:lnTo>
                <a:cubicBezTo>
                  <a:pt x="4310" y="3270"/>
                  <a:pt x="4340" y="3182"/>
                  <a:pt x="4340" y="3124"/>
                </a:cubicBezTo>
                <a:cubicBezTo>
                  <a:pt x="4836" y="3182"/>
                  <a:pt x="5303" y="3240"/>
                  <a:pt x="5799" y="3328"/>
                </a:cubicBezTo>
                <a:lnTo>
                  <a:pt x="3902" y="5079"/>
                </a:lnTo>
                <a:cubicBezTo>
                  <a:pt x="3786" y="5195"/>
                  <a:pt x="3891" y="5384"/>
                  <a:pt x="4027" y="5384"/>
                </a:cubicBezTo>
                <a:cubicBezTo>
                  <a:pt x="4062" y="5384"/>
                  <a:pt x="4099" y="5372"/>
                  <a:pt x="4135" y="5342"/>
                </a:cubicBezTo>
                <a:lnTo>
                  <a:pt x="6178" y="3445"/>
                </a:lnTo>
                <a:cubicBezTo>
                  <a:pt x="6202" y="3457"/>
                  <a:pt x="6232" y="3464"/>
                  <a:pt x="6262" y="3464"/>
                </a:cubicBezTo>
                <a:cubicBezTo>
                  <a:pt x="6304" y="3464"/>
                  <a:pt x="6348" y="3450"/>
                  <a:pt x="6383" y="3415"/>
                </a:cubicBezTo>
                <a:lnTo>
                  <a:pt x="6674" y="3445"/>
                </a:lnTo>
                <a:cubicBezTo>
                  <a:pt x="7521" y="3591"/>
                  <a:pt x="8367" y="3766"/>
                  <a:pt x="9214" y="3999"/>
                </a:cubicBezTo>
                <a:cubicBezTo>
                  <a:pt x="8075" y="4729"/>
                  <a:pt x="6908" y="5429"/>
                  <a:pt x="5711" y="6100"/>
                </a:cubicBezTo>
                <a:cubicBezTo>
                  <a:pt x="5538" y="6175"/>
                  <a:pt x="5617" y="6418"/>
                  <a:pt x="5770" y="6418"/>
                </a:cubicBezTo>
                <a:cubicBezTo>
                  <a:pt x="5797" y="6418"/>
                  <a:pt x="5826" y="6410"/>
                  <a:pt x="5857" y="6392"/>
                </a:cubicBezTo>
                <a:cubicBezTo>
                  <a:pt x="7141" y="5663"/>
                  <a:pt x="8426" y="4904"/>
                  <a:pt x="9651" y="4116"/>
                </a:cubicBezTo>
                <a:cubicBezTo>
                  <a:pt x="10381" y="4320"/>
                  <a:pt x="11081" y="4554"/>
                  <a:pt x="11782" y="4816"/>
                </a:cubicBezTo>
                <a:lnTo>
                  <a:pt x="8280" y="7326"/>
                </a:lnTo>
                <a:cubicBezTo>
                  <a:pt x="8111" y="7423"/>
                  <a:pt x="8241" y="7618"/>
                  <a:pt x="8389" y="7618"/>
                </a:cubicBezTo>
                <a:cubicBezTo>
                  <a:pt x="8421" y="7618"/>
                  <a:pt x="8453" y="7609"/>
                  <a:pt x="8484" y="7589"/>
                </a:cubicBezTo>
                <a:lnTo>
                  <a:pt x="12161" y="4962"/>
                </a:lnTo>
                <a:lnTo>
                  <a:pt x="12599" y="5108"/>
                </a:lnTo>
                <a:cubicBezTo>
                  <a:pt x="13241" y="5342"/>
                  <a:pt x="13883" y="5604"/>
                  <a:pt x="14554" y="5838"/>
                </a:cubicBezTo>
                <a:cubicBezTo>
                  <a:pt x="13650" y="6567"/>
                  <a:pt x="12657" y="7239"/>
                  <a:pt x="11636" y="7793"/>
                </a:cubicBezTo>
                <a:cubicBezTo>
                  <a:pt x="11432" y="7881"/>
                  <a:pt x="9564" y="8552"/>
                  <a:pt x="10352" y="8961"/>
                </a:cubicBezTo>
                <a:cubicBezTo>
                  <a:pt x="10376" y="8973"/>
                  <a:pt x="10401" y="8978"/>
                  <a:pt x="10425" y="8978"/>
                </a:cubicBezTo>
                <a:cubicBezTo>
                  <a:pt x="10575" y="8978"/>
                  <a:pt x="10705" y="8772"/>
                  <a:pt x="10559" y="8671"/>
                </a:cubicBezTo>
                <a:lnTo>
                  <a:pt x="10559" y="8671"/>
                </a:lnTo>
                <a:cubicBezTo>
                  <a:pt x="10567" y="8675"/>
                  <a:pt x="10578" y="8678"/>
                  <a:pt x="10591" y="8678"/>
                </a:cubicBezTo>
                <a:cubicBezTo>
                  <a:pt x="10795" y="8678"/>
                  <a:pt x="11590" y="8167"/>
                  <a:pt x="11753" y="8085"/>
                </a:cubicBezTo>
                <a:cubicBezTo>
                  <a:pt x="12161" y="7881"/>
                  <a:pt x="12541" y="7677"/>
                  <a:pt x="12891" y="7443"/>
                </a:cubicBezTo>
                <a:cubicBezTo>
                  <a:pt x="13621" y="7005"/>
                  <a:pt x="14292" y="6509"/>
                  <a:pt x="14934" y="5955"/>
                </a:cubicBezTo>
                <a:cubicBezTo>
                  <a:pt x="15664" y="6217"/>
                  <a:pt x="16422" y="6451"/>
                  <a:pt x="17181" y="6655"/>
                </a:cubicBezTo>
                <a:cubicBezTo>
                  <a:pt x="15780" y="8143"/>
                  <a:pt x="13766" y="8873"/>
                  <a:pt x="12190" y="10157"/>
                </a:cubicBezTo>
                <a:lnTo>
                  <a:pt x="12161" y="10186"/>
                </a:lnTo>
                <a:lnTo>
                  <a:pt x="12015" y="10332"/>
                </a:lnTo>
                <a:cubicBezTo>
                  <a:pt x="11876" y="10448"/>
                  <a:pt x="11995" y="10638"/>
                  <a:pt x="12123" y="10638"/>
                </a:cubicBezTo>
                <a:cubicBezTo>
                  <a:pt x="12156" y="10638"/>
                  <a:pt x="12190" y="10625"/>
                  <a:pt x="12220" y="10595"/>
                </a:cubicBezTo>
                <a:cubicBezTo>
                  <a:pt x="13883" y="9136"/>
                  <a:pt x="16072" y="8406"/>
                  <a:pt x="17561" y="6772"/>
                </a:cubicBezTo>
                <a:cubicBezTo>
                  <a:pt x="18144" y="6918"/>
                  <a:pt x="18757" y="7093"/>
                  <a:pt x="19341" y="7210"/>
                </a:cubicBezTo>
                <a:cubicBezTo>
                  <a:pt x="17911" y="8815"/>
                  <a:pt x="16072" y="10011"/>
                  <a:pt x="14321" y="11237"/>
                </a:cubicBezTo>
                <a:cubicBezTo>
                  <a:pt x="14177" y="11333"/>
                  <a:pt x="14310" y="11529"/>
                  <a:pt x="14460" y="11529"/>
                </a:cubicBezTo>
                <a:cubicBezTo>
                  <a:pt x="14491" y="11529"/>
                  <a:pt x="14524" y="11520"/>
                  <a:pt x="14554" y="11500"/>
                </a:cubicBezTo>
                <a:cubicBezTo>
                  <a:pt x="16364" y="10216"/>
                  <a:pt x="18261" y="8961"/>
                  <a:pt x="19720" y="7297"/>
                </a:cubicBezTo>
                <a:cubicBezTo>
                  <a:pt x="20421" y="7443"/>
                  <a:pt x="21121" y="7589"/>
                  <a:pt x="21792" y="7706"/>
                </a:cubicBezTo>
                <a:cubicBezTo>
                  <a:pt x="21442" y="8143"/>
                  <a:pt x="21034" y="8552"/>
                  <a:pt x="20596" y="8902"/>
                </a:cubicBezTo>
                <a:cubicBezTo>
                  <a:pt x="20070" y="9253"/>
                  <a:pt x="19487" y="9574"/>
                  <a:pt x="18961" y="9953"/>
                </a:cubicBezTo>
                <a:cubicBezTo>
                  <a:pt x="18494" y="10274"/>
                  <a:pt x="18057" y="10653"/>
                  <a:pt x="17677" y="11091"/>
                </a:cubicBezTo>
                <a:cubicBezTo>
                  <a:pt x="17181" y="11617"/>
                  <a:pt x="16831" y="12463"/>
                  <a:pt x="16101" y="12726"/>
                </a:cubicBezTo>
                <a:cubicBezTo>
                  <a:pt x="15921" y="12777"/>
                  <a:pt x="16013" y="13032"/>
                  <a:pt x="16177" y="13032"/>
                </a:cubicBezTo>
                <a:cubicBezTo>
                  <a:pt x="16200" y="13032"/>
                  <a:pt x="16223" y="13028"/>
                  <a:pt x="16247" y="13017"/>
                </a:cubicBezTo>
                <a:cubicBezTo>
                  <a:pt x="16831" y="12813"/>
                  <a:pt x="17123" y="12346"/>
                  <a:pt x="17473" y="11850"/>
                </a:cubicBezTo>
                <a:cubicBezTo>
                  <a:pt x="17940" y="11208"/>
                  <a:pt x="18524" y="10653"/>
                  <a:pt x="19195" y="10216"/>
                </a:cubicBezTo>
                <a:cubicBezTo>
                  <a:pt x="19749" y="9807"/>
                  <a:pt x="20362" y="9515"/>
                  <a:pt x="20888" y="9077"/>
                </a:cubicBezTo>
                <a:cubicBezTo>
                  <a:pt x="21384" y="8698"/>
                  <a:pt x="21822" y="8260"/>
                  <a:pt x="22201" y="7793"/>
                </a:cubicBezTo>
                <a:cubicBezTo>
                  <a:pt x="22814" y="7881"/>
                  <a:pt x="23456" y="7968"/>
                  <a:pt x="24069" y="8056"/>
                </a:cubicBezTo>
                <a:cubicBezTo>
                  <a:pt x="24077" y="8057"/>
                  <a:pt x="24085" y="8058"/>
                  <a:pt x="24093" y="8058"/>
                </a:cubicBezTo>
                <a:cubicBezTo>
                  <a:pt x="24275" y="8058"/>
                  <a:pt x="24294" y="7734"/>
                  <a:pt x="24098" y="7706"/>
                </a:cubicBezTo>
                <a:cubicBezTo>
                  <a:pt x="23660" y="7677"/>
                  <a:pt x="23222" y="7618"/>
                  <a:pt x="22814" y="7531"/>
                </a:cubicBezTo>
                <a:cubicBezTo>
                  <a:pt x="21501" y="5517"/>
                  <a:pt x="20158" y="3532"/>
                  <a:pt x="18786" y="1548"/>
                </a:cubicBezTo>
                <a:cubicBezTo>
                  <a:pt x="18754" y="1491"/>
                  <a:pt x="18711" y="1468"/>
                  <a:pt x="18667" y="1468"/>
                </a:cubicBezTo>
                <a:cubicBezTo>
                  <a:pt x="18553" y="1468"/>
                  <a:pt x="18439" y="1625"/>
                  <a:pt x="18524" y="1752"/>
                </a:cubicBezTo>
                <a:cubicBezTo>
                  <a:pt x="19749" y="3561"/>
                  <a:pt x="20975" y="5400"/>
                  <a:pt x="22201" y="7239"/>
                </a:cubicBezTo>
                <a:cubicBezTo>
                  <a:pt x="22172" y="7239"/>
                  <a:pt x="22143" y="7268"/>
                  <a:pt x="22113" y="7297"/>
                </a:cubicBezTo>
                <a:lnTo>
                  <a:pt x="22026" y="7414"/>
                </a:lnTo>
                <a:cubicBezTo>
                  <a:pt x="21530" y="7326"/>
                  <a:pt x="21004" y="7210"/>
                  <a:pt x="20479" y="7093"/>
                </a:cubicBezTo>
                <a:cubicBezTo>
                  <a:pt x="19691" y="5838"/>
                  <a:pt x="18903" y="4583"/>
                  <a:pt x="18115" y="3328"/>
                </a:cubicBezTo>
                <a:cubicBezTo>
                  <a:pt x="17706" y="2686"/>
                  <a:pt x="17298" y="2044"/>
                  <a:pt x="16889" y="1402"/>
                </a:cubicBezTo>
                <a:lnTo>
                  <a:pt x="16276" y="439"/>
                </a:lnTo>
                <a:cubicBezTo>
                  <a:pt x="16160" y="263"/>
                  <a:pt x="16101" y="59"/>
                  <a:pt x="15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7293825" y="-288600"/>
            <a:ext cx="2185669" cy="5514811"/>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1106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22"/>
        <p:cNvGrpSpPr/>
        <p:nvPr/>
      </p:nvGrpSpPr>
      <p:grpSpPr>
        <a:xfrm>
          <a:off x="0" y="0"/>
          <a:ext cx="0" cy="0"/>
          <a:chOff x="0" y="0"/>
          <a:chExt cx="0" cy="0"/>
        </a:xfrm>
      </p:grpSpPr>
      <p:sp>
        <p:nvSpPr>
          <p:cNvPr id="223" name="Google Shape;223;p9"/>
          <p:cNvSpPr txBox="1">
            <a:spLocks noGrp="1"/>
          </p:cNvSpPr>
          <p:nvPr>
            <p:ph type="title"/>
          </p:nvPr>
        </p:nvSpPr>
        <p:spPr>
          <a:xfrm>
            <a:off x="1088200" y="1213050"/>
            <a:ext cx="3597600" cy="1482300"/>
          </a:xfrm>
          <a:prstGeom prst="rect">
            <a:avLst/>
          </a:prstGeom>
        </p:spPr>
        <p:txBody>
          <a:bodyPr spcFirstLastPara="1" wrap="square" lIns="91425" tIns="91425" rIns="91425" bIns="91425" anchor="t" anchorCtr="0">
            <a:noAutofit/>
          </a:bodyPr>
          <a:lstStyle>
            <a:lvl1pPr lvl="0" algn="r">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24" name="Google Shape;224;p9"/>
          <p:cNvSpPr txBox="1">
            <a:spLocks noGrp="1"/>
          </p:cNvSpPr>
          <p:nvPr>
            <p:ph type="subTitle" idx="1"/>
          </p:nvPr>
        </p:nvSpPr>
        <p:spPr>
          <a:xfrm>
            <a:off x="1088200" y="2695350"/>
            <a:ext cx="3597600" cy="12351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25" name="Google Shape;225;p9"/>
          <p:cNvSpPr/>
          <p:nvPr/>
        </p:nvSpPr>
        <p:spPr>
          <a:xfrm rot="5400000">
            <a:off x="44982" y="-376819"/>
            <a:ext cx="1320906" cy="1476955"/>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 name="Google Shape;226;p9"/>
          <p:cNvGrpSpPr/>
          <p:nvPr/>
        </p:nvGrpSpPr>
        <p:grpSpPr>
          <a:xfrm rot="5400000" flipH="1">
            <a:off x="-719246" y="270418"/>
            <a:ext cx="1732599" cy="946480"/>
            <a:chOff x="6928067" y="2555588"/>
            <a:chExt cx="1830919" cy="1000190"/>
          </a:xfrm>
        </p:grpSpPr>
        <p:sp>
          <p:nvSpPr>
            <p:cNvPr id="227" name="Google Shape;227;p9"/>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 name="Google Shape;228;p9"/>
            <p:cNvGrpSpPr/>
            <p:nvPr/>
          </p:nvGrpSpPr>
          <p:grpSpPr>
            <a:xfrm>
              <a:off x="7124316" y="2726160"/>
              <a:ext cx="1447758" cy="751473"/>
              <a:chOff x="7124316" y="2726160"/>
              <a:chExt cx="1447758" cy="751473"/>
            </a:xfrm>
          </p:grpSpPr>
          <p:sp>
            <p:nvSpPr>
              <p:cNvPr id="229" name="Google Shape;229;p9"/>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8" name="Google Shape;238;p9"/>
          <p:cNvSpPr/>
          <p:nvPr/>
        </p:nvSpPr>
        <p:spPr>
          <a:xfrm rot="1800068" flipH="1">
            <a:off x="-403271" y="-83425"/>
            <a:ext cx="1760234" cy="863126"/>
          </a:xfrm>
          <a:custGeom>
            <a:avLst/>
            <a:gdLst/>
            <a:ahLst/>
            <a:cxnLst/>
            <a:rect l="l" t="t" r="r" b="b"/>
            <a:pathLst>
              <a:path w="24295" h="13033" extrusionOk="0">
                <a:moveTo>
                  <a:pt x="15897" y="1"/>
                </a:moveTo>
                <a:cubicBezTo>
                  <a:pt x="15839" y="1"/>
                  <a:pt x="15751" y="30"/>
                  <a:pt x="15722" y="88"/>
                </a:cubicBezTo>
                <a:cubicBezTo>
                  <a:pt x="15664" y="147"/>
                  <a:pt x="15634" y="205"/>
                  <a:pt x="15664" y="293"/>
                </a:cubicBezTo>
                <a:cubicBezTo>
                  <a:pt x="15664" y="351"/>
                  <a:pt x="15722" y="409"/>
                  <a:pt x="15809" y="439"/>
                </a:cubicBezTo>
                <a:lnTo>
                  <a:pt x="15926" y="439"/>
                </a:lnTo>
                <a:cubicBezTo>
                  <a:pt x="16043" y="614"/>
                  <a:pt x="16160" y="818"/>
                  <a:pt x="16276" y="1051"/>
                </a:cubicBezTo>
                <a:cubicBezTo>
                  <a:pt x="16452" y="1314"/>
                  <a:pt x="16656" y="1606"/>
                  <a:pt x="16831" y="1898"/>
                </a:cubicBezTo>
                <a:cubicBezTo>
                  <a:pt x="17181" y="2482"/>
                  <a:pt x="17561" y="3065"/>
                  <a:pt x="17911" y="3649"/>
                </a:cubicBezTo>
                <a:cubicBezTo>
                  <a:pt x="18582" y="4670"/>
                  <a:pt x="19224" y="5692"/>
                  <a:pt x="19866" y="6743"/>
                </a:cubicBezTo>
                <a:cubicBezTo>
                  <a:pt x="19808" y="6743"/>
                  <a:pt x="19749" y="6743"/>
                  <a:pt x="19720" y="6801"/>
                </a:cubicBezTo>
                <a:lnTo>
                  <a:pt x="19633" y="6918"/>
                </a:lnTo>
                <a:cubicBezTo>
                  <a:pt x="19078" y="6772"/>
                  <a:pt x="18524" y="6626"/>
                  <a:pt x="17969" y="6480"/>
                </a:cubicBezTo>
                <a:cubicBezTo>
                  <a:pt x="17969" y="6451"/>
                  <a:pt x="17969" y="6422"/>
                  <a:pt x="17940" y="6392"/>
                </a:cubicBezTo>
                <a:lnTo>
                  <a:pt x="17882" y="6334"/>
                </a:lnTo>
                <a:cubicBezTo>
                  <a:pt x="17882" y="6246"/>
                  <a:pt x="17852" y="6188"/>
                  <a:pt x="17765" y="6159"/>
                </a:cubicBezTo>
                <a:cubicBezTo>
                  <a:pt x="16452" y="4349"/>
                  <a:pt x="15226" y="2452"/>
                  <a:pt x="14146" y="497"/>
                </a:cubicBezTo>
                <a:cubicBezTo>
                  <a:pt x="14116" y="428"/>
                  <a:pt x="14059" y="399"/>
                  <a:pt x="14001" y="399"/>
                </a:cubicBezTo>
                <a:cubicBezTo>
                  <a:pt x="13887" y="399"/>
                  <a:pt x="13767" y="508"/>
                  <a:pt x="13825" y="643"/>
                </a:cubicBezTo>
                <a:cubicBezTo>
                  <a:pt x="14934" y="2598"/>
                  <a:pt x="16160" y="4524"/>
                  <a:pt x="17473" y="6334"/>
                </a:cubicBezTo>
                <a:cubicBezTo>
                  <a:pt x="16802" y="6130"/>
                  <a:pt x="16101" y="5925"/>
                  <a:pt x="15430" y="5692"/>
                </a:cubicBezTo>
                <a:cubicBezTo>
                  <a:pt x="15430" y="5663"/>
                  <a:pt x="15430" y="5604"/>
                  <a:pt x="15401" y="5546"/>
                </a:cubicBezTo>
                <a:cubicBezTo>
                  <a:pt x="14233" y="3853"/>
                  <a:pt x="13008" y="2160"/>
                  <a:pt x="11782" y="497"/>
                </a:cubicBezTo>
                <a:cubicBezTo>
                  <a:pt x="11753" y="453"/>
                  <a:pt x="11714" y="435"/>
                  <a:pt x="11675" y="435"/>
                </a:cubicBezTo>
                <a:cubicBezTo>
                  <a:pt x="11558" y="435"/>
                  <a:pt x="11432" y="599"/>
                  <a:pt x="11519" y="730"/>
                </a:cubicBezTo>
                <a:cubicBezTo>
                  <a:pt x="12687" y="2306"/>
                  <a:pt x="13825" y="3882"/>
                  <a:pt x="14963" y="5517"/>
                </a:cubicBezTo>
                <a:lnTo>
                  <a:pt x="14905" y="5546"/>
                </a:lnTo>
                <a:cubicBezTo>
                  <a:pt x="14088" y="5254"/>
                  <a:pt x="13270" y="4962"/>
                  <a:pt x="12453" y="4641"/>
                </a:cubicBezTo>
                <a:cubicBezTo>
                  <a:pt x="12453" y="4612"/>
                  <a:pt x="12424" y="4554"/>
                  <a:pt x="12366" y="4554"/>
                </a:cubicBezTo>
                <a:cubicBezTo>
                  <a:pt x="12395" y="4495"/>
                  <a:pt x="12366" y="4466"/>
                  <a:pt x="12336" y="4437"/>
                </a:cubicBezTo>
                <a:lnTo>
                  <a:pt x="8922" y="293"/>
                </a:lnTo>
                <a:cubicBezTo>
                  <a:pt x="8883" y="246"/>
                  <a:pt x="8836" y="226"/>
                  <a:pt x="8790" y="226"/>
                </a:cubicBezTo>
                <a:cubicBezTo>
                  <a:pt x="8665" y="226"/>
                  <a:pt x="8552" y="376"/>
                  <a:pt x="8659" y="526"/>
                </a:cubicBezTo>
                <a:lnTo>
                  <a:pt x="11899" y="4466"/>
                </a:lnTo>
                <a:cubicBezTo>
                  <a:pt x="11227" y="4233"/>
                  <a:pt x="10556" y="3999"/>
                  <a:pt x="9885" y="3824"/>
                </a:cubicBezTo>
                <a:lnTo>
                  <a:pt x="9856" y="3795"/>
                </a:lnTo>
                <a:cubicBezTo>
                  <a:pt x="8834" y="2686"/>
                  <a:pt x="7842" y="1518"/>
                  <a:pt x="6850" y="351"/>
                </a:cubicBezTo>
                <a:cubicBezTo>
                  <a:pt x="6813" y="314"/>
                  <a:pt x="6768" y="298"/>
                  <a:pt x="6724" y="298"/>
                </a:cubicBezTo>
                <a:cubicBezTo>
                  <a:pt x="6628" y="298"/>
                  <a:pt x="6538" y="377"/>
                  <a:pt x="6558" y="497"/>
                </a:cubicBezTo>
                <a:lnTo>
                  <a:pt x="6558" y="760"/>
                </a:lnTo>
                <a:cubicBezTo>
                  <a:pt x="6558" y="849"/>
                  <a:pt x="6612" y="884"/>
                  <a:pt x="6682" y="884"/>
                </a:cubicBezTo>
                <a:cubicBezTo>
                  <a:pt x="6726" y="884"/>
                  <a:pt x="6775" y="870"/>
                  <a:pt x="6820" y="847"/>
                </a:cubicBezTo>
                <a:cubicBezTo>
                  <a:pt x="7608" y="1810"/>
                  <a:pt x="8426" y="2744"/>
                  <a:pt x="9243" y="3649"/>
                </a:cubicBezTo>
                <a:cubicBezTo>
                  <a:pt x="8396" y="3415"/>
                  <a:pt x="7550" y="3240"/>
                  <a:pt x="6704" y="3094"/>
                </a:cubicBezTo>
                <a:lnTo>
                  <a:pt x="6324" y="3065"/>
                </a:lnTo>
                <a:cubicBezTo>
                  <a:pt x="5799" y="2336"/>
                  <a:pt x="5186" y="1694"/>
                  <a:pt x="4515" y="1110"/>
                </a:cubicBezTo>
                <a:cubicBezTo>
                  <a:pt x="4487" y="1082"/>
                  <a:pt x="4457" y="1070"/>
                  <a:pt x="4428" y="1070"/>
                </a:cubicBezTo>
                <a:cubicBezTo>
                  <a:pt x="4305" y="1070"/>
                  <a:pt x="4198" y="1284"/>
                  <a:pt x="4340" y="1402"/>
                </a:cubicBezTo>
                <a:cubicBezTo>
                  <a:pt x="4865" y="1869"/>
                  <a:pt x="5361" y="2423"/>
                  <a:pt x="5828" y="2978"/>
                </a:cubicBezTo>
                <a:cubicBezTo>
                  <a:pt x="5186" y="2890"/>
                  <a:pt x="4573" y="2803"/>
                  <a:pt x="3931" y="2744"/>
                </a:cubicBezTo>
                <a:cubicBezTo>
                  <a:pt x="3668" y="2394"/>
                  <a:pt x="3406" y="2102"/>
                  <a:pt x="3085" y="1839"/>
                </a:cubicBezTo>
                <a:cubicBezTo>
                  <a:pt x="3049" y="1809"/>
                  <a:pt x="3013" y="1797"/>
                  <a:pt x="2979" y="1797"/>
                </a:cubicBezTo>
                <a:cubicBezTo>
                  <a:pt x="2851" y="1797"/>
                  <a:pt x="2764" y="1986"/>
                  <a:pt x="2880" y="2102"/>
                </a:cubicBezTo>
                <a:cubicBezTo>
                  <a:pt x="3085" y="2277"/>
                  <a:pt x="3260" y="2482"/>
                  <a:pt x="3435" y="2686"/>
                </a:cubicBezTo>
                <a:lnTo>
                  <a:pt x="254" y="2306"/>
                </a:lnTo>
                <a:cubicBezTo>
                  <a:pt x="244" y="2305"/>
                  <a:pt x="235" y="2305"/>
                  <a:pt x="227" y="2305"/>
                </a:cubicBezTo>
                <a:cubicBezTo>
                  <a:pt x="18" y="2305"/>
                  <a:pt x="0" y="2629"/>
                  <a:pt x="225" y="2657"/>
                </a:cubicBezTo>
                <a:cubicBezTo>
                  <a:pt x="1392" y="2803"/>
                  <a:pt x="2559" y="2919"/>
                  <a:pt x="3727" y="3065"/>
                </a:cubicBezTo>
                <a:cubicBezTo>
                  <a:pt x="3756" y="3094"/>
                  <a:pt x="3785" y="3124"/>
                  <a:pt x="3814" y="3153"/>
                </a:cubicBezTo>
                <a:lnTo>
                  <a:pt x="2063" y="4203"/>
                </a:lnTo>
                <a:cubicBezTo>
                  <a:pt x="1914" y="4303"/>
                  <a:pt x="1998" y="4550"/>
                  <a:pt x="2133" y="4550"/>
                </a:cubicBezTo>
                <a:cubicBezTo>
                  <a:pt x="2157" y="4550"/>
                  <a:pt x="2183" y="4542"/>
                  <a:pt x="2209" y="4524"/>
                </a:cubicBezTo>
                <a:lnTo>
                  <a:pt x="4252" y="3299"/>
                </a:lnTo>
                <a:cubicBezTo>
                  <a:pt x="4310" y="3270"/>
                  <a:pt x="4340" y="3182"/>
                  <a:pt x="4340" y="3124"/>
                </a:cubicBezTo>
                <a:cubicBezTo>
                  <a:pt x="4836" y="3182"/>
                  <a:pt x="5303" y="3240"/>
                  <a:pt x="5799" y="3328"/>
                </a:cubicBezTo>
                <a:lnTo>
                  <a:pt x="3902" y="5079"/>
                </a:lnTo>
                <a:cubicBezTo>
                  <a:pt x="3786" y="5195"/>
                  <a:pt x="3891" y="5384"/>
                  <a:pt x="4027" y="5384"/>
                </a:cubicBezTo>
                <a:cubicBezTo>
                  <a:pt x="4062" y="5384"/>
                  <a:pt x="4099" y="5372"/>
                  <a:pt x="4135" y="5342"/>
                </a:cubicBezTo>
                <a:lnTo>
                  <a:pt x="6178" y="3445"/>
                </a:lnTo>
                <a:cubicBezTo>
                  <a:pt x="6202" y="3457"/>
                  <a:pt x="6232" y="3464"/>
                  <a:pt x="6262" y="3464"/>
                </a:cubicBezTo>
                <a:cubicBezTo>
                  <a:pt x="6304" y="3464"/>
                  <a:pt x="6348" y="3450"/>
                  <a:pt x="6383" y="3415"/>
                </a:cubicBezTo>
                <a:lnTo>
                  <a:pt x="6674" y="3445"/>
                </a:lnTo>
                <a:cubicBezTo>
                  <a:pt x="7521" y="3591"/>
                  <a:pt x="8367" y="3766"/>
                  <a:pt x="9214" y="3999"/>
                </a:cubicBezTo>
                <a:cubicBezTo>
                  <a:pt x="8075" y="4729"/>
                  <a:pt x="6908" y="5429"/>
                  <a:pt x="5711" y="6100"/>
                </a:cubicBezTo>
                <a:cubicBezTo>
                  <a:pt x="5538" y="6175"/>
                  <a:pt x="5617" y="6418"/>
                  <a:pt x="5770" y="6418"/>
                </a:cubicBezTo>
                <a:cubicBezTo>
                  <a:pt x="5797" y="6418"/>
                  <a:pt x="5826" y="6410"/>
                  <a:pt x="5857" y="6392"/>
                </a:cubicBezTo>
                <a:cubicBezTo>
                  <a:pt x="7141" y="5663"/>
                  <a:pt x="8426" y="4904"/>
                  <a:pt x="9651" y="4116"/>
                </a:cubicBezTo>
                <a:cubicBezTo>
                  <a:pt x="10381" y="4320"/>
                  <a:pt x="11081" y="4554"/>
                  <a:pt x="11782" y="4816"/>
                </a:cubicBezTo>
                <a:lnTo>
                  <a:pt x="8280" y="7326"/>
                </a:lnTo>
                <a:cubicBezTo>
                  <a:pt x="8111" y="7423"/>
                  <a:pt x="8241" y="7618"/>
                  <a:pt x="8389" y="7618"/>
                </a:cubicBezTo>
                <a:cubicBezTo>
                  <a:pt x="8421" y="7618"/>
                  <a:pt x="8453" y="7609"/>
                  <a:pt x="8484" y="7589"/>
                </a:cubicBezTo>
                <a:lnTo>
                  <a:pt x="12161" y="4962"/>
                </a:lnTo>
                <a:lnTo>
                  <a:pt x="12599" y="5108"/>
                </a:lnTo>
                <a:cubicBezTo>
                  <a:pt x="13241" y="5342"/>
                  <a:pt x="13883" y="5604"/>
                  <a:pt x="14554" y="5838"/>
                </a:cubicBezTo>
                <a:cubicBezTo>
                  <a:pt x="13650" y="6567"/>
                  <a:pt x="12657" y="7239"/>
                  <a:pt x="11636" y="7793"/>
                </a:cubicBezTo>
                <a:cubicBezTo>
                  <a:pt x="11432" y="7881"/>
                  <a:pt x="9564" y="8552"/>
                  <a:pt x="10352" y="8961"/>
                </a:cubicBezTo>
                <a:cubicBezTo>
                  <a:pt x="10376" y="8973"/>
                  <a:pt x="10401" y="8978"/>
                  <a:pt x="10425" y="8978"/>
                </a:cubicBezTo>
                <a:cubicBezTo>
                  <a:pt x="10575" y="8978"/>
                  <a:pt x="10705" y="8772"/>
                  <a:pt x="10559" y="8671"/>
                </a:cubicBezTo>
                <a:lnTo>
                  <a:pt x="10559" y="8671"/>
                </a:lnTo>
                <a:cubicBezTo>
                  <a:pt x="10567" y="8675"/>
                  <a:pt x="10578" y="8678"/>
                  <a:pt x="10591" y="8678"/>
                </a:cubicBezTo>
                <a:cubicBezTo>
                  <a:pt x="10795" y="8678"/>
                  <a:pt x="11590" y="8167"/>
                  <a:pt x="11753" y="8085"/>
                </a:cubicBezTo>
                <a:cubicBezTo>
                  <a:pt x="12161" y="7881"/>
                  <a:pt x="12541" y="7677"/>
                  <a:pt x="12891" y="7443"/>
                </a:cubicBezTo>
                <a:cubicBezTo>
                  <a:pt x="13621" y="7005"/>
                  <a:pt x="14292" y="6509"/>
                  <a:pt x="14934" y="5955"/>
                </a:cubicBezTo>
                <a:cubicBezTo>
                  <a:pt x="15664" y="6217"/>
                  <a:pt x="16422" y="6451"/>
                  <a:pt x="17181" y="6655"/>
                </a:cubicBezTo>
                <a:cubicBezTo>
                  <a:pt x="15780" y="8143"/>
                  <a:pt x="13766" y="8873"/>
                  <a:pt x="12190" y="10157"/>
                </a:cubicBezTo>
                <a:lnTo>
                  <a:pt x="12161" y="10186"/>
                </a:lnTo>
                <a:lnTo>
                  <a:pt x="12015" y="10332"/>
                </a:lnTo>
                <a:cubicBezTo>
                  <a:pt x="11876" y="10448"/>
                  <a:pt x="11995" y="10638"/>
                  <a:pt x="12123" y="10638"/>
                </a:cubicBezTo>
                <a:cubicBezTo>
                  <a:pt x="12156" y="10638"/>
                  <a:pt x="12190" y="10625"/>
                  <a:pt x="12220" y="10595"/>
                </a:cubicBezTo>
                <a:cubicBezTo>
                  <a:pt x="13883" y="9136"/>
                  <a:pt x="16072" y="8406"/>
                  <a:pt x="17561" y="6772"/>
                </a:cubicBezTo>
                <a:cubicBezTo>
                  <a:pt x="18144" y="6918"/>
                  <a:pt x="18757" y="7093"/>
                  <a:pt x="19341" y="7210"/>
                </a:cubicBezTo>
                <a:cubicBezTo>
                  <a:pt x="17911" y="8815"/>
                  <a:pt x="16072" y="10011"/>
                  <a:pt x="14321" y="11237"/>
                </a:cubicBezTo>
                <a:cubicBezTo>
                  <a:pt x="14177" y="11333"/>
                  <a:pt x="14310" y="11529"/>
                  <a:pt x="14460" y="11529"/>
                </a:cubicBezTo>
                <a:cubicBezTo>
                  <a:pt x="14491" y="11529"/>
                  <a:pt x="14524" y="11520"/>
                  <a:pt x="14554" y="11500"/>
                </a:cubicBezTo>
                <a:cubicBezTo>
                  <a:pt x="16364" y="10216"/>
                  <a:pt x="18261" y="8961"/>
                  <a:pt x="19720" y="7297"/>
                </a:cubicBezTo>
                <a:cubicBezTo>
                  <a:pt x="20421" y="7443"/>
                  <a:pt x="21121" y="7589"/>
                  <a:pt x="21792" y="7706"/>
                </a:cubicBezTo>
                <a:cubicBezTo>
                  <a:pt x="21442" y="8143"/>
                  <a:pt x="21034" y="8552"/>
                  <a:pt x="20596" y="8902"/>
                </a:cubicBezTo>
                <a:cubicBezTo>
                  <a:pt x="20070" y="9253"/>
                  <a:pt x="19487" y="9574"/>
                  <a:pt x="18961" y="9953"/>
                </a:cubicBezTo>
                <a:cubicBezTo>
                  <a:pt x="18494" y="10274"/>
                  <a:pt x="18057" y="10653"/>
                  <a:pt x="17677" y="11091"/>
                </a:cubicBezTo>
                <a:cubicBezTo>
                  <a:pt x="17181" y="11617"/>
                  <a:pt x="16831" y="12463"/>
                  <a:pt x="16101" y="12726"/>
                </a:cubicBezTo>
                <a:cubicBezTo>
                  <a:pt x="15921" y="12777"/>
                  <a:pt x="16013" y="13032"/>
                  <a:pt x="16177" y="13032"/>
                </a:cubicBezTo>
                <a:cubicBezTo>
                  <a:pt x="16200" y="13032"/>
                  <a:pt x="16223" y="13028"/>
                  <a:pt x="16247" y="13017"/>
                </a:cubicBezTo>
                <a:cubicBezTo>
                  <a:pt x="16831" y="12813"/>
                  <a:pt x="17123" y="12346"/>
                  <a:pt x="17473" y="11850"/>
                </a:cubicBezTo>
                <a:cubicBezTo>
                  <a:pt x="17940" y="11208"/>
                  <a:pt x="18524" y="10653"/>
                  <a:pt x="19195" y="10216"/>
                </a:cubicBezTo>
                <a:cubicBezTo>
                  <a:pt x="19749" y="9807"/>
                  <a:pt x="20362" y="9515"/>
                  <a:pt x="20888" y="9077"/>
                </a:cubicBezTo>
                <a:cubicBezTo>
                  <a:pt x="21384" y="8698"/>
                  <a:pt x="21822" y="8260"/>
                  <a:pt x="22201" y="7793"/>
                </a:cubicBezTo>
                <a:cubicBezTo>
                  <a:pt x="22814" y="7881"/>
                  <a:pt x="23456" y="7968"/>
                  <a:pt x="24069" y="8056"/>
                </a:cubicBezTo>
                <a:cubicBezTo>
                  <a:pt x="24077" y="8057"/>
                  <a:pt x="24085" y="8058"/>
                  <a:pt x="24093" y="8058"/>
                </a:cubicBezTo>
                <a:cubicBezTo>
                  <a:pt x="24275" y="8058"/>
                  <a:pt x="24294" y="7734"/>
                  <a:pt x="24098" y="7706"/>
                </a:cubicBezTo>
                <a:cubicBezTo>
                  <a:pt x="23660" y="7677"/>
                  <a:pt x="23222" y="7618"/>
                  <a:pt x="22814" y="7531"/>
                </a:cubicBezTo>
                <a:cubicBezTo>
                  <a:pt x="21501" y="5517"/>
                  <a:pt x="20158" y="3532"/>
                  <a:pt x="18786" y="1548"/>
                </a:cubicBezTo>
                <a:cubicBezTo>
                  <a:pt x="18754" y="1491"/>
                  <a:pt x="18711" y="1468"/>
                  <a:pt x="18667" y="1468"/>
                </a:cubicBezTo>
                <a:cubicBezTo>
                  <a:pt x="18553" y="1468"/>
                  <a:pt x="18439" y="1625"/>
                  <a:pt x="18524" y="1752"/>
                </a:cubicBezTo>
                <a:cubicBezTo>
                  <a:pt x="19749" y="3561"/>
                  <a:pt x="20975" y="5400"/>
                  <a:pt x="22201" y="7239"/>
                </a:cubicBezTo>
                <a:cubicBezTo>
                  <a:pt x="22172" y="7239"/>
                  <a:pt x="22143" y="7268"/>
                  <a:pt x="22113" y="7297"/>
                </a:cubicBezTo>
                <a:lnTo>
                  <a:pt x="22026" y="7414"/>
                </a:lnTo>
                <a:cubicBezTo>
                  <a:pt x="21530" y="7326"/>
                  <a:pt x="21004" y="7210"/>
                  <a:pt x="20479" y="7093"/>
                </a:cubicBezTo>
                <a:cubicBezTo>
                  <a:pt x="19691" y="5838"/>
                  <a:pt x="18903" y="4583"/>
                  <a:pt x="18115" y="3328"/>
                </a:cubicBezTo>
                <a:cubicBezTo>
                  <a:pt x="17706" y="2686"/>
                  <a:pt x="17298" y="2044"/>
                  <a:pt x="16889" y="1402"/>
                </a:cubicBezTo>
                <a:lnTo>
                  <a:pt x="16276" y="439"/>
                </a:lnTo>
                <a:cubicBezTo>
                  <a:pt x="16160" y="263"/>
                  <a:pt x="16101" y="59"/>
                  <a:pt x="15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 name="Google Shape;239;p9"/>
          <p:cNvGrpSpPr/>
          <p:nvPr/>
        </p:nvGrpSpPr>
        <p:grpSpPr>
          <a:xfrm>
            <a:off x="132727" y="4122850"/>
            <a:ext cx="1161195" cy="734388"/>
            <a:chOff x="5161625" y="732525"/>
            <a:chExt cx="456050" cy="288425"/>
          </a:xfrm>
        </p:grpSpPr>
        <p:sp>
          <p:nvSpPr>
            <p:cNvPr id="240" name="Google Shape;240;p9"/>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249;p9"/>
          <p:cNvSpPr/>
          <p:nvPr/>
        </p:nvSpPr>
        <p:spPr>
          <a:xfrm rot="5400067">
            <a:off x="5515996" y="2207138"/>
            <a:ext cx="4606353" cy="3411954"/>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589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50"/>
        <p:cNvGrpSpPr/>
        <p:nvPr/>
      </p:nvGrpSpPr>
      <p:grpSpPr>
        <a:xfrm>
          <a:off x="0" y="0"/>
          <a:ext cx="0" cy="0"/>
          <a:chOff x="0" y="0"/>
          <a:chExt cx="0" cy="0"/>
        </a:xfrm>
      </p:grpSpPr>
      <p:sp>
        <p:nvSpPr>
          <p:cNvPr id="251" name="Google Shape;251;p10"/>
          <p:cNvSpPr txBox="1">
            <a:spLocks noGrp="1"/>
          </p:cNvSpPr>
          <p:nvPr>
            <p:ph type="title"/>
          </p:nvPr>
        </p:nvSpPr>
        <p:spPr>
          <a:xfrm>
            <a:off x="6376500" y="2556625"/>
            <a:ext cx="2169300" cy="1978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52" name="Google Shape;252;p10"/>
          <p:cNvGrpSpPr/>
          <p:nvPr/>
        </p:nvGrpSpPr>
        <p:grpSpPr>
          <a:xfrm>
            <a:off x="646969" y="2443268"/>
            <a:ext cx="496114" cy="2743789"/>
            <a:chOff x="5379800" y="2555600"/>
            <a:chExt cx="236425" cy="1307500"/>
          </a:xfrm>
        </p:grpSpPr>
        <p:sp>
          <p:nvSpPr>
            <p:cNvPr id="253" name="Google Shape;253;p10"/>
            <p:cNvSpPr/>
            <p:nvPr/>
          </p:nvSpPr>
          <p:spPr>
            <a:xfrm>
              <a:off x="5379800" y="2555600"/>
              <a:ext cx="106550" cy="325250"/>
            </a:xfrm>
            <a:custGeom>
              <a:avLst/>
              <a:gdLst/>
              <a:ahLst/>
              <a:cxnLst/>
              <a:rect l="l" t="t" r="r" b="b"/>
              <a:pathLst>
                <a:path w="4262" h="13010" extrusionOk="0">
                  <a:moveTo>
                    <a:pt x="1646" y="0"/>
                  </a:moveTo>
                  <a:cubicBezTo>
                    <a:pt x="1085" y="0"/>
                    <a:pt x="528" y="322"/>
                    <a:pt x="321" y="956"/>
                  </a:cubicBezTo>
                  <a:cubicBezTo>
                    <a:pt x="88" y="1540"/>
                    <a:pt x="0" y="2182"/>
                    <a:pt x="58" y="2824"/>
                  </a:cubicBezTo>
                  <a:cubicBezTo>
                    <a:pt x="58" y="3554"/>
                    <a:pt x="175" y="4313"/>
                    <a:pt x="350" y="5013"/>
                  </a:cubicBezTo>
                  <a:cubicBezTo>
                    <a:pt x="759" y="6472"/>
                    <a:pt x="1693" y="7727"/>
                    <a:pt x="2452" y="9041"/>
                  </a:cubicBezTo>
                  <a:cubicBezTo>
                    <a:pt x="3152" y="10237"/>
                    <a:pt x="3765" y="11609"/>
                    <a:pt x="3619" y="13010"/>
                  </a:cubicBezTo>
                  <a:cubicBezTo>
                    <a:pt x="4261" y="9479"/>
                    <a:pt x="3823" y="5918"/>
                    <a:pt x="3327" y="2387"/>
                  </a:cubicBezTo>
                  <a:cubicBezTo>
                    <a:pt x="3298" y="1861"/>
                    <a:pt x="3152" y="1365"/>
                    <a:pt x="2977" y="927"/>
                  </a:cubicBezTo>
                  <a:cubicBezTo>
                    <a:pt x="2746" y="307"/>
                    <a:pt x="2195" y="0"/>
                    <a:pt x="1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0"/>
            <p:cNvSpPr/>
            <p:nvPr/>
          </p:nvSpPr>
          <p:spPr>
            <a:xfrm>
              <a:off x="5484850" y="2738550"/>
              <a:ext cx="120425" cy="245925"/>
            </a:xfrm>
            <a:custGeom>
              <a:avLst/>
              <a:gdLst/>
              <a:ahLst/>
              <a:cxnLst/>
              <a:rect l="l" t="t" r="r" b="b"/>
              <a:pathLst>
                <a:path w="4817" h="9837" extrusionOk="0">
                  <a:moveTo>
                    <a:pt x="4087" y="1"/>
                  </a:moveTo>
                  <a:cubicBezTo>
                    <a:pt x="3766" y="1"/>
                    <a:pt x="3474" y="176"/>
                    <a:pt x="3299" y="439"/>
                  </a:cubicBezTo>
                  <a:cubicBezTo>
                    <a:pt x="2044" y="1956"/>
                    <a:pt x="1489" y="3941"/>
                    <a:pt x="993" y="5867"/>
                  </a:cubicBezTo>
                  <a:cubicBezTo>
                    <a:pt x="672" y="7151"/>
                    <a:pt x="176" y="8494"/>
                    <a:pt x="1" y="9836"/>
                  </a:cubicBezTo>
                  <a:cubicBezTo>
                    <a:pt x="1869" y="8260"/>
                    <a:pt x="2978" y="5458"/>
                    <a:pt x="4028" y="3328"/>
                  </a:cubicBezTo>
                  <a:cubicBezTo>
                    <a:pt x="4408" y="2540"/>
                    <a:pt x="4816" y="1694"/>
                    <a:pt x="4700" y="818"/>
                  </a:cubicBezTo>
                  <a:cubicBezTo>
                    <a:pt x="4641" y="439"/>
                    <a:pt x="4437" y="30"/>
                    <a:pt x="4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p:nvPr/>
          </p:nvSpPr>
          <p:spPr>
            <a:xfrm>
              <a:off x="5379800" y="2998700"/>
              <a:ext cx="85375" cy="238225"/>
            </a:xfrm>
            <a:custGeom>
              <a:avLst/>
              <a:gdLst/>
              <a:ahLst/>
              <a:cxnLst/>
              <a:rect l="l" t="t" r="r" b="b"/>
              <a:pathLst>
                <a:path w="3415" h="9529" extrusionOk="0">
                  <a:moveTo>
                    <a:pt x="435" y="0"/>
                  </a:moveTo>
                  <a:cubicBezTo>
                    <a:pt x="365" y="0"/>
                    <a:pt x="297" y="22"/>
                    <a:pt x="234" y="72"/>
                  </a:cubicBezTo>
                  <a:cubicBezTo>
                    <a:pt x="58" y="247"/>
                    <a:pt x="0" y="481"/>
                    <a:pt x="29" y="744"/>
                  </a:cubicBezTo>
                  <a:cubicBezTo>
                    <a:pt x="146" y="2320"/>
                    <a:pt x="584" y="3896"/>
                    <a:pt x="1255" y="5326"/>
                  </a:cubicBezTo>
                  <a:cubicBezTo>
                    <a:pt x="1926" y="6727"/>
                    <a:pt x="2831" y="8011"/>
                    <a:pt x="3269" y="9528"/>
                  </a:cubicBezTo>
                  <a:cubicBezTo>
                    <a:pt x="3415" y="6668"/>
                    <a:pt x="2627" y="3049"/>
                    <a:pt x="1109" y="539"/>
                  </a:cubicBezTo>
                  <a:cubicBezTo>
                    <a:pt x="972" y="288"/>
                    <a:pt x="691" y="0"/>
                    <a:pt x="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0"/>
            <p:cNvSpPr/>
            <p:nvPr/>
          </p:nvSpPr>
          <p:spPr>
            <a:xfrm>
              <a:off x="5482675" y="3168100"/>
              <a:ext cx="133550" cy="266550"/>
            </a:xfrm>
            <a:custGeom>
              <a:avLst/>
              <a:gdLst/>
              <a:ahLst/>
              <a:cxnLst/>
              <a:rect l="l" t="t" r="r" b="b"/>
              <a:pathLst>
                <a:path w="5342" h="10662" extrusionOk="0">
                  <a:moveTo>
                    <a:pt x="4710" y="0"/>
                  </a:moveTo>
                  <a:cubicBezTo>
                    <a:pt x="4489" y="0"/>
                    <a:pt x="4244" y="172"/>
                    <a:pt x="4057" y="359"/>
                  </a:cubicBezTo>
                  <a:cubicBezTo>
                    <a:pt x="2247" y="2198"/>
                    <a:pt x="1547" y="4854"/>
                    <a:pt x="905" y="7364"/>
                  </a:cubicBezTo>
                  <a:cubicBezTo>
                    <a:pt x="671" y="8298"/>
                    <a:pt x="0" y="9728"/>
                    <a:pt x="263" y="10662"/>
                  </a:cubicBezTo>
                  <a:cubicBezTo>
                    <a:pt x="1255" y="8940"/>
                    <a:pt x="2101" y="7159"/>
                    <a:pt x="3269" y="5496"/>
                  </a:cubicBezTo>
                  <a:cubicBezTo>
                    <a:pt x="3823" y="4766"/>
                    <a:pt x="4349" y="3978"/>
                    <a:pt x="4757" y="3132"/>
                  </a:cubicBezTo>
                  <a:cubicBezTo>
                    <a:pt x="5195" y="2315"/>
                    <a:pt x="5341" y="1351"/>
                    <a:pt x="5137" y="418"/>
                  </a:cubicBezTo>
                  <a:cubicBezTo>
                    <a:pt x="5108" y="301"/>
                    <a:pt x="5049" y="184"/>
                    <a:pt x="4962" y="96"/>
                  </a:cubicBezTo>
                  <a:cubicBezTo>
                    <a:pt x="4886" y="29"/>
                    <a:pt x="4800" y="0"/>
                    <a:pt x="47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a:off x="5386350" y="3444050"/>
              <a:ext cx="75175" cy="237950"/>
            </a:xfrm>
            <a:custGeom>
              <a:avLst/>
              <a:gdLst/>
              <a:ahLst/>
              <a:cxnLst/>
              <a:rect l="l" t="t" r="r" b="b"/>
              <a:pathLst>
                <a:path w="3007" h="9518" extrusionOk="0">
                  <a:moveTo>
                    <a:pt x="875" y="1"/>
                  </a:moveTo>
                  <a:cubicBezTo>
                    <a:pt x="738" y="1"/>
                    <a:pt x="599" y="30"/>
                    <a:pt x="468" y="90"/>
                  </a:cubicBezTo>
                  <a:cubicBezTo>
                    <a:pt x="59" y="324"/>
                    <a:pt x="1" y="908"/>
                    <a:pt x="1" y="1404"/>
                  </a:cubicBezTo>
                  <a:cubicBezTo>
                    <a:pt x="59" y="3418"/>
                    <a:pt x="643" y="5402"/>
                    <a:pt x="1693" y="7124"/>
                  </a:cubicBezTo>
                  <a:cubicBezTo>
                    <a:pt x="2075" y="7743"/>
                    <a:pt x="2514" y="8343"/>
                    <a:pt x="2821" y="9035"/>
                  </a:cubicBezTo>
                  <a:lnTo>
                    <a:pt x="2821" y="9035"/>
                  </a:lnTo>
                  <a:cubicBezTo>
                    <a:pt x="2008" y="6606"/>
                    <a:pt x="2786" y="3837"/>
                    <a:pt x="2102" y="1375"/>
                  </a:cubicBezTo>
                  <a:cubicBezTo>
                    <a:pt x="2044" y="966"/>
                    <a:pt x="1839" y="587"/>
                    <a:pt x="1577" y="295"/>
                  </a:cubicBezTo>
                  <a:cubicBezTo>
                    <a:pt x="1386" y="104"/>
                    <a:pt x="1133" y="1"/>
                    <a:pt x="875" y="1"/>
                  </a:cubicBezTo>
                  <a:close/>
                  <a:moveTo>
                    <a:pt x="2821" y="9035"/>
                  </a:moveTo>
                  <a:lnTo>
                    <a:pt x="2821" y="9035"/>
                  </a:lnTo>
                  <a:cubicBezTo>
                    <a:pt x="2876" y="9197"/>
                    <a:pt x="2937" y="9358"/>
                    <a:pt x="3007" y="9517"/>
                  </a:cubicBezTo>
                  <a:cubicBezTo>
                    <a:pt x="2953" y="9351"/>
                    <a:pt x="2891" y="9191"/>
                    <a:pt x="2821" y="9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5458600" y="2859200"/>
              <a:ext cx="26275" cy="1003900"/>
            </a:xfrm>
            <a:custGeom>
              <a:avLst/>
              <a:gdLst/>
              <a:ahLst/>
              <a:cxnLst/>
              <a:rect l="l" t="t" r="r" b="b"/>
              <a:pathLst>
                <a:path w="1051" h="40156" extrusionOk="0">
                  <a:moveTo>
                    <a:pt x="628" y="1"/>
                  </a:moveTo>
                  <a:cubicBezTo>
                    <a:pt x="584" y="1"/>
                    <a:pt x="539" y="24"/>
                    <a:pt x="525" y="78"/>
                  </a:cubicBezTo>
                  <a:lnTo>
                    <a:pt x="555" y="78"/>
                  </a:lnTo>
                  <a:cubicBezTo>
                    <a:pt x="175" y="1596"/>
                    <a:pt x="263" y="3288"/>
                    <a:pt x="175" y="4835"/>
                  </a:cubicBezTo>
                  <a:cubicBezTo>
                    <a:pt x="117" y="6557"/>
                    <a:pt x="58" y="8250"/>
                    <a:pt x="58" y="9943"/>
                  </a:cubicBezTo>
                  <a:cubicBezTo>
                    <a:pt x="0" y="13357"/>
                    <a:pt x="58" y="16743"/>
                    <a:pt x="58" y="20128"/>
                  </a:cubicBezTo>
                  <a:cubicBezTo>
                    <a:pt x="58" y="23543"/>
                    <a:pt x="88" y="26841"/>
                    <a:pt x="117" y="30226"/>
                  </a:cubicBezTo>
                  <a:cubicBezTo>
                    <a:pt x="117" y="31890"/>
                    <a:pt x="204" y="33583"/>
                    <a:pt x="234" y="35246"/>
                  </a:cubicBezTo>
                  <a:cubicBezTo>
                    <a:pt x="263" y="36822"/>
                    <a:pt x="175" y="38457"/>
                    <a:pt x="409" y="40003"/>
                  </a:cubicBezTo>
                  <a:cubicBezTo>
                    <a:pt x="433" y="40111"/>
                    <a:pt x="506" y="40155"/>
                    <a:pt x="586" y="40155"/>
                  </a:cubicBezTo>
                  <a:cubicBezTo>
                    <a:pt x="701" y="40155"/>
                    <a:pt x="829" y="40065"/>
                    <a:pt x="846" y="39945"/>
                  </a:cubicBezTo>
                  <a:cubicBezTo>
                    <a:pt x="1051" y="38281"/>
                    <a:pt x="934" y="36559"/>
                    <a:pt x="934" y="34896"/>
                  </a:cubicBezTo>
                  <a:cubicBezTo>
                    <a:pt x="934" y="33232"/>
                    <a:pt x="963" y="31540"/>
                    <a:pt x="934" y="29847"/>
                  </a:cubicBezTo>
                  <a:cubicBezTo>
                    <a:pt x="876" y="26607"/>
                    <a:pt x="846" y="23368"/>
                    <a:pt x="817" y="20128"/>
                  </a:cubicBezTo>
                  <a:cubicBezTo>
                    <a:pt x="759" y="16918"/>
                    <a:pt x="700" y="13591"/>
                    <a:pt x="671" y="10322"/>
                  </a:cubicBezTo>
                  <a:cubicBezTo>
                    <a:pt x="671" y="8629"/>
                    <a:pt x="642" y="6907"/>
                    <a:pt x="671" y="5185"/>
                  </a:cubicBezTo>
                  <a:cubicBezTo>
                    <a:pt x="700" y="3493"/>
                    <a:pt x="905" y="1741"/>
                    <a:pt x="730" y="78"/>
                  </a:cubicBezTo>
                  <a:cubicBezTo>
                    <a:pt x="730" y="31"/>
                    <a:pt x="679"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a:off x="5468800" y="2962325"/>
              <a:ext cx="32525" cy="84825"/>
            </a:xfrm>
            <a:custGeom>
              <a:avLst/>
              <a:gdLst/>
              <a:ahLst/>
              <a:cxnLst/>
              <a:rect l="l" t="t" r="r" b="b"/>
              <a:pathLst>
                <a:path w="1301" h="3393" extrusionOk="0">
                  <a:moveTo>
                    <a:pt x="1134" y="0"/>
                  </a:moveTo>
                  <a:cubicBezTo>
                    <a:pt x="1107" y="0"/>
                    <a:pt x="1078" y="12"/>
                    <a:pt x="1051" y="39"/>
                  </a:cubicBezTo>
                  <a:cubicBezTo>
                    <a:pt x="351" y="1002"/>
                    <a:pt x="1" y="2140"/>
                    <a:pt x="88" y="3337"/>
                  </a:cubicBezTo>
                  <a:cubicBezTo>
                    <a:pt x="88" y="3369"/>
                    <a:pt x="123" y="3392"/>
                    <a:pt x="155" y="3392"/>
                  </a:cubicBezTo>
                  <a:cubicBezTo>
                    <a:pt x="181" y="3392"/>
                    <a:pt x="205" y="3376"/>
                    <a:pt x="205" y="3337"/>
                  </a:cubicBezTo>
                  <a:cubicBezTo>
                    <a:pt x="292" y="2811"/>
                    <a:pt x="409" y="2315"/>
                    <a:pt x="555" y="1819"/>
                  </a:cubicBezTo>
                  <a:cubicBezTo>
                    <a:pt x="759" y="1265"/>
                    <a:pt x="1022" y="739"/>
                    <a:pt x="1256" y="214"/>
                  </a:cubicBezTo>
                  <a:cubicBezTo>
                    <a:pt x="1300" y="124"/>
                    <a:pt x="1225" y="0"/>
                    <a:pt x="1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0"/>
            <p:cNvSpPr/>
            <p:nvPr/>
          </p:nvSpPr>
          <p:spPr>
            <a:xfrm>
              <a:off x="5463700" y="3405650"/>
              <a:ext cx="39050" cy="79600"/>
            </a:xfrm>
            <a:custGeom>
              <a:avLst/>
              <a:gdLst/>
              <a:ahLst/>
              <a:cxnLst/>
              <a:rect l="l" t="t" r="r" b="b"/>
              <a:pathLst>
                <a:path w="1562" h="3184" extrusionOk="0">
                  <a:moveTo>
                    <a:pt x="1329" y="0"/>
                  </a:moveTo>
                  <a:cubicBezTo>
                    <a:pt x="1305" y="0"/>
                    <a:pt x="1280" y="7"/>
                    <a:pt x="1255" y="21"/>
                  </a:cubicBezTo>
                  <a:cubicBezTo>
                    <a:pt x="380" y="605"/>
                    <a:pt x="0" y="2064"/>
                    <a:pt x="205" y="3057"/>
                  </a:cubicBezTo>
                  <a:cubicBezTo>
                    <a:pt x="217" y="3144"/>
                    <a:pt x="284" y="3184"/>
                    <a:pt x="355" y="3184"/>
                  </a:cubicBezTo>
                  <a:cubicBezTo>
                    <a:pt x="451" y="3184"/>
                    <a:pt x="555" y="3115"/>
                    <a:pt x="555" y="2998"/>
                  </a:cubicBezTo>
                  <a:cubicBezTo>
                    <a:pt x="555" y="2502"/>
                    <a:pt x="613" y="2006"/>
                    <a:pt x="759" y="1539"/>
                  </a:cubicBezTo>
                  <a:cubicBezTo>
                    <a:pt x="963" y="1101"/>
                    <a:pt x="1226" y="663"/>
                    <a:pt x="1489" y="284"/>
                  </a:cubicBezTo>
                  <a:cubicBezTo>
                    <a:pt x="1562" y="162"/>
                    <a:pt x="1452"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10"/>
          <p:cNvGrpSpPr/>
          <p:nvPr/>
        </p:nvGrpSpPr>
        <p:grpSpPr>
          <a:xfrm>
            <a:off x="130973" y="2280582"/>
            <a:ext cx="545112" cy="2939736"/>
            <a:chOff x="5133900" y="2478075"/>
            <a:chExt cx="259775" cy="1400875"/>
          </a:xfrm>
        </p:grpSpPr>
        <p:sp>
          <p:nvSpPr>
            <p:cNvPr id="262" name="Google Shape;262;p10"/>
            <p:cNvSpPr/>
            <p:nvPr/>
          </p:nvSpPr>
          <p:spPr>
            <a:xfrm>
              <a:off x="5133900" y="2647800"/>
              <a:ext cx="102600" cy="175450"/>
            </a:xfrm>
            <a:custGeom>
              <a:avLst/>
              <a:gdLst/>
              <a:ahLst/>
              <a:cxnLst/>
              <a:rect l="l" t="t" r="r" b="b"/>
              <a:pathLst>
                <a:path w="4104" h="7018" extrusionOk="0">
                  <a:moveTo>
                    <a:pt x="828" y="1"/>
                  </a:moveTo>
                  <a:cubicBezTo>
                    <a:pt x="787" y="1"/>
                    <a:pt x="744" y="4"/>
                    <a:pt x="701" y="12"/>
                  </a:cubicBezTo>
                  <a:cubicBezTo>
                    <a:pt x="351" y="99"/>
                    <a:pt x="88" y="391"/>
                    <a:pt x="59" y="771"/>
                  </a:cubicBezTo>
                  <a:cubicBezTo>
                    <a:pt x="1" y="1121"/>
                    <a:pt x="59" y="1471"/>
                    <a:pt x="176" y="1821"/>
                  </a:cubicBezTo>
                  <a:cubicBezTo>
                    <a:pt x="643" y="3368"/>
                    <a:pt x="1401" y="5294"/>
                    <a:pt x="2627" y="6462"/>
                  </a:cubicBezTo>
                  <a:cubicBezTo>
                    <a:pt x="3026" y="6855"/>
                    <a:pt x="3287" y="7018"/>
                    <a:pt x="3447" y="7018"/>
                  </a:cubicBezTo>
                  <a:cubicBezTo>
                    <a:pt x="4104" y="7018"/>
                    <a:pt x="3037" y="4254"/>
                    <a:pt x="2802" y="3456"/>
                  </a:cubicBezTo>
                  <a:cubicBezTo>
                    <a:pt x="2598" y="2551"/>
                    <a:pt x="2277" y="1675"/>
                    <a:pt x="1839" y="829"/>
                  </a:cubicBezTo>
                  <a:cubicBezTo>
                    <a:pt x="1626" y="403"/>
                    <a:pt x="1267"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0"/>
            <p:cNvSpPr/>
            <p:nvPr/>
          </p:nvSpPr>
          <p:spPr>
            <a:xfrm>
              <a:off x="5185700" y="2478075"/>
              <a:ext cx="59850" cy="225475"/>
            </a:xfrm>
            <a:custGeom>
              <a:avLst/>
              <a:gdLst/>
              <a:ahLst/>
              <a:cxnLst/>
              <a:rect l="l" t="t" r="r" b="b"/>
              <a:pathLst>
                <a:path w="2394" h="9019" extrusionOk="0">
                  <a:moveTo>
                    <a:pt x="1285" y="1"/>
                  </a:moveTo>
                  <a:cubicBezTo>
                    <a:pt x="1051" y="30"/>
                    <a:pt x="818" y="176"/>
                    <a:pt x="672" y="409"/>
                  </a:cubicBezTo>
                  <a:cubicBezTo>
                    <a:pt x="1" y="1314"/>
                    <a:pt x="59" y="2598"/>
                    <a:pt x="176" y="3736"/>
                  </a:cubicBezTo>
                  <a:cubicBezTo>
                    <a:pt x="351" y="5458"/>
                    <a:pt x="409" y="7414"/>
                    <a:pt x="1081" y="9019"/>
                  </a:cubicBezTo>
                  <a:cubicBezTo>
                    <a:pt x="2248" y="7326"/>
                    <a:pt x="2394" y="3036"/>
                    <a:pt x="2102" y="1051"/>
                  </a:cubicBezTo>
                  <a:cubicBezTo>
                    <a:pt x="2015" y="555"/>
                    <a:pt x="1781" y="1"/>
                    <a:pt x="1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0"/>
            <p:cNvSpPr/>
            <p:nvPr/>
          </p:nvSpPr>
          <p:spPr>
            <a:xfrm>
              <a:off x="5237500" y="2541875"/>
              <a:ext cx="76650" cy="250700"/>
            </a:xfrm>
            <a:custGeom>
              <a:avLst/>
              <a:gdLst/>
              <a:ahLst/>
              <a:cxnLst/>
              <a:rect l="l" t="t" r="r" b="b"/>
              <a:pathLst>
                <a:path w="3066" h="10028" extrusionOk="0">
                  <a:moveTo>
                    <a:pt x="2441" y="1"/>
                  </a:moveTo>
                  <a:cubicBezTo>
                    <a:pt x="2245" y="1"/>
                    <a:pt x="2035" y="184"/>
                    <a:pt x="1898" y="367"/>
                  </a:cubicBezTo>
                  <a:cubicBezTo>
                    <a:pt x="993" y="1651"/>
                    <a:pt x="672" y="3286"/>
                    <a:pt x="439" y="4862"/>
                  </a:cubicBezTo>
                  <a:cubicBezTo>
                    <a:pt x="147" y="6584"/>
                    <a:pt x="1" y="8306"/>
                    <a:pt x="1" y="10028"/>
                  </a:cubicBezTo>
                  <a:cubicBezTo>
                    <a:pt x="1227" y="7897"/>
                    <a:pt x="1898" y="5095"/>
                    <a:pt x="2598" y="2731"/>
                  </a:cubicBezTo>
                  <a:cubicBezTo>
                    <a:pt x="2832" y="1943"/>
                    <a:pt x="3065" y="1038"/>
                    <a:pt x="2744" y="280"/>
                  </a:cubicBezTo>
                  <a:cubicBezTo>
                    <a:pt x="2715" y="192"/>
                    <a:pt x="2657" y="105"/>
                    <a:pt x="2598" y="46"/>
                  </a:cubicBezTo>
                  <a:cubicBezTo>
                    <a:pt x="2548" y="15"/>
                    <a:pt x="2495" y="1"/>
                    <a:pt x="2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a:off x="5268150" y="2833225"/>
              <a:ext cx="62050" cy="241725"/>
            </a:xfrm>
            <a:custGeom>
              <a:avLst/>
              <a:gdLst/>
              <a:ahLst/>
              <a:cxnLst/>
              <a:rect l="l" t="t" r="r" b="b"/>
              <a:pathLst>
                <a:path w="2482" h="9669" extrusionOk="0">
                  <a:moveTo>
                    <a:pt x="1927" y="1"/>
                  </a:moveTo>
                  <a:cubicBezTo>
                    <a:pt x="1782" y="1"/>
                    <a:pt x="1640" y="61"/>
                    <a:pt x="1518" y="183"/>
                  </a:cubicBezTo>
                  <a:cubicBezTo>
                    <a:pt x="468" y="1000"/>
                    <a:pt x="351" y="2489"/>
                    <a:pt x="293" y="3831"/>
                  </a:cubicBezTo>
                  <a:cubicBezTo>
                    <a:pt x="293" y="5757"/>
                    <a:pt x="1" y="7742"/>
                    <a:pt x="59" y="9668"/>
                  </a:cubicBezTo>
                  <a:cubicBezTo>
                    <a:pt x="730" y="7508"/>
                    <a:pt x="1343" y="5320"/>
                    <a:pt x="1985" y="3160"/>
                  </a:cubicBezTo>
                  <a:cubicBezTo>
                    <a:pt x="2248" y="2284"/>
                    <a:pt x="2481" y="1409"/>
                    <a:pt x="2365" y="533"/>
                  </a:cubicBezTo>
                  <a:cubicBezTo>
                    <a:pt x="2335" y="329"/>
                    <a:pt x="2248" y="95"/>
                    <a:pt x="2014" y="8"/>
                  </a:cubicBezTo>
                  <a:cubicBezTo>
                    <a:pt x="1985" y="3"/>
                    <a:pt x="1956" y="1"/>
                    <a:pt x="1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0"/>
            <p:cNvSpPr/>
            <p:nvPr/>
          </p:nvSpPr>
          <p:spPr>
            <a:xfrm>
              <a:off x="5171125" y="3007400"/>
              <a:ext cx="92675" cy="147075"/>
            </a:xfrm>
            <a:custGeom>
              <a:avLst/>
              <a:gdLst/>
              <a:ahLst/>
              <a:cxnLst/>
              <a:rect l="l" t="t" r="r" b="b"/>
              <a:pathLst>
                <a:path w="3707" h="5883" extrusionOk="0">
                  <a:moveTo>
                    <a:pt x="1242" y="1"/>
                  </a:moveTo>
                  <a:cubicBezTo>
                    <a:pt x="1109" y="1"/>
                    <a:pt x="975" y="24"/>
                    <a:pt x="846" y="75"/>
                  </a:cubicBezTo>
                  <a:cubicBezTo>
                    <a:pt x="0" y="454"/>
                    <a:pt x="3444" y="5357"/>
                    <a:pt x="3707" y="5882"/>
                  </a:cubicBezTo>
                  <a:cubicBezTo>
                    <a:pt x="3240" y="4686"/>
                    <a:pt x="2889" y="3431"/>
                    <a:pt x="2714" y="2147"/>
                  </a:cubicBezTo>
                  <a:cubicBezTo>
                    <a:pt x="2685" y="1621"/>
                    <a:pt x="2510" y="1067"/>
                    <a:pt x="2247" y="600"/>
                  </a:cubicBezTo>
                  <a:cubicBezTo>
                    <a:pt x="2049" y="225"/>
                    <a:pt x="1651" y="1"/>
                    <a:pt x="1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0"/>
            <p:cNvSpPr/>
            <p:nvPr/>
          </p:nvSpPr>
          <p:spPr>
            <a:xfrm>
              <a:off x="5283475" y="3176275"/>
              <a:ext cx="97800" cy="339375"/>
            </a:xfrm>
            <a:custGeom>
              <a:avLst/>
              <a:gdLst/>
              <a:ahLst/>
              <a:cxnLst/>
              <a:rect l="l" t="t" r="r" b="b"/>
              <a:pathLst>
                <a:path w="3912" h="13575" extrusionOk="0">
                  <a:moveTo>
                    <a:pt x="2975" y="1"/>
                  </a:moveTo>
                  <a:cubicBezTo>
                    <a:pt x="2671" y="1"/>
                    <a:pt x="2375" y="279"/>
                    <a:pt x="2189" y="557"/>
                  </a:cubicBezTo>
                  <a:cubicBezTo>
                    <a:pt x="1343" y="1812"/>
                    <a:pt x="1197" y="3359"/>
                    <a:pt x="1051" y="4848"/>
                  </a:cubicBezTo>
                  <a:cubicBezTo>
                    <a:pt x="905" y="6424"/>
                    <a:pt x="759" y="8000"/>
                    <a:pt x="613" y="9576"/>
                  </a:cubicBezTo>
                  <a:cubicBezTo>
                    <a:pt x="497" y="10743"/>
                    <a:pt x="1" y="12523"/>
                    <a:pt x="438" y="13574"/>
                  </a:cubicBezTo>
                  <a:cubicBezTo>
                    <a:pt x="1256" y="10801"/>
                    <a:pt x="1868" y="7971"/>
                    <a:pt x="2802" y="5256"/>
                  </a:cubicBezTo>
                  <a:cubicBezTo>
                    <a:pt x="3328" y="3739"/>
                    <a:pt x="3911" y="2163"/>
                    <a:pt x="3532" y="616"/>
                  </a:cubicBezTo>
                  <a:cubicBezTo>
                    <a:pt x="3503" y="412"/>
                    <a:pt x="3386" y="207"/>
                    <a:pt x="3211" y="61"/>
                  </a:cubicBezTo>
                  <a:cubicBezTo>
                    <a:pt x="3133" y="19"/>
                    <a:pt x="3054" y="1"/>
                    <a:pt x="2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a:off x="5182800" y="3282175"/>
              <a:ext cx="98500" cy="251725"/>
            </a:xfrm>
            <a:custGeom>
              <a:avLst/>
              <a:gdLst/>
              <a:ahLst/>
              <a:cxnLst/>
              <a:rect l="l" t="t" r="r" b="b"/>
              <a:pathLst>
                <a:path w="3940" h="10069" extrusionOk="0">
                  <a:moveTo>
                    <a:pt x="1087" y="0"/>
                  </a:moveTo>
                  <a:cubicBezTo>
                    <a:pt x="695" y="0"/>
                    <a:pt x="322" y="244"/>
                    <a:pt x="175" y="612"/>
                  </a:cubicBezTo>
                  <a:cubicBezTo>
                    <a:pt x="29" y="1079"/>
                    <a:pt x="0" y="1546"/>
                    <a:pt x="117" y="2013"/>
                  </a:cubicBezTo>
                  <a:cubicBezTo>
                    <a:pt x="496" y="4056"/>
                    <a:pt x="1197" y="5982"/>
                    <a:pt x="2218" y="7791"/>
                  </a:cubicBezTo>
                  <a:cubicBezTo>
                    <a:pt x="2536" y="8428"/>
                    <a:pt x="3170" y="10068"/>
                    <a:pt x="3920" y="10068"/>
                  </a:cubicBezTo>
                  <a:cubicBezTo>
                    <a:pt x="3927" y="10068"/>
                    <a:pt x="3933" y="10068"/>
                    <a:pt x="3940" y="10068"/>
                  </a:cubicBezTo>
                  <a:cubicBezTo>
                    <a:pt x="3298" y="7062"/>
                    <a:pt x="3152" y="3705"/>
                    <a:pt x="1985" y="845"/>
                  </a:cubicBezTo>
                  <a:cubicBezTo>
                    <a:pt x="1868" y="495"/>
                    <a:pt x="1634" y="203"/>
                    <a:pt x="1313" y="28"/>
                  </a:cubicBezTo>
                  <a:cubicBezTo>
                    <a:pt x="1238" y="9"/>
                    <a:pt x="1162" y="0"/>
                    <a:pt x="1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p:nvPr/>
          </p:nvSpPr>
          <p:spPr>
            <a:xfrm>
              <a:off x="5271075" y="3474025"/>
              <a:ext cx="122600" cy="404925"/>
            </a:xfrm>
            <a:custGeom>
              <a:avLst/>
              <a:gdLst/>
              <a:ahLst/>
              <a:cxnLst/>
              <a:rect l="l" t="t" r="r" b="b"/>
              <a:pathLst>
                <a:path w="4904" h="16197" extrusionOk="0">
                  <a:moveTo>
                    <a:pt x="686" y="1"/>
                  </a:moveTo>
                  <a:cubicBezTo>
                    <a:pt x="628" y="1"/>
                    <a:pt x="570" y="30"/>
                    <a:pt x="555" y="88"/>
                  </a:cubicBezTo>
                  <a:cubicBezTo>
                    <a:pt x="0" y="2598"/>
                    <a:pt x="1343" y="5400"/>
                    <a:pt x="2481" y="7560"/>
                  </a:cubicBezTo>
                  <a:cubicBezTo>
                    <a:pt x="3211" y="8844"/>
                    <a:pt x="3765" y="10215"/>
                    <a:pt x="4086" y="11645"/>
                  </a:cubicBezTo>
                  <a:cubicBezTo>
                    <a:pt x="4261" y="12375"/>
                    <a:pt x="4320" y="13105"/>
                    <a:pt x="4320" y="13834"/>
                  </a:cubicBezTo>
                  <a:cubicBezTo>
                    <a:pt x="4291" y="14564"/>
                    <a:pt x="4086" y="15323"/>
                    <a:pt x="4145" y="16082"/>
                  </a:cubicBezTo>
                  <a:cubicBezTo>
                    <a:pt x="4145" y="16139"/>
                    <a:pt x="4220" y="16196"/>
                    <a:pt x="4288" y="16196"/>
                  </a:cubicBezTo>
                  <a:cubicBezTo>
                    <a:pt x="4324" y="16196"/>
                    <a:pt x="4358" y="16180"/>
                    <a:pt x="4378" y="16140"/>
                  </a:cubicBezTo>
                  <a:cubicBezTo>
                    <a:pt x="4904" y="14973"/>
                    <a:pt x="4670" y="13455"/>
                    <a:pt x="4553" y="12229"/>
                  </a:cubicBezTo>
                  <a:cubicBezTo>
                    <a:pt x="4407" y="11033"/>
                    <a:pt x="4086" y="9836"/>
                    <a:pt x="3619" y="8727"/>
                  </a:cubicBezTo>
                  <a:cubicBezTo>
                    <a:pt x="3036" y="7384"/>
                    <a:pt x="2277" y="6071"/>
                    <a:pt x="1781" y="4670"/>
                  </a:cubicBezTo>
                  <a:cubicBezTo>
                    <a:pt x="1255" y="3182"/>
                    <a:pt x="1226" y="1635"/>
                    <a:pt x="818" y="88"/>
                  </a:cubicBezTo>
                  <a:cubicBezTo>
                    <a:pt x="803" y="30"/>
                    <a:pt x="745"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p:nvPr/>
          </p:nvSpPr>
          <p:spPr>
            <a:xfrm>
              <a:off x="5214900" y="2723975"/>
              <a:ext cx="6575" cy="14050"/>
            </a:xfrm>
            <a:custGeom>
              <a:avLst/>
              <a:gdLst/>
              <a:ahLst/>
              <a:cxnLst/>
              <a:rect l="l" t="t" r="r" b="b"/>
              <a:pathLst>
                <a:path w="263" h="562" extrusionOk="0">
                  <a:moveTo>
                    <a:pt x="131" y="0"/>
                  </a:moveTo>
                  <a:cubicBezTo>
                    <a:pt x="73" y="0"/>
                    <a:pt x="15" y="29"/>
                    <a:pt x="0" y="88"/>
                  </a:cubicBezTo>
                  <a:cubicBezTo>
                    <a:pt x="0" y="234"/>
                    <a:pt x="0" y="350"/>
                    <a:pt x="29" y="496"/>
                  </a:cubicBezTo>
                  <a:cubicBezTo>
                    <a:pt x="44" y="540"/>
                    <a:pt x="88" y="562"/>
                    <a:pt x="131" y="562"/>
                  </a:cubicBezTo>
                  <a:cubicBezTo>
                    <a:pt x="175" y="562"/>
                    <a:pt x="219" y="540"/>
                    <a:pt x="234" y="496"/>
                  </a:cubicBezTo>
                  <a:cubicBezTo>
                    <a:pt x="263" y="350"/>
                    <a:pt x="263" y="234"/>
                    <a:pt x="263" y="88"/>
                  </a:cubicBezTo>
                  <a:cubicBezTo>
                    <a:pt x="248" y="29"/>
                    <a:pt x="190"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5196650" y="2681050"/>
              <a:ext cx="94875" cy="829475"/>
            </a:xfrm>
            <a:custGeom>
              <a:avLst/>
              <a:gdLst/>
              <a:ahLst/>
              <a:cxnLst/>
              <a:rect l="l" t="t" r="r" b="b"/>
              <a:pathLst>
                <a:path w="3795" h="33179" extrusionOk="0">
                  <a:moveTo>
                    <a:pt x="1031" y="1"/>
                  </a:moveTo>
                  <a:cubicBezTo>
                    <a:pt x="1003" y="1"/>
                    <a:pt x="976" y="17"/>
                    <a:pt x="964" y="54"/>
                  </a:cubicBezTo>
                  <a:cubicBezTo>
                    <a:pt x="1" y="5540"/>
                    <a:pt x="2277" y="10794"/>
                    <a:pt x="2540" y="16251"/>
                  </a:cubicBezTo>
                  <a:cubicBezTo>
                    <a:pt x="2656" y="19082"/>
                    <a:pt x="2744" y="21942"/>
                    <a:pt x="2890" y="24803"/>
                  </a:cubicBezTo>
                  <a:cubicBezTo>
                    <a:pt x="3036" y="27575"/>
                    <a:pt x="3007" y="30465"/>
                    <a:pt x="3503" y="33179"/>
                  </a:cubicBezTo>
                  <a:lnTo>
                    <a:pt x="3532" y="33179"/>
                  </a:lnTo>
                  <a:cubicBezTo>
                    <a:pt x="3795" y="30435"/>
                    <a:pt x="3561" y="27546"/>
                    <a:pt x="3474" y="24803"/>
                  </a:cubicBezTo>
                  <a:cubicBezTo>
                    <a:pt x="3386" y="21942"/>
                    <a:pt x="3357" y="19082"/>
                    <a:pt x="3123" y="16251"/>
                  </a:cubicBezTo>
                  <a:cubicBezTo>
                    <a:pt x="2656" y="10852"/>
                    <a:pt x="818" y="5511"/>
                    <a:pt x="1110" y="83"/>
                  </a:cubicBezTo>
                  <a:cubicBezTo>
                    <a:pt x="1110" y="32"/>
                    <a:pt x="1070" y="1"/>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09822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72"/>
        <p:cNvGrpSpPr/>
        <p:nvPr/>
      </p:nvGrpSpPr>
      <p:grpSpPr>
        <a:xfrm>
          <a:off x="0" y="0"/>
          <a:ext cx="0" cy="0"/>
          <a:chOff x="0" y="0"/>
          <a:chExt cx="0" cy="0"/>
        </a:xfrm>
      </p:grpSpPr>
      <p:sp>
        <p:nvSpPr>
          <p:cNvPr id="273" name="Google Shape;273;p11"/>
          <p:cNvSpPr txBox="1">
            <a:spLocks noGrp="1"/>
          </p:cNvSpPr>
          <p:nvPr>
            <p:ph type="title" hasCustomPrompt="1"/>
          </p:nvPr>
        </p:nvSpPr>
        <p:spPr>
          <a:xfrm>
            <a:off x="3500075" y="1608863"/>
            <a:ext cx="4930500" cy="1407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96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74" name="Google Shape;274;p11"/>
          <p:cNvSpPr txBox="1">
            <a:spLocks noGrp="1"/>
          </p:cNvSpPr>
          <p:nvPr>
            <p:ph type="body" idx="1"/>
          </p:nvPr>
        </p:nvSpPr>
        <p:spPr>
          <a:xfrm>
            <a:off x="3500075" y="3015938"/>
            <a:ext cx="4930500" cy="5187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sp>
        <p:nvSpPr>
          <p:cNvPr id="275" name="Google Shape;275;p11"/>
          <p:cNvSpPr/>
          <p:nvPr/>
        </p:nvSpPr>
        <p:spPr>
          <a:xfrm>
            <a:off x="-1311125" y="-428150"/>
            <a:ext cx="5181814" cy="3063666"/>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7172850" y="-376925"/>
            <a:ext cx="1384095" cy="1300620"/>
          </a:xfrm>
          <a:custGeom>
            <a:avLst/>
            <a:gdLst/>
            <a:ahLst/>
            <a:cxnLst/>
            <a:rect l="l" t="t" r="r" b="b"/>
            <a:pathLst>
              <a:path w="64384" h="60501" extrusionOk="0">
                <a:moveTo>
                  <a:pt x="29565" y="1"/>
                </a:moveTo>
                <a:cubicBezTo>
                  <a:pt x="21716" y="1"/>
                  <a:pt x="14503" y="2837"/>
                  <a:pt x="11033" y="10802"/>
                </a:cubicBezTo>
                <a:cubicBezTo>
                  <a:pt x="6538" y="13311"/>
                  <a:pt x="1" y="34325"/>
                  <a:pt x="2073" y="44890"/>
                </a:cubicBezTo>
                <a:cubicBezTo>
                  <a:pt x="4244" y="55890"/>
                  <a:pt x="13924" y="60500"/>
                  <a:pt x="24671" y="60500"/>
                </a:cubicBezTo>
                <a:cubicBezTo>
                  <a:pt x="37905" y="60500"/>
                  <a:pt x="52758" y="53509"/>
                  <a:pt x="57204" y="42847"/>
                </a:cubicBezTo>
                <a:cubicBezTo>
                  <a:pt x="61290" y="33041"/>
                  <a:pt x="64383" y="13603"/>
                  <a:pt x="52826" y="6745"/>
                </a:cubicBezTo>
                <a:cubicBezTo>
                  <a:pt x="46781" y="3139"/>
                  <a:pt x="37822" y="1"/>
                  <a:pt x="295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 name="Google Shape;277;p11"/>
          <p:cNvGrpSpPr/>
          <p:nvPr/>
        </p:nvGrpSpPr>
        <p:grpSpPr>
          <a:xfrm rot="3615558">
            <a:off x="6418897" y="449732"/>
            <a:ext cx="1161188" cy="734383"/>
            <a:chOff x="5161625" y="732525"/>
            <a:chExt cx="456050" cy="288425"/>
          </a:xfrm>
        </p:grpSpPr>
        <p:sp>
          <p:nvSpPr>
            <p:cNvPr id="278" name="Google Shape;278;p11"/>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11"/>
          <p:cNvGrpSpPr/>
          <p:nvPr/>
        </p:nvGrpSpPr>
        <p:grpSpPr>
          <a:xfrm rot="5400000">
            <a:off x="5191616" y="3308754"/>
            <a:ext cx="1547406" cy="2672051"/>
            <a:chOff x="428525" y="2080425"/>
            <a:chExt cx="639900" cy="1104975"/>
          </a:xfrm>
        </p:grpSpPr>
        <p:sp>
          <p:nvSpPr>
            <p:cNvPr id="288" name="Google Shape;288;p11"/>
            <p:cNvSpPr/>
            <p:nvPr/>
          </p:nvSpPr>
          <p:spPr>
            <a:xfrm>
              <a:off x="428525" y="2080425"/>
              <a:ext cx="607075" cy="1104975"/>
            </a:xfrm>
            <a:custGeom>
              <a:avLst/>
              <a:gdLst/>
              <a:ahLst/>
              <a:cxnLst/>
              <a:rect l="l" t="t" r="r" b="b"/>
              <a:pathLst>
                <a:path w="24283" h="44199" extrusionOk="0">
                  <a:moveTo>
                    <a:pt x="20955" y="1"/>
                  </a:moveTo>
                  <a:cubicBezTo>
                    <a:pt x="18941" y="234"/>
                    <a:pt x="16957" y="730"/>
                    <a:pt x="15060" y="1518"/>
                  </a:cubicBezTo>
                  <a:cubicBezTo>
                    <a:pt x="14184" y="1898"/>
                    <a:pt x="13279" y="2190"/>
                    <a:pt x="12375" y="2511"/>
                  </a:cubicBezTo>
                  <a:cubicBezTo>
                    <a:pt x="11090" y="2919"/>
                    <a:pt x="9835" y="3415"/>
                    <a:pt x="8639" y="3999"/>
                  </a:cubicBezTo>
                  <a:cubicBezTo>
                    <a:pt x="7471" y="4583"/>
                    <a:pt x="6421" y="5371"/>
                    <a:pt x="5545" y="6305"/>
                  </a:cubicBezTo>
                  <a:cubicBezTo>
                    <a:pt x="5312" y="6538"/>
                    <a:pt x="5049" y="6772"/>
                    <a:pt x="4786" y="7034"/>
                  </a:cubicBezTo>
                  <a:cubicBezTo>
                    <a:pt x="4144" y="7618"/>
                    <a:pt x="3561" y="8231"/>
                    <a:pt x="3065" y="8902"/>
                  </a:cubicBezTo>
                  <a:cubicBezTo>
                    <a:pt x="1284" y="11383"/>
                    <a:pt x="0" y="15848"/>
                    <a:pt x="146" y="18854"/>
                  </a:cubicBezTo>
                  <a:lnTo>
                    <a:pt x="204" y="19584"/>
                  </a:lnTo>
                  <a:cubicBezTo>
                    <a:pt x="350" y="22327"/>
                    <a:pt x="525" y="25188"/>
                    <a:pt x="1401" y="27785"/>
                  </a:cubicBezTo>
                  <a:cubicBezTo>
                    <a:pt x="2014" y="29711"/>
                    <a:pt x="3006" y="32163"/>
                    <a:pt x="4903" y="34206"/>
                  </a:cubicBezTo>
                  <a:lnTo>
                    <a:pt x="5195" y="34498"/>
                  </a:lnTo>
                  <a:cubicBezTo>
                    <a:pt x="6275" y="35665"/>
                    <a:pt x="7413" y="36891"/>
                    <a:pt x="8405" y="38146"/>
                  </a:cubicBezTo>
                  <a:cubicBezTo>
                    <a:pt x="8581" y="38350"/>
                    <a:pt x="8726" y="38584"/>
                    <a:pt x="8902" y="38788"/>
                  </a:cubicBezTo>
                  <a:cubicBezTo>
                    <a:pt x="9456" y="39576"/>
                    <a:pt x="10069" y="40306"/>
                    <a:pt x="10799" y="40948"/>
                  </a:cubicBezTo>
                  <a:cubicBezTo>
                    <a:pt x="14325" y="43847"/>
                    <a:pt x="19837" y="44198"/>
                    <a:pt x="22296" y="44198"/>
                  </a:cubicBezTo>
                  <a:cubicBezTo>
                    <a:pt x="22584" y="44198"/>
                    <a:pt x="22831" y="44193"/>
                    <a:pt x="23027" y="44187"/>
                  </a:cubicBezTo>
                  <a:lnTo>
                    <a:pt x="23027" y="43895"/>
                  </a:lnTo>
                  <a:cubicBezTo>
                    <a:pt x="22833" y="43901"/>
                    <a:pt x="22588" y="43906"/>
                    <a:pt x="22301" y="43906"/>
                  </a:cubicBezTo>
                  <a:cubicBezTo>
                    <a:pt x="19876" y="43906"/>
                    <a:pt x="14445" y="43559"/>
                    <a:pt x="10974" y="40714"/>
                  </a:cubicBezTo>
                  <a:cubicBezTo>
                    <a:pt x="10273" y="40101"/>
                    <a:pt x="9660" y="39372"/>
                    <a:pt x="9135" y="38613"/>
                  </a:cubicBezTo>
                  <a:cubicBezTo>
                    <a:pt x="8960" y="38379"/>
                    <a:pt x="8785" y="38175"/>
                    <a:pt x="8610" y="37942"/>
                  </a:cubicBezTo>
                  <a:cubicBezTo>
                    <a:pt x="7617" y="36687"/>
                    <a:pt x="6479" y="35461"/>
                    <a:pt x="5370" y="34293"/>
                  </a:cubicBezTo>
                  <a:lnTo>
                    <a:pt x="5107" y="34002"/>
                  </a:lnTo>
                  <a:cubicBezTo>
                    <a:pt x="3240" y="32017"/>
                    <a:pt x="2277" y="29565"/>
                    <a:pt x="1664" y="27698"/>
                  </a:cubicBezTo>
                  <a:cubicBezTo>
                    <a:pt x="788" y="25100"/>
                    <a:pt x="642" y="22298"/>
                    <a:pt x="496" y="19555"/>
                  </a:cubicBezTo>
                  <a:lnTo>
                    <a:pt x="467" y="18825"/>
                  </a:lnTo>
                  <a:cubicBezTo>
                    <a:pt x="292" y="15877"/>
                    <a:pt x="1547" y="11500"/>
                    <a:pt x="3269" y="9048"/>
                  </a:cubicBezTo>
                  <a:cubicBezTo>
                    <a:pt x="3794" y="8377"/>
                    <a:pt x="4349" y="7793"/>
                    <a:pt x="4962" y="7239"/>
                  </a:cubicBezTo>
                  <a:cubicBezTo>
                    <a:pt x="5224" y="6976"/>
                    <a:pt x="5487" y="6743"/>
                    <a:pt x="5720" y="6509"/>
                  </a:cubicBezTo>
                  <a:cubicBezTo>
                    <a:pt x="6596" y="5575"/>
                    <a:pt x="7617" y="4816"/>
                    <a:pt x="8756" y="4233"/>
                  </a:cubicBezTo>
                  <a:cubicBezTo>
                    <a:pt x="9952" y="3649"/>
                    <a:pt x="11178" y="3153"/>
                    <a:pt x="12462" y="2773"/>
                  </a:cubicBezTo>
                  <a:cubicBezTo>
                    <a:pt x="13338" y="2452"/>
                    <a:pt x="14272" y="2131"/>
                    <a:pt x="15147" y="1781"/>
                  </a:cubicBezTo>
                  <a:cubicBezTo>
                    <a:pt x="17015" y="993"/>
                    <a:pt x="19000" y="497"/>
                    <a:pt x="20984" y="293"/>
                  </a:cubicBezTo>
                  <a:cubicBezTo>
                    <a:pt x="21393" y="293"/>
                    <a:pt x="21801" y="322"/>
                    <a:pt x="22181" y="351"/>
                  </a:cubicBezTo>
                  <a:cubicBezTo>
                    <a:pt x="22736" y="419"/>
                    <a:pt x="23190" y="461"/>
                    <a:pt x="23536" y="461"/>
                  </a:cubicBezTo>
                  <a:cubicBezTo>
                    <a:pt x="23935" y="461"/>
                    <a:pt x="24188" y="404"/>
                    <a:pt x="24282" y="263"/>
                  </a:cubicBezTo>
                  <a:lnTo>
                    <a:pt x="24049" y="88"/>
                  </a:lnTo>
                  <a:cubicBezTo>
                    <a:pt x="23991" y="157"/>
                    <a:pt x="23790" y="181"/>
                    <a:pt x="23530" y="181"/>
                  </a:cubicBezTo>
                  <a:cubicBezTo>
                    <a:pt x="23127" y="181"/>
                    <a:pt x="22582" y="124"/>
                    <a:pt x="22210" y="88"/>
                  </a:cubicBezTo>
                  <a:cubicBezTo>
                    <a:pt x="21801" y="30"/>
                    <a:pt x="21393" y="1"/>
                    <a:pt x="20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904975" y="2557400"/>
              <a:ext cx="74425" cy="125000"/>
            </a:xfrm>
            <a:custGeom>
              <a:avLst/>
              <a:gdLst/>
              <a:ahLst/>
              <a:cxnLst/>
              <a:rect l="l" t="t" r="r" b="b"/>
              <a:pathLst>
                <a:path w="2977" h="5000" extrusionOk="0">
                  <a:moveTo>
                    <a:pt x="2739" y="1"/>
                  </a:moveTo>
                  <a:cubicBezTo>
                    <a:pt x="1949" y="1"/>
                    <a:pt x="1197" y="266"/>
                    <a:pt x="613" y="797"/>
                  </a:cubicBezTo>
                  <a:cubicBezTo>
                    <a:pt x="204" y="1205"/>
                    <a:pt x="0" y="1789"/>
                    <a:pt x="58" y="2373"/>
                  </a:cubicBezTo>
                  <a:cubicBezTo>
                    <a:pt x="88" y="3219"/>
                    <a:pt x="613" y="4387"/>
                    <a:pt x="1372" y="4824"/>
                  </a:cubicBezTo>
                  <a:cubicBezTo>
                    <a:pt x="1576" y="4941"/>
                    <a:pt x="1810" y="5000"/>
                    <a:pt x="2043" y="5000"/>
                  </a:cubicBezTo>
                  <a:cubicBezTo>
                    <a:pt x="2276" y="5000"/>
                    <a:pt x="2510" y="4941"/>
                    <a:pt x="2714" y="4824"/>
                  </a:cubicBezTo>
                  <a:lnTo>
                    <a:pt x="2598" y="4562"/>
                  </a:lnTo>
                  <a:cubicBezTo>
                    <a:pt x="2422" y="4664"/>
                    <a:pt x="2233" y="4715"/>
                    <a:pt x="2047" y="4715"/>
                  </a:cubicBezTo>
                  <a:cubicBezTo>
                    <a:pt x="1861" y="4715"/>
                    <a:pt x="1678" y="4664"/>
                    <a:pt x="1518" y="4562"/>
                  </a:cubicBezTo>
                  <a:cubicBezTo>
                    <a:pt x="876" y="4182"/>
                    <a:pt x="379" y="3132"/>
                    <a:pt x="350" y="2344"/>
                  </a:cubicBezTo>
                  <a:cubicBezTo>
                    <a:pt x="292" y="1848"/>
                    <a:pt x="467" y="1351"/>
                    <a:pt x="817" y="1001"/>
                  </a:cubicBezTo>
                  <a:cubicBezTo>
                    <a:pt x="1374" y="551"/>
                    <a:pt x="2050" y="293"/>
                    <a:pt x="2760" y="293"/>
                  </a:cubicBezTo>
                  <a:cubicBezTo>
                    <a:pt x="2832" y="293"/>
                    <a:pt x="2904" y="295"/>
                    <a:pt x="2977" y="301"/>
                  </a:cubicBezTo>
                  <a:lnTo>
                    <a:pt x="2977" y="9"/>
                  </a:lnTo>
                  <a:cubicBezTo>
                    <a:pt x="2897" y="4"/>
                    <a:pt x="2818" y="1"/>
                    <a:pt x="2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865575" y="2502775"/>
              <a:ext cx="110175" cy="229750"/>
            </a:xfrm>
            <a:custGeom>
              <a:avLst/>
              <a:gdLst/>
              <a:ahLst/>
              <a:cxnLst/>
              <a:rect l="l" t="t" r="r" b="b"/>
              <a:pathLst>
                <a:path w="4407" h="9190" extrusionOk="0">
                  <a:moveTo>
                    <a:pt x="4052" y="0"/>
                  </a:moveTo>
                  <a:cubicBezTo>
                    <a:pt x="3140" y="0"/>
                    <a:pt x="2304" y="655"/>
                    <a:pt x="1605" y="1172"/>
                  </a:cubicBezTo>
                  <a:lnTo>
                    <a:pt x="1313" y="1406"/>
                  </a:lnTo>
                  <a:cubicBezTo>
                    <a:pt x="58" y="2340"/>
                    <a:pt x="0" y="3361"/>
                    <a:pt x="321" y="4996"/>
                  </a:cubicBezTo>
                  <a:cubicBezTo>
                    <a:pt x="555" y="6105"/>
                    <a:pt x="1664" y="8469"/>
                    <a:pt x="2977" y="9052"/>
                  </a:cubicBezTo>
                  <a:cubicBezTo>
                    <a:pt x="3161" y="9144"/>
                    <a:pt x="3363" y="9189"/>
                    <a:pt x="3566" y="9189"/>
                  </a:cubicBezTo>
                  <a:cubicBezTo>
                    <a:pt x="3814" y="9189"/>
                    <a:pt x="4066" y="9122"/>
                    <a:pt x="4290" y="8994"/>
                  </a:cubicBezTo>
                  <a:lnTo>
                    <a:pt x="4144" y="8731"/>
                  </a:lnTo>
                  <a:cubicBezTo>
                    <a:pt x="3970" y="8842"/>
                    <a:pt x="3771" y="8893"/>
                    <a:pt x="3573" y="8893"/>
                  </a:cubicBezTo>
                  <a:cubicBezTo>
                    <a:pt x="3406" y="8893"/>
                    <a:pt x="3241" y="8857"/>
                    <a:pt x="3094" y="8790"/>
                  </a:cubicBezTo>
                  <a:cubicBezTo>
                    <a:pt x="1839" y="8235"/>
                    <a:pt x="788" y="5842"/>
                    <a:pt x="613" y="4937"/>
                  </a:cubicBezTo>
                  <a:cubicBezTo>
                    <a:pt x="321" y="3390"/>
                    <a:pt x="379" y="2486"/>
                    <a:pt x="1518" y="1639"/>
                  </a:cubicBezTo>
                  <a:lnTo>
                    <a:pt x="1810" y="1406"/>
                  </a:lnTo>
                  <a:cubicBezTo>
                    <a:pt x="2473" y="902"/>
                    <a:pt x="3281" y="277"/>
                    <a:pt x="4102" y="277"/>
                  </a:cubicBezTo>
                  <a:cubicBezTo>
                    <a:pt x="4184" y="277"/>
                    <a:pt x="4266" y="284"/>
                    <a:pt x="4349" y="297"/>
                  </a:cubicBezTo>
                  <a:lnTo>
                    <a:pt x="4407" y="34"/>
                  </a:lnTo>
                  <a:cubicBezTo>
                    <a:pt x="4288" y="11"/>
                    <a:pt x="4169" y="0"/>
                    <a:pt x="4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823975" y="2458750"/>
              <a:ext cx="171475" cy="321425"/>
            </a:xfrm>
            <a:custGeom>
              <a:avLst/>
              <a:gdLst/>
              <a:ahLst/>
              <a:cxnLst/>
              <a:rect l="l" t="t" r="r" b="b"/>
              <a:pathLst>
                <a:path w="6859" h="12857" extrusionOk="0">
                  <a:moveTo>
                    <a:pt x="6394" y="1"/>
                  </a:moveTo>
                  <a:cubicBezTo>
                    <a:pt x="5121" y="1"/>
                    <a:pt x="3860" y="318"/>
                    <a:pt x="2715" y="890"/>
                  </a:cubicBezTo>
                  <a:cubicBezTo>
                    <a:pt x="905" y="1854"/>
                    <a:pt x="0" y="2787"/>
                    <a:pt x="30" y="5151"/>
                  </a:cubicBezTo>
                  <a:cubicBezTo>
                    <a:pt x="146" y="9996"/>
                    <a:pt x="2452" y="12798"/>
                    <a:pt x="6363" y="12856"/>
                  </a:cubicBezTo>
                  <a:lnTo>
                    <a:pt x="6363" y="12565"/>
                  </a:lnTo>
                  <a:cubicBezTo>
                    <a:pt x="1080" y="12477"/>
                    <a:pt x="380" y="7340"/>
                    <a:pt x="351" y="5122"/>
                  </a:cubicBezTo>
                  <a:cubicBezTo>
                    <a:pt x="292" y="2904"/>
                    <a:pt x="1110" y="2087"/>
                    <a:pt x="2861" y="1153"/>
                  </a:cubicBezTo>
                  <a:cubicBezTo>
                    <a:pt x="3944" y="585"/>
                    <a:pt x="5142" y="292"/>
                    <a:pt x="6353" y="292"/>
                  </a:cubicBezTo>
                  <a:cubicBezTo>
                    <a:pt x="6512" y="292"/>
                    <a:pt x="6671" y="297"/>
                    <a:pt x="6830" y="307"/>
                  </a:cubicBezTo>
                  <a:lnTo>
                    <a:pt x="6859" y="15"/>
                  </a:lnTo>
                  <a:cubicBezTo>
                    <a:pt x="6704" y="5"/>
                    <a:pt x="6549"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796250" y="2395625"/>
              <a:ext cx="217450" cy="446575"/>
            </a:xfrm>
            <a:custGeom>
              <a:avLst/>
              <a:gdLst/>
              <a:ahLst/>
              <a:cxnLst/>
              <a:rect l="l" t="t" r="r" b="b"/>
              <a:pathLst>
                <a:path w="8698" h="17863" extrusionOk="0">
                  <a:moveTo>
                    <a:pt x="8639" y="1"/>
                  </a:moveTo>
                  <a:cubicBezTo>
                    <a:pt x="6275" y="497"/>
                    <a:pt x="3970" y="1577"/>
                    <a:pt x="2540" y="2919"/>
                  </a:cubicBezTo>
                  <a:cubicBezTo>
                    <a:pt x="584" y="4700"/>
                    <a:pt x="0" y="6480"/>
                    <a:pt x="526" y="9077"/>
                  </a:cubicBezTo>
                  <a:cubicBezTo>
                    <a:pt x="584" y="9398"/>
                    <a:pt x="643" y="9778"/>
                    <a:pt x="701" y="10128"/>
                  </a:cubicBezTo>
                  <a:cubicBezTo>
                    <a:pt x="993" y="11850"/>
                    <a:pt x="1372" y="14010"/>
                    <a:pt x="2394" y="15294"/>
                  </a:cubicBezTo>
                  <a:cubicBezTo>
                    <a:pt x="3773" y="16932"/>
                    <a:pt x="5804" y="17863"/>
                    <a:pt x="7956" y="17863"/>
                  </a:cubicBezTo>
                  <a:cubicBezTo>
                    <a:pt x="7989" y="17863"/>
                    <a:pt x="8022" y="17863"/>
                    <a:pt x="8056" y="17862"/>
                  </a:cubicBezTo>
                  <a:lnTo>
                    <a:pt x="8056" y="17570"/>
                  </a:lnTo>
                  <a:cubicBezTo>
                    <a:pt x="8023" y="17571"/>
                    <a:pt x="7990" y="17571"/>
                    <a:pt x="7957" y="17571"/>
                  </a:cubicBezTo>
                  <a:cubicBezTo>
                    <a:pt x="5892" y="17571"/>
                    <a:pt x="3949" y="16670"/>
                    <a:pt x="2627" y="15090"/>
                  </a:cubicBezTo>
                  <a:cubicBezTo>
                    <a:pt x="1635" y="13864"/>
                    <a:pt x="1255" y="11762"/>
                    <a:pt x="964" y="10070"/>
                  </a:cubicBezTo>
                  <a:cubicBezTo>
                    <a:pt x="905" y="9690"/>
                    <a:pt x="847" y="9340"/>
                    <a:pt x="788" y="9019"/>
                  </a:cubicBezTo>
                  <a:cubicBezTo>
                    <a:pt x="292" y="6538"/>
                    <a:pt x="876" y="4816"/>
                    <a:pt x="2715" y="3124"/>
                  </a:cubicBezTo>
                  <a:cubicBezTo>
                    <a:pt x="4116" y="1839"/>
                    <a:pt x="6363" y="760"/>
                    <a:pt x="8698" y="263"/>
                  </a:cubicBezTo>
                  <a:lnTo>
                    <a:pt x="86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740800" y="2355500"/>
              <a:ext cx="274350" cy="531200"/>
            </a:xfrm>
            <a:custGeom>
              <a:avLst/>
              <a:gdLst/>
              <a:ahLst/>
              <a:cxnLst/>
              <a:rect l="l" t="t" r="r" b="b"/>
              <a:pathLst>
                <a:path w="10974" h="21248" extrusionOk="0">
                  <a:moveTo>
                    <a:pt x="10799" y="1"/>
                  </a:moveTo>
                  <a:cubicBezTo>
                    <a:pt x="10449" y="146"/>
                    <a:pt x="10098" y="263"/>
                    <a:pt x="9719" y="292"/>
                  </a:cubicBezTo>
                  <a:cubicBezTo>
                    <a:pt x="9310" y="351"/>
                    <a:pt x="8931" y="468"/>
                    <a:pt x="8581" y="613"/>
                  </a:cubicBezTo>
                  <a:cubicBezTo>
                    <a:pt x="8055" y="847"/>
                    <a:pt x="7589" y="1139"/>
                    <a:pt x="7122" y="1431"/>
                  </a:cubicBezTo>
                  <a:cubicBezTo>
                    <a:pt x="6830" y="1606"/>
                    <a:pt x="6538" y="1781"/>
                    <a:pt x="6275" y="1956"/>
                  </a:cubicBezTo>
                  <a:cubicBezTo>
                    <a:pt x="4612" y="2861"/>
                    <a:pt x="2335" y="4437"/>
                    <a:pt x="963" y="6596"/>
                  </a:cubicBezTo>
                  <a:cubicBezTo>
                    <a:pt x="59" y="8027"/>
                    <a:pt x="0" y="10245"/>
                    <a:pt x="847" y="12550"/>
                  </a:cubicBezTo>
                  <a:cubicBezTo>
                    <a:pt x="934" y="12784"/>
                    <a:pt x="1022" y="13017"/>
                    <a:pt x="1080" y="13280"/>
                  </a:cubicBezTo>
                  <a:cubicBezTo>
                    <a:pt x="1810" y="15352"/>
                    <a:pt x="2569" y="17512"/>
                    <a:pt x="4495" y="18737"/>
                  </a:cubicBezTo>
                  <a:lnTo>
                    <a:pt x="4728" y="18883"/>
                  </a:lnTo>
                  <a:cubicBezTo>
                    <a:pt x="6460" y="19980"/>
                    <a:pt x="8448" y="21248"/>
                    <a:pt x="10552" y="21248"/>
                  </a:cubicBezTo>
                  <a:cubicBezTo>
                    <a:pt x="10576" y="21248"/>
                    <a:pt x="10600" y="21248"/>
                    <a:pt x="10624" y="21247"/>
                  </a:cubicBezTo>
                  <a:lnTo>
                    <a:pt x="10624" y="20956"/>
                  </a:lnTo>
                  <a:cubicBezTo>
                    <a:pt x="10600" y="20956"/>
                    <a:pt x="10577" y="20956"/>
                    <a:pt x="10554" y="20956"/>
                  </a:cubicBezTo>
                  <a:cubicBezTo>
                    <a:pt x="8535" y="20956"/>
                    <a:pt x="6577" y="19717"/>
                    <a:pt x="4874" y="18621"/>
                  </a:cubicBezTo>
                  <a:lnTo>
                    <a:pt x="4641" y="18504"/>
                  </a:lnTo>
                  <a:cubicBezTo>
                    <a:pt x="2831" y="17337"/>
                    <a:pt x="2073" y="15235"/>
                    <a:pt x="1372" y="13163"/>
                  </a:cubicBezTo>
                  <a:cubicBezTo>
                    <a:pt x="1285" y="12930"/>
                    <a:pt x="1197" y="12696"/>
                    <a:pt x="1109" y="12463"/>
                  </a:cubicBezTo>
                  <a:cubicBezTo>
                    <a:pt x="321" y="10245"/>
                    <a:pt x="351" y="8114"/>
                    <a:pt x="1226" y="6772"/>
                  </a:cubicBezTo>
                  <a:cubicBezTo>
                    <a:pt x="2539" y="4641"/>
                    <a:pt x="4787" y="3123"/>
                    <a:pt x="6421" y="2219"/>
                  </a:cubicBezTo>
                  <a:cubicBezTo>
                    <a:pt x="6684" y="2073"/>
                    <a:pt x="6976" y="1868"/>
                    <a:pt x="7267" y="1693"/>
                  </a:cubicBezTo>
                  <a:cubicBezTo>
                    <a:pt x="7734" y="1401"/>
                    <a:pt x="8201" y="1139"/>
                    <a:pt x="8698" y="905"/>
                  </a:cubicBezTo>
                  <a:cubicBezTo>
                    <a:pt x="9048" y="759"/>
                    <a:pt x="9427" y="643"/>
                    <a:pt x="9807" y="613"/>
                  </a:cubicBezTo>
                  <a:cubicBezTo>
                    <a:pt x="10186" y="555"/>
                    <a:pt x="10595" y="438"/>
                    <a:pt x="10974" y="263"/>
                  </a:cubicBezTo>
                  <a:lnTo>
                    <a:pt x="10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697750" y="2309525"/>
              <a:ext cx="340750" cy="624000"/>
            </a:xfrm>
            <a:custGeom>
              <a:avLst/>
              <a:gdLst/>
              <a:ahLst/>
              <a:cxnLst/>
              <a:rect l="l" t="t" r="r" b="b"/>
              <a:pathLst>
                <a:path w="13630" h="24960" extrusionOk="0">
                  <a:moveTo>
                    <a:pt x="13426" y="1"/>
                  </a:moveTo>
                  <a:cubicBezTo>
                    <a:pt x="13017" y="147"/>
                    <a:pt x="12608" y="234"/>
                    <a:pt x="12200" y="322"/>
                  </a:cubicBezTo>
                  <a:cubicBezTo>
                    <a:pt x="11820" y="409"/>
                    <a:pt x="11470" y="497"/>
                    <a:pt x="11266" y="555"/>
                  </a:cubicBezTo>
                  <a:cubicBezTo>
                    <a:pt x="10799" y="701"/>
                    <a:pt x="10332" y="789"/>
                    <a:pt x="9894" y="906"/>
                  </a:cubicBezTo>
                  <a:cubicBezTo>
                    <a:pt x="8844" y="1081"/>
                    <a:pt x="7851" y="1402"/>
                    <a:pt x="6947" y="1927"/>
                  </a:cubicBezTo>
                  <a:cubicBezTo>
                    <a:pt x="3269" y="4174"/>
                    <a:pt x="1197" y="6247"/>
                    <a:pt x="613" y="8144"/>
                  </a:cubicBezTo>
                  <a:cubicBezTo>
                    <a:pt x="0" y="10011"/>
                    <a:pt x="351" y="13076"/>
                    <a:pt x="1022" y="15090"/>
                  </a:cubicBezTo>
                  <a:cubicBezTo>
                    <a:pt x="1956" y="18008"/>
                    <a:pt x="3094" y="21014"/>
                    <a:pt x="5633" y="22970"/>
                  </a:cubicBezTo>
                  <a:cubicBezTo>
                    <a:pt x="6567" y="23583"/>
                    <a:pt x="7589" y="24020"/>
                    <a:pt x="8668" y="24283"/>
                  </a:cubicBezTo>
                  <a:cubicBezTo>
                    <a:pt x="9576" y="24530"/>
                    <a:pt x="11260" y="24959"/>
                    <a:pt x="12526" y="24959"/>
                  </a:cubicBezTo>
                  <a:cubicBezTo>
                    <a:pt x="12604" y="24959"/>
                    <a:pt x="12680" y="24958"/>
                    <a:pt x="12754" y="24954"/>
                  </a:cubicBezTo>
                  <a:lnTo>
                    <a:pt x="12754" y="24662"/>
                  </a:lnTo>
                  <a:cubicBezTo>
                    <a:pt x="12677" y="24666"/>
                    <a:pt x="12599" y="24668"/>
                    <a:pt x="12518" y="24668"/>
                  </a:cubicBezTo>
                  <a:cubicBezTo>
                    <a:pt x="11284" y="24668"/>
                    <a:pt x="9660" y="24265"/>
                    <a:pt x="8756" y="23991"/>
                  </a:cubicBezTo>
                  <a:cubicBezTo>
                    <a:pt x="7705" y="23758"/>
                    <a:pt x="6713" y="23320"/>
                    <a:pt x="5837" y="22736"/>
                  </a:cubicBezTo>
                  <a:cubicBezTo>
                    <a:pt x="3328" y="20839"/>
                    <a:pt x="2248" y="18008"/>
                    <a:pt x="1285" y="15002"/>
                  </a:cubicBezTo>
                  <a:cubicBezTo>
                    <a:pt x="642" y="13018"/>
                    <a:pt x="292" y="10070"/>
                    <a:pt x="876" y="8231"/>
                  </a:cubicBezTo>
                  <a:cubicBezTo>
                    <a:pt x="1460" y="6363"/>
                    <a:pt x="3503" y="4379"/>
                    <a:pt x="7092" y="2161"/>
                  </a:cubicBezTo>
                  <a:cubicBezTo>
                    <a:pt x="7997" y="1664"/>
                    <a:pt x="8960" y="1343"/>
                    <a:pt x="9953" y="1168"/>
                  </a:cubicBezTo>
                  <a:cubicBezTo>
                    <a:pt x="10390" y="1081"/>
                    <a:pt x="10887" y="964"/>
                    <a:pt x="11353" y="818"/>
                  </a:cubicBezTo>
                  <a:cubicBezTo>
                    <a:pt x="11529" y="760"/>
                    <a:pt x="11879" y="672"/>
                    <a:pt x="12258" y="614"/>
                  </a:cubicBezTo>
                  <a:cubicBezTo>
                    <a:pt x="13338" y="351"/>
                    <a:pt x="13572" y="293"/>
                    <a:pt x="13630" y="205"/>
                  </a:cubicBezTo>
                  <a:lnTo>
                    <a:pt x="134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622600" y="2273775"/>
              <a:ext cx="409350" cy="712150"/>
            </a:xfrm>
            <a:custGeom>
              <a:avLst/>
              <a:gdLst/>
              <a:ahLst/>
              <a:cxnLst/>
              <a:rect l="l" t="t" r="r" b="b"/>
              <a:pathLst>
                <a:path w="16374" h="28486" extrusionOk="0">
                  <a:moveTo>
                    <a:pt x="16315" y="1"/>
                  </a:moveTo>
                  <a:cubicBezTo>
                    <a:pt x="15352" y="263"/>
                    <a:pt x="14301" y="497"/>
                    <a:pt x="13192" y="701"/>
                  </a:cubicBezTo>
                  <a:cubicBezTo>
                    <a:pt x="11850" y="964"/>
                    <a:pt x="10565" y="1285"/>
                    <a:pt x="9281" y="1664"/>
                  </a:cubicBezTo>
                  <a:cubicBezTo>
                    <a:pt x="4874" y="3007"/>
                    <a:pt x="2072" y="5400"/>
                    <a:pt x="934" y="8756"/>
                  </a:cubicBezTo>
                  <a:cubicBezTo>
                    <a:pt x="0" y="11500"/>
                    <a:pt x="1576" y="15236"/>
                    <a:pt x="2744" y="17979"/>
                  </a:cubicBezTo>
                  <a:cubicBezTo>
                    <a:pt x="2860" y="18212"/>
                    <a:pt x="2948" y="18446"/>
                    <a:pt x="3036" y="18650"/>
                  </a:cubicBezTo>
                  <a:cubicBezTo>
                    <a:pt x="3123" y="18884"/>
                    <a:pt x="3240" y="19117"/>
                    <a:pt x="3327" y="19351"/>
                  </a:cubicBezTo>
                  <a:cubicBezTo>
                    <a:pt x="4291" y="21685"/>
                    <a:pt x="5604" y="24867"/>
                    <a:pt x="7822" y="25976"/>
                  </a:cubicBezTo>
                  <a:cubicBezTo>
                    <a:pt x="9953" y="27026"/>
                    <a:pt x="13455" y="28252"/>
                    <a:pt x="16111" y="28486"/>
                  </a:cubicBezTo>
                  <a:lnTo>
                    <a:pt x="16140" y="28194"/>
                  </a:lnTo>
                  <a:cubicBezTo>
                    <a:pt x="13513" y="27960"/>
                    <a:pt x="10069" y="26734"/>
                    <a:pt x="7939" y="25713"/>
                  </a:cubicBezTo>
                  <a:cubicBezTo>
                    <a:pt x="5837" y="24662"/>
                    <a:pt x="4553" y="21540"/>
                    <a:pt x="3590" y="19234"/>
                  </a:cubicBezTo>
                  <a:cubicBezTo>
                    <a:pt x="3503" y="19000"/>
                    <a:pt x="3386" y="18767"/>
                    <a:pt x="3298" y="18533"/>
                  </a:cubicBezTo>
                  <a:cubicBezTo>
                    <a:pt x="3211" y="18329"/>
                    <a:pt x="3123" y="18096"/>
                    <a:pt x="3036" y="17862"/>
                  </a:cubicBezTo>
                  <a:cubicBezTo>
                    <a:pt x="1868" y="15177"/>
                    <a:pt x="292" y="11471"/>
                    <a:pt x="1197" y="8844"/>
                  </a:cubicBezTo>
                  <a:cubicBezTo>
                    <a:pt x="2306" y="5546"/>
                    <a:pt x="5049" y="3240"/>
                    <a:pt x="9369" y="1898"/>
                  </a:cubicBezTo>
                  <a:cubicBezTo>
                    <a:pt x="10565" y="1548"/>
                    <a:pt x="11937" y="1256"/>
                    <a:pt x="13221" y="993"/>
                  </a:cubicBezTo>
                  <a:cubicBezTo>
                    <a:pt x="14359" y="789"/>
                    <a:pt x="15410" y="555"/>
                    <a:pt x="16373" y="293"/>
                  </a:cubicBezTo>
                  <a:lnTo>
                    <a:pt x="16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598525" y="2241675"/>
              <a:ext cx="450925" cy="804925"/>
            </a:xfrm>
            <a:custGeom>
              <a:avLst/>
              <a:gdLst/>
              <a:ahLst/>
              <a:cxnLst/>
              <a:rect l="l" t="t" r="r" b="b"/>
              <a:pathLst>
                <a:path w="18037" h="32197" extrusionOk="0">
                  <a:moveTo>
                    <a:pt x="17978" y="1"/>
                  </a:moveTo>
                  <a:lnTo>
                    <a:pt x="17716" y="30"/>
                  </a:lnTo>
                  <a:cubicBezTo>
                    <a:pt x="14856" y="438"/>
                    <a:pt x="12141" y="818"/>
                    <a:pt x="9340" y="1810"/>
                  </a:cubicBezTo>
                  <a:lnTo>
                    <a:pt x="8873" y="1985"/>
                  </a:lnTo>
                  <a:cubicBezTo>
                    <a:pt x="7442" y="2481"/>
                    <a:pt x="6100" y="2978"/>
                    <a:pt x="4874" y="3999"/>
                  </a:cubicBezTo>
                  <a:cubicBezTo>
                    <a:pt x="3736" y="4991"/>
                    <a:pt x="2714" y="6100"/>
                    <a:pt x="1810" y="7326"/>
                  </a:cubicBezTo>
                  <a:lnTo>
                    <a:pt x="1781" y="7385"/>
                  </a:lnTo>
                  <a:cubicBezTo>
                    <a:pt x="847" y="8581"/>
                    <a:pt x="175" y="9457"/>
                    <a:pt x="88" y="11033"/>
                  </a:cubicBezTo>
                  <a:cubicBezTo>
                    <a:pt x="0" y="12813"/>
                    <a:pt x="409" y="14564"/>
                    <a:pt x="817" y="16228"/>
                  </a:cubicBezTo>
                  <a:lnTo>
                    <a:pt x="934" y="16782"/>
                  </a:lnTo>
                  <a:cubicBezTo>
                    <a:pt x="1810" y="20372"/>
                    <a:pt x="2977" y="25304"/>
                    <a:pt x="6304" y="28252"/>
                  </a:cubicBezTo>
                  <a:cubicBezTo>
                    <a:pt x="6479" y="28398"/>
                    <a:pt x="6654" y="28573"/>
                    <a:pt x="6830" y="28748"/>
                  </a:cubicBezTo>
                  <a:cubicBezTo>
                    <a:pt x="7384" y="29332"/>
                    <a:pt x="8055" y="29828"/>
                    <a:pt x="8756" y="30237"/>
                  </a:cubicBezTo>
                  <a:cubicBezTo>
                    <a:pt x="9223" y="30441"/>
                    <a:pt x="9748" y="30558"/>
                    <a:pt x="10244" y="30587"/>
                  </a:cubicBezTo>
                  <a:cubicBezTo>
                    <a:pt x="10594" y="30645"/>
                    <a:pt x="10916" y="30704"/>
                    <a:pt x="11266" y="30791"/>
                  </a:cubicBezTo>
                  <a:cubicBezTo>
                    <a:pt x="11674" y="30908"/>
                    <a:pt x="12112" y="31054"/>
                    <a:pt x="12579" y="31200"/>
                  </a:cubicBezTo>
                  <a:cubicBezTo>
                    <a:pt x="13995" y="31672"/>
                    <a:pt x="15621" y="32196"/>
                    <a:pt x="16982" y="32196"/>
                  </a:cubicBezTo>
                  <a:cubicBezTo>
                    <a:pt x="17052" y="32196"/>
                    <a:pt x="17122" y="32195"/>
                    <a:pt x="17190" y="32192"/>
                  </a:cubicBezTo>
                  <a:lnTo>
                    <a:pt x="17190" y="31900"/>
                  </a:lnTo>
                  <a:cubicBezTo>
                    <a:pt x="17123" y="31903"/>
                    <a:pt x="17055" y="31904"/>
                    <a:pt x="16987" y="31904"/>
                  </a:cubicBezTo>
                  <a:cubicBezTo>
                    <a:pt x="15656" y="31904"/>
                    <a:pt x="14082" y="31381"/>
                    <a:pt x="12667" y="30937"/>
                  </a:cubicBezTo>
                  <a:cubicBezTo>
                    <a:pt x="12200" y="30762"/>
                    <a:pt x="11762" y="30616"/>
                    <a:pt x="11353" y="30499"/>
                  </a:cubicBezTo>
                  <a:cubicBezTo>
                    <a:pt x="11003" y="30412"/>
                    <a:pt x="10653" y="30353"/>
                    <a:pt x="10303" y="30324"/>
                  </a:cubicBezTo>
                  <a:cubicBezTo>
                    <a:pt x="9836" y="30266"/>
                    <a:pt x="9340" y="30149"/>
                    <a:pt x="8902" y="29974"/>
                  </a:cubicBezTo>
                  <a:cubicBezTo>
                    <a:pt x="8201" y="29565"/>
                    <a:pt x="7588" y="29098"/>
                    <a:pt x="7034" y="28515"/>
                  </a:cubicBezTo>
                  <a:cubicBezTo>
                    <a:pt x="6859" y="28340"/>
                    <a:pt x="6684" y="28164"/>
                    <a:pt x="6509" y="28018"/>
                  </a:cubicBezTo>
                  <a:cubicBezTo>
                    <a:pt x="3240" y="25129"/>
                    <a:pt x="2072" y="20255"/>
                    <a:pt x="1226" y="16695"/>
                  </a:cubicBezTo>
                  <a:lnTo>
                    <a:pt x="1109" y="16169"/>
                  </a:lnTo>
                  <a:cubicBezTo>
                    <a:pt x="701" y="14506"/>
                    <a:pt x="292" y="12784"/>
                    <a:pt x="380" y="11062"/>
                  </a:cubicBezTo>
                  <a:cubicBezTo>
                    <a:pt x="467" y="9544"/>
                    <a:pt x="1109" y="8727"/>
                    <a:pt x="2014" y="7560"/>
                  </a:cubicBezTo>
                  <a:lnTo>
                    <a:pt x="2043" y="7501"/>
                  </a:lnTo>
                  <a:cubicBezTo>
                    <a:pt x="2919" y="6305"/>
                    <a:pt x="3940" y="5196"/>
                    <a:pt x="5078" y="4233"/>
                  </a:cubicBezTo>
                  <a:cubicBezTo>
                    <a:pt x="6246" y="3240"/>
                    <a:pt x="7588" y="2773"/>
                    <a:pt x="8989" y="2277"/>
                  </a:cubicBezTo>
                  <a:lnTo>
                    <a:pt x="9456" y="2102"/>
                  </a:lnTo>
                  <a:cubicBezTo>
                    <a:pt x="12229" y="1110"/>
                    <a:pt x="14914" y="730"/>
                    <a:pt x="17745" y="322"/>
                  </a:cubicBezTo>
                  <a:lnTo>
                    <a:pt x="18037" y="293"/>
                  </a:lnTo>
                  <a:lnTo>
                    <a:pt x="179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540150" y="2180400"/>
              <a:ext cx="515150" cy="928825"/>
            </a:xfrm>
            <a:custGeom>
              <a:avLst/>
              <a:gdLst/>
              <a:ahLst/>
              <a:cxnLst/>
              <a:rect l="l" t="t" r="r" b="b"/>
              <a:pathLst>
                <a:path w="20606" h="37153" extrusionOk="0">
                  <a:moveTo>
                    <a:pt x="20518" y="0"/>
                  </a:moveTo>
                  <a:cubicBezTo>
                    <a:pt x="18883" y="496"/>
                    <a:pt x="17161" y="934"/>
                    <a:pt x="15469" y="1343"/>
                  </a:cubicBezTo>
                  <a:cubicBezTo>
                    <a:pt x="13221" y="1926"/>
                    <a:pt x="10857" y="2510"/>
                    <a:pt x="8668" y="3298"/>
                  </a:cubicBezTo>
                  <a:cubicBezTo>
                    <a:pt x="5516" y="4436"/>
                    <a:pt x="2364" y="7793"/>
                    <a:pt x="1372" y="11120"/>
                  </a:cubicBezTo>
                  <a:cubicBezTo>
                    <a:pt x="0" y="15556"/>
                    <a:pt x="59" y="19146"/>
                    <a:pt x="1518" y="23144"/>
                  </a:cubicBezTo>
                  <a:cubicBezTo>
                    <a:pt x="2773" y="26617"/>
                    <a:pt x="5079" y="30294"/>
                    <a:pt x="7997" y="33505"/>
                  </a:cubicBezTo>
                  <a:cubicBezTo>
                    <a:pt x="10857" y="36657"/>
                    <a:pt x="15031" y="37036"/>
                    <a:pt x="19409" y="37153"/>
                  </a:cubicBezTo>
                  <a:lnTo>
                    <a:pt x="19409" y="36861"/>
                  </a:lnTo>
                  <a:cubicBezTo>
                    <a:pt x="15089" y="36715"/>
                    <a:pt x="11003" y="36365"/>
                    <a:pt x="8231" y="33300"/>
                  </a:cubicBezTo>
                  <a:cubicBezTo>
                    <a:pt x="5312" y="30119"/>
                    <a:pt x="3036" y="26500"/>
                    <a:pt x="1781" y="23056"/>
                  </a:cubicBezTo>
                  <a:cubicBezTo>
                    <a:pt x="351" y="19116"/>
                    <a:pt x="321" y="15585"/>
                    <a:pt x="1635" y="11207"/>
                  </a:cubicBezTo>
                  <a:cubicBezTo>
                    <a:pt x="2627" y="7968"/>
                    <a:pt x="5692" y="4670"/>
                    <a:pt x="8727" y="3590"/>
                  </a:cubicBezTo>
                  <a:cubicBezTo>
                    <a:pt x="10945" y="2802"/>
                    <a:pt x="13280" y="2218"/>
                    <a:pt x="15527" y="1634"/>
                  </a:cubicBezTo>
                  <a:cubicBezTo>
                    <a:pt x="17220" y="1226"/>
                    <a:pt x="18971" y="788"/>
                    <a:pt x="20605" y="263"/>
                  </a:cubicBezTo>
                  <a:lnTo>
                    <a:pt x="205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483225" y="2138800"/>
              <a:ext cx="585200" cy="1011300"/>
            </a:xfrm>
            <a:custGeom>
              <a:avLst/>
              <a:gdLst/>
              <a:ahLst/>
              <a:cxnLst/>
              <a:rect l="l" t="t" r="r" b="b"/>
              <a:pathLst>
                <a:path w="23408" h="40452" extrusionOk="0">
                  <a:moveTo>
                    <a:pt x="23291" y="1"/>
                  </a:moveTo>
                  <a:cubicBezTo>
                    <a:pt x="22795" y="263"/>
                    <a:pt x="22065" y="292"/>
                    <a:pt x="21394" y="292"/>
                  </a:cubicBezTo>
                  <a:cubicBezTo>
                    <a:pt x="21073" y="292"/>
                    <a:pt x="20781" y="292"/>
                    <a:pt x="20489" y="322"/>
                  </a:cubicBezTo>
                  <a:cubicBezTo>
                    <a:pt x="19292" y="468"/>
                    <a:pt x="18125" y="701"/>
                    <a:pt x="16987" y="1051"/>
                  </a:cubicBezTo>
                  <a:lnTo>
                    <a:pt x="16257" y="1226"/>
                  </a:lnTo>
                  <a:lnTo>
                    <a:pt x="15294" y="1460"/>
                  </a:lnTo>
                  <a:cubicBezTo>
                    <a:pt x="13193" y="1956"/>
                    <a:pt x="11004" y="2481"/>
                    <a:pt x="9165" y="3707"/>
                  </a:cubicBezTo>
                  <a:cubicBezTo>
                    <a:pt x="8611" y="4057"/>
                    <a:pt x="7998" y="4320"/>
                    <a:pt x="7356" y="4553"/>
                  </a:cubicBezTo>
                  <a:cubicBezTo>
                    <a:pt x="7035" y="4670"/>
                    <a:pt x="6684" y="4816"/>
                    <a:pt x="6363" y="4962"/>
                  </a:cubicBezTo>
                  <a:cubicBezTo>
                    <a:pt x="5313" y="5517"/>
                    <a:pt x="4350" y="6217"/>
                    <a:pt x="3503" y="7063"/>
                  </a:cubicBezTo>
                  <a:cubicBezTo>
                    <a:pt x="964" y="9486"/>
                    <a:pt x="264" y="13513"/>
                    <a:pt x="89" y="15118"/>
                  </a:cubicBezTo>
                  <a:cubicBezTo>
                    <a:pt x="1" y="16315"/>
                    <a:pt x="30" y="17483"/>
                    <a:pt x="234" y="18650"/>
                  </a:cubicBezTo>
                  <a:cubicBezTo>
                    <a:pt x="264" y="18913"/>
                    <a:pt x="293" y="19175"/>
                    <a:pt x="322" y="19438"/>
                  </a:cubicBezTo>
                  <a:cubicBezTo>
                    <a:pt x="380" y="19992"/>
                    <a:pt x="410" y="20547"/>
                    <a:pt x="439" y="21101"/>
                  </a:cubicBezTo>
                  <a:cubicBezTo>
                    <a:pt x="439" y="22006"/>
                    <a:pt x="526" y="22911"/>
                    <a:pt x="701" y="23787"/>
                  </a:cubicBezTo>
                  <a:cubicBezTo>
                    <a:pt x="1314" y="26384"/>
                    <a:pt x="2803" y="28398"/>
                    <a:pt x="4029" y="29886"/>
                  </a:cubicBezTo>
                  <a:cubicBezTo>
                    <a:pt x="4700" y="30674"/>
                    <a:pt x="5429" y="31433"/>
                    <a:pt x="6188" y="32133"/>
                  </a:cubicBezTo>
                  <a:cubicBezTo>
                    <a:pt x="7210" y="33009"/>
                    <a:pt x="8114" y="34031"/>
                    <a:pt x="8932" y="35140"/>
                  </a:cubicBezTo>
                  <a:cubicBezTo>
                    <a:pt x="9661" y="36307"/>
                    <a:pt x="10595" y="37328"/>
                    <a:pt x="11675" y="38146"/>
                  </a:cubicBezTo>
                  <a:cubicBezTo>
                    <a:pt x="12667" y="38875"/>
                    <a:pt x="13747" y="39050"/>
                    <a:pt x="14856" y="39255"/>
                  </a:cubicBezTo>
                  <a:cubicBezTo>
                    <a:pt x="15294" y="39313"/>
                    <a:pt x="15732" y="39401"/>
                    <a:pt x="16170" y="39517"/>
                  </a:cubicBezTo>
                  <a:cubicBezTo>
                    <a:pt x="16928" y="39663"/>
                    <a:pt x="17687" y="39780"/>
                    <a:pt x="18475" y="39838"/>
                  </a:cubicBezTo>
                  <a:cubicBezTo>
                    <a:pt x="19613" y="39926"/>
                    <a:pt x="20781" y="40014"/>
                    <a:pt x="21627" y="40451"/>
                  </a:cubicBezTo>
                  <a:lnTo>
                    <a:pt x="21744" y="40189"/>
                  </a:lnTo>
                  <a:cubicBezTo>
                    <a:pt x="20839" y="39751"/>
                    <a:pt x="19643" y="39634"/>
                    <a:pt x="18475" y="39547"/>
                  </a:cubicBezTo>
                  <a:cubicBezTo>
                    <a:pt x="17716" y="39488"/>
                    <a:pt x="16958" y="39401"/>
                    <a:pt x="16228" y="39226"/>
                  </a:cubicBezTo>
                  <a:cubicBezTo>
                    <a:pt x="15790" y="39109"/>
                    <a:pt x="15323" y="39050"/>
                    <a:pt x="14885" y="38963"/>
                  </a:cubicBezTo>
                  <a:cubicBezTo>
                    <a:pt x="13776" y="38759"/>
                    <a:pt x="12755" y="38583"/>
                    <a:pt x="11850" y="37912"/>
                  </a:cubicBezTo>
                  <a:cubicBezTo>
                    <a:pt x="10770" y="37095"/>
                    <a:pt x="9866" y="36103"/>
                    <a:pt x="9165" y="34964"/>
                  </a:cubicBezTo>
                  <a:cubicBezTo>
                    <a:pt x="8348" y="33855"/>
                    <a:pt x="7414" y="32805"/>
                    <a:pt x="6363" y="31900"/>
                  </a:cubicBezTo>
                  <a:cubicBezTo>
                    <a:pt x="5605" y="31229"/>
                    <a:pt x="4904" y="30499"/>
                    <a:pt x="4233" y="29711"/>
                  </a:cubicBezTo>
                  <a:cubicBezTo>
                    <a:pt x="3036" y="28252"/>
                    <a:pt x="1577" y="26267"/>
                    <a:pt x="964" y="23728"/>
                  </a:cubicBezTo>
                  <a:cubicBezTo>
                    <a:pt x="789" y="22882"/>
                    <a:pt x="701" y="21977"/>
                    <a:pt x="701" y="21101"/>
                  </a:cubicBezTo>
                  <a:cubicBezTo>
                    <a:pt x="701" y="20547"/>
                    <a:pt x="672" y="19963"/>
                    <a:pt x="614" y="19409"/>
                  </a:cubicBezTo>
                  <a:cubicBezTo>
                    <a:pt x="585" y="19146"/>
                    <a:pt x="555" y="18883"/>
                    <a:pt x="526" y="18621"/>
                  </a:cubicBezTo>
                  <a:cubicBezTo>
                    <a:pt x="322" y="17483"/>
                    <a:pt x="264" y="16315"/>
                    <a:pt x="351" y="15177"/>
                  </a:cubicBezTo>
                  <a:cubicBezTo>
                    <a:pt x="526" y="13601"/>
                    <a:pt x="1198" y="9661"/>
                    <a:pt x="3678" y="7297"/>
                  </a:cubicBezTo>
                  <a:cubicBezTo>
                    <a:pt x="4495" y="6480"/>
                    <a:pt x="5429" y="5779"/>
                    <a:pt x="6451" y="5225"/>
                  </a:cubicBezTo>
                  <a:cubicBezTo>
                    <a:pt x="6772" y="5079"/>
                    <a:pt x="7122" y="4933"/>
                    <a:pt x="7443" y="4816"/>
                  </a:cubicBezTo>
                  <a:cubicBezTo>
                    <a:pt x="8085" y="4583"/>
                    <a:pt x="8727" y="4291"/>
                    <a:pt x="9311" y="3911"/>
                  </a:cubicBezTo>
                  <a:cubicBezTo>
                    <a:pt x="11062" y="2744"/>
                    <a:pt x="13222" y="2219"/>
                    <a:pt x="15323" y="1722"/>
                  </a:cubicBezTo>
                  <a:lnTo>
                    <a:pt x="16286" y="1489"/>
                  </a:lnTo>
                  <a:lnTo>
                    <a:pt x="17016" y="1314"/>
                  </a:lnTo>
                  <a:cubicBezTo>
                    <a:pt x="18154" y="993"/>
                    <a:pt x="19322" y="759"/>
                    <a:pt x="20489" y="613"/>
                  </a:cubicBezTo>
                  <a:cubicBezTo>
                    <a:pt x="20752" y="584"/>
                    <a:pt x="21044" y="584"/>
                    <a:pt x="21365" y="584"/>
                  </a:cubicBezTo>
                  <a:cubicBezTo>
                    <a:pt x="22094" y="555"/>
                    <a:pt x="22824" y="555"/>
                    <a:pt x="23408" y="263"/>
                  </a:cubicBezTo>
                  <a:lnTo>
                    <a:pt x="232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11"/>
          <p:cNvGrpSpPr/>
          <p:nvPr/>
        </p:nvGrpSpPr>
        <p:grpSpPr>
          <a:xfrm rot="-5806368" flipH="1">
            <a:off x="5099270" y="4451547"/>
            <a:ext cx="1732605" cy="946484"/>
            <a:chOff x="6928067" y="2555588"/>
            <a:chExt cx="1830919" cy="1000190"/>
          </a:xfrm>
        </p:grpSpPr>
        <p:sp>
          <p:nvSpPr>
            <p:cNvPr id="300" name="Google Shape;300;p11"/>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 name="Google Shape;301;p11"/>
            <p:cNvGrpSpPr/>
            <p:nvPr/>
          </p:nvGrpSpPr>
          <p:grpSpPr>
            <a:xfrm>
              <a:off x="7124316" y="2726160"/>
              <a:ext cx="1447758" cy="751473"/>
              <a:chOff x="7124316" y="2726160"/>
              <a:chExt cx="1447758" cy="751473"/>
            </a:xfrm>
          </p:grpSpPr>
          <p:sp>
            <p:nvSpPr>
              <p:cNvPr id="302" name="Google Shape;302;p11"/>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472053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13"/>
        <p:cNvGrpSpPr/>
        <p:nvPr/>
      </p:nvGrpSpPr>
      <p:grpSpPr>
        <a:xfrm>
          <a:off x="0" y="0"/>
          <a:ext cx="0" cy="0"/>
          <a:chOff x="0" y="0"/>
          <a:chExt cx="0" cy="0"/>
        </a:xfrm>
      </p:grpSpPr>
      <p:sp>
        <p:nvSpPr>
          <p:cNvPr id="314" name="Google Shape;314;p1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15" name="Google Shape;315;p13"/>
          <p:cNvSpPr txBox="1">
            <a:spLocks noGrp="1"/>
          </p:cNvSpPr>
          <p:nvPr>
            <p:ph type="title" idx="2" hasCustomPrompt="1"/>
          </p:nvPr>
        </p:nvSpPr>
        <p:spPr>
          <a:xfrm>
            <a:off x="1117325" y="1976875"/>
            <a:ext cx="1696200" cy="64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316" name="Google Shape;316;p13"/>
          <p:cNvSpPr txBox="1">
            <a:spLocks noGrp="1"/>
          </p:cNvSpPr>
          <p:nvPr>
            <p:ph type="title" idx="3"/>
          </p:nvPr>
        </p:nvSpPr>
        <p:spPr>
          <a:xfrm>
            <a:off x="713275" y="2784250"/>
            <a:ext cx="2504400" cy="496200"/>
          </a:xfrm>
          <a:prstGeom prst="rect">
            <a:avLst/>
          </a:prstGeom>
        </p:spPr>
        <p:txBody>
          <a:bodyPr spcFirstLastPara="1" wrap="square" lIns="91425" tIns="91425" rIns="91425" bIns="91425" anchor="t" anchorCtr="0">
            <a:noAutofit/>
          </a:bodyPr>
          <a:lstStyle>
            <a:lvl1pPr lvl="0">
              <a:spcBef>
                <a:spcPts val="0"/>
              </a:spcBef>
              <a:spcAft>
                <a:spcPts val="0"/>
              </a:spcAft>
              <a:buSzPts val="2200"/>
              <a:buNone/>
              <a:defRPr sz="2800"/>
            </a:lvl1pPr>
            <a:lvl2pPr lvl="1">
              <a:spcBef>
                <a:spcPts val="0"/>
              </a:spcBef>
              <a:spcAft>
                <a:spcPts val="0"/>
              </a:spcAft>
              <a:buSzPts val="3200"/>
              <a:buNone/>
              <a:defRPr>
                <a:latin typeface="Poppins"/>
                <a:ea typeface="Poppins"/>
                <a:cs typeface="Poppins"/>
                <a:sym typeface="Poppins"/>
              </a:defRPr>
            </a:lvl2pPr>
            <a:lvl3pPr lvl="2">
              <a:spcBef>
                <a:spcPts val="0"/>
              </a:spcBef>
              <a:spcAft>
                <a:spcPts val="0"/>
              </a:spcAft>
              <a:buSzPts val="3200"/>
              <a:buNone/>
              <a:defRPr>
                <a:latin typeface="Poppins"/>
                <a:ea typeface="Poppins"/>
                <a:cs typeface="Poppins"/>
                <a:sym typeface="Poppins"/>
              </a:defRPr>
            </a:lvl3pPr>
            <a:lvl4pPr lvl="3">
              <a:spcBef>
                <a:spcPts val="0"/>
              </a:spcBef>
              <a:spcAft>
                <a:spcPts val="0"/>
              </a:spcAft>
              <a:buSzPts val="3200"/>
              <a:buNone/>
              <a:defRPr>
                <a:latin typeface="Poppins"/>
                <a:ea typeface="Poppins"/>
                <a:cs typeface="Poppins"/>
                <a:sym typeface="Poppins"/>
              </a:defRPr>
            </a:lvl4pPr>
            <a:lvl5pPr lvl="4">
              <a:spcBef>
                <a:spcPts val="0"/>
              </a:spcBef>
              <a:spcAft>
                <a:spcPts val="0"/>
              </a:spcAft>
              <a:buSzPts val="3200"/>
              <a:buNone/>
              <a:defRPr>
                <a:latin typeface="Poppins"/>
                <a:ea typeface="Poppins"/>
                <a:cs typeface="Poppins"/>
                <a:sym typeface="Poppins"/>
              </a:defRPr>
            </a:lvl5pPr>
            <a:lvl6pPr lvl="5">
              <a:spcBef>
                <a:spcPts val="0"/>
              </a:spcBef>
              <a:spcAft>
                <a:spcPts val="0"/>
              </a:spcAft>
              <a:buSzPts val="3200"/>
              <a:buNone/>
              <a:defRPr>
                <a:latin typeface="Poppins"/>
                <a:ea typeface="Poppins"/>
                <a:cs typeface="Poppins"/>
                <a:sym typeface="Poppins"/>
              </a:defRPr>
            </a:lvl6pPr>
            <a:lvl7pPr lvl="6">
              <a:spcBef>
                <a:spcPts val="0"/>
              </a:spcBef>
              <a:spcAft>
                <a:spcPts val="0"/>
              </a:spcAft>
              <a:buSzPts val="3200"/>
              <a:buNone/>
              <a:defRPr>
                <a:latin typeface="Poppins"/>
                <a:ea typeface="Poppins"/>
                <a:cs typeface="Poppins"/>
                <a:sym typeface="Poppins"/>
              </a:defRPr>
            </a:lvl7pPr>
            <a:lvl8pPr lvl="7">
              <a:spcBef>
                <a:spcPts val="0"/>
              </a:spcBef>
              <a:spcAft>
                <a:spcPts val="0"/>
              </a:spcAft>
              <a:buSzPts val="3200"/>
              <a:buNone/>
              <a:defRPr>
                <a:latin typeface="Poppins"/>
                <a:ea typeface="Poppins"/>
                <a:cs typeface="Poppins"/>
                <a:sym typeface="Poppins"/>
              </a:defRPr>
            </a:lvl8pPr>
            <a:lvl9pPr lvl="8">
              <a:spcBef>
                <a:spcPts val="0"/>
              </a:spcBef>
              <a:spcAft>
                <a:spcPts val="0"/>
              </a:spcAft>
              <a:buSzPts val="3200"/>
              <a:buNone/>
              <a:defRPr>
                <a:latin typeface="Poppins"/>
                <a:ea typeface="Poppins"/>
                <a:cs typeface="Poppins"/>
                <a:sym typeface="Poppins"/>
              </a:defRPr>
            </a:lvl9pPr>
          </a:lstStyle>
          <a:p>
            <a:endParaRPr/>
          </a:p>
        </p:txBody>
      </p:sp>
      <p:sp>
        <p:nvSpPr>
          <p:cNvPr id="317" name="Google Shape;317;p13"/>
          <p:cNvSpPr txBox="1">
            <a:spLocks noGrp="1"/>
          </p:cNvSpPr>
          <p:nvPr>
            <p:ph type="subTitle" idx="1"/>
          </p:nvPr>
        </p:nvSpPr>
        <p:spPr>
          <a:xfrm>
            <a:off x="713275" y="3239151"/>
            <a:ext cx="2504400" cy="6483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318" name="Google Shape;318;p13"/>
          <p:cNvSpPr txBox="1">
            <a:spLocks noGrp="1"/>
          </p:cNvSpPr>
          <p:nvPr>
            <p:ph type="title" idx="4" hasCustomPrompt="1"/>
          </p:nvPr>
        </p:nvSpPr>
        <p:spPr>
          <a:xfrm>
            <a:off x="3723862" y="1976875"/>
            <a:ext cx="1696200" cy="64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319" name="Google Shape;319;p13"/>
          <p:cNvSpPr txBox="1">
            <a:spLocks noGrp="1"/>
          </p:cNvSpPr>
          <p:nvPr>
            <p:ph type="title" idx="5"/>
          </p:nvPr>
        </p:nvSpPr>
        <p:spPr>
          <a:xfrm>
            <a:off x="3319812" y="2784250"/>
            <a:ext cx="25044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20" name="Google Shape;320;p13"/>
          <p:cNvSpPr txBox="1">
            <a:spLocks noGrp="1"/>
          </p:cNvSpPr>
          <p:nvPr>
            <p:ph type="subTitle" idx="6"/>
          </p:nvPr>
        </p:nvSpPr>
        <p:spPr>
          <a:xfrm>
            <a:off x="3319812" y="3239151"/>
            <a:ext cx="25044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21" name="Google Shape;321;p13"/>
          <p:cNvSpPr txBox="1">
            <a:spLocks noGrp="1"/>
          </p:cNvSpPr>
          <p:nvPr>
            <p:ph type="title" idx="7" hasCustomPrompt="1"/>
          </p:nvPr>
        </p:nvSpPr>
        <p:spPr>
          <a:xfrm>
            <a:off x="6330400" y="1976875"/>
            <a:ext cx="1696200" cy="64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322" name="Google Shape;322;p13"/>
          <p:cNvSpPr txBox="1">
            <a:spLocks noGrp="1"/>
          </p:cNvSpPr>
          <p:nvPr>
            <p:ph type="title" idx="8"/>
          </p:nvPr>
        </p:nvSpPr>
        <p:spPr>
          <a:xfrm>
            <a:off x="5926349" y="2784250"/>
            <a:ext cx="25044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23" name="Google Shape;323;p13"/>
          <p:cNvSpPr txBox="1">
            <a:spLocks noGrp="1"/>
          </p:cNvSpPr>
          <p:nvPr>
            <p:ph type="subTitle" idx="9"/>
          </p:nvPr>
        </p:nvSpPr>
        <p:spPr>
          <a:xfrm>
            <a:off x="5926350" y="3239151"/>
            <a:ext cx="25044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24" name="Google Shape;324;p13"/>
          <p:cNvSpPr/>
          <p:nvPr/>
        </p:nvSpPr>
        <p:spPr>
          <a:xfrm>
            <a:off x="86479" y="-209112"/>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325;p13"/>
          <p:cNvGrpSpPr/>
          <p:nvPr/>
        </p:nvGrpSpPr>
        <p:grpSpPr>
          <a:xfrm>
            <a:off x="-217579" y="4186279"/>
            <a:ext cx="1598239" cy="746840"/>
            <a:chOff x="2431350" y="1519275"/>
            <a:chExt cx="925925" cy="432675"/>
          </a:xfrm>
        </p:grpSpPr>
        <p:sp>
          <p:nvSpPr>
            <p:cNvPr id="326" name="Google Shape;326;p13"/>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3"/>
          <p:cNvSpPr/>
          <p:nvPr/>
        </p:nvSpPr>
        <p:spPr>
          <a:xfrm rot="6641666">
            <a:off x="-160039" y="238375"/>
            <a:ext cx="1201163" cy="895955"/>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rot="-5400000">
            <a:off x="7770279" y="4203224"/>
            <a:ext cx="1320906" cy="1476955"/>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13"/>
          <p:cNvGrpSpPr/>
          <p:nvPr/>
        </p:nvGrpSpPr>
        <p:grpSpPr>
          <a:xfrm rot="-5400000" flipH="1">
            <a:off x="8122815" y="4086461"/>
            <a:ext cx="1732599" cy="946480"/>
            <a:chOff x="6928067" y="2555588"/>
            <a:chExt cx="1830919" cy="1000190"/>
          </a:xfrm>
        </p:grpSpPr>
        <p:sp>
          <p:nvSpPr>
            <p:cNvPr id="335" name="Google Shape;335;p13"/>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6" name="Google Shape;336;p13"/>
            <p:cNvGrpSpPr/>
            <p:nvPr/>
          </p:nvGrpSpPr>
          <p:grpSpPr>
            <a:xfrm>
              <a:off x="7124316" y="2726160"/>
              <a:ext cx="1447758" cy="751473"/>
              <a:chOff x="7124316" y="2726160"/>
              <a:chExt cx="1447758" cy="751473"/>
            </a:xfrm>
          </p:grpSpPr>
          <p:sp>
            <p:nvSpPr>
              <p:cNvPr id="337" name="Google Shape;337;p13"/>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6" name="Google Shape;346;p13"/>
          <p:cNvSpPr/>
          <p:nvPr/>
        </p:nvSpPr>
        <p:spPr>
          <a:xfrm rot="-8999932" flipH="1">
            <a:off x="7779204" y="4523658"/>
            <a:ext cx="1760234" cy="863126"/>
          </a:xfrm>
          <a:custGeom>
            <a:avLst/>
            <a:gdLst/>
            <a:ahLst/>
            <a:cxnLst/>
            <a:rect l="l" t="t" r="r" b="b"/>
            <a:pathLst>
              <a:path w="24295" h="13033" extrusionOk="0">
                <a:moveTo>
                  <a:pt x="15897" y="1"/>
                </a:moveTo>
                <a:cubicBezTo>
                  <a:pt x="15839" y="1"/>
                  <a:pt x="15751" y="30"/>
                  <a:pt x="15722" y="88"/>
                </a:cubicBezTo>
                <a:cubicBezTo>
                  <a:pt x="15664" y="147"/>
                  <a:pt x="15634" y="205"/>
                  <a:pt x="15664" y="293"/>
                </a:cubicBezTo>
                <a:cubicBezTo>
                  <a:pt x="15664" y="351"/>
                  <a:pt x="15722" y="409"/>
                  <a:pt x="15809" y="439"/>
                </a:cubicBezTo>
                <a:lnTo>
                  <a:pt x="15926" y="439"/>
                </a:lnTo>
                <a:cubicBezTo>
                  <a:pt x="16043" y="614"/>
                  <a:pt x="16160" y="818"/>
                  <a:pt x="16276" y="1051"/>
                </a:cubicBezTo>
                <a:cubicBezTo>
                  <a:pt x="16452" y="1314"/>
                  <a:pt x="16656" y="1606"/>
                  <a:pt x="16831" y="1898"/>
                </a:cubicBezTo>
                <a:cubicBezTo>
                  <a:pt x="17181" y="2482"/>
                  <a:pt x="17561" y="3065"/>
                  <a:pt x="17911" y="3649"/>
                </a:cubicBezTo>
                <a:cubicBezTo>
                  <a:pt x="18582" y="4670"/>
                  <a:pt x="19224" y="5692"/>
                  <a:pt x="19866" y="6743"/>
                </a:cubicBezTo>
                <a:cubicBezTo>
                  <a:pt x="19808" y="6743"/>
                  <a:pt x="19749" y="6743"/>
                  <a:pt x="19720" y="6801"/>
                </a:cubicBezTo>
                <a:lnTo>
                  <a:pt x="19633" y="6918"/>
                </a:lnTo>
                <a:cubicBezTo>
                  <a:pt x="19078" y="6772"/>
                  <a:pt x="18524" y="6626"/>
                  <a:pt x="17969" y="6480"/>
                </a:cubicBezTo>
                <a:cubicBezTo>
                  <a:pt x="17969" y="6451"/>
                  <a:pt x="17969" y="6422"/>
                  <a:pt x="17940" y="6392"/>
                </a:cubicBezTo>
                <a:lnTo>
                  <a:pt x="17882" y="6334"/>
                </a:lnTo>
                <a:cubicBezTo>
                  <a:pt x="17882" y="6246"/>
                  <a:pt x="17852" y="6188"/>
                  <a:pt x="17765" y="6159"/>
                </a:cubicBezTo>
                <a:cubicBezTo>
                  <a:pt x="16452" y="4349"/>
                  <a:pt x="15226" y="2452"/>
                  <a:pt x="14146" y="497"/>
                </a:cubicBezTo>
                <a:cubicBezTo>
                  <a:pt x="14116" y="428"/>
                  <a:pt x="14059" y="399"/>
                  <a:pt x="14001" y="399"/>
                </a:cubicBezTo>
                <a:cubicBezTo>
                  <a:pt x="13887" y="399"/>
                  <a:pt x="13767" y="508"/>
                  <a:pt x="13825" y="643"/>
                </a:cubicBezTo>
                <a:cubicBezTo>
                  <a:pt x="14934" y="2598"/>
                  <a:pt x="16160" y="4524"/>
                  <a:pt x="17473" y="6334"/>
                </a:cubicBezTo>
                <a:cubicBezTo>
                  <a:pt x="16802" y="6130"/>
                  <a:pt x="16101" y="5925"/>
                  <a:pt x="15430" y="5692"/>
                </a:cubicBezTo>
                <a:cubicBezTo>
                  <a:pt x="15430" y="5663"/>
                  <a:pt x="15430" y="5604"/>
                  <a:pt x="15401" y="5546"/>
                </a:cubicBezTo>
                <a:cubicBezTo>
                  <a:pt x="14233" y="3853"/>
                  <a:pt x="13008" y="2160"/>
                  <a:pt x="11782" y="497"/>
                </a:cubicBezTo>
                <a:cubicBezTo>
                  <a:pt x="11753" y="453"/>
                  <a:pt x="11714" y="435"/>
                  <a:pt x="11675" y="435"/>
                </a:cubicBezTo>
                <a:cubicBezTo>
                  <a:pt x="11558" y="435"/>
                  <a:pt x="11432" y="599"/>
                  <a:pt x="11519" y="730"/>
                </a:cubicBezTo>
                <a:cubicBezTo>
                  <a:pt x="12687" y="2306"/>
                  <a:pt x="13825" y="3882"/>
                  <a:pt x="14963" y="5517"/>
                </a:cubicBezTo>
                <a:lnTo>
                  <a:pt x="14905" y="5546"/>
                </a:lnTo>
                <a:cubicBezTo>
                  <a:pt x="14088" y="5254"/>
                  <a:pt x="13270" y="4962"/>
                  <a:pt x="12453" y="4641"/>
                </a:cubicBezTo>
                <a:cubicBezTo>
                  <a:pt x="12453" y="4612"/>
                  <a:pt x="12424" y="4554"/>
                  <a:pt x="12366" y="4554"/>
                </a:cubicBezTo>
                <a:cubicBezTo>
                  <a:pt x="12395" y="4495"/>
                  <a:pt x="12366" y="4466"/>
                  <a:pt x="12336" y="4437"/>
                </a:cubicBezTo>
                <a:lnTo>
                  <a:pt x="8922" y="293"/>
                </a:lnTo>
                <a:cubicBezTo>
                  <a:pt x="8883" y="246"/>
                  <a:pt x="8836" y="226"/>
                  <a:pt x="8790" y="226"/>
                </a:cubicBezTo>
                <a:cubicBezTo>
                  <a:pt x="8665" y="226"/>
                  <a:pt x="8552" y="376"/>
                  <a:pt x="8659" y="526"/>
                </a:cubicBezTo>
                <a:lnTo>
                  <a:pt x="11899" y="4466"/>
                </a:lnTo>
                <a:cubicBezTo>
                  <a:pt x="11227" y="4233"/>
                  <a:pt x="10556" y="3999"/>
                  <a:pt x="9885" y="3824"/>
                </a:cubicBezTo>
                <a:lnTo>
                  <a:pt x="9856" y="3795"/>
                </a:lnTo>
                <a:cubicBezTo>
                  <a:pt x="8834" y="2686"/>
                  <a:pt x="7842" y="1518"/>
                  <a:pt x="6850" y="351"/>
                </a:cubicBezTo>
                <a:cubicBezTo>
                  <a:pt x="6813" y="314"/>
                  <a:pt x="6768" y="298"/>
                  <a:pt x="6724" y="298"/>
                </a:cubicBezTo>
                <a:cubicBezTo>
                  <a:pt x="6628" y="298"/>
                  <a:pt x="6538" y="377"/>
                  <a:pt x="6558" y="497"/>
                </a:cubicBezTo>
                <a:lnTo>
                  <a:pt x="6558" y="760"/>
                </a:lnTo>
                <a:cubicBezTo>
                  <a:pt x="6558" y="849"/>
                  <a:pt x="6612" y="884"/>
                  <a:pt x="6682" y="884"/>
                </a:cubicBezTo>
                <a:cubicBezTo>
                  <a:pt x="6726" y="884"/>
                  <a:pt x="6775" y="870"/>
                  <a:pt x="6820" y="847"/>
                </a:cubicBezTo>
                <a:cubicBezTo>
                  <a:pt x="7608" y="1810"/>
                  <a:pt x="8426" y="2744"/>
                  <a:pt x="9243" y="3649"/>
                </a:cubicBezTo>
                <a:cubicBezTo>
                  <a:pt x="8396" y="3415"/>
                  <a:pt x="7550" y="3240"/>
                  <a:pt x="6704" y="3094"/>
                </a:cubicBezTo>
                <a:lnTo>
                  <a:pt x="6324" y="3065"/>
                </a:lnTo>
                <a:cubicBezTo>
                  <a:pt x="5799" y="2336"/>
                  <a:pt x="5186" y="1694"/>
                  <a:pt x="4515" y="1110"/>
                </a:cubicBezTo>
                <a:cubicBezTo>
                  <a:pt x="4487" y="1082"/>
                  <a:pt x="4457" y="1070"/>
                  <a:pt x="4428" y="1070"/>
                </a:cubicBezTo>
                <a:cubicBezTo>
                  <a:pt x="4305" y="1070"/>
                  <a:pt x="4198" y="1284"/>
                  <a:pt x="4340" y="1402"/>
                </a:cubicBezTo>
                <a:cubicBezTo>
                  <a:pt x="4865" y="1869"/>
                  <a:pt x="5361" y="2423"/>
                  <a:pt x="5828" y="2978"/>
                </a:cubicBezTo>
                <a:cubicBezTo>
                  <a:pt x="5186" y="2890"/>
                  <a:pt x="4573" y="2803"/>
                  <a:pt x="3931" y="2744"/>
                </a:cubicBezTo>
                <a:cubicBezTo>
                  <a:pt x="3668" y="2394"/>
                  <a:pt x="3406" y="2102"/>
                  <a:pt x="3085" y="1839"/>
                </a:cubicBezTo>
                <a:cubicBezTo>
                  <a:pt x="3049" y="1809"/>
                  <a:pt x="3013" y="1797"/>
                  <a:pt x="2979" y="1797"/>
                </a:cubicBezTo>
                <a:cubicBezTo>
                  <a:pt x="2851" y="1797"/>
                  <a:pt x="2764" y="1986"/>
                  <a:pt x="2880" y="2102"/>
                </a:cubicBezTo>
                <a:cubicBezTo>
                  <a:pt x="3085" y="2277"/>
                  <a:pt x="3260" y="2482"/>
                  <a:pt x="3435" y="2686"/>
                </a:cubicBezTo>
                <a:lnTo>
                  <a:pt x="254" y="2306"/>
                </a:lnTo>
                <a:cubicBezTo>
                  <a:pt x="244" y="2305"/>
                  <a:pt x="235" y="2305"/>
                  <a:pt x="227" y="2305"/>
                </a:cubicBezTo>
                <a:cubicBezTo>
                  <a:pt x="18" y="2305"/>
                  <a:pt x="0" y="2629"/>
                  <a:pt x="225" y="2657"/>
                </a:cubicBezTo>
                <a:cubicBezTo>
                  <a:pt x="1392" y="2803"/>
                  <a:pt x="2559" y="2919"/>
                  <a:pt x="3727" y="3065"/>
                </a:cubicBezTo>
                <a:cubicBezTo>
                  <a:pt x="3756" y="3094"/>
                  <a:pt x="3785" y="3124"/>
                  <a:pt x="3814" y="3153"/>
                </a:cubicBezTo>
                <a:lnTo>
                  <a:pt x="2063" y="4203"/>
                </a:lnTo>
                <a:cubicBezTo>
                  <a:pt x="1914" y="4303"/>
                  <a:pt x="1998" y="4550"/>
                  <a:pt x="2133" y="4550"/>
                </a:cubicBezTo>
                <a:cubicBezTo>
                  <a:pt x="2157" y="4550"/>
                  <a:pt x="2183" y="4542"/>
                  <a:pt x="2209" y="4524"/>
                </a:cubicBezTo>
                <a:lnTo>
                  <a:pt x="4252" y="3299"/>
                </a:lnTo>
                <a:cubicBezTo>
                  <a:pt x="4310" y="3270"/>
                  <a:pt x="4340" y="3182"/>
                  <a:pt x="4340" y="3124"/>
                </a:cubicBezTo>
                <a:cubicBezTo>
                  <a:pt x="4836" y="3182"/>
                  <a:pt x="5303" y="3240"/>
                  <a:pt x="5799" y="3328"/>
                </a:cubicBezTo>
                <a:lnTo>
                  <a:pt x="3902" y="5079"/>
                </a:lnTo>
                <a:cubicBezTo>
                  <a:pt x="3786" y="5195"/>
                  <a:pt x="3891" y="5384"/>
                  <a:pt x="4027" y="5384"/>
                </a:cubicBezTo>
                <a:cubicBezTo>
                  <a:pt x="4062" y="5384"/>
                  <a:pt x="4099" y="5372"/>
                  <a:pt x="4135" y="5342"/>
                </a:cubicBezTo>
                <a:lnTo>
                  <a:pt x="6178" y="3445"/>
                </a:lnTo>
                <a:cubicBezTo>
                  <a:pt x="6202" y="3457"/>
                  <a:pt x="6232" y="3464"/>
                  <a:pt x="6262" y="3464"/>
                </a:cubicBezTo>
                <a:cubicBezTo>
                  <a:pt x="6304" y="3464"/>
                  <a:pt x="6348" y="3450"/>
                  <a:pt x="6383" y="3415"/>
                </a:cubicBezTo>
                <a:lnTo>
                  <a:pt x="6674" y="3445"/>
                </a:lnTo>
                <a:cubicBezTo>
                  <a:pt x="7521" y="3591"/>
                  <a:pt x="8367" y="3766"/>
                  <a:pt x="9214" y="3999"/>
                </a:cubicBezTo>
                <a:cubicBezTo>
                  <a:pt x="8075" y="4729"/>
                  <a:pt x="6908" y="5429"/>
                  <a:pt x="5711" y="6100"/>
                </a:cubicBezTo>
                <a:cubicBezTo>
                  <a:pt x="5538" y="6175"/>
                  <a:pt x="5617" y="6418"/>
                  <a:pt x="5770" y="6418"/>
                </a:cubicBezTo>
                <a:cubicBezTo>
                  <a:pt x="5797" y="6418"/>
                  <a:pt x="5826" y="6410"/>
                  <a:pt x="5857" y="6392"/>
                </a:cubicBezTo>
                <a:cubicBezTo>
                  <a:pt x="7141" y="5663"/>
                  <a:pt x="8426" y="4904"/>
                  <a:pt x="9651" y="4116"/>
                </a:cubicBezTo>
                <a:cubicBezTo>
                  <a:pt x="10381" y="4320"/>
                  <a:pt x="11081" y="4554"/>
                  <a:pt x="11782" y="4816"/>
                </a:cubicBezTo>
                <a:lnTo>
                  <a:pt x="8280" y="7326"/>
                </a:lnTo>
                <a:cubicBezTo>
                  <a:pt x="8111" y="7423"/>
                  <a:pt x="8241" y="7618"/>
                  <a:pt x="8389" y="7618"/>
                </a:cubicBezTo>
                <a:cubicBezTo>
                  <a:pt x="8421" y="7618"/>
                  <a:pt x="8453" y="7609"/>
                  <a:pt x="8484" y="7589"/>
                </a:cubicBezTo>
                <a:lnTo>
                  <a:pt x="12161" y="4962"/>
                </a:lnTo>
                <a:lnTo>
                  <a:pt x="12599" y="5108"/>
                </a:lnTo>
                <a:cubicBezTo>
                  <a:pt x="13241" y="5342"/>
                  <a:pt x="13883" y="5604"/>
                  <a:pt x="14554" y="5838"/>
                </a:cubicBezTo>
                <a:cubicBezTo>
                  <a:pt x="13650" y="6567"/>
                  <a:pt x="12657" y="7239"/>
                  <a:pt x="11636" y="7793"/>
                </a:cubicBezTo>
                <a:cubicBezTo>
                  <a:pt x="11432" y="7881"/>
                  <a:pt x="9564" y="8552"/>
                  <a:pt x="10352" y="8961"/>
                </a:cubicBezTo>
                <a:cubicBezTo>
                  <a:pt x="10376" y="8973"/>
                  <a:pt x="10401" y="8978"/>
                  <a:pt x="10425" y="8978"/>
                </a:cubicBezTo>
                <a:cubicBezTo>
                  <a:pt x="10575" y="8978"/>
                  <a:pt x="10705" y="8772"/>
                  <a:pt x="10559" y="8671"/>
                </a:cubicBezTo>
                <a:lnTo>
                  <a:pt x="10559" y="8671"/>
                </a:lnTo>
                <a:cubicBezTo>
                  <a:pt x="10567" y="8675"/>
                  <a:pt x="10578" y="8678"/>
                  <a:pt x="10591" y="8678"/>
                </a:cubicBezTo>
                <a:cubicBezTo>
                  <a:pt x="10795" y="8678"/>
                  <a:pt x="11590" y="8167"/>
                  <a:pt x="11753" y="8085"/>
                </a:cubicBezTo>
                <a:cubicBezTo>
                  <a:pt x="12161" y="7881"/>
                  <a:pt x="12541" y="7677"/>
                  <a:pt x="12891" y="7443"/>
                </a:cubicBezTo>
                <a:cubicBezTo>
                  <a:pt x="13621" y="7005"/>
                  <a:pt x="14292" y="6509"/>
                  <a:pt x="14934" y="5955"/>
                </a:cubicBezTo>
                <a:cubicBezTo>
                  <a:pt x="15664" y="6217"/>
                  <a:pt x="16422" y="6451"/>
                  <a:pt x="17181" y="6655"/>
                </a:cubicBezTo>
                <a:cubicBezTo>
                  <a:pt x="15780" y="8143"/>
                  <a:pt x="13766" y="8873"/>
                  <a:pt x="12190" y="10157"/>
                </a:cubicBezTo>
                <a:lnTo>
                  <a:pt x="12161" y="10186"/>
                </a:lnTo>
                <a:lnTo>
                  <a:pt x="12015" y="10332"/>
                </a:lnTo>
                <a:cubicBezTo>
                  <a:pt x="11876" y="10448"/>
                  <a:pt x="11995" y="10638"/>
                  <a:pt x="12123" y="10638"/>
                </a:cubicBezTo>
                <a:cubicBezTo>
                  <a:pt x="12156" y="10638"/>
                  <a:pt x="12190" y="10625"/>
                  <a:pt x="12220" y="10595"/>
                </a:cubicBezTo>
                <a:cubicBezTo>
                  <a:pt x="13883" y="9136"/>
                  <a:pt x="16072" y="8406"/>
                  <a:pt x="17561" y="6772"/>
                </a:cubicBezTo>
                <a:cubicBezTo>
                  <a:pt x="18144" y="6918"/>
                  <a:pt x="18757" y="7093"/>
                  <a:pt x="19341" y="7210"/>
                </a:cubicBezTo>
                <a:cubicBezTo>
                  <a:pt x="17911" y="8815"/>
                  <a:pt x="16072" y="10011"/>
                  <a:pt x="14321" y="11237"/>
                </a:cubicBezTo>
                <a:cubicBezTo>
                  <a:pt x="14177" y="11333"/>
                  <a:pt x="14310" y="11529"/>
                  <a:pt x="14460" y="11529"/>
                </a:cubicBezTo>
                <a:cubicBezTo>
                  <a:pt x="14491" y="11529"/>
                  <a:pt x="14524" y="11520"/>
                  <a:pt x="14554" y="11500"/>
                </a:cubicBezTo>
                <a:cubicBezTo>
                  <a:pt x="16364" y="10216"/>
                  <a:pt x="18261" y="8961"/>
                  <a:pt x="19720" y="7297"/>
                </a:cubicBezTo>
                <a:cubicBezTo>
                  <a:pt x="20421" y="7443"/>
                  <a:pt x="21121" y="7589"/>
                  <a:pt x="21792" y="7706"/>
                </a:cubicBezTo>
                <a:cubicBezTo>
                  <a:pt x="21442" y="8143"/>
                  <a:pt x="21034" y="8552"/>
                  <a:pt x="20596" y="8902"/>
                </a:cubicBezTo>
                <a:cubicBezTo>
                  <a:pt x="20070" y="9253"/>
                  <a:pt x="19487" y="9574"/>
                  <a:pt x="18961" y="9953"/>
                </a:cubicBezTo>
                <a:cubicBezTo>
                  <a:pt x="18494" y="10274"/>
                  <a:pt x="18057" y="10653"/>
                  <a:pt x="17677" y="11091"/>
                </a:cubicBezTo>
                <a:cubicBezTo>
                  <a:pt x="17181" y="11617"/>
                  <a:pt x="16831" y="12463"/>
                  <a:pt x="16101" y="12726"/>
                </a:cubicBezTo>
                <a:cubicBezTo>
                  <a:pt x="15921" y="12777"/>
                  <a:pt x="16013" y="13032"/>
                  <a:pt x="16177" y="13032"/>
                </a:cubicBezTo>
                <a:cubicBezTo>
                  <a:pt x="16200" y="13032"/>
                  <a:pt x="16223" y="13028"/>
                  <a:pt x="16247" y="13017"/>
                </a:cubicBezTo>
                <a:cubicBezTo>
                  <a:pt x="16831" y="12813"/>
                  <a:pt x="17123" y="12346"/>
                  <a:pt x="17473" y="11850"/>
                </a:cubicBezTo>
                <a:cubicBezTo>
                  <a:pt x="17940" y="11208"/>
                  <a:pt x="18524" y="10653"/>
                  <a:pt x="19195" y="10216"/>
                </a:cubicBezTo>
                <a:cubicBezTo>
                  <a:pt x="19749" y="9807"/>
                  <a:pt x="20362" y="9515"/>
                  <a:pt x="20888" y="9077"/>
                </a:cubicBezTo>
                <a:cubicBezTo>
                  <a:pt x="21384" y="8698"/>
                  <a:pt x="21822" y="8260"/>
                  <a:pt x="22201" y="7793"/>
                </a:cubicBezTo>
                <a:cubicBezTo>
                  <a:pt x="22814" y="7881"/>
                  <a:pt x="23456" y="7968"/>
                  <a:pt x="24069" y="8056"/>
                </a:cubicBezTo>
                <a:cubicBezTo>
                  <a:pt x="24077" y="8057"/>
                  <a:pt x="24085" y="8058"/>
                  <a:pt x="24093" y="8058"/>
                </a:cubicBezTo>
                <a:cubicBezTo>
                  <a:pt x="24275" y="8058"/>
                  <a:pt x="24294" y="7734"/>
                  <a:pt x="24098" y="7706"/>
                </a:cubicBezTo>
                <a:cubicBezTo>
                  <a:pt x="23660" y="7677"/>
                  <a:pt x="23222" y="7618"/>
                  <a:pt x="22814" y="7531"/>
                </a:cubicBezTo>
                <a:cubicBezTo>
                  <a:pt x="21501" y="5517"/>
                  <a:pt x="20158" y="3532"/>
                  <a:pt x="18786" y="1548"/>
                </a:cubicBezTo>
                <a:cubicBezTo>
                  <a:pt x="18754" y="1491"/>
                  <a:pt x="18711" y="1468"/>
                  <a:pt x="18667" y="1468"/>
                </a:cubicBezTo>
                <a:cubicBezTo>
                  <a:pt x="18553" y="1468"/>
                  <a:pt x="18439" y="1625"/>
                  <a:pt x="18524" y="1752"/>
                </a:cubicBezTo>
                <a:cubicBezTo>
                  <a:pt x="19749" y="3561"/>
                  <a:pt x="20975" y="5400"/>
                  <a:pt x="22201" y="7239"/>
                </a:cubicBezTo>
                <a:cubicBezTo>
                  <a:pt x="22172" y="7239"/>
                  <a:pt x="22143" y="7268"/>
                  <a:pt x="22113" y="7297"/>
                </a:cubicBezTo>
                <a:lnTo>
                  <a:pt x="22026" y="7414"/>
                </a:lnTo>
                <a:cubicBezTo>
                  <a:pt x="21530" y="7326"/>
                  <a:pt x="21004" y="7210"/>
                  <a:pt x="20479" y="7093"/>
                </a:cubicBezTo>
                <a:cubicBezTo>
                  <a:pt x="19691" y="5838"/>
                  <a:pt x="18903" y="4583"/>
                  <a:pt x="18115" y="3328"/>
                </a:cubicBezTo>
                <a:cubicBezTo>
                  <a:pt x="17706" y="2686"/>
                  <a:pt x="17298" y="2044"/>
                  <a:pt x="16889" y="1402"/>
                </a:cubicBezTo>
                <a:lnTo>
                  <a:pt x="16276" y="439"/>
                </a:lnTo>
                <a:cubicBezTo>
                  <a:pt x="16160" y="263"/>
                  <a:pt x="16101" y="59"/>
                  <a:pt x="15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13"/>
          <p:cNvGrpSpPr/>
          <p:nvPr/>
        </p:nvGrpSpPr>
        <p:grpSpPr>
          <a:xfrm rot="5400000">
            <a:off x="7911740" y="416600"/>
            <a:ext cx="1161195" cy="734388"/>
            <a:chOff x="5161625" y="732525"/>
            <a:chExt cx="456050" cy="288425"/>
          </a:xfrm>
        </p:grpSpPr>
        <p:sp>
          <p:nvSpPr>
            <p:cNvPr id="348" name="Google Shape;348;p13"/>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147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Google Shape;77;p3"/>
          <p:cNvSpPr txBox="1">
            <a:spLocks noGrp="1"/>
          </p:cNvSpPr>
          <p:nvPr>
            <p:ph type="title"/>
          </p:nvPr>
        </p:nvSpPr>
        <p:spPr>
          <a:xfrm>
            <a:off x="2014225" y="2659250"/>
            <a:ext cx="5115600" cy="12234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8" name="Google Shape;78;p3"/>
          <p:cNvSpPr txBox="1">
            <a:spLocks noGrp="1"/>
          </p:cNvSpPr>
          <p:nvPr>
            <p:ph type="subTitle" idx="1"/>
          </p:nvPr>
        </p:nvSpPr>
        <p:spPr>
          <a:xfrm>
            <a:off x="2014225" y="3763800"/>
            <a:ext cx="5115600" cy="54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9" name="Google Shape;79;p3"/>
          <p:cNvSpPr txBox="1">
            <a:spLocks noGrp="1"/>
          </p:cNvSpPr>
          <p:nvPr>
            <p:ph type="title" idx="2" hasCustomPrompt="1"/>
          </p:nvPr>
        </p:nvSpPr>
        <p:spPr>
          <a:xfrm>
            <a:off x="3104875" y="1228574"/>
            <a:ext cx="2934300" cy="137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0" name="Google Shape;80;p3"/>
          <p:cNvSpPr/>
          <p:nvPr/>
        </p:nvSpPr>
        <p:spPr>
          <a:xfrm>
            <a:off x="-203787" y="142349"/>
            <a:ext cx="1320613" cy="1476518"/>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3"/>
          <p:cNvGrpSpPr/>
          <p:nvPr/>
        </p:nvGrpSpPr>
        <p:grpSpPr>
          <a:xfrm rot="5400000">
            <a:off x="-367056" y="3890590"/>
            <a:ext cx="2235831" cy="1044780"/>
            <a:chOff x="2431350" y="1519275"/>
            <a:chExt cx="925925" cy="432675"/>
          </a:xfrm>
        </p:grpSpPr>
        <p:sp>
          <p:nvSpPr>
            <p:cNvPr id="82" name="Google Shape;82;p3"/>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3"/>
          <p:cNvGrpSpPr/>
          <p:nvPr/>
        </p:nvGrpSpPr>
        <p:grpSpPr>
          <a:xfrm rot="3600121" flipH="1">
            <a:off x="-227094" y="711710"/>
            <a:ext cx="1732521" cy="946438"/>
            <a:chOff x="6928067" y="2555588"/>
            <a:chExt cx="1830919" cy="1000190"/>
          </a:xfrm>
        </p:grpSpPr>
        <p:sp>
          <p:nvSpPr>
            <p:cNvPr id="89" name="Google Shape;89;p3"/>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3"/>
            <p:cNvGrpSpPr/>
            <p:nvPr/>
          </p:nvGrpSpPr>
          <p:grpSpPr>
            <a:xfrm>
              <a:off x="7124316" y="2726160"/>
              <a:ext cx="1447758" cy="751473"/>
              <a:chOff x="7124316" y="2726160"/>
              <a:chExt cx="1447758" cy="751473"/>
            </a:xfrm>
          </p:grpSpPr>
          <p:sp>
            <p:nvSpPr>
              <p:cNvPr id="91" name="Google Shape;91;p3"/>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 name="Google Shape;100;p3"/>
          <p:cNvSpPr/>
          <p:nvPr/>
        </p:nvSpPr>
        <p:spPr>
          <a:xfrm>
            <a:off x="7975800" y="-317325"/>
            <a:ext cx="1320607" cy="3332174"/>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rot="-9900051" flipH="1">
            <a:off x="7815004" y="1825997"/>
            <a:ext cx="1528603" cy="1384055"/>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57"/>
        <p:cNvGrpSpPr/>
        <p:nvPr/>
      </p:nvGrpSpPr>
      <p:grpSpPr>
        <a:xfrm>
          <a:off x="0" y="0"/>
          <a:ext cx="0" cy="0"/>
          <a:chOff x="0" y="0"/>
          <a:chExt cx="0" cy="0"/>
        </a:xfrm>
      </p:grpSpPr>
      <p:sp>
        <p:nvSpPr>
          <p:cNvPr id="358" name="Google Shape;358;p14"/>
          <p:cNvSpPr txBox="1">
            <a:spLocks noGrp="1"/>
          </p:cNvSpPr>
          <p:nvPr>
            <p:ph type="title"/>
          </p:nvPr>
        </p:nvSpPr>
        <p:spPr>
          <a:xfrm>
            <a:off x="838450" y="263185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59" name="Google Shape;359;p14"/>
          <p:cNvSpPr txBox="1">
            <a:spLocks noGrp="1"/>
          </p:cNvSpPr>
          <p:nvPr>
            <p:ph type="subTitle" idx="1"/>
          </p:nvPr>
        </p:nvSpPr>
        <p:spPr>
          <a:xfrm>
            <a:off x="838450" y="3086750"/>
            <a:ext cx="2423100" cy="8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60" name="Google Shape;360;p14"/>
          <p:cNvSpPr txBox="1">
            <a:spLocks noGrp="1"/>
          </p:cNvSpPr>
          <p:nvPr>
            <p:ph type="title" idx="2"/>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61" name="Google Shape;361;p14"/>
          <p:cNvSpPr txBox="1">
            <a:spLocks noGrp="1"/>
          </p:cNvSpPr>
          <p:nvPr>
            <p:ph type="title" idx="3"/>
          </p:nvPr>
        </p:nvSpPr>
        <p:spPr>
          <a:xfrm>
            <a:off x="3360421" y="263185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62" name="Google Shape;362;p14"/>
          <p:cNvSpPr txBox="1">
            <a:spLocks noGrp="1"/>
          </p:cNvSpPr>
          <p:nvPr>
            <p:ph type="subTitle" idx="4"/>
          </p:nvPr>
        </p:nvSpPr>
        <p:spPr>
          <a:xfrm>
            <a:off x="3360424" y="3086750"/>
            <a:ext cx="2423100" cy="8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63" name="Google Shape;363;p14"/>
          <p:cNvSpPr txBox="1">
            <a:spLocks noGrp="1"/>
          </p:cNvSpPr>
          <p:nvPr>
            <p:ph type="title" idx="5"/>
          </p:nvPr>
        </p:nvSpPr>
        <p:spPr>
          <a:xfrm>
            <a:off x="5882391" y="263185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64" name="Google Shape;364;p14"/>
          <p:cNvSpPr txBox="1">
            <a:spLocks noGrp="1"/>
          </p:cNvSpPr>
          <p:nvPr>
            <p:ph type="subTitle" idx="6"/>
          </p:nvPr>
        </p:nvSpPr>
        <p:spPr>
          <a:xfrm>
            <a:off x="5882397" y="3086750"/>
            <a:ext cx="2423100" cy="8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65" name="Google Shape;365;p14"/>
          <p:cNvSpPr/>
          <p:nvPr/>
        </p:nvSpPr>
        <p:spPr>
          <a:xfrm>
            <a:off x="8305500" y="-167025"/>
            <a:ext cx="977725" cy="1093150"/>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14"/>
          <p:cNvGrpSpPr/>
          <p:nvPr/>
        </p:nvGrpSpPr>
        <p:grpSpPr>
          <a:xfrm rot="5400000">
            <a:off x="7951739" y="858987"/>
            <a:ext cx="1161195" cy="734388"/>
            <a:chOff x="5161625" y="732525"/>
            <a:chExt cx="456050" cy="288425"/>
          </a:xfrm>
        </p:grpSpPr>
        <p:sp>
          <p:nvSpPr>
            <p:cNvPr id="367" name="Google Shape;367;p14"/>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14"/>
          <p:cNvSpPr/>
          <p:nvPr/>
        </p:nvSpPr>
        <p:spPr>
          <a:xfrm>
            <a:off x="-191596" y="4396038"/>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rot="9900051">
            <a:off x="-279596" y="3825934"/>
            <a:ext cx="1528603" cy="1384055"/>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4322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78"/>
        <p:cNvGrpSpPr/>
        <p:nvPr/>
      </p:nvGrpSpPr>
      <p:grpSpPr>
        <a:xfrm>
          <a:off x="0" y="0"/>
          <a:ext cx="0" cy="0"/>
          <a:chOff x="0" y="0"/>
          <a:chExt cx="0" cy="0"/>
        </a:xfrm>
      </p:grpSpPr>
      <p:sp>
        <p:nvSpPr>
          <p:cNvPr id="379" name="Google Shape;379;p15"/>
          <p:cNvSpPr txBox="1">
            <a:spLocks noGrp="1"/>
          </p:cNvSpPr>
          <p:nvPr>
            <p:ph type="title"/>
          </p:nvPr>
        </p:nvSpPr>
        <p:spPr>
          <a:xfrm>
            <a:off x="2061313" y="1768575"/>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80" name="Google Shape;380;p15"/>
          <p:cNvSpPr txBox="1">
            <a:spLocks noGrp="1"/>
          </p:cNvSpPr>
          <p:nvPr>
            <p:ph type="subTitle" idx="1"/>
          </p:nvPr>
        </p:nvSpPr>
        <p:spPr>
          <a:xfrm>
            <a:off x="2061313" y="2223475"/>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81" name="Google Shape;381;p15"/>
          <p:cNvSpPr txBox="1">
            <a:spLocks noGrp="1"/>
          </p:cNvSpPr>
          <p:nvPr>
            <p:ph type="title" idx="2"/>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82" name="Google Shape;382;p15"/>
          <p:cNvSpPr txBox="1">
            <a:spLocks noGrp="1"/>
          </p:cNvSpPr>
          <p:nvPr>
            <p:ph type="title" idx="3"/>
          </p:nvPr>
        </p:nvSpPr>
        <p:spPr>
          <a:xfrm>
            <a:off x="4659483" y="1768575"/>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83" name="Google Shape;383;p15"/>
          <p:cNvSpPr txBox="1">
            <a:spLocks noGrp="1"/>
          </p:cNvSpPr>
          <p:nvPr>
            <p:ph type="subTitle" idx="4"/>
          </p:nvPr>
        </p:nvSpPr>
        <p:spPr>
          <a:xfrm>
            <a:off x="4659483" y="2223475"/>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84" name="Google Shape;384;p15"/>
          <p:cNvSpPr txBox="1">
            <a:spLocks noGrp="1"/>
          </p:cNvSpPr>
          <p:nvPr>
            <p:ph type="title" idx="5"/>
          </p:nvPr>
        </p:nvSpPr>
        <p:spPr>
          <a:xfrm>
            <a:off x="2061313" y="319730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85" name="Google Shape;385;p15"/>
          <p:cNvSpPr txBox="1">
            <a:spLocks noGrp="1"/>
          </p:cNvSpPr>
          <p:nvPr>
            <p:ph type="subTitle" idx="6"/>
          </p:nvPr>
        </p:nvSpPr>
        <p:spPr>
          <a:xfrm>
            <a:off x="2061313" y="3652200"/>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86" name="Google Shape;386;p15"/>
          <p:cNvSpPr txBox="1">
            <a:spLocks noGrp="1"/>
          </p:cNvSpPr>
          <p:nvPr>
            <p:ph type="title" idx="7"/>
          </p:nvPr>
        </p:nvSpPr>
        <p:spPr>
          <a:xfrm>
            <a:off x="4659483" y="319730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87" name="Google Shape;387;p15"/>
          <p:cNvSpPr txBox="1">
            <a:spLocks noGrp="1"/>
          </p:cNvSpPr>
          <p:nvPr>
            <p:ph type="subTitle" idx="8"/>
          </p:nvPr>
        </p:nvSpPr>
        <p:spPr>
          <a:xfrm>
            <a:off x="4659483" y="3652200"/>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388" name="Google Shape;388;p15"/>
          <p:cNvGrpSpPr/>
          <p:nvPr/>
        </p:nvGrpSpPr>
        <p:grpSpPr>
          <a:xfrm rot="10800000">
            <a:off x="-294114" y="4366888"/>
            <a:ext cx="1661943" cy="776608"/>
            <a:chOff x="2431350" y="1519275"/>
            <a:chExt cx="925925" cy="432675"/>
          </a:xfrm>
        </p:grpSpPr>
        <p:sp>
          <p:nvSpPr>
            <p:cNvPr id="389" name="Google Shape;389;p15"/>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15"/>
          <p:cNvGrpSpPr/>
          <p:nvPr/>
        </p:nvGrpSpPr>
        <p:grpSpPr>
          <a:xfrm rot="5400000">
            <a:off x="-354070" y="3559411"/>
            <a:ext cx="1161195" cy="734388"/>
            <a:chOff x="5161625" y="732525"/>
            <a:chExt cx="456050" cy="288425"/>
          </a:xfrm>
        </p:grpSpPr>
        <p:sp>
          <p:nvSpPr>
            <p:cNvPr id="396" name="Google Shape;396;p15"/>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15"/>
          <p:cNvSpPr/>
          <p:nvPr/>
        </p:nvSpPr>
        <p:spPr>
          <a:xfrm rot="10800000">
            <a:off x="8218637" y="-101255"/>
            <a:ext cx="1145014" cy="1280188"/>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15"/>
          <p:cNvGrpSpPr/>
          <p:nvPr/>
        </p:nvGrpSpPr>
        <p:grpSpPr>
          <a:xfrm rot="10800000" flipH="1">
            <a:off x="7709445" y="-355550"/>
            <a:ext cx="1501903" cy="820456"/>
            <a:chOff x="6928067" y="2555588"/>
            <a:chExt cx="1830919" cy="1000190"/>
          </a:xfrm>
        </p:grpSpPr>
        <p:sp>
          <p:nvSpPr>
            <p:cNvPr id="407" name="Google Shape;407;p15"/>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8" name="Google Shape;408;p15"/>
            <p:cNvGrpSpPr/>
            <p:nvPr/>
          </p:nvGrpSpPr>
          <p:grpSpPr>
            <a:xfrm>
              <a:off x="7124316" y="2726160"/>
              <a:ext cx="1447758" cy="751473"/>
              <a:chOff x="7124316" y="2726160"/>
              <a:chExt cx="1447758" cy="751473"/>
            </a:xfrm>
          </p:grpSpPr>
          <p:sp>
            <p:nvSpPr>
              <p:cNvPr id="409" name="Google Shape;409;p15"/>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5"/>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8" name="Google Shape;418;p15"/>
          <p:cNvSpPr/>
          <p:nvPr/>
        </p:nvSpPr>
        <p:spPr>
          <a:xfrm rot="7200088" flipH="1">
            <a:off x="8040008" y="-33406"/>
            <a:ext cx="1525780" cy="748157"/>
          </a:xfrm>
          <a:custGeom>
            <a:avLst/>
            <a:gdLst/>
            <a:ahLst/>
            <a:cxnLst/>
            <a:rect l="l" t="t" r="r" b="b"/>
            <a:pathLst>
              <a:path w="24295" h="13033" extrusionOk="0">
                <a:moveTo>
                  <a:pt x="15897" y="1"/>
                </a:moveTo>
                <a:cubicBezTo>
                  <a:pt x="15839" y="1"/>
                  <a:pt x="15751" y="30"/>
                  <a:pt x="15722" y="88"/>
                </a:cubicBezTo>
                <a:cubicBezTo>
                  <a:pt x="15664" y="147"/>
                  <a:pt x="15634" y="205"/>
                  <a:pt x="15664" y="293"/>
                </a:cubicBezTo>
                <a:cubicBezTo>
                  <a:pt x="15664" y="351"/>
                  <a:pt x="15722" y="409"/>
                  <a:pt x="15809" y="439"/>
                </a:cubicBezTo>
                <a:lnTo>
                  <a:pt x="15926" y="439"/>
                </a:lnTo>
                <a:cubicBezTo>
                  <a:pt x="16043" y="614"/>
                  <a:pt x="16160" y="818"/>
                  <a:pt x="16276" y="1051"/>
                </a:cubicBezTo>
                <a:cubicBezTo>
                  <a:pt x="16452" y="1314"/>
                  <a:pt x="16656" y="1606"/>
                  <a:pt x="16831" y="1898"/>
                </a:cubicBezTo>
                <a:cubicBezTo>
                  <a:pt x="17181" y="2482"/>
                  <a:pt x="17561" y="3065"/>
                  <a:pt x="17911" y="3649"/>
                </a:cubicBezTo>
                <a:cubicBezTo>
                  <a:pt x="18582" y="4670"/>
                  <a:pt x="19224" y="5692"/>
                  <a:pt x="19866" y="6743"/>
                </a:cubicBezTo>
                <a:cubicBezTo>
                  <a:pt x="19808" y="6743"/>
                  <a:pt x="19749" y="6743"/>
                  <a:pt x="19720" y="6801"/>
                </a:cubicBezTo>
                <a:lnTo>
                  <a:pt x="19633" y="6918"/>
                </a:lnTo>
                <a:cubicBezTo>
                  <a:pt x="19078" y="6772"/>
                  <a:pt x="18524" y="6626"/>
                  <a:pt x="17969" y="6480"/>
                </a:cubicBezTo>
                <a:cubicBezTo>
                  <a:pt x="17969" y="6451"/>
                  <a:pt x="17969" y="6422"/>
                  <a:pt x="17940" y="6392"/>
                </a:cubicBezTo>
                <a:lnTo>
                  <a:pt x="17882" y="6334"/>
                </a:lnTo>
                <a:cubicBezTo>
                  <a:pt x="17882" y="6246"/>
                  <a:pt x="17852" y="6188"/>
                  <a:pt x="17765" y="6159"/>
                </a:cubicBezTo>
                <a:cubicBezTo>
                  <a:pt x="16452" y="4349"/>
                  <a:pt x="15226" y="2452"/>
                  <a:pt x="14146" y="497"/>
                </a:cubicBezTo>
                <a:cubicBezTo>
                  <a:pt x="14116" y="428"/>
                  <a:pt x="14059" y="399"/>
                  <a:pt x="14001" y="399"/>
                </a:cubicBezTo>
                <a:cubicBezTo>
                  <a:pt x="13887" y="399"/>
                  <a:pt x="13767" y="508"/>
                  <a:pt x="13825" y="643"/>
                </a:cubicBezTo>
                <a:cubicBezTo>
                  <a:pt x="14934" y="2598"/>
                  <a:pt x="16160" y="4524"/>
                  <a:pt x="17473" y="6334"/>
                </a:cubicBezTo>
                <a:cubicBezTo>
                  <a:pt x="16802" y="6130"/>
                  <a:pt x="16101" y="5925"/>
                  <a:pt x="15430" y="5692"/>
                </a:cubicBezTo>
                <a:cubicBezTo>
                  <a:pt x="15430" y="5663"/>
                  <a:pt x="15430" y="5604"/>
                  <a:pt x="15401" y="5546"/>
                </a:cubicBezTo>
                <a:cubicBezTo>
                  <a:pt x="14233" y="3853"/>
                  <a:pt x="13008" y="2160"/>
                  <a:pt x="11782" y="497"/>
                </a:cubicBezTo>
                <a:cubicBezTo>
                  <a:pt x="11753" y="453"/>
                  <a:pt x="11714" y="435"/>
                  <a:pt x="11675" y="435"/>
                </a:cubicBezTo>
                <a:cubicBezTo>
                  <a:pt x="11558" y="435"/>
                  <a:pt x="11432" y="599"/>
                  <a:pt x="11519" y="730"/>
                </a:cubicBezTo>
                <a:cubicBezTo>
                  <a:pt x="12687" y="2306"/>
                  <a:pt x="13825" y="3882"/>
                  <a:pt x="14963" y="5517"/>
                </a:cubicBezTo>
                <a:lnTo>
                  <a:pt x="14905" y="5546"/>
                </a:lnTo>
                <a:cubicBezTo>
                  <a:pt x="14088" y="5254"/>
                  <a:pt x="13270" y="4962"/>
                  <a:pt x="12453" y="4641"/>
                </a:cubicBezTo>
                <a:cubicBezTo>
                  <a:pt x="12453" y="4612"/>
                  <a:pt x="12424" y="4554"/>
                  <a:pt x="12366" y="4554"/>
                </a:cubicBezTo>
                <a:cubicBezTo>
                  <a:pt x="12395" y="4495"/>
                  <a:pt x="12366" y="4466"/>
                  <a:pt x="12336" y="4437"/>
                </a:cubicBezTo>
                <a:lnTo>
                  <a:pt x="8922" y="293"/>
                </a:lnTo>
                <a:cubicBezTo>
                  <a:pt x="8883" y="246"/>
                  <a:pt x="8836" y="226"/>
                  <a:pt x="8790" y="226"/>
                </a:cubicBezTo>
                <a:cubicBezTo>
                  <a:pt x="8665" y="226"/>
                  <a:pt x="8552" y="376"/>
                  <a:pt x="8659" y="526"/>
                </a:cubicBezTo>
                <a:lnTo>
                  <a:pt x="11899" y="4466"/>
                </a:lnTo>
                <a:cubicBezTo>
                  <a:pt x="11227" y="4233"/>
                  <a:pt x="10556" y="3999"/>
                  <a:pt x="9885" y="3824"/>
                </a:cubicBezTo>
                <a:lnTo>
                  <a:pt x="9856" y="3795"/>
                </a:lnTo>
                <a:cubicBezTo>
                  <a:pt x="8834" y="2686"/>
                  <a:pt x="7842" y="1518"/>
                  <a:pt x="6850" y="351"/>
                </a:cubicBezTo>
                <a:cubicBezTo>
                  <a:pt x="6813" y="314"/>
                  <a:pt x="6768" y="298"/>
                  <a:pt x="6724" y="298"/>
                </a:cubicBezTo>
                <a:cubicBezTo>
                  <a:pt x="6628" y="298"/>
                  <a:pt x="6538" y="377"/>
                  <a:pt x="6558" y="497"/>
                </a:cubicBezTo>
                <a:lnTo>
                  <a:pt x="6558" y="760"/>
                </a:lnTo>
                <a:cubicBezTo>
                  <a:pt x="6558" y="849"/>
                  <a:pt x="6612" y="884"/>
                  <a:pt x="6682" y="884"/>
                </a:cubicBezTo>
                <a:cubicBezTo>
                  <a:pt x="6726" y="884"/>
                  <a:pt x="6775" y="870"/>
                  <a:pt x="6820" y="847"/>
                </a:cubicBezTo>
                <a:cubicBezTo>
                  <a:pt x="7608" y="1810"/>
                  <a:pt x="8426" y="2744"/>
                  <a:pt x="9243" y="3649"/>
                </a:cubicBezTo>
                <a:cubicBezTo>
                  <a:pt x="8396" y="3415"/>
                  <a:pt x="7550" y="3240"/>
                  <a:pt x="6704" y="3094"/>
                </a:cubicBezTo>
                <a:lnTo>
                  <a:pt x="6324" y="3065"/>
                </a:lnTo>
                <a:cubicBezTo>
                  <a:pt x="5799" y="2336"/>
                  <a:pt x="5186" y="1694"/>
                  <a:pt x="4515" y="1110"/>
                </a:cubicBezTo>
                <a:cubicBezTo>
                  <a:pt x="4487" y="1082"/>
                  <a:pt x="4457" y="1070"/>
                  <a:pt x="4428" y="1070"/>
                </a:cubicBezTo>
                <a:cubicBezTo>
                  <a:pt x="4305" y="1070"/>
                  <a:pt x="4198" y="1284"/>
                  <a:pt x="4340" y="1402"/>
                </a:cubicBezTo>
                <a:cubicBezTo>
                  <a:pt x="4865" y="1869"/>
                  <a:pt x="5361" y="2423"/>
                  <a:pt x="5828" y="2978"/>
                </a:cubicBezTo>
                <a:cubicBezTo>
                  <a:pt x="5186" y="2890"/>
                  <a:pt x="4573" y="2803"/>
                  <a:pt x="3931" y="2744"/>
                </a:cubicBezTo>
                <a:cubicBezTo>
                  <a:pt x="3668" y="2394"/>
                  <a:pt x="3406" y="2102"/>
                  <a:pt x="3085" y="1839"/>
                </a:cubicBezTo>
                <a:cubicBezTo>
                  <a:pt x="3049" y="1809"/>
                  <a:pt x="3013" y="1797"/>
                  <a:pt x="2979" y="1797"/>
                </a:cubicBezTo>
                <a:cubicBezTo>
                  <a:pt x="2851" y="1797"/>
                  <a:pt x="2764" y="1986"/>
                  <a:pt x="2880" y="2102"/>
                </a:cubicBezTo>
                <a:cubicBezTo>
                  <a:pt x="3085" y="2277"/>
                  <a:pt x="3260" y="2482"/>
                  <a:pt x="3435" y="2686"/>
                </a:cubicBezTo>
                <a:lnTo>
                  <a:pt x="254" y="2306"/>
                </a:lnTo>
                <a:cubicBezTo>
                  <a:pt x="244" y="2305"/>
                  <a:pt x="235" y="2305"/>
                  <a:pt x="227" y="2305"/>
                </a:cubicBezTo>
                <a:cubicBezTo>
                  <a:pt x="18" y="2305"/>
                  <a:pt x="0" y="2629"/>
                  <a:pt x="225" y="2657"/>
                </a:cubicBezTo>
                <a:cubicBezTo>
                  <a:pt x="1392" y="2803"/>
                  <a:pt x="2559" y="2919"/>
                  <a:pt x="3727" y="3065"/>
                </a:cubicBezTo>
                <a:cubicBezTo>
                  <a:pt x="3756" y="3094"/>
                  <a:pt x="3785" y="3124"/>
                  <a:pt x="3814" y="3153"/>
                </a:cubicBezTo>
                <a:lnTo>
                  <a:pt x="2063" y="4203"/>
                </a:lnTo>
                <a:cubicBezTo>
                  <a:pt x="1914" y="4303"/>
                  <a:pt x="1998" y="4550"/>
                  <a:pt x="2133" y="4550"/>
                </a:cubicBezTo>
                <a:cubicBezTo>
                  <a:pt x="2157" y="4550"/>
                  <a:pt x="2183" y="4542"/>
                  <a:pt x="2209" y="4524"/>
                </a:cubicBezTo>
                <a:lnTo>
                  <a:pt x="4252" y="3299"/>
                </a:lnTo>
                <a:cubicBezTo>
                  <a:pt x="4310" y="3270"/>
                  <a:pt x="4340" y="3182"/>
                  <a:pt x="4340" y="3124"/>
                </a:cubicBezTo>
                <a:cubicBezTo>
                  <a:pt x="4836" y="3182"/>
                  <a:pt x="5303" y="3240"/>
                  <a:pt x="5799" y="3328"/>
                </a:cubicBezTo>
                <a:lnTo>
                  <a:pt x="3902" y="5079"/>
                </a:lnTo>
                <a:cubicBezTo>
                  <a:pt x="3786" y="5195"/>
                  <a:pt x="3891" y="5384"/>
                  <a:pt x="4027" y="5384"/>
                </a:cubicBezTo>
                <a:cubicBezTo>
                  <a:pt x="4062" y="5384"/>
                  <a:pt x="4099" y="5372"/>
                  <a:pt x="4135" y="5342"/>
                </a:cubicBezTo>
                <a:lnTo>
                  <a:pt x="6178" y="3445"/>
                </a:lnTo>
                <a:cubicBezTo>
                  <a:pt x="6202" y="3457"/>
                  <a:pt x="6232" y="3464"/>
                  <a:pt x="6262" y="3464"/>
                </a:cubicBezTo>
                <a:cubicBezTo>
                  <a:pt x="6304" y="3464"/>
                  <a:pt x="6348" y="3450"/>
                  <a:pt x="6383" y="3415"/>
                </a:cubicBezTo>
                <a:lnTo>
                  <a:pt x="6674" y="3445"/>
                </a:lnTo>
                <a:cubicBezTo>
                  <a:pt x="7521" y="3591"/>
                  <a:pt x="8367" y="3766"/>
                  <a:pt x="9214" y="3999"/>
                </a:cubicBezTo>
                <a:cubicBezTo>
                  <a:pt x="8075" y="4729"/>
                  <a:pt x="6908" y="5429"/>
                  <a:pt x="5711" y="6100"/>
                </a:cubicBezTo>
                <a:cubicBezTo>
                  <a:pt x="5538" y="6175"/>
                  <a:pt x="5617" y="6418"/>
                  <a:pt x="5770" y="6418"/>
                </a:cubicBezTo>
                <a:cubicBezTo>
                  <a:pt x="5797" y="6418"/>
                  <a:pt x="5826" y="6410"/>
                  <a:pt x="5857" y="6392"/>
                </a:cubicBezTo>
                <a:cubicBezTo>
                  <a:pt x="7141" y="5663"/>
                  <a:pt x="8426" y="4904"/>
                  <a:pt x="9651" y="4116"/>
                </a:cubicBezTo>
                <a:cubicBezTo>
                  <a:pt x="10381" y="4320"/>
                  <a:pt x="11081" y="4554"/>
                  <a:pt x="11782" y="4816"/>
                </a:cubicBezTo>
                <a:lnTo>
                  <a:pt x="8280" y="7326"/>
                </a:lnTo>
                <a:cubicBezTo>
                  <a:pt x="8111" y="7423"/>
                  <a:pt x="8241" y="7618"/>
                  <a:pt x="8389" y="7618"/>
                </a:cubicBezTo>
                <a:cubicBezTo>
                  <a:pt x="8421" y="7618"/>
                  <a:pt x="8453" y="7609"/>
                  <a:pt x="8484" y="7589"/>
                </a:cubicBezTo>
                <a:lnTo>
                  <a:pt x="12161" y="4962"/>
                </a:lnTo>
                <a:lnTo>
                  <a:pt x="12599" y="5108"/>
                </a:lnTo>
                <a:cubicBezTo>
                  <a:pt x="13241" y="5342"/>
                  <a:pt x="13883" y="5604"/>
                  <a:pt x="14554" y="5838"/>
                </a:cubicBezTo>
                <a:cubicBezTo>
                  <a:pt x="13650" y="6567"/>
                  <a:pt x="12657" y="7239"/>
                  <a:pt x="11636" y="7793"/>
                </a:cubicBezTo>
                <a:cubicBezTo>
                  <a:pt x="11432" y="7881"/>
                  <a:pt x="9564" y="8552"/>
                  <a:pt x="10352" y="8961"/>
                </a:cubicBezTo>
                <a:cubicBezTo>
                  <a:pt x="10376" y="8973"/>
                  <a:pt x="10401" y="8978"/>
                  <a:pt x="10425" y="8978"/>
                </a:cubicBezTo>
                <a:cubicBezTo>
                  <a:pt x="10575" y="8978"/>
                  <a:pt x="10705" y="8772"/>
                  <a:pt x="10559" y="8671"/>
                </a:cubicBezTo>
                <a:lnTo>
                  <a:pt x="10559" y="8671"/>
                </a:lnTo>
                <a:cubicBezTo>
                  <a:pt x="10567" y="8675"/>
                  <a:pt x="10578" y="8678"/>
                  <a:pt x="10591" y="8678"/>
                </a:cubicBezTo>
                <a:cubicBezTo>
                  <a:pt x="10795" y="8678"/>
                  <a:pt x="11590" y="8167"/>
                  <a:pt x="11753" y="8085"/>
                </a:cubicBezTo>
                <a:cubicBezTo>
                  <a:pt x="12161" y="7881"/>
                  <a:pt x="12541" y="7677"/>
                  <a:pt x="12891" y="7443"/>
                </a:cubicBezTo>
                <a:cubicBezTo>
                  <a:pt x="13621" y="7005"/>
                  <a:pt x="14292" y="6509"/>
                  <a:pt x="14934" y="5955"/>
                </a:cubicBezTo>
                <a:cubicBezTo>
                  <a:pt x="15664" y="6217"/>
                  <a:pt x="16422" y="6451"/>
                  <a:pt x="17181" y="6655"/>
                </a:cubicBezTo>
                <a:cubicBezTo>
                  <a:pt x="15780" y="8143"/>
                  <a:pt x="13766" y="8873"/>
                  <a:pt x="12190" y="10157"/>
                </a:cubicBezTo>
                <a:lnTo>
                  <a:pt x="12161" y="10186"/>
                </a:lnTo>
                <a:lnTo>
                  <a:pt x="12015" y="10332"/>
                </a:lnTo>
                <a:cubicBezTo>
                  <a:pt x="11876" y="10448"/>
                  <a:pt x="11995" y="10638"/>
                  <a:pt x="12123" y="10638"/>
                </a:cubicBezTo>
                <a:cubicBezTo>
                  <a:pt x="12156" y="10638"/>
                  <a:pt x="12190" y="10625"/>
                  <a:pt x="12220" y="10595"/>
                </a:cubicBezTo>
                <a:cubicBezTo>
                  <a:pt x="13883" y="9136"/>
                  <a:pt x="16072" y="8406"/>
                  <a:pt x="17561" y="6772"/>
                </a:cubicBezTo>
                <a:cubicBezTo>
                  <a:pt x="18144" y="6918"/>
                  <a:pt x="18757" y="7093"/>
                  <a:pt x="19341" y="7210"/>
                </a:cubicBezTo>
                <a:cubicBezTo>
                  <a:pt x="17911" y="8815"/>
                  <a:pt x="16072" y="10011"/>
                  <a:pt x="14321" y="11237"/>
                </a:cubicBezTo>
                <a:cubicBezTo>
                  <a:pt x="14177" y="11333"/>
                  <a:pt x="14310" y="11529"/>
                  <a:pt x="14460" y="11529"/>
                </a:cubicBezTo>
                <a:cubicBezTo>
                  <a:pt x="14491" y="11529"/>
                  <a:pt x="14524" y="11520"/>
                  <a:pt x="14554" y="11500"/>
                </a:cubicBezTo>
                <a:cubicBezTo>
                  <a:pt x="16364" y="10216"/>
                  <a:pt x="18261" y="8961"/>
                  <a:pt x="19720" y="7297"/>
                </a:cubicBezTo>
                <a:cubicBezTo>
                  <a:pt x="20421" y="7443"/>
                  <a:pt x="21121" y="7589"/>
                  <a:pt x="21792" y="7706"/>
                </a:cubicBezTo>
                <a:cubicBezTo>
                  <a:pt x="21442" y="8143"/>
                  <a:pt x="21034" y="8552"/>
                  <a:pt x="20596" y="8902"/>
                </a:cubicBezTo>
                <a:cubicBezTo>
                  <a:pt x="20070" y="9253"/>
                  <a:pt x="19487" y="9574"/>
                  <a:pt x="18961" y="9953"/>
                </a:cubicBezTo>
                <a:cubicBezTo>
                  <a:pt x="18494" y="10274"/>
                  <a:pt x="18057" y="10653"/>
                  <a:pt x="17677" y="11091"/>
                </a:cubicBezTo>
                <a:cubicBezTo>
                  <a:pt x="17181" y="11617"/>
                  <a:pt x="16831" y="12463"/>
                  <a:pt x="16101" y="12726"/>
                </a:cubicBezTo>
                <a:cubicBezTo>
                  <a:pt x="15921" y="12777"/>
                  <a:pt x="16013" y="13032"/>
                  <a:pt x="16177" y="13032"/>
                </a:cubicBezTo>
                <a:cubicBezTo>
                  <a:pt x="16200" y="13032"/>
                  <a:pt x="16223" y="13028"/>
                  <a:pt x="16247" y="13017"/>
                </a:cubicBezTo>
                <a:cubicBezTo>
                  <a:pt x="16831" y="12813"/>
                  <a:pt x="17123" y="12346"/>
                  <a:pt x="17473" y="11850"/>
                </a:cubicBezTo>
                <a:cubicBezTo>
                  <a:pt x="17940" y="11208"/>
                  <a:pt x="18524" y="10653"/>
                  <a:pt x="19195" y="10216"/>
                </a:cubicBezTo>
                <a:cubicBezTo>
                  <a:pt x="19749" y="9807"/>
                  <a:pt x="20362" y="9515"/>
                  <a:pt x="20888" y="9077"/>
                </a:cubicBezTo>
                <a:cubicBezTo>
                  <a:pt x="21384" y="8698"/>
                  <a:pt x="21822" y="8260"/>
                  <a:pt x="22201" y="7793"/>
                </a:cubicBezTo>
                <a:cubicBezTo>
                  <a:pt x="22814" y="7881"/>
                  <a:pt x="23456" y="7968"/>
                  <a:pt x="24069" y="8056"/>
                </a:cubicBezTo>
                <a:cubicBezTo>
                  <a:pt x="24077" y="8057"/>
                  <a:pt x="24085" y="8058"/>
                  <a:pt x="24093" y="8058"/>
                </a:cubicBezTo>
                <a:cubicBezTo>
                  <a:pt x="24275" y="8058"/>
                  <a:pt x="24294" y="7734"/>
                  <a:pt x="24098" y="7706"/>
                </a:cubicBezTo>
                <a:cubicBezTo>
                  <a:pt x="23660" y="7677"/>
                  <a:pt x="23222" y="7618"/>
                  <a:pt x="22814" y="7531"/>
                </a:cubicBezTo>
                <a:cubicBezTo>
                  <a:pt x="21501" y="5517"/>
                  <a:pt x="20158" y="3532"/>
                  <a:pt x="18786" y="1548"/>
                </a:cubicBezTo>
                <a:cubicBezTo>
                  <a:pt x="18754" y="1491"/>
                  <a:pt x="18711" y="1468"/>
                  <a:pt x="18667" y="1468"/>
                </a:cubicBezTo>
                <a:cubicBezTo>
                  <a:pt x="18553" y="1468"/>
                  <a:pt x="18439" y="1625"/>
                  <a:pt x="18524" y="1752"/>
                </a:cubicBezTo>
                <a:cubicBezTo>
                  <a:pt x="19749" y="3561"/>
                  <a:pt x="20975" y="5400"/>
                  <a:pt x="22201" y="7239"/>
                </a:cubicBezTo>
                <a:cubicBezTo>
                  <a:pt x="22172" y="7239"/>
                  <a:pt x="22143" y="7268"/>
                  <a:pt x="22113" y="7297"/>
                </a:cubicBezTo>
                <a:lnTo>
                  <a:pt x="22026" y="7414"/>
                </a:lnTo>
                <a:cubicBezTo>
                  <a:pt x="21530" y="7326"/>
                  <a:pt x="21004" y="7210"/>
                  <a:pt x="20479" y="7093"/>
                </a:cubicBezTo>
                <a:cubicBezTo>
                  <a:pt x="19691" y="5838"/>
                  <a:pt x="18903" y="4583"/>
                  <a:pt x="18115" y="3328"/>
                </a:cubicBezTo>
                <a:cubicBezTo>
                  <a:pt x="17706" y="2686"/>
                  <a:pt x="17298" y="2044"/>
                  <a:pt x="16889" y="1402"/>
                </a:cubicBezTo>
                <a:lnTo>
                  <a:pt x="16276" y="439"/>
                </a:lnTo>
                <a:cubicBezTo>
                  <a:pt x="16160" y="263"/>
                  <a:pt x="16101" y="59"/>
                  <a:pt x="15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1362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19"/>
        <p:cNvGrpSpPr/>
        <p:nvPr/>
      </p:nvGrpSpPr>
      <p:grpSpPr>
        <a:xfrm>
          <a:off x="0" y="0"/>
          <a:ext cx="0" cy="0"/>
          <a:chOff x="0" y="0"/>
          <a:chExt cx="0" cy="0"/>
        </a:xfrm>
      </p:grpSpPr>
      <p:sp>
        <p:nvSpPr>
          <p:cNvPr id="420" name="Google Shape;420;p16"/>
          <p:cNvSpPr txBox="1">
            <a:spLocks noGrp="1"/>
          </p:cNvSpPr>
          <p:nvPr>
            <p:ph type="title"/>
          </p:nvPr>
        </p:nvSpPr>
        <p:spPr>
          <a:xfrm>
            <a:off x="838463" y="179655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421" name="Google Shape;421;p16"/>
          <p:cNvSpPr txBox="1">
            <a:spLocks noGrp="1"/>
          </p:cNvSpPr>
          <p:nvPr>
            <p:ph type="subTitle" idx="1"/>
          </p:nvPr>
        </p:nvSpPr>
        <p:spPr>
          <a:xfrm>
            <a:off x="838463" y="2251450"/>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22" name="Google Shape;422;p16"/>
          <p:cNvSpPr txBox="1">
            <a:spLocks noGrp="1"/>
          </p:cNvSpPr>
          <p:nvPr>
            <p:ph type="title" idx="2"/>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23" name="Google Shape;423;p16"/>
          <p:cNvSpPr txBox="1">
            <a:spLocks noGrp="1"/>
          </p:cNvSpPr>
          <p:nvPr>
            <p:ph type="title" idx="3"/>
          </p:nvPr>
        </p:nvSpPr>
        <p:spPr>
          <a:xfrm>
            <a:off x="3360433" y="179655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424" name="Google Shape;424;p16"/>
          <p:cNvSpPr txBox="1">
            <a:spLocks noGrp="1"/>
          </p:cNvSpPr>
          <p:nvPr>
            <p:ph type="subTitle" idx="4"/>
          </p:nvPr>
        </p:nvSpPr>
        <p:spPr>
          <a:xfrm>
            <a:off x="3360433" y="2251450"/>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25" name="Google Shape;425;p16"/>
          <p:cNvSpPr txBox="1">
            <a:spLocks noGrp="1"/>
          </p:cNvSpPr>
          <p:nvPr>
            <p:ph type="title" idx="5"/>
          </p:nvPr>
        </p:nvSpPr>
        <p:spPr>
          <a:xfrm>
            <a:off x="838463" y="350080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426" name="Google Shape;426;p16"/>
          <p:cNvSpPr txBox="1">
            <a:spLocks noGrp="1"/>
          </p:cNvSpPr>
          <p:nvPr>
            <p:ph type="subTitle" idx="6"/>
          </p:nvPr>
        </p:nvSpPr>
        <p:spPr>
          <a:xfrm>
            <a:off x="838463" y="3955700"/>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27" name="Google Shape;427;p16"/>
          <p:cNvSpPr txBox="1">
            <a:spLocks noGrp="1"/>
          </p:cNvSpPr>
          <p:nvPr>
            <p:ph type="title" idx="7"/>
          </p:nvPr>
        </p:nvSpPr>
        <p:spPr>
          <a:xfrm>
            <a:off x="3360433" y="350080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428" name="Google Shape;428;p16"/>
          <p:cNvSpPr txBox="1">
            <a:spLocks noGrp="1"/>
          </p:cNvSpPr>
          <p:nvPr>
            <p:ph type="subTitle" idx="8"/>
          </p:nvPr>
        </p:nvSpPr>
        <p:spPr>
          <a:xfrm>
            <a:off x="3360433" y="3955700"/>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29" name="Google Shape;429;p16"/>
          <p:cNvSpPr txBox="1">
            <a:spLocks noGrp="1"/>
          </p:cNvSpPr>
          <p:nvPr>
            <p:ph type="title" idx="9"/>
          </p:nvPr>
        </p:nvSpPr>
        <p:spPr>
          <a:xfrm>
            <a:off x="5882383" y="179655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430" name="Google Shape;430;p16"/>
          <p:cNvSpPr txBox="1">
            <a:spLocks noGrp="1"/>
          </p:cNvSpPr>
          <p:nvPr>
            <p:ph type="subTitle" idx="13"/>
          </p:nvPr>
        </p:nvSpPr>
        <p:spPr>
          <a:xfrm>
            <a:off x="5882383" y="2251450"/>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31" name="Google Shape;431;p16"/>
          <p:cNvSpPr txBox="1">
            <a:spLocks noGrp="1"/>
          </p:cNvSpPr>
          <p:nvPr>
            <p:ph type="title" idx="14"/>
          </p:nvPr>
        </p:nvSpPr>
        <p:spPr>
          <a:xfrm>
            <a:off x="5882383" y="350080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432" name="Google Shape;432;p16"/>
          <p:cNvSpPr txBox="1">
            <a:spLocks noGrp="1"/>
          </p:cNvSpPr>
          <p:nvPr>
            <p:ph type="subTitle" idx="15"/>
          </p:nvPr>
        </p:nvSpPr>
        <p:spPr>
          <a:xfrm>
            <a:off x="5882383" y="3955700"/>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33" name="Google Shape;433;p16"/>
          <p:cNvSpPr/>
          <p:nvPr/>
        </p:nvSpPr>
        <p:spPr>
          <a:xfrm>
            <a:off x="8201521" y="-152400"/>
            <a:ext cx="1475859" cy="1093135"/>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a:off x="8305463" y="292460"/>
            <a:ext cx="1201152" cy="895947"/>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a:off x="-264500" y="4198225"/>
            <a:ext cx="977725" cy="1093150"/>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 name="Google Shape;436;p16"/>
          <p:cNvGrpSpPr/>
          <p:nvPr/>
        </p:nvGrpSpPr>
        <p:grpSpPr>
          <a:xfrm rot="5400000">
            <a:off x="-295385" y="3599550"/>
            <a:ext cx="1161195" cy="734388"/>
            <a:chOff x="5161625" y="732525"/>
            <a:chExt cx="456050" cy="288425"/>
          </a:xfrm>
        </p:grpSpPr>
        <p:sp>
          <p:nvSpPr>
            <p:cNvPr id="437" name="Google Shape;437;p16"/>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97655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46"/>
        <p:cNvGrpSpPr/>
        <p:nvPr/>
      </p:nvGrpSpPr>
      <p:grpSpPr>
        <a:xfrm>
          <a:off x="0" y="0"/>
          <a:ext cx="0" cy="0"/>
          <a:chOff x="0" y="0"/>
          <a:chExt cx="0" cy="0"/>
        </a:xfrm>
      </p:grpSpPr>
      <p:sp>
        <p:nvSpPr>
          <p:cNvPr id="447" name="Google Shape;447;p17"/>
          <p:cNvSpPr txBox="1">
            <a:spLocks noGrp="1"/>
          </p:cNvSpPr>
          <p:nvPr>
            <p:ph type="subTitle" idx="1"/>
          </p:nvPr>
        </p:nvSpPr>
        <p:spPr>
          <a:xfrm>
            <a:off x="1185375" y="2503100"/>
            <a:ext cx="3185100" cy="115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48" name="Google Shape;448;p17"/>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49" name="Google Shape;449;p17"/>
          <p:cNvSpPr/>
          <p:nvPr/>
        </p:nvSpPr>
        <p:spPr>
          <a:xfrm>
            <a:off x="3179" y="4393688"/>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rot="6641666">
            <a:off x="-160064" y="4280175"/>
            <a:ext cx="1201163" cy="895955"/>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1" name="Google Shape;451;p17"/>
          <p:cNvGrpSpPr/>
          <p:nvPr/>
        </p:nvGrpSpPr>
        <p:grpSpPr>
          <a:xfrm>
            <a:off x="7726177" y="111975"/>
            <a:ext cx="1161195" cy="734388"/>
            <a:chOff x="5161625" y="732525"/>
            <a:chExt cx="456050" cy="288425"/>
          </a:xfrm>
        </p:grpSpPr>
        <p:sp>
          <p:nvSpPr>
            <p:cNvPr id="452" name="Google Shape;452;p17"/>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7"/>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7"/>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6333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61"/>
        <p:cNvGrpSpPr/>
        <p:nvPr/>
      </p:nvGrpSpPr>
      <p:grpSpPr>
        <a:xfrm>
          <a:off x="0" y="0"/>
          <a:ext cx="0" cy="0"/>
          <a:chOff x="0" y="0"/>
          <a:chExt cx="0" cy="0"/>
        </a:xfrm>
      </p:grpSpPr>
      <p:grpSp>
        <p:nvGrpSpPr>
          <p:cNvPr id="462" name="Google Shape;462;p18"/>
          <p:cNvGrpSpPr/>
          <p:nvPr/>
        </p:nvGrpSpPr>
        <p:grpSpPr>
          <a:xfrm rot="6300008">
            <a:off x="-4701" y="428693"/>
            <a:ext cx="1161176" cy="734376"/>
            <a:chOff x="5161625" y="732525"/>
            <a:chExt cx="456050" cy="288425"/>
          </a:xfrm>
        </p:grpSpPr>
        <p:sp>
          <p:nvSpPr>
            <p:cNvPr id="463" name="Google Shape;463;p18"/>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8"/>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8"/>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8"/>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8"/>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8"/>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8"/>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8"/>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18"/>
          <p:cNvGrpSpPr/>
          <p:nvPr/>
        </p:nvGrpSpPr>
        <p:grpSpPr>
          <a:xfrm rot="10800000">
            <a:off x="7894090" y="4282375"/>
            <a:ext cx="1161195" cy="734388"/>
            <a:chOff x="5161625" y="732525"/>
            <a:chExt cx="456050" cy="288425"/>
          </a:xfrm>
        </p:grpSpPr>
        <p:sp>
          <p:nvSpPr>
            <p:cNvPr id="473" name="Google Shape;473;p18"/>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18"/>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522524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83"/>
        <p:cNvGrpSpPr/>
        <p:nvPr/>
      </p:nvGrpSpPr>
      <p:grpSpPr>
        <a:xfrm>
          <a:off x="0" y="0"/>
          <a:ext cx="0" cy="0"/>
          <a:chOff x="0" y="0"/>
          <a:chExt cx="0" cy="0"/>
        </a:xfrm>
      </p:grpSpPr>
      <p:sp>
        <p:nvSpPr>
          <p:cNvPr id="484" name="Google Shape;484;p19"/>
          <p:cNvSpPr txBox="1">
            <a:spLocks noGrp="1"/>
          </p:cNvSpPr>
          <p:nvPr>
            <p:ph type="title" hasCustomPrompt="1"/>
          </p:nvPr>
        </p:nvSpPr>
        <p:spPr>
          <a:xfrm>
            <a:off x="817075" y="1969100"/>
            <a:ext cx="2297100" cy="64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485" name="Google Shape;485;p19"/>
          <p:cNvSpPr txBox="1">
            <a:spLocks noGrp="1"/>
          </p:cNvSpPr>
          <p:nvPr>
            <p:ph type="subTitle" idx="1"/>
          </p:nvPr>
        </p:nvSpPr>
        <p:spPr>
          <a:xfrm>
            <a:off x="816937" y="2617400"/>
            <a:ext cx="2297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86" name="Google Shape;486;p19"/>
          <p:cNvSpPr txBox="1">
            <a:spLocks noGrp="1"/>
          </p:cNvSpPr>
          <p:nvPr>
            <p:ph type="title" idx="2" hasCustomPrompt="1"/>
          </p:nvPr>
        </p:nvSpPr>
        <p:spPr>
          <a:xfrm>
            <a:off x="3423425" y="1969100"/>
            <a:ext cx="2297100" cy="64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487" name="Google Shape;487;p19"/>
          <p:cNvSpPr txBox="1">
            <a:spLocks noGrp="1"/>
          </p:cNvSpPr>
          <p:nvPr>
            <p:ph type="subTitle" idx="3"/>
          </p:nvPr>
        </p:nvSpPr>
        <p:spPr>
          <a:xfrm>
            <a:off x="3423471" y="2617400"/>
            <a:ext cx="2297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88" name="Google Shape;488;p19"/>
          <p:cNvSpPr txBox="1">
            <a:spLocks noGrp="1"/>
          </p:cNvSpPr>
          <p:nvPr>
            <p:ph type="title" idx="4" hasCustomPrompt="1"/>
          </p:nvPr>
        </p:nvSpPr>
        <p:spPr>
          <a:xfrm>
            <a:off x="6029850" y="1969100"/>
            <a:ext cx="2297400" cy="64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489" name="Google Shape;489;p19"/>
          <p:cNvSpPr txBox="1">
            <a:spLocks noGrp="1"/>
          </p:cNvSpPr>
          <p:nvPr>
            <p:ph type="subTitle" idx="5"/>
          </p:nvPr>
        </p:nvSpPr>
        <p:spPr>
          <a:xfrm>
            <a:off x="6029896" y="2617400"/>
            <a:ext cx="22974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90" name="Google Shape;490;p19"/>
          <p:cNvSpPr/>
          <p:nvPr/>
        </p:nvSpPr>
        <p:spPr>
          <a:xfrm>
            <a:off x="-322771" y="-268225"/>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9"/>
          <p:cNvSpPr/>
          <p:nvPr/>
        </p:nvSpPr>
        <p:spPr>
          <a:xfrm rot="9900051">
            <a:off x="-486971" y="-228728"/>
            <a:ext cx="1528603" cy="1384055"/>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9"/>
          <p:cNvSpPr/>
          <p:nvPr/>
        </p:nvSpPr>
        <p:spPr>
          <a:xfrm>
            <a:off x="5016079" y="4342775"/>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9"/>
          <p:cNvSpPr/>
          <p:nvPr/>
        </p:nvSpPr>
        <p:spPr>
          <a:xfrm>
            <a:off x="5754988" y="4342785"/>
            <a:ext cx="1201152" cy="895947"/>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8218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94"/>
        <p:cNvGrpSpPr/>
        <p:nvPr/>
      </p:nvGrpSpPr>
      <p:grpSpPr>
        <a:xfrm>
          <a:off x="0" y="0"/>
          <a:ext cx="0" cy="0"/>
          <a:chOff x="0" y="0"/>
          <a:chExt cx="0" cy="0"/>
        </a:xfrm>
      </p:grpSpPr>
      <p:sp>
        <p:nvSpPr>
          <p:cNvPr id="495" name="Google Shape;495;p20"/>
          <p:cNvSpPr txBox="1">
            <a:spLocks noGrp="1"/>
          </p:cNvSpPr>
          <p:nvPr>
            <p:ph type="ctrTitle"/>
          </p:nvPr>
        </p:nvSpPr>
        <p:spPr>
          <a:xfrm>
            <a:off x="2511575" y="387100"/>
            <a:ext cx="4120800" cy="115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7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96" name="Google Shape;496;p20"/>
          <p:cNvSpPr txBox="1">
            <a:spLocks noGrp="1"/>
          </p:cNvSpPr>
          <p:nvPr>
            <p:ph type="subTitle" idx="1"/>
          </p:nvPr>
        </p:nvSpPr>
        <p:spPr>
          <a:xfrm>
            <a:off x="2511600" y="1734456"/>
            <a:ext cx="4120800" cy="112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97" name="Google Shape;497;p20"/>
          <p:cNvSpPr/>
          <p:nvPr/>
        </p:nvSpPr>
        <p:spPr>
          <a:xfrm rot="10800000">
            <a:off x="3408906" y="4805489"/>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8" name="Google Shape;498;p20"/>
          <p:cNvGrpSpPr/>
          <p:nvPr/>
        </p:nvGrpSpPr>
        <p:grpSpPr>
          <a:xfrm rot="-5400000">
            <a:off x="-608865" y="3762309"/>
            <a:ext cx="2571708" cy="1201180"/>
            <a:chOff x="1438325" y="603625"/>
            <a:chExt cx="1613975" cy="753800"/>
          </a:xfrm>
        </p:grpSpPr>
        <p:sp>
          <p:nvSpPr>
            <p:cNvPr id="499" name="Google Shape;499;p20"/>
            <p:cNvSpPr/>
            <p:nvPr/>
          </p:nvSpPr>
          <p:spPr>
            <a:xfrm>
              <a:off x="1609775" y="603625"/>
              <a:ext cx="1434125" cy="85425"/>
            </a:xfrm>
            <a:custGeom>
              <a:avLst/>
              <a:gdLst/>
              <a:ahLst/>
              <a:cxnLst/>
              <a:rect l="l" t="t" r="r" b="b"/>
              <a:pathLst>
                <a:path w="57365" h="3417" extrusionOk="0">
                  <a:moveTo>
                    <a:pt x="26543" y="1"/>
                  </a:moveTo>
                  <a:cubicBezTo>
                    <a:pt x="23079" y="1"/>
                    <a:pt x="19728" y="1067"/>
                    <a:pt x="16257" y="1286"/>
                  </a:cubicBezTo>
                  <a:cubicBezTo>
                    <a:pt x="14761" y="1379"/>
                    <a:pt x="13260" y="1411"/>
                    <a:pt x="11757" y="1411"/>
                  </a:cubicBezTo>
                  <a:cubicBezTo>
                    <a:pt x="8619" y="1411"/>
                    <a:pt x="5473" y="1273"/>
                    <a:pt x="2344" y="1273"/>
                  </a:cubicBezTo>
                  <a:cubicBezTo>
                    <a:pt x="1825" y="1273"/>
                    <a:pt x="1307" y="1277"/>
                    <a:pt x="789" y="1286"/>
                  </a:cubicBezTo>
                  <a:cubicBezTo>
                    <a:pt x="1" y="1286"/>
                    <a:pt x="1" y="2745"/>
                    <a:pt x="789" y="2745"/>
                  </a:cubicBezTo>
                  <a:cubicBezTo>
                    <a:pt x="2415" y="2764"/>
                    <a:pt x="4048" y="2773"/>
                    <a:pt x="5682" y="2773"/>
                  </a:cubicBezTo>
                  <a:cubicBezTo>
                    <a:pt x="9209" y="2773"/>
                    <a:pt x="12747" y="2728"/>
                    <a:pt x="16257" y="2628"/>
                  </a:cubicBezTo>
                  <a:cubicBezTo>
                    <a:pt x="18913" y="2535"/>
                    <a:pt x="21700" y="2262"/>
                    <a:pt x="24450" y="2262"/>
                  </a:cubicBezTo>
                  <a:cubicBezTo>
                    <a:pt x="25992" y="2262"/>
                    <a:pt x="27522" y="2348"/>
                    <a:pt x="29011" y="2599"/>
                  </a:cubicBezTo>
                  <a:cubicBezTo>
                    <a:pt x="30747" y="2901"/>
                    <a:pt x="32483" y="2980"/>
                    <a:pt x="34218" y="2980"/>
                  </a:cubicBezTo>
                  <a:cubicBezTo>
                    <a:pt x="36117" y="2980"/>
                    <a:pt x="38015" y="2886"/>
                    <a:pt x="39914" y="2886"/>
                  </a:cubicBezTo>
                  <a:cubicBezTo>
                    <a:pt x="40979" y="2886"/>
                    <a:pt x="42043" y="2915"/>
                    <a:pt x="43108" y="3008"/>
                  </a:cubicBezTo>
                  <a:cubicBezTo>
                    <a:pt x="47631" y="3416"/>
                    <a:pt x="52126" y="3154"/>
                    <a:pt x="56649" y="3387"/>
                  </a:cubicBezTo>
                  <a:cubicBezTo>
                    <a:pt x="56667" y="3389"/>
                    <a:pt x="56684" y="3389"/>
                    <a:pt x="56701" y="3389"/>
                  </a:cubicBezTo>
                  <a:cubicBezTo>
                    <a:pt x="57351" y="3389"/>
                    <a:pt x="57365" y="2301"/>
                    <a:pt x="56795" y="2045"/>
                  </a:cubicBezTo>
                  <a:lnTo>
                    <a:pt x="56825" y="2045"/>
                  </a:lnTo>
                  <a:cubicBezTo>
                    <a:pt x="52709" y="60"/>
                    <a:pt x="48157" y="790"/>
                    <a:pt x="43808" y="498"/>
                  </a:cubicBezTo>
                  <a:cubicBezTo>
                    <a:pt x="42538" y="410"/>
                    <a:pt x="41276" y="367"/>
                    <a:pt x="40014" y="367"/>
                  </a:cubicBezTo>
                  <a:cubicBezTo>
                    <a:pt x="38752" y="367"/>
                    <a:pt x="37489" y="410"/>
                    <a:pt x="36220" y="498"/>
                  </a:cubicBezTo>
                  <a:cubicBezTo>
                    <a:pt x="35467" y="550"/>
                    <a:pt x="34709" y="577"/>
                    <a:pt x="33949" y="577"/>
                  </a:cubicBezTo>
                  <a:cubicBezTo>
                    <a:pt x="32177" y="577"/>
                    <a:pt x="30397" y="434"/>
                    <a:pt x="28661" y="148"/>
                  </a:cubicBezTo>
                  <a:cubicBezTo>
                    <a:pt x="27949" y="45"/>
                    <a:pt x="27244" y="1"/>
                    <a:pt x="26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0"/>
            <p:cNvSpPr/>
            <p:nvPr/>
          </p:nvSpPr>
          <p:spPr>
            <a:xfrm>
              <a:off x="1571825" y="716225"/>
              <a:ext cx="1432875" cy="101600"/>
            </a:xfrm>
            <a:custGeom>
              <a:avLst/>
              <a:gdLst/>
              <a:ahLst/>
              <a:cxnLst/>
              <a:rect l="l" t="t" r="r" b="b"/>
              <a:pathLst>
                <a:path w="57315" h="4064" extrusionOk="0">
                  <a:moveTo>
                    <a:pt x="2585" y="1"/>
                  </a:moveTo>
                  <a:cubicBezTo>
                    <a:pt x="2013" y="1"/>
                    <a:pt x="1474" y="121"/>
                    <a:pt x="1023" y="459"/>
                  </a:cubicBezTo>
                  <a:cubicBezTo>
                    <a:pt x="0" y="1214"/>
                    <a:pt x="664" y="2964"/>
                    <a:pt x="1573" y="2964"/>
                  </a:cubicBezTo>
                  <a:cubicBezTo>
                    <a:pt x="1753" y="2964"/>
                    <a:pt x="1943" y="2895"/>
                    <a:pt x="2132" y="2736"/>
                  </a:cubicBezTo>
                  <a:cubicBezTo>
                    <a:pt x="2312" y="2580"/>
                    <a:pt x="2563" y="2523"/>
                    <a:pt x="2847" y="2523"/>
                  </a:cubicBezTo>
                  <a:cubicBezTo>
                    <a:pt x="3577" y="2523"/>
                    <a:pt x="4525" y="2898"/>
                    <a:pt x="5050" y="2940"/>
                  </a:cubicBezTo>
                  <a:cubicBezTo>
                    <a:pt x="6013" y="3028"/>
                    <a:pt x="6947" y="3057"/>
                    <a:pt x="7911" y="3232"/>
                  </a:cubicBezTo>
                  <a:cubicBezTo>
                    <a:pt x="8688" y="3363"/>
                    <a:pt x="9489" y="3404"/>
                    <a:pt x="10299" y="3404"/>
                  </a:cubicBezTo>
                  <a:cubicBezTo>
                    <a:pt x="11648" y="3404"/>
                    <a:pt x="13018" y="3290"/>
                    <a:pt x="14331" y="3290"/>
                  </a:cubicBezTo>
                  <a:cubicBezTo>
                    <a:pt x="17234" y="3273"/>
                    <a:pt x="20168" y="3137"/>
                    <a:pt x="23096" y="3137"/>
                  </a:cubicBezTo>
                  <a:cubicBezTo>
                    <a:pt x="24996" y="3137"/>
                    <a:pt x="26894" y="3194"/>
                    <a:pt x="28778" y="3378"/>
                  </a:cubicBezTo>
                  <a:cubicBezTo>
                    <a:pt x="31025" y="3611"/>
                    <a:pt x="33331" y="3786"/>
                    <a:pt x="35607" y="3816"/>
                  </a:cubicBezTo>
                  <a:cubicBezTo>
                    <a:pt x="37577" y="3794"/>
                    <a:pt x="39546" y="3676"/>
                    <a:pt x="41516" y="3676"/>
                  </a:cubicBezTo>
                  <a:cubicBezTo>
                    <a:pt x="42202" y="3676"/>
                    <a:pt x="42889" y="3690"/>
                    <a:pt x="43575" y="3728"/>
                  </a:cubicBezTo>
                  <a:cubicBezTo>
                    <a:pt x="45700" y="3843"/>
                    <a:pt x="47996" y="4064"/>
                    <a:pt x="50280" y="4064"/>
                  </a:cubicBezTo>
                  <a:cubicBezTo>
                    <a:pt x="52637" y="4064"/>
                    <a:pt x="54982" y="3829"/>
                    <a:pt x="57117" y="2998"/>
                  </a:cubicBezTo>
                  <a:cubicBezTo>
                    <a:pt x="57315" y="2914"/>
                    <a:pt x="57294" y="2501"/>
                    <a:pt x="57080" y="2501"/>
                  </a:cubicBezTo>
                  <a:cubicBezTo>
                    <a:pt x="57073" y="2501"/>
                    <a:pt x="57066" y="2501"/>
                    <a:pt x="57058" y="2502"/>
                  </a:cubicBezTo>
                  <a:cubicBezTo>
                    <a:pt x="56804" y="2515"/>
                    <a:pt x="56549" y="2520"/>
                    <a:pt x="56294" y="2520"/>
                  </a:cubicBezTo>
                  <a:cubicBezTo>
                    <a:pt x="54116" y="2520"/>
                    <a:pt x="51901" y="2120"/>
                    <a:pt x="49733" y="2094"/>
                  </a:cubicBezTo>
                  <a:cubicBezTo>
                    <a:pt x="47223" y="2094"/>
                    <a:pt x="44742" y="1860"/>
                    <a:pt x="42232" y="1831"/>
                  </a:cubicBezTo>
                  <a:cubicBezTo>
                    <a:pt x="41396" y="1821"/>
                    <a:pt x="40559" y="1818"/>
                    <a:pt x="39722" y="1818"/>
                  </a:cubicBezTo>
                  <a:cubicBezTo>
                    <a:pt x="38049" y="1818"/>
                    <a:pt x="36376" y="1831"/>
                    <a:pt x="34703" y="1831"/>
                  </a:cubicBezTo>
                  <a:cubicBezTo>
                    <a:pt x="32193" y="1831"/>
                    <a:pt x="29770" y="1335"/>
                    <a:pt x="27260" y="1160"/>
                  </a:cubicBezTo>
                  <a:cubicBezTo>
                    <a:pt x="25626" y="1053"/>
                    <a:pt x="23982" y="1017"/>
                    <a:pt x="22333" y="1017"/>
                  </a:cubicBezTo>
                  <a:cubicBezTo>
                    <a:pt x="19037" y="1017"/>
                    <a:pt x="15722" y="1160"/>
                    <a:pt x="12434" y="1160"/>
                  </a:cubicBezTo>
                  <a:cubicBezTo>
                    <a:pt x="11545" y="1160"/>
                    <a:pt x="10588" y="1295"/>
                    <a:pt x="9666" y="1295"/>
                  </a:cubicBezTo>
                  <a:cubicBezTo>
                    <a:pt x="9378" y="1295"/>
                    <a:pt x="9093" y="1282"/>
                    <a:pt x="8815" y="1247"/>
                  </a:cubicBezTo>
                  <a:cubicBezTo>
                    <a:pt x="7940" y="1131"/>
                    <a:pt x="7006" y="839"/>
                    <a:pt x="6130" y="693"/>
                  </a:cubicBezTo>
                  <a:cubicBezTo>
                    <a:pt x="5141" y="534"/>
                    <a:pt x="3789" y="1"/>
                    <a:pt x="2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0"/>
            <p:cNvSpPr/>
            <p:nvPr/>
          </p:nvSpPr>
          <p:spPr>
            <a:xfrm>
              <a:off x="1510550" y="850250"/>
              <a:ext cx="1541750" cy="125300"/>
            </a:xfrm>
            <a:custGeom>
              <a:avLst/>
              <a:gdLst/>
              <a:ahLst/>
              <a:cxnLst/>
              <a:rect l="l" t="t" r="r" b="b"/>
              <a:pathLst>
                <a:path w="61670" h="5012" extrusionOk="0">
                  <a:moveTo>
                    <a:pt x="1747" y="0"/>
                  </a:moveTo>
                  <a:cubicBezTo>
                    <a:pt x="1690" y="0"/>
                    <a:pt x="1633" y="1"/>
                    <a:pt x="1577" y="1"/>
                  </a:cubicBezTo>
                  <a:cubicBezTo>
                    <a:pt x="2" y="30"/>
                    <a:pt x="0" y="2923"/>
                    <a:pt x="1488" y="2923"/>
                  </a:cubicBezTo>
                  <a:cubicBezTo>
                    <a:pt x="1517" y="2923"/>
                    <a:pt x="1547" y="2922"/>
                    <a:pt x="1577" y="2920"/>
                  </a:cubicBezTo>
                  <a:cubicBezTo>
                    <a:pt x="2039" y="2886"/>
                    <a:pt x="2503" y="2871"/>
                    <a:pt x="2967" y="2871"/>
                  </a:cubicBezTo>
                  <a:cubicBezTo>
                    <a:pt x="6950" y="2871"/>
                    <a:pt x="10973" y="3983"/>
                    <a:pt x="14973" y="4087"/>
                  </a:cubicBezTo>
                  <a:cubicBezTo>
                    <a:pt x="17162" y="4146"/>
                    <a:pt x="19351" y="4788"/>
                    <a:pt x="21569" y="4934"/>
                  </a:cubicBezTo>
                  <a:cubicBezTo>
                    <a:pt x="22425" y="4992"/>
                    <a:pt x="23284" y="5012"/>
                    <a:pt x="24145" y="5012"/>
                  </a:cubicBezTo>
                  <a:cubicBezTo>
                    <a:pt x="25865" y="5012"/>
                    <a:pt x="27591" y="4934"/>
                    <a:pt x="29303" y="4934"/>
                  </a:cubicBezTo>
                  <a:cubicBezTo>
                    <a:pt x="34673" y="4905"/>
                    <a:pt x="39926" y="4117"/>
                    <a:pt x="45267" y="3766"/>
                  </a:cubicBezTo>
                  <a:cubicBezTo>
                    <a:pt x="46230" y="3698"/>
                    <a:pt x="47192" y="3683"/>
                    <a:pt x="48155" y="3683"/>
                  </a:cubicBezTo>
                  <a:cubicBezTo>
                    <a:pt x="48936" y="3683"/>
                    <a:pt x="49717" y="3693"/>
                    <a:pt x="50498" y="3693"/>
                  </a:cubicBezTo>
                  <a:cubicBezTo>
                    <a:pt x="51235" y="3693"/>
                    <a:pt x="51972" y="3684"/>
                    <a:pt x="52709" y="3650"/>
                  </a:cubicBezTo>
                  <a:cubicBezTo>
                    <a:pt x="55453" y="3533"/>
                    <a:pt x="58138" y="2686"/>
                    <a:pt x="60852" y="2249"/>
                  </a:cubicBezTo>
                  <a:cubicBezTo>
                    <a:pt x="61640" y="2103"/>
                    <a:pt x="61669" y="819"/>
                    <a:pt x="60852" y="731"/>
                  </a:cubicBezTo>
                  <a:lnTo>
                    <a:pt x="60852" y="702"/>
                  </a:lnTo>
                  <a:cubicBezTo>
                    <a:pt x="60427" y="659"/>
                    <a:pt x="60003" y="641"/>
                    <a:pt x="59580" y="641"/>
                  </a:cubicBezTo>
                  <a:cubicBezTo>
                    <a:pt x="57392" y="641"/>
                    <a:pt x="55232" y="1125"/>
                    <a:pt x="53030" y="1198"/>
                  </a:cubicBezTo>
                  <a:cubicBezTo>
                    <a:pt x="52457" y="1217"/>
                    <a:pt x="51884" y="1224"/>
                    <a:pt x="51313" y="1224"/>
                  </a:cubicBezTo>
                  <a:cubicBezTo>
                    <a:pt x="50127" y="1224"/>
                    <a:pt x="48945" y="1196"/>
                    <a:pt x="47760" y="1196"/>
                  </a:cubicBezTo>
                  <a:cubicBezTo>
                    <a:pt x="46931" y="1196"/>
                    <a:pt x="46101" y="1210"/>
                    <a:pt x="45267" y="1256"/>
                  </a:cubicBezTo>
                  <a:cubicBezTo>
                    <a:pt x="39926" y="1577"/>
                    <a:pt x="34702" y="2365"/>
                    <a:pt x="29303" y="2365"/>
                  </a:cubicBezTo>
                  <a:cubicBezTo>
                    <a:pt x="27809" y="2365"/>
                    <a:pt x="26285" y="2416"/>
                    <a:pt x="24761" y="2416"/>
                  </a:cubicBezTo>
                  <a:cubicBezTo>
                    <a:pt x="23694" y="2416"/>
                    <a:pt x="22626" y="2391"/>
                    <a:pt x="21569" y="2307"/>
                  </a:cubicBezTo>
                  <a:cubicBezTo>
                    <a:pt x="19351" y="2161"/>
                    <a:pt x="17191" y="1548"/>
                    <a:pt x="14973" y="1431"/>
                  </a:cubicBezTo>
                  <a:cubicBezTo>
                    <a:pt x="12813" y="1344"/>
                    <a:pt x="10712" y="994"/>
                    <a:pt x="8581" y="760"/>
                  </a:cubicBezTo>
                  <a:cubicBezTo>
                    <a:pt x="6303" y="561"/>
                    <a:pt x="4025" y="0"/>
                    <a:pt x="1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0"/>
            <p:cNvSpPr/>
            <p:nvPr/>
          </p:nvSpPr>
          <p:spPr>
            <a:xfrm>
              <a:off x="1497425" y="1008550"/>
              <a:ext cx="1496500" cy="73300"/>
            </a:xfrm>
            <a:custGeom>
              <a:avLst/>
              <a:gdLst/>
              <a:ahLst/>
              <a:cxnLst/>
              <a:rect l="l" t="t" r="r" b="b"/>
              <a:pathLst>
                <a:path w="59860" h="2932" extrusionOk="0">
                  <a:moveTo>
                    <a:pt x="1277" y="0"/>
                  </a:moveTo>
                  <a:cubicBezTo>
                    <a:pt x="1" y="0"/>
                    <a:pt x="23" y="2483"/>
                    <a:pt x="1343" y="2483"/>
                  </a:cubicBezTo>
                  <a:cubicBezTo>
                    <a:pt x="3563" y="2483"/>
                    <a:pt x="5810" y="2835"/>
                    <a:pt x="8059" y="2835"/>
                  </a:cubicBezTo>
                  <a:cubicBezTo>
                    <a:pt x="8145" y="2835"/>
                    <a:pt x="8232" y="2835"/>
                    <a:pt x="8318" y="2834"/>
                  </a:cubicBezTo>
                  <a:lnTo>
                    <a:pt x="15585" y="2804"/>
                  </a:lnTo>
                  <a:cubicBezTo>
                    <a:pt x="15904" y="2802"/>
                    <a:pt x="16222" y="2802"/>
                    <a:pt x="16540" y="2802"/>
                  </a:cubicBezTo>
                  <a:cubicBezTo>
                    <a:pt x="20354" y="2802"/>
                    <a:pt x="24168" y="2932"/>
                    <a:pt x="28000" y="2932"/>
                  </a:cubicBezTo>
                  <a:cubicBezTo>
                    <a:pt x="28599" y="2932"/>
                    <a:pt x="29198" y="2928"/>
                    <a:pt x="29799" y="2921"/>
                  </a:cubicBezTo>
                  <a:cubicBezTo>
                    <a:pt x="34585" y="2834"/>
                    <a:pt x="39284" y="2863"/>
                    <a:pt x="44041" y="2629"/>
                  </a:cubicBezTo>
                  <a:cubicBezTo>
                    <a:pt x="49207" y="2367"/>
                    <a:pt x="54343" y="1666"/>
                    <a:pt x="59480" y="1374"/>
                  </a:cubicBezTo>
                  <a:cubicBezTo>
                    <a:pt x="59859" y="1345"/>
                    <a:pt x="59859" y="703"/>
                    <a:pt x="59480" y="703"/>
                  </a:cubicBezTo>
                  <a:lnTo>
                    <a:pt x="59509" y="703"/>
                  </a:lnTo>
                  <a:cubicBezTo>
                    <a:pt x="57062" y="593"/>
                    <a:pt x="54667" y="380"/>
                    <a:pt x="52202" y="380"/>
                  </a:cubicBezTo>
                  <a:cubicBezTo>
                    <a:pt x="52050" y="380"/>
                    <a:pt x="51898" y="380"/>
                    <a:pt x="51746" y="382"/>
                  </a:cubicBezTo>
                  <a:cubicBezTo>
                    <a:pt x="49294" y="440"/>
                    <a:pt x="46843" y="586"/>
                    <a:pt x="44391" y="674"/>
                  </a:cubicBezTo>
                  <a:cubicBezTo>
                    <a:pt x="42119" y="755"/>
                    <a:pt x="39854" y="780"/>
                    <a:pt x="37589" y="780"/>
                  </a:cubicBezTo>
                  <a:cubicBezTo>
                    <a:pt x="34995" y="780"/>
                    <a:pt x="32401" y="748"/>
                    <a:pt x="29799" y="732"/>
                  </a:cubicBezTo>
                  <a:cubicBezTo>
                    <a:pt x="25158" y="732"/>
                    <a:pt x="20547" y="499"/>
                    <a:pt x="15936" y="499"/>
                  </a:cubicBezTo>
                  <a:cubicBezTo>
                    <a:pt x="13396" y="499"/>
                    <a:pt x="10857" y="499"/>
                    <a:pt x="8318" y="528"/>
                  </a:cubicBezTo>
                  <a:cubicBezTo>
                    <a:pt x="7559" y="528"/>
                    <a:pt x="6788" y="554"/>
                    <a:pt x="6020" y="554"/>
                  </a:cubicBezTo>
                  <a:cubicBezTo>
                    <a:pt x="5636" y="554"/>
                    <a:pt x="5254" y="547"/>
                    <a:pt x="4874" y="528"/>
                  </a:cubicBezTo>
                  <a:cubicBezTo>
                    <a:pt x="3707" y="470"/>
                    <a:pt x="2540" y="61"/>
                    <a:pt x="1343" y="3"/>
                  </a:cubicBezTo>
                  <a:cubicBezTo>
                    <a:pt x="1320" y="1"/>
                    <a:pt x="1298" y="0"/>
                    <a:pt x="1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0"/>
            <p:cNvSpPr/>
            <p:nvPr/>
          </p:nvSpPr>
          <p:spPr>
            <a:xfrm>
              <a:off x="1485025" y="1146350"/>
              <a:ext cx="1516200" cy="78150"/>
            </a:xfrm>
            <a:custGeom>
              <a:avLst/>
              <a:gdLst/>
              <a:ahLst/>
              <a:cxnLst/>
              <a:rect l="l" t="t" r="r" b="b"/>
              <a:pathLst>
                <a:path w="60648" h="3126" extrusionOk="0">
                  <a:moveTo>
                    <a:pt x="1663" y="1"/>
                  </a:moveTo>
                  <a:cubicBezTo>
                    <a:pt x="1537" y="1"/>
                    <a:pt x="1411" y="3"/>
                    <a:pt x="1284" y="7"/>
                  </a:cubicBezTo>
                  <a:cubicBezTo>
                    <a:pt x="23" y="35"/>
                    <a:pt x="1" y="2402"/>
                    <a:pt x="1218" y="2402"/>
                  </a:cubicBezTo>
                  <a:cubicBezTo>
                    <a:pt x="1240" y="2402"/>
                    <a:pt x="1262" y="2401"/>
                    <a:pt x="1284" y="2400"/>
                  </a:cubicBezTo>
                  <a:cubicBezTo>
                    <a:pt x="1551" y="2385"/>
                    <a:pt x="1818" y="2378"/>
                    <a:pt x="2084" y="2378"/>
                  </a:cubicBezTo>
                  <a:cubicBezTo>
                    <a:pt x="4873" y="2378"/>
                    <a:pt x="7631" y="3126"/>
                    <a:pt x="10414" y="3126"/>
                  </a:cubicBezTo>
                  <a:cubicBezTo>
                    <a:pt x="10998" y="3126"/>
                    <a:pt x="11584" y="3093"/>
                    <a:pt x="12171" y="3013"/>
                  </a:cubicBezTo>
                  <a:cubicBezTo>
                    <a:pt x="14622" y="2692"/>
                    <a:pt x="17190" y="2779"/>
                    <a:pt x="19671" y="2721"/>
                  </a:cubicBezTo>
                  <a:cubicBezTo>
                    <a:pt x="20042" y="2713"/>
                    <a:pt x="20412" y="2709"/>
                    <a:pt x="20782" y="2709"/>
                  </a:cubicBezTo>
                  <a:cubicBezTo>
                    <a:pt x="23090" y="2709"/>
                    <a:pt x="25383" y="2850"/>
                    <a:pt x="27697" y="2925"/>
                  </a:cubicBezTo>
                  <a:cubicBezTo>
                    <a:pt x="28211" y="2939"/>
                    <a:pt x="28725" y="2945"/>
                    <a:pt x="29239" y="2945"/>
                  </a:cubicBezTo>
                  <a:cubicBezTo>
                    <a:pt x="34182" y="2945"/>
                    <a:pt x="39126" y="2368"/>
                    <a:pt x="44070" y="2341"/>
                  </a:cubicBezTo>
                  <a:cubicBezTo>
                    <a:pt x="46697" y="2312"/>
                    <a:pt x="49294" y="2371"/>
                    <a:pt x="51921" y="2196"/>
                  </a:cubicBezTo>
                  <a:cubicBezTo>
                    <a:pt x="54723" y="2050"/>
                    <a:pt x="57408" y="1320"/>
                    <a:pt x="60209" y="941"/>
                  </a:cubicBezTo>
                  <a:cubicBezTo>
                    <a:pt x="60647" y="882"/>
                    <a:pt x="60647" y="153"/>
                    <a:pt x="60209" y="94"/>
                  </a:cubicBezTo>
                  <a:cubicBezTo>
                    <a:pt x="59640" y="57"/>
                    <a:pt x="59071" y="42"/>
                    <a:pt x="58502" y="42"/>
                  </a:cubicBezTo>
                  <a:cubicBezTo>
                    <a:pt x="56415" y="42"/>
                    <a:pt x="54329" y="240"/>
                    <a:pt x="52242" y="240"/>
                  </a:cubicBezTo>
                  <a:cubicBezTo>
                    <a:pt x="49528" y="240"/>
                    <a:pt x="46813" y="182"/>
                    <a:pt x="44070" y="182"/>
                  </a:cubicBezTo>
                  <a:cubicBezTo>
                    <a:pt x="39267" y="182"/>
                    <a:pt x="34465" y="679"/>
                    <a:pt x="29662" y="679"/>
                  </a:cubicBezTo>
                  <a:cubicBezTo>
                    <a:pt x="29007" y="679"/>
                    <a:pt x="28352" y="670"/>
                    <a:pt x="27697" y="649"/>
                  </a:cubicBezTo>
                  <a:cubicBezTo>
                    <a:pt x="24723" y="547"/>
                    <a:pt x="21749" y="415"/>
                    <a:pt x="18769" y="415"/>
                  </a:cubicBezTo>
                  <a:cubicBezTo>
                    <a:pt x="16632" y="415"/>
                    <a:pt x="14491" y="483"/>
                    <a:pt x="12346" y="678"/>
                  </a:cubicBezTo>
                  <a:cubicBezTo>
                    <a:pt x="11528" y="767"/>
                    <a:pt x="10706" y="812"/>
                    <a:pt x="9882" y="812"/>
                  </a:cubicBezTo>
                  <a:cubicBezTo>
                    <a:pt x="8823" y="812"/>
                    <a:pt x="7764" y="738"/>
                    <a:pt x="6713" y="590"/>
                  </a:cubicBezTo>
                  <a:cubicBezTo>
                    <a:pt x="5057" y="346"/>
                    <a:pt x="3350" y="1"/>
                    <a:pt x="1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0"/>
            <p:cNvSpPr/>
            <p:nvPr/>
          </p:nvSpPr>
          <p:spPr>
            <a:xfrm>
              <a:off x="1438325" y="1265625"/>
              <a:ext cx="1534425" cy="91800"/>
            </a:xfrm>
            <a:custGeom>
              <a:avLst/>
              <a:gdLst/>
              <a:ahLst/>
              <a:cxnLst/>
              <a:rect l="l" t="t" r="r" b="b"/>
              <a:pathLst>
                <a:path w="61377" h="3672" extrusionOk="0">
                  <a:moveTo>
                    <a:pt x="2769" y="0"/>
                  </a:moveTo>
                  <a:cubicBezTo>
                    <a:pt x="2262" y="0"/>
                    <a:pt x="1752" y="22"/>
                    <a:pt x="1255" y="22"/>
                  </a:cubicBezTo>
                  <a:cubicBezTo>
                    <a:pt x="0" y="22"/>
                    <a:pt x="0" y="2357"/>
                    <a:pt x="1255" y="2357"/>
                  </a:cubicBezTo>
                  <a:cubicBezTo>
                    <a:pt x="1416" y="2352"/>
                    <a:pt x="1578" y="2350"/>
                    <a:pt x="1741" y="2350"/>
                  </a:cubicBezTo>
                  <a:cubicBezTo>
                    <a:pt x="2578" y="2350"/>
                    <a:pt x="3430" y="2414"/>
                    <a:pt x="4261" y="2561"/>
                  </a:cubicBezTo>
                  <a:cubicBezTo>
                    <a:pt x="4525" y="2610"/>
                    <a:pt x="4789" y="2627"/>
                    <a:pt x="5053" y="2627"/>
                  </a:cubicBezTo>
                  <a:cubicBezTo>
                    <a:pt x="5697" y="2627"/>
                    <a:pt x="6344" y="2524"/>
                    <a:pt x="6998" y="2524"/>
                  </a:cubicBezTo>
                  <a:cubicBezTo>
                    <a:pt x="7204" y="2524"/>
                    <a:pt x="7410" y="2535"/>
                    <a:pt x="7618" y="2561"/>
                  </a:cubicBezTo>
                  <a:cubicBezTo>
                    <a:pt x="9748" y="2824"/>
                    <a:pt x="11879" y="3203"/>
                    <a:pt x="14039" y="3232"/>
                  </a:cubicBezTo>
                  <a:cubicBezTo>
                    <a:pt x="16378" y="3289"/>
                    <a:pt x="18717" y="3672"/>
                    <a:pt x="21056" y="3672"/>
                  </a:cubicBezTo>
                  <a:cubicBezTo>
                    <a:pt x="21139" y="3672"/>
                    <a:pt x="21222" y="3671"/>
                    <a:pt x="21306" y="3670"/>
                  </a:cubicBezTo>
                  <a:cubicBezTo>
                    <a:pt x="23933" y="3643"/>
                    <a:pt x="26534" y="3405"/>
                    <a:pt x="29133" y="3405"/>
                  </a:cubicBezTo>
                  <a:cubicBezTo>
                    <a:pt x="29277" y="3405"/>
                    <a:pt x="29421" y="3406"/>
                    <a:pt x="29565" y="3407"/>
                  </a:cubicBezTo>
                  <a:cubicBezTo>
                    <a:pt x="29644" y="3408"/>
                    <a:pt x="29723" y="3408"/>
                    <a:pt x="29801" y="3408"/>
                  </a:cubicBezTo>
                  <a:cubicBezTo>
                    <a:pt x="35002" y="3408"/>
                    <a:pt x="40092" y="2472"/>
                    <a:pt x="45296" y="2357"/>
                  </a:cubicBezTo>
                  <a:cubicBezTo>
                    <a:pt x="47952" y="2328"/>
                    <a:pt x="50637" y="2357"/>
                    <a:pt x="53293" y="2240"/>
                  </a:cubicBezTo>
                  <a:cubicBezTo>
                    <a:pt x="54577" y="2182"/>
                    <a:pt x="55919" y="2211"/>
                    <a:pt x="57203" y="2065"/>
                  </a:cubicBezTo>
                  <a:cubicBezTo>
                    <a:pt x="58488" y="1919"/>
                    <a:pt x="59655" y="1510"/>
                    <a:pt x="60939" y="1394"/>
                  </a:cubicBezTo>
                  <a:cubicBezTo>
                    <a:pt x="61377" y="1306"/>
                    <a:pt x="61377" y="664"/>
                    <a:pt x="60939" y="577"/>
                  </a:cubicBezTo>
                  <a:cubicBezTo>
                    <a:pt x="58153" y="188"/>
                    <a:pt x="55296" y="96"/>
                    <a:pt x="52441" y="96"/>
                  </a:cubicBezTo>
                  <a:cubicBezTo>
                    <a:pt x="50152" y="96"/>
                    <a:pt x="47864" y="155"/>
                    <a:pt x="45617" y="168"/>
                  </a:cubicBezTo>
                  <a:cubicBezTo>
                    <a:pt x="40553" y="195"/>
                    <a:pt x="35568" y="1053"/>
                    <a:pt x="30489" y="1053"/>
                  </a:cubicBezTo>
                  <a:cubicBezTo>
                    <a:pt x="30181" y="1053"/>
                    <a:pt x="29873" y="1050"/>
                    <a:pt x="29565" y="1043"/>
                  </a:cubicBezTo>
                  <a:cubicBezTo>
                    <a:pt x="29440" y="1042"/>
                    <a:pt x="29315" y="1041"/>
                    <a:pt x="29190" y="1041"/>
                  </a:cubicBezTo>
                  <a:cubicBezTo>
                    <a:pt x="26686" y="1041"/>
                    <a:pt x="24157" y="1306"/>
                    <a:pt x="21656" y="1306"/>
                  </a:cubicBezTo>
                  <a:cubicBezTo>
                    <a:pt x="19204" y="1306"/>
                    <a:pt x="16753" y="898"/>
                    <a:pt x="14330" y="898"/>
                  </a:cubicBezTo>
                  <a:cubicBezTo>
                    <a:pt x="12025" y="898"/>
                    <a:pt x="9748" y="372"/>
                    <a:pt x="7443" y="197"/>
                  </a:cubicBezTo>
                  <a:cubicBezTo>
                    <a:pt x="7203" y="171"/>
                    <a:pt x="6967" y="163"/>
                    <a:pt x="6733" y="163"/>
                  </a:cubicBezTo>
                  <a:cubicBezTo>
                    <a:pt x="6266" y="163"/>
                    <a:pt x="5808" y="197"/>
                    <a:pt x="5339" y="197"/>
                  </a:cubicBezTo>
                  <a:cubicBezTo>
                    <a:pt x="4988" y="197"/>
                    <a:pt x="4631" y="178"/>
                    <a:pt x="4261" y="110"/>
                  </a:cubicBezTo>
                  <a:cubicBezTo>
                    <a:pt x="3780" y="22"/>
                    <a:pt x="3276" y="0"/>
                    <a:pt x="2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5" name="Google Shape;505;p20"/>
          <p:cNvSpPr/>
          <p:nvPr/>
        </p:nvSpPr>
        <p:spPr>
          <a:xfrm rot="5400000">
            <a:off x="-167475" y="617061"/>
            <a:ext cx="979485" cy="1299865"/>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0"/>
          <p:cNvSpPr/>
          <p:nvPr/>
        </p:nvSpPr>
        <p:spPr>
          <a:xfrm rot="-899949">
            <a:off x="3764140" y="4655633"/>
            <a:ext cx="1528603" cy="1384055"/>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0"/>
          <p:cNvSpPr/>
          <p:nvPr/>
        </p:nvSpPr>
        <p:spPr>
          <a:xfrm rot="-2700084" flipH="1">
            <a:off x="-441070" y="550958"/>
            <a:ext cx="1760220" cy="863145"/>
          </a:xfrm>
          <a:custGeom>
            <a:avLst/>
            <a:gdLst/>
            <a:ahLst/>
            <a:cxnLst/>
            <a:rect l="l" t="t" r="r" b="b"/>
            <a:pathLst>
              <a:path w="24295" h="13033" extrusionOk="0">
                <a:moveTo>
                  <a:pt x="15897" y="1"/>
                </a:moveTo>
                <a:cubicBezTo>
                  <a:pt x="15839" y="1"/>
                  <a:pt x="15751" y="30"/>
                  <a:pt x="15722" y="88"/>
                </a:cubicBezTo>
                <a:cubicBezTo>
                  <a:pt x="15664" y="147"/>
                  <a:pt x="15634" y="205"/>
                  <a:pt x="15664" y="293"/>
                </a:cubicBezTo>
                <a:cubicBezTo>
                  <a:pt x="15664" y="351"/>
                  <a:pt x="15722" y="409"/>
                  <a:pt x="15809" y="439"/>
                </a:cubicBezTo>
                <a:lnTo>
                  <a:pt x="15926" y="439"/>
                </a:lnTo>
                <a:cubicBezTo>
                  <a:pt x="16043" y="614"/>
                  <a:pt x="16160" y="818"/>
                  <a:pt x="16276" y="1051"/>
                </a:cubicBezTo>
                <a:cubicBezTo>
                  <a:pt x="16452" y="1314"/>
                  <a:pt x="16656" y="1606"/>
                  <a:pt x="16831" y="1898"/>
                </a:cubicBezTo>
                <a:cubicBezTo>
                  <a:pt x="17181" y="2482"/>
                  <a:pt x="17561" y="3065"/>
                  <a:pt x="17911" y="3649"/>
                </a:cubicBezTo>
                <a:cubicBezTo>
                  <a:pt x="18582" y="4670"/>
                  <a:pt x="19224" y="5692"/>
                  <a:pt x="19866" y="6743"/>
                </a:cubicBezTo>
                <a:cubicBezTo>
                  <a:pt x="19808" y="6743"/>
                  <a:pt x="19749" y="6743"/>
                  <a:pt x="19720" y="6801"/>
                </a:cubicBezTo>
                <a:lnTo>
                  <a:pt x="19633" y="6918"/>
                </a:lnTo>
                <a:cubicBezTo>
                  <a:pt x="19078" y="6772"/>
                  <a:pt x="18524" y="6626"/>
                  <a:pt x="17969" y="6480"/>
                </a:cubicBezTo>
                <a:cubicBezTo>
                  <a:pt x="17969" y="6451"/>
                  <a:pt x="17969" y="6422"/>
                  <a:pt x="17940" y="6392"/>
                </a:cubicBezTo>
                <a:lnTo>
                  <a:pt x="17882" y="6334"/>
                </a:lnTo>
                <a:cubicBezTo>
                  <a:pt x="17882" y="6246"/>
                  <a:pt x="17852" y="6188"/>
                  <a:pt x="17765" y="6159"/>
                </a:cubicBezTo>
                <a:cubicBezTo>
                  <a:pt x="16452" y="4349"/>
                  <a:pt x="15226" y="2452"/>
                  <a:pt x="14146" y="497"/>
                </a:cubicBezTo>
                <a:cubicBezTo>
                  <a:pt x="14116" y="428"/>
                  <a:pt x="14059" y="399"/>
                  <a:pt x="14001" y="399"/>
                </a:cubicBezTo>
                <a:cubicBezTo>
                  <a:pt x="13887" y="399"/>
                  <a:pt x="13767" y="508"/>
                  <a:pt x="13825" y="643"/>
                </a:cubicBezTo>
                <a:cubicBezTo>
                  <a:pt x="14934" y="2598"/>
                  <a:pt x="16160" y="4524"/>
                  <a:pt x="17473" y="6334"/>
                </a:cubicBezTo>
                <a:cubicBezTo>
                  <a:pt x="16802" y="6130"/>
                  <a:pt x="16101" y="5925"/>
                  <a:pt x="15430" y="5692"/>
                </a:cubicBezTo>
                <a:cubicBezTo>
                  <a:pt x="15430" y="5663"/>
                  <a:pt x="15430" y="5604"/>
                  <a:pt x="15401" y="5546"/>
                </a:cubicBezTo>
                <a:cubicBezTo>
                  <a:pt x="14233" y="3853"/>
                  <a:pt x="13008" y="2160"/>
                  <a:pt x="11782" y="497"/>
                </a:cubicBezTo>
                <a:cubicBezTo>
                  <a:pt x="11753" y="453"/>
                  <a:pt x="11714" y="435"/>
                  <a:pt x="11675" y="435"/>
                </a:cubicBezTo>
                <a:cubicBezTo>
                  <a:pt x="11558" y="435"/>
                  <a:pt x="11432" y="599"/>
                  <a:pt x="11519" y="730"/>
                </a:cubicBezTo>
                <a:cubicBezTo>
                  <a:pt x="12687" y="2306"/>
                  <a:pt x="13825" y="3882"/>
                  <a:pt x="14963" y="5517"/>
                </a:cubicBezTo>
                <a:lnTo>
                  <a:pt x="14905" y="5546"/>
                </a:lnTo>
                <a:cubicBezTo>
                  <a:pt x="14088" y="5254"/>
                  <a:pt x="13270" y="4962"/>
                  <a:pt x="12453" y="4641"/>
                </a:cubicBezTo>
                <a:cubicBezTo>
                  <a:pt x="12453" y="4612"/>
                  <a:pt x="12424" y="4554"/>
                  <a:pt x="12366" y="4554"/>
                </a:cubicBezTo>
                <a:cubicBezTo>
                  <a:pt x="12395" y="4495"/>
                  <a:pt x="12366" y="4466"/>
                  <a:pt x="12336" y="4437"/>
                </a:cubicBezTo>
                <a:lnTo>
                  <a:pt x="8922" y="293"/>
                </a:lnTo>
                <a:cubicBezTo>
                  <a:pt x="8883" y="246"/>
                  <a:pt x="8836" y="226"/>
                  <a:pt x="8790" y="226"/>
                </a:cubicBezTo>
                <a:cubicBezTo>
                  <a:pt x="8665" y="226"/>
                  <a:pt x="8552" y="376"/>
                  <a:pt x="8659" y="526"/>
                </a:cubicBezTo>
                <a:lnTo>
                  <a:pt x="11899" y="4466"/>
                </a:lnTo>
                <a:cubicBezTo>
                  <a:pt x="11227" y="4233"/>
                  <a:pt x="10556" y="3999"/>
                  <a:pt x="9885" y="3824"/>
                </a:cubicBezTo>
                <a:lnTo>
                  <a:pt x="9856" y="3795"/>
                </a:lnTo>
                <a:cubicBezTo>
                  <a:pt x="8834" y="2686"/>
                  <a:pt x="7842" y="1518"/>
                  <a:pt x="6850" y="351"/>
                </a:cubicBezTo>
                <a:cubicBezTo>
                  <a:pt x="6813" y="314"/>
                  <a:pt x="6768" y="298"/>
                  <a:pt x="6724" y="298"/>
                </a:cubicBezTo>
                <a:cubicBezTo>
                  <a:pt x="6628" y="298"/>
                  <a:pt x="6538" y="377"/>
                  <a:pt x="6558" y="497"/>
                </a:cubicBezTo>
                <a:lnTo>
                  <a:pt x="6558" y="760"/>
                </a:lnTo>
                <a:cubicBezTo>
                  <a:pt x="6558" y="849"/>
                  <a:pt x="6612" y="884"/>
                  <a:pt x="6682" y="884"/>
                </a:cubicBezTo>
                <a:cubicBezTo>
                  <a:pt x="6726" y="884"/>
                  <a:pt x="6775" y="870"/>
                  <a:pt x="6820" y="847"/>
                </a:cubicBezTo>
                <a:cubicBezTo>
                  <a:pt x="7608" y="1810"/>
                  <a:pt x="8426" y="2744"/>
                  <a:pt x="9243" y="3649"/>
                </a:cubicBezTo>
                <a:cubicBezTo>
                  <a:pt x="8396" y="3415"/>
                  <a:pt x="7550" y="3240"/>
                  <a:pt x="6704" y="3094"/>
                </a:cubicBezTo>
                <a:lnTo>
                  <a:pt x="6324" y="3065"/>
                </a:lnTo>
                <a:cubicBezTo>
                  <a:pt x="5799" y="2336"/>
                  <a:pt x="5186" y="1694"/>
                  <a:pt x="4515" y="1110"/>
                </a:cubicBezTo>
                <a:cubicBezTo>
                  <a:pt x="4487" y="1082"/>
                  <a:pt x="4457" y="1070"/>
                  <a:pt x="4428" y="1070"/>
                </a:cubicBezTo>
                <a:cubicBezTo>
                  <a:pt x="4305" y="1070"/>
                  <a:pt x="4198" y="1284"/>
                  <a:pt x="4340" y="1402"/>
                </a:cubicBezTo>
                <a:cubicBezTo>
                  <a:pt x="4865" y="1869"/>
                  <a:pt x="5361" y="2423"/>
                  <a:pt x="5828" y="2978"/>
                </a:cubicBezTo>
                <a:cubicBezTo>
                  <a:pt x="5186" y="2890"/>
                  <a:pt x="4573" y="2803"/>
                  <a:pt x="3931" y="2744"/>
                </a:cubicBezTo>
                <a:cubicBezTo>
                  <a:pt x="3668" y="2394"/>
                  <a:pt x="3406" y="2102"/>
                  <a:pt x="3085" y="1839"/>
                </a:cubicBezTo>
                <a:cubicBezTo>
                  <a:pt x="3049" y="1809"/>
                  <a:pt x="3013" y="1797"/>
                  <a:pt x="2979" y="1797"/>
                </a:cubicBezTo>
                <a:cubicBezTo>
                  <a:pt x="2851" y="1797"/>
                  <a:pt x="2764" y="1986"/>
                  <a:pt x="2880" y="2102"/>
                </a:cubicBezTo>
                <a:cubicBezTo>
                  <a:pt x="3085" y="2277"/>
                  <a:pt x="3260" y="2482"/>
                  <a:pt x="3435" y="2686"/>
                </a:cubicBezTo>
                <a:lnTo>
                  <a:pt x="254" y="2306"/>
                </a:lnTo>
                <a:cubicBezTo>
                  <a:pt x="244" y="2305"/>
                  <a:pt x="235" y="2305"/>
                  <a:pt x="227" y="2305"/>
                </a:cubicBezTo>
                <a:cubicBezTo>
                  <a:pt x="18" y="2305"/>
                  <a:pt x="0" y="2629"/>
                  <a:pt x="225" y="2657"/>
                </a:cubicBezTo>
                <a:cubicBezTo>
                  <a:pt x="1392" y="2803"/>
                  <a:pt x="2559" y="2919"/>
                  <a:pt x="3727" y="3065"/>
                </a:cubicBezTo>
                <a:cubicBezTo>
                  <a:pt x="3756" y="3094"/>
                  <a:pt x="3785" y="3124"/>
                  <a:pt x="3814" y="3153"/>
                </a:cubicBezTo>
                <a:lnTo>
                  <a:pt x="2063" y="4203"/>
                </a:lnTo>
                <a:cubicBezTo>
                  <a:pt x="1914" y="4303"/>
                  <a:pt x="1998" y="4550"/>
                  <a:pt x="2133" y="4550"/>
                </a:cubicBezTo>
                <a:cubicBezTo>
                  <a:pt x="2157" y="4550"/>
                  <a:pt x="2183" y="4542"/>
                  <a:pt x="2209" y="4524"/>
                </a:cubicBezTo>
                <a:lnTo>
                  <a:pt x="4252" y="3299"/>
                </a:lnTo>
                <a:cubicBezTo>
                  <a:pt x="4310" y="3270"/>
                  <a:pt x="4340" y="3182"/>
                  <a:pt x="4340" y="3124"/>
                </a:cubicBezTo>
                <a:cubicBezTo>
                  <a:pt x="4836" y="3182"/>
                  <a:pt x="5303" y="3240"/>
                  <a:pt x="5799" y="3328"/>
                </a:cubicBezTo>
                <a:lnTo>
                  <a:pt x="3902" y="5079"/>
                </a:lnTo>
                <a:cubicBezTo>
                  <a:pt x="3786" y="5195"/>
                  <a:pt x="3891" y="5384"/>
                  <a:pt x="4027" y="5384"/>
                </a:cubicBezTo>
                <a:cubicBezTo>
                  <a:pt x="4062" y="5384"/>
                  <a:pt x="4099" y="5372"/>
                  <a:pt x="4135" y="5342"/>
                </a:cubicBezTo>
                <a:lnTo>
                  <a:pt x="6178" y="3445"/>
                </a:lnTo>
                <a:cubicBezTo>
                  <a:pt x="6202" y="3457"/>
                  <a:pt x="6232" y="3464"/>
                  <a:pt x="6262" y="3464"/>
                </a:cubicBezTo>
                <a:cubicBezTo>
                  <a:pt x="6304" y="3464"/>
                  <a:pt x="6348" y="3450"/>
                  <a:pt x="6383" y="3415"/>
                </a:cubicBezTo>
                <a:lnTo>
                  <a:pt x="6674" y="3445"/>
                </a:lnTo>
                <a:cubicBezTo>
                  <a:pt x="7521" y="3591"/>
                  <a:pt x="8367" y="3766"/>
                  <a:pt x="9214" y="3999"/>
                </a:cubicBezTo>
                <a:cubicBezTo>
                  <a:pt x="8075" y="4729"/>
                  <a:pt x="6908" y="5429"/>
                  <a:pt x="5711" y="6100"/>
                </a:cubicBezTo>
                <a:cubicBezTo>
                  <a:pt x="5538" y="6175"/>
                  <a:pt x="5617" y="6418"/>
                  <a:pt x="5770" y="6418"/>
                </a:cubicBezTo>
                <a:cubicBezTo>
                  <a:pt x="5797" y="6418"/>
                  <a:pt x="5826" y="6410"/>
                  <a:pt x="5857" y="6392"/>
                </a:cubicBezTo>
                <a:cubicBezTo>
                  <a:pt x="7141" y="5663"/>
                  <a:pt x="8426" y="4904"/>
                  <a:pt x="9651" y="4116"/>
                </a:cubicBezTo>
                <a:cubicBezTo>
                  <a:pt x="10381" y="4320"/>
                  <a:pt x="11081" y="4554"/>
                  <a:pt x="11782" y="4816"/>
                </a:cubicBezTo>
                <a:lnTo>
                  <a:pt x="8280" y="7326"/>
                </a:lnTo>
                <a:cubicBezTo>
                  <a:pt x="8111" y="7423"/>
                  <a:pt x="8241" y="7618"/>
                  <a:pt x="8389" y="7618"/>
                </a:cubicBezTo>
                <a:cubicBezTo>
                  <a:pt x="8421" y="7618"/>
                  <a:pt x="8453" y="7609"/>
                  <a:pt x="8484" y="7589"/>
                </a:cubicBezTo>
                <a:lnTo>
                  <a:pt x="12161" y="4962"/>
                </a:lnTo>
                <a:lnTo>
                  <a:pt x="12599" y="5108"/>
                </a:lnTo>
                <a:cubicBezTo>
                  <a:pt x="13241" y="5342"/>
                  <a:pt x="13883" y="5604"/>
                  <a:pt x="14554" y="5838"/>
                </a:cubicBezTo>
                <a:cubicBezTo>
                  <a:pt x="13650" y="6567"/>
                  <a:pt x="12657" y="7239"/>
                  <a:pt x="11636" y="7793"/>
                </a:cubicBezTo>
                <a:cubicBezTo>
                  <a:pt x="11432" y="7881"/>
                  <a:pt x="9564" y="8552"/>
                  <a:pt x="10352" y="8961"/>
                </a:cubicBezTo>
                <a:cubicBezTo>
                  <a:pt x="10376" y="8973"/>
                  <a:pt x="10401" y="8978"/>
                  <a:pt x="10425" y="8978"/>
                </a:cubicBezTo>
                <a:cubicBezTo>
                  <a:pt x="10575" y="8978"/>
                  <a:pt x="10705" y="8772"/>
                  <a:pt x="10559" y="8671"/>
                </a:cubicBezTo>
                <a:lnTo>
                  <a:pt x="10559" y="8671"/>
                </a:lnTo>
                <a:cubicBezTo>
                  <a:pt x="10567" y="8675"/>
                  <a:pt x="10578" y="8678"/>
                  <a:pt x="10591" y="8678"/>
                </a:cubicBezTo>
                <a:cubicBezTo>
                  <a:pt x="10795" y="8678"/>
                  <a:pt x="11590" y="8167"/>
                  <a:pt x="11753" y="8085"/>
                </a:cubicBezTo>
                <a:cubicBezTo>
                  <a:pt x="12161" y="7881"/>
                  <a:pt x="12541" y="7677"/>
                  <a:pt x="12891" y="7443"/>
                </a:cubicBezTo>
                <a:cubicBezTo>
                  <a:pt x="13621" y="7005"/>
                  <a:pt x="14292" y="6509"/>
                  <a:pt x="14934" y="5955"/>
                </a:cubicBezTo>
                <a:cubicBezTo>
                  <a:pt x="15664" y="6217"/>
                  <a:pt x="16422" y="6451"/>
                  <a:pt x="17181" y="6655"/>
                </a:cubicBezTo>
                <a:cubicBezTo>
                  <a:pt x="15780" y="8143"/>
                  <a:pt x="13766" y="8873"/>
                  <a:pt x="12190" y="10157"/>
                </a:cubicBezTo>
                <a:lnTo>
                  <a:pt x="12161" y="10186"/>
                </a:lnTo>
                <a:lnTo>
                  <a:pt x="12015" y="10332"/>
                </a:lnTo>
                <a:cubicBezTo>
                  <a:pt x="11876" y="10448"/>
                  <a:pt x="11995" y="10638"/>
                  <a:pt x="12123" y="10638"/>
                </a:cubicBezTo>
                <a:cubicBezTo>
                  <a:pt x="12156" y="10638"/>
                  <a:pt x="12190" y="10625"/>
                  <a:pt x="12220" y="10595"/>
                </a:cubicBezTo>
                <a:cubicBezTo>
                  <a:pt x="13883" y="9136"/>
                  <a:pt x="16072" y="8406"/>
                  <a:pt x="17561" y="6772"/>
                </a:cubicBezTo>
                <a:cubicBezTo>
                  <a:pt x="18144" y="6918"/>
                  <a:pt x="18757" y="7093"/>
                  <a:pt x="19341" y="7210"/>
                </a:cubicBezTo>
                <a:cubicBezTo>
                  <a:pt x="17911" y="8815"/>
                  <a:pt x="16072" y="10011"/>
                  <a:pt x="14321" y="11237"/>
                </a:cubicBezTo>
                <a:cubicBezTo>
                  <a:pt x="14177" y="11333"/>
                  <a:pt x="14310" y="11529"/>
                  <a:pt x="14460" y="11529"/>
                </a:cubicBezTo>
                <a:cubicBezTo>
                  <a:pt x="14491" y="11529"/>
                  <a:pt x="14524" y="11520"/>
                  <a:pt x="14554" y="11500"/>
                </a:cubicBezTo>
                <a:cubicBezTo>
                  <a:pt x="16364" y="10216"/>
                  <a:pt x="18261" y="8961"/>
                  <a:pt x="19720" y="7297"/>
                </a:cubicBezTo>
                <a:cubicBezTo>
                  <a:pt x="20421" y="7443"/>
                  <a:pt x="21121" y="7589"/>
                  <a:pt x="21792" y="7706"/>
                </a:cubicBezTo>
                <a:cubicBezTo>
                  <a:pt x="21442" y="8143"/>
                  <a:pt x="21034" y="8552"/>
                  <a:pt x="20596" y="8902"/>
                </a:cubicBezTo>
                <a:cubicBezTo>
                  <a:pt x="20070" y="9253"/>
                  <a:pt x="19487" y="9574"/>
                  <a:pt x="18961" y="9953"/>
                </a:cubicBezTo>
                <a:cubicBezTo>
                  <a:pt x="18494" y="10274"/>
                  <a:pt x="18057" y="10653"/>
                  <a:pt x="17677" y="11091"/>
                </a:cubicBezTo>
                <a:cubicBezTo>
                  <a:pt x="17181" y="11617"/>
                  <a:pt x="16831" y="12463"/>
                  <a:pt x="16101" y="12726"/>
                </a:cubicBezTo>
                <a:cubicBezTo>
                  <a:pt x="15921" y="12777"/>
                  <a:pt x="16013" y="13032"/>
                  <a:pt x="16177" y="13032"/>
                </a:cubicBezTo>
                <a:cubicBezTo>
                  <a:pt x="16200" y="13032"/>
                  <a:pt x="16223" y="13028"/>
                  <a:pt x="16247" y="13017"/>
                </a:cubicBezTo>
                <a:cubicBezTo>
                  <a:pt x="16831" y="12813"/>
                  <a:pt x="17123" y="12346"/>
                  <a:pt x="17473" y="11850"/>
                </a:cubicBezTo>
                <a:cubicBezTo>
                  <a:pt x="17940" y="11208"/>
                  <a:pt x="18524" y="10653"/>
                  <a:pt x="19195" y="10216"/>
                </a:cubicBezTo>
                <a:cubicBezTo>
                  <a:pt x="19749" y="9807"/>
                  <a:pt x="20362" y="9515"/>
                  <a:pt x="20888" y="9077"/>
                </a:cubicBezTo>
                <a:cubicBezTo>
                  <a:pt x="21384" y="8698"/>
                  <a:pt x="21822" y="8260"/>
                  <a:pt x="22201" y="7793"/>
                </a:cubicBezTo>
                <a:cubicBezTo>
                  <a:pt x="22814" y="7881"/>
                  <a:pt x="23456" y="7968"/>
                  <a:pt x="24069" y="8056"/>
                </a:cubicBezTo>
                <a:cubicBezTo>
                  <a:pt x="24077" y="8057"/>
                  <a:pt x="24085" y="8058"/>
                  <a:pt x="24093" y="8058"/>
                </a:cubicBezTo>
                <a:cubicBezTo>
                  <a:pt x="24275" y="8058"/>
                  <a:pt x="24294" y="7734"/>
                  <a:pt x="24098" y="7706"/>
                </a:cubicBezTo>
                <a:cubicBezTo>
                  <a:pt x="23660" y="7677"/>
                  <a:pt x="23222" y="7618"/>
                  <a:pt x="22814" y="7531"/>
                </a:cubicBezTo>
                <a:cubicBezTo>
                  <a:pt x="21501" y="5517"/>
                  <a:pt x="20158" y="3532"/>
                  <a:pt x="18786" y="1548"/>
                </a:cubicBezTo>
                <a:cubicBezTo>
                  <a:pt x="18754" y="1491"/>
                  <a:pt x="18711" y="1468"/>
                  <a:pt x="18667" y="1468"/>
                </a:cubicBezTo>
                <a:cubicBezTo>
                  <a:pt x="18553" y="1468"/>
                  <a:pt x="18439" y="1625"/>
                  <a:pt x="18524" y="1752"/>
                </a:cubicBezTo>
                <a:cubicBezTo>
                  <a:pt x="19749" y="3561"/>
                  <a:pt x="20975" y="5400"/>
                  <a:pt x="22201" y="7239"/>
                </a:cubicBezTo>
                <a:cubicBezTo>
                  <a:pt x="22172" y="7239"/>
                  <a:pt x="22143" y="7268"/>
                  <a:pt x="22113" y="7297"/>
                </a:cubicBezTo>
                <a:lnTo>
                  <a:pt x="22026" y="7414"/>
                </a:lnTo>
                <a:cubicBezTo>
                  <a:pt x="21530" y="7326"/>
                  <a:pt x="21004" y="7210"/>
                  <a:pt x="20479" y="7093"/>
                </a:cubicBezTo>
                <a:cubicBezTo>
                  <a:pt x="19691" y="5838"/>
                  <a:pt x="18903" y="4583"/>
                  <a:pt x="18115" y="3328"/>
                </a:cubicBezTo>
                <a:cubicBezTo>
                  <a:pt x="17706" y="2686"/>
                  <a:pt x="17298" y="2044"/>
                  <a:pt x="16889" y="1402"/>
                </a:cubicBezTo>
                <a:lnTo>
                  <a:pt x="16276" y="439"/>
                </a:lnTo>
                <a:cubicBezTo>
                  <a:pt x="16160" y="263"/>
                  <a:pt x="16101" y="59"/>
                  <a:pt x="15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20"/>
          <p:cNvGrpSpPr/>
          <p:nvPr/>
        </p:nvGrpSpPr>
        <p:grpSpPr>
          <a:xfrm>
            <a:off x="652539" y="1351012"/>
            <a:ext cx="1161195" cy="734388"/>
            <a:chOff x="5161625" y="732525"/>
            <a:chExt cx="456050" cy="288425"/>
          </a:xfrm>
        </p:grpSpPr>
        <p:sp>
          <p:nvSpPr>
            <p:cNvPr id="509" name="Google Shape;509;p20"/>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0"/>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0"/>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0"/>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0"/>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0"/>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0"/>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0"/>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0"/>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20"/>
          <p:cNvGrpSpPr/>
          <p:nvPr/>
        </p:nvGrpSpPr>
        <p:grpSpPr>
          <a:xfrm rot="2923180">
            <a:off x="7569685" y="298509"/>
            <a:ext cx="1161167" cy="734370"/>
            <a:chOff x="5161625" y="732525"/>
            <a:chExt cx="456050" cy="288425"/>
          </a:xfrm>
        </p:grpSpPr>
        <p:sp>
          <p:nvSpPr>
            <p:cNvPr id="519" name="Google Shape;519;p20"/>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20"/>
          <p:cNvGrpSpPr/>
          <p:nvPr/>
        </p:nvGrpSpPr>
        <p:grpSpPr>
          <a:xfrm>
            <a:off x="7996643" y="1886853"/>
            <a:ext cx="1362411" cy="2352602"/>
            <a:chOff x="428525" y="2080425"/>
            <a:chExt cx="639900" cy="1104975"/>
          </a:xfrm>
        </p:grpSpPr>
        <p:sp>
          <p:nvSpPr>
            <p:cNvPr id="529" name="Google Shape;529;p20"/>
            <p:cNvSpPr/>
            <p:nvPr/>
          </p:nvSpPr>
          <p:spPr>
            <a:xfrm>
              <a:off x="428525" y="2080425"/>
              <a:ext cx="607075" cy="1104975"/>
            </a:xfrm>
            <a:custGeom>
              <a:avLst/>
              <a:gdLst/>
              <a:ahLst/>
              <a:cxnLst/>
              <a:rect l="l" t="t" r="r" b="b"/>
              <a:pathLst>
                <a:path w="24283" h="44199" extrusionOk="0">
                  <a:moveTo>
                    <a:pt x="20955" y="1"/>
                  </a:moveTo>
                  <a:cubicBezTo>
                    <a:pt x="18941" y="234"/>
                    <a:pt x="16957" y="730"/>
                    <a:pt x="15060" y="1518"/>
                  </a:cubicBezTo>
                  <a:cubicBezTo>
                    <a:pt x="14184" y="1898"/>
                    <a:pt x="13279" y="2190"/>
                    <a:pt x="12375" y="2511"/>
                  </a:cubicBezTo>
                  <a:cubicBezTo>
                    <a:pt x="11090" y="2919"/>
                    <a:pt x="9835" y="3415"/>
                    <a:pt x="8639" y="3999"/>
                  </a:cubicBezTo>
                  <a:cubicBezTo>
                    <a:pt x="7471" y="4583"/>
                    <a:pt x="6421" y="5371"/>
                    <a:pt x="5545" y="6305"/>
                  </a:cubicBezTo>
                  <a:cubicBezTo>
                    <a:pt x="5312" y="6538"/>
                    <a:pt x="5049" y="6772"/>
                    <a:pt x="4786" y="7034"/>
                  </a:cubicBezTo>
                  <a:cubicBezTo>
                    <a:pt x="4144" y="7618"/>
                    <a:pt x="3561" y="8231"/>
                    <a:pt x="3065" y="8902"/>
                  </a:cubicBezTo>
                  <a:cubicBezTo>
                    <a:pt x="1284" y="11383"/>
                    <a:pt x="0" y="15848"/>
                    <a:pt x="146" y="18854"/>
                  </a:cubicBezTo>
                  <a:lnTo>
                    <a:pt x="204" y="19584"/>
                  </a:lnTo>
                  <a:cubicBezTo>
                    <a:pt x="350" y="22327"/>
                    <a:pt x="525" y="25188"/>
                    <a:pt x="1401" y="27785"/>
                  </a:cubicBezTo>
                  <a:cubicBezTo>
                    <a:pt x="2014" y="29711"/>
                    <a:pt x="3006" y="32163"/>
                    <a:pt x="4903" y="34206"/>
                  </a:cubicBezTo>
                  <a:lnTo>
                    <a:pt x="5195" y="34498"/>
                  </a:lnTo>
                  <a:cubicBezTo>
                    <a:pt x="6275" y="35665"/>
                    <a:pt x="7413" y="36891"/>
                    <a:pt x="8405" y="38146"/>
                  </a:cubicBezTo>
                  <a:cubicBezTo>
                    <a:pt x="8581" y="38350"/>
                    <a:pt x="8726" y="38584"/>
                    <a:pt x="8902" y="38788"/>
                  </a:cubicBezTo>
                  <a:cubicBezTo>
                    <a:pt x="9456" y="39576"/>
                    <a:pt x="10069" y="40306"/>
                    <a:pt x="10799" y="40948"/>
                  </a:cubicBezTo>
                  <a:cubicBezTo>
                    <a:pt x="14325" y="43847"/>
                    <a:pt x="19837" y="44198"/>
                    <a:pt x="22296" y="44198"/>
                  </a:cubicBezTo>
                  <a:cubicBezTo>
                    <a:pt x="22584" y="44198"/>
                    <a:pt x="22831" y="44193"/>
                    <a:pt x="23027" y="44187"/>
                  </a:cubicBezTo>
                  <a:lnTo>
                    <a:pt x="23027" y="43895"/>
                  </a:lnTo>
                  <a:cubicBezTo>
                    <a:pt x="22833" y="43901"/>
                    <a:pt x="22588" y="43906"/>
                    <a:pt x="22301" y="43906"/>
                  </a:cubicBezTo>
                  <a:cubicBezTo>
                    <a:pt x="19876" y="43906"/>
                    <a:pt x="14445" y="43559"/>
                    <a:pt x="10974" y="40714"/>
                  </a:cubicBezTo>
                  <a:cubicBezTo>
                    <a:pt x="10273" y="40101"/>
                    <a:pt x="9660" y="39372"/>
                    <a:pt x="9135" y="38613"/>
                  </a:cubicBezTo>
                  <a:cubicBezTo>
                    <a:pt x="8960" y="38379"/>
                    <a:pt x="8785" y="38175"/>
                    <a:pt x="8610" y="37942"/>
                  </a:cubicBezTo>
                  <a:cubicBezTo>
                    <a:pt x="7617" y="36687"/>
                    <a:pt x="6479" y="35461"/>
                    <a:pt x="5370" y="34293"/>
                  </a:cubicBezTo>
                  <a:lnTo>
                    <a:pt x="5107" y="34002"/>
                  </a:lnTo>
                  <a:cubicBezTo>
                    <a:pt x="3240" y="32017"/>
                    <a:pt x="2277" y="29565"/>
                    <a:pt x="1664" y="27698"/>
                  </a:cubicBezTo>
                  <a:cubicBezTo>
                    <a:pt x="788" y="25100"/>
                    <a:pt x="642" y="22298"/>
                    <a:pt x="496" y="19555"/>
                  </a:cubicBezTo>
                  <a:lnTo>
                    <a:pt x="467" y="18825"/>
                  </a:lnTo>
                  <a:cubicBezTo>
                    <a:pt x="292" y="15877"/>
                    <a:pt x="1547" y="11500"/>
                    <a:pt x="3269" y="9048"/>
                  </a:cubicBezTo>
                  <a:cubicBezTo>
                    <a:pt x="3794" y="8377"/>
                    <a:pt x="4349" y="7793"/>
                    <a:pt x="4962" y="7239"/>
                  </a:cubicBezTo>
                  <a:cubicBezTo>
                    <a:pt x="5224" y="6976"/>
                    <a:pt x="5487" y="6743"/>
                    <a:pt x="5720" y="6509"/>
                  </a:cubicBezTo>
                  <a:cubicBezTo>
                    <a:pt x="6596" y="5575"/>
                    <a:pt x="7617" y="4816"/>
                    <a:pt x="8756" y="4233"/>
                  </a:cubicBezTo>
                  <a:cubicBezTo>
                    <a:pt x="9952" y="3649"/>
                    <a:pt x="11178" y="3153"/>
                    <a:pt x="12462" y="2773"/>
                  </a:cubicBezTo>
                  <a:cubicBezTo>
                    <a:pt x="13338" y="2452"/>
                    <a:pt x="14272" y="2131"/>
                    <a:pt x="15147" y="1781"/>
                  </a:cubicBezTo>
                  <a:cubicBezTo>
                    <a:pt x="17015" y="993"/>
                    <a:pt x="19000" y="497"/>
                    <a:pt x="20984" y="293"/>
                  </a:cubicBezTo>
                  <a:cubicBezTo>
                    <a:pt x="21393" y="293"/>
                    <a:pt x="21801" y="322"/>
                    <a:pt x="22181" y="351"/>
                  </a:cubicBezTo>
                  <a:cubicBezTo>
                    <a:pt x="22736" y="419"/>
                    <a:pt x="23190" y="461"/>
                    <a:pt x="23536" y="461"/>
                  </a:cubicBezTo>
                  <a:cubicBezTo>
                    <a:pt x="23935" y="461"/>
                    <a:pt x="24188" y="404"/>
                    <a:pt x="24282" y="263"/>
                  </a:cubicBezTo>
                  <a:lnTo>
                    <a:pt x="24049" y="88"/>
                  </a:lnTo>
                  <a:cubicBezTo>
                    <a:pt x="23991" y="157"/>
                    <a:pt x="23790" y="181"/>
                    <a:pt x="23530" y="181"/>
                  </a:cubicBezTo>
                  <a:cubicBezTo>
                    <a:pt x="23127" y="181"/>
                    <a:pt x="22582" y="124"/>
                    <a:pt x="22210" y="88"/>
                  </a:cubicBezTo>
                  <a:cubicBezTo>
                    <a:pt x="21801" y="30"/>
                    <a:pt x="21393" y="1"/>
                    <a:pt x="20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904975" y="2557400"/>
              <a:ext cx="74425" cy="125000"/>
            </a:xfrm>
            <a:custGeom>
              <a:avLst/>
              <a:gdLst/>
              <a:ahLst/>
              <a:cxnLst/>
              <a:rect l="l" t="t" r="r" b="b"/>
              <a:pathLst>
                <a:path w="2977" h="5000" extrusionOk="0">
                  <a:moveTo>
                    <a:pt x="2739" y="1"/>
                  </a:moveTo>
                  <a:cubicBezTo>
                    <a:pt x="1949" y="1"/>
                    <a:pt x="1197" y="266"/>
                    <a:pt x="613" y="797"/>
                  </a:cubicBezTo>
                  <a:cubicBezTo>
                    <a:pt x="204" y="1205"/>
                    <a:pt x="0" y="1789"/>
                    <a:pt x="58" y="2373"/>
                  </a:cubicBezTo>
                  <a:cubicBezTo>
                    <a:pt x="88" y="3219"/>
                    <a:pt x="613" y="4387"/>
                    <a:pt x="1372" y="4824"/>
                  </a:cubicBezTo>
                  <a:cubicBezTo>
                    <a:pt x="1576" y="4941"/>
                    <a:pt x="1810" y="5000"/>
                    <a:pt x="2043" y="5000"/>
                  </a:cubicBezTo>
                  <a:cubicBezTo>
                    <a:pt x="2276" y="5000"/>
                    <a:pt x="2510" y="4941"/>
                    <a:pt x="2714" y="4824"/>
                  </a:cubicBezTo>
                  <a:lnTo>
                    <a:pt x="2598" y="4562"/>
                  </a:lnTo>
                  <a:cubicBezTo>
                    <a:pt x="2422" y="4664"/>
                    <a:pt x="2233" y="4715"/>
                    <a:pt x="2047" y="4715"/>
                  </a:cubicBezTo>
                  <a:cubicBezTo>
                    <a:pt x="1861" y="4715"/>
                    <a:pt x="1678" y="4664"/>
                    <a:pt x="1518" y="4562"/>
                  </a:cubicBezTo>
                  <a:cubicBezTo>
                    <a:pt x="876" y="4182"/>
                    <a:pt x="379" y="3132"/>
                    <a:pt x="350" y="2344"/>
                  </a:cubicBezTo>
                  <a:cubicBezTo>
                    <a:pt x="292" y="1848"/>
                    <a:pt x="467" y="1351"/>
                    <a:pt x="817" y="1001"/>
                  </a:cubicBezTo>
                  <a:cubicBezTo>
                    <a:pt x="1374" y="551"/>
                    <a:pt x="2050" y="293"/>
                    <a:pt x="2760" y="293"/>
                  </a:cubicBezTo>
                  <a:cubicBezTo>
                    <a:pt x="2832" y="293"/>
                    <a:pt x="2904" y="295"/>
                    <a:pt x="2977" y="301"/>
                  </a:cubicBezTo>
                  <a:lnTo>
                    <a:pt x="2977" y="9"/>
                  </a:lnTo>
                  <a:cubicBezTo>
                    <a:pt x="2897" y="4"/>
                    <a:pt x="2818" y="1"/>
                    <a:pt x="2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865575" y="2502775"/>
              <a:ext cx="110175" cy="229750"/>
            </a:xfrm>
            <a:custGeom>
              <a:avLst/>
              <a:gdLst/>
              <a:ahLst/>
              <a:cxnLst/>
              <a:rect l="l" t="t" r="r" b="b"/>
              <a:pathLst>
                <a:path w="4407" h="9190" extrusionOk="0">
                  <a:moveTo>
                    <a:pt x="4052" y="0"/>
                  </a:moveTo>
                  <a:cubicBezTo>
                    <a:pt x="3140" y="0"/>
                    <a:pt x="2304" y="655"/>
                    <a:pt x="1605" y="1172"/>
                  </a:cubicBezTo>
                  <a:lnTo>
                    <a:pt x="1313" y="1406"/>
                  </a:lnTo>
                  <a:cubicBezTo>
                    <a:pt x="58" y="2340"/>
                    <a:pt x="0" y="3361"/>
                    <a:pt x="321" y="4996"/>
                  </a:cubicBezTo>
                  <a:cubicBezTo>
                    <a:pt x="555" y="6105"/>
                    <a:pt x="1664" y="8469"/>
                    <a:pt x="2977" y="9052"/>
                  </a:cubicBezTo>
                  <a:cubicBezTo>
                    <a:pt x="3161" y="9144"/>
                    <a:pt x="3363" y="9189"/>
                    <a:pt x="3566" y="9189"/>
                  </a:cubicBezTo>
                  <a:cubicBezTo>
                    <a:pt x="3814" y="9189"/>
                    <a:pt x="4066" y="9122"/>
                    <a:pt x="4290" y="8994"/>
                  </a:cubicBezTo>
                  <a:lnTo>
                    <a:pt x="4144" y="8731"/>
                  </a:lnTo>
                  <a:cubicBezTo>
                    <a:pt x="3970" y="8842"/>
                    <a:pt x="3771" y="8893"/>
                    <a:pt x="3573" y="8893"/>
                  </a:cubicBezTo>
                  <a:cubicBezTo>
                    <a:pt x="3406" y="8893"/>
                    <a:pt x="3241" y="8857"/>
                    <a:pt x="3094" y="8790"/>
                  </a:cubicBezTo>
                  <a:cubicBezTo>
                    <a:pt x="1839" y="8235"/>
                    <a:pt x="788" y="5842"/>
                    <a:pt x="613" y="4937"/>
                  </a:cubicBezTo>
                  <a:cubicBezTo>
                    <a:pt x="321" y="3390"/>
                    <a:pt x="379" y="2486"/>
                    <a:pt x="1518" y="1639"/>
                  </a:cubicBezTo>
                  <a:lnTo>
                    <a:pt x="1810" y="1406"/>
                  </a:lnTo>
                  <a:cubicBezTo>
                    <a:pt x="2473" y="902"/>
                    <a:pt x="3281" y="277"/>
                    <a:pt x="4102" y="277"/>
                  </a:cubicBezTo>
                  <a:cubicBezTo>
                    <a:pt x="4184" y="277"/>
                    <a:pt x="4266" y="284"/>
                    <a:pt x="4349" y="297"/>
                  </a:cubicBezTo>
                  <a:lnTo>
                    <a:pt x="4407" y="34"/>
                  </a:lnTo>
                  <a:cubicBezTo>
                    <a:pt x="4288" y="11"/>
                    <a:pt x="4169" y="0"/>
                    <a:pt x="4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823975" y="2458750"/>
              <a:ext cx="171475" cy="321425"/>
            </a:xfrm>
            <a:custGeom>
              <a:avLst/>
              <a:gdLst/>
              <a:ahLst/>
              <a:cxnLst/>
              <a:rect l="l" t="t" r="r" b="b"/>
              <a:pathLst>
                <a:path w="6859" h="12857" extrusionOk="0">
                  <a:moveTo>
                    <a:pt x="6394" y="1"/>
                  </a:moveTo>
                  <a:cubicBezTo>
                    <a:pt x="5121" y="1"/>
                    <a:pt x="3860" y="318"/>
                    <a:pt x="2715" y="890"/>
                  </a:cubicBezTo>
                  <a:cubicBezTo>
                    <a:pt x="905" y="1854"/>
                    <a:pt x="0" y="2787"/>
                    <a:pt x="30" y="5151"/>
                  </a:cubicBezTo>
                  <a:cubicBezTo>
                    <a:pt x="146" y="9996"/>
                    <a:pt x="2452" y="12798"/>
                    <a:pt x="6363" y="12856"/>
                  </a:cubicBezTo>
                  <a:lnTo>
                    <a:pt x="6363" y="12565"/>
                  </a:lnTo>
                  <a:cubicBezTo>
                    <a:pt x="1080" y="12477"/>
                    <a:pt x="380" y="7340"/>
                    <a:pt x="351" y="5122"/>
                  </a:cubicBezTo>
                  <a:cubicBezTo>
                    <a:pt x="292" y="2904"/>
                    <a:pt x="1110" y="2087"/>
                    <a:pt x="2861" y="1153"/>
                  </a:cubicBezTo>
                  <a:cubicBezTo>
                    <a:pt x="3944" y="585"/>
                    <a:pt x="5142" y="292"/>
                    <a:pt x="6353" y="292"/>
                  </a:cubicBezTo>
                  <a:cubicBezTo>
                    <a:pt x="6512" y="292"/>
                    <a:pt x="6671" y="297"/>
                    <a:pt x="6830" y="307"/>
                  </a:cubicBezTo>
                  <a:lnTo>
                    <a:pt x="6859" y="15"/>
                  </a:lnTo>
                  <a:cubicBezTo>
                    <a:pt x="6704" y="5"/>
                    <a:pt x="6549"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796250" y="2395625"/>
              <a:ext cx="217450" cy="446575"/>
            </a:xfrm>
            <a:custGeom>
              <a:avLst/>
              <a:gdLst/>
              <a:ahLst/>
              <a:cxnLst/>
              <a:rect l="l" t="t" r="r" b="b"/>
              <a:pathLst>
                <a:path w="8698" h="17863" extrusionOk="0">
                  <a:moveTo>
                    <a:pt x="8639" y="1"/>
                  </a:moveTo>
                  <a:cubicBezTo>
                    <a:pt x="6275" y="497"/>
                    <a:pt x="3970" y="1577"/>
                    <a:pt x="2540" y="2919"/>
                  </a:cubicBezTo>
                  <a:cubicBezTo>
                    <a:pt x="584" y="4700"/>
                    <a:pt x="0" y="6480"/>
                    <a:pt x="526" y="9077"/>
                  </a:cubicBezTo>
                  <a:cubicBezTo>
                    <a:pt x="584" y="9398"/>
                    <a:pt x="643" y="9778"/>
                    <a:pt x="701" y="10128"/>
                  </a:cubicBezTo>
                  <a:cubicBezTo>
                    <a:pt x="993" y="11850"/>
                    <a:pt x="1372" y="14010"/>
                    <a:pt x="2394" y="15294"/>
                  </a:cubicBezTo>
                  <a:cubicBezTo>
                    <a:pt x="3773" y="16932"/>
                    <a:pt x="5804" y="17863"/>
                    <a:pt x="7956" y="17863"/>
                  </a:cubicBezTo>
                  <a:cubicBezTo>
                    <a:pt x="7989" y="17863"/>
                    <a:pt x="8022" y="17863"/>
                    <a:pt x="8056" y="17862"/>
                  </a:cubicBezTo>
                  <a:lnTo>
                    <a:pt x="8056" y="17570"/>
                  </a:lnTo>
                  <a:cubicBezTo>
                    <a:pt x="8023" y="17571"/>
                    <a:pt x="7990" y="17571"/>
                    <a:pt x="7957" y="17571"/>
                  </a:cubicBezTo>
                  <a:cubicBezTo>
                    <a:pt x="5892" y="17571"/>
                    <a:pt x="3949" y="16670"/>
                    <a:pt x="2627" y="15090"/>
                  </a:cubicBezTo>
                  <a:cubicBezTo>
                    <a:pt x="1635" y="13864"/>
                    <a:pt x="1255" y="11762"/>
                    <a:pt x="964" y="10070"/>
                  </a:cubicBezTo>
                  <a:cubicBezTo>
                    <a:pt x="905" y="9690"/>
                    <a:pt x="847" y="9340"/>
                    <a:pt x="788" y="9019"/>
                  </a:cubicBezTo>
                  <a:cubicBezTo>
                    <a:pt x="292" y="6538"/>
                    <a:pt x="876" y="4816"/>
                    <a:pt x="2715" y="3124"/>
                  </a:cubicBezTo>
                  <a:cubicBezTo>
                    <a:pt x="4116" y="1839"/>
                    <a:pt x="6363" y="760"/>
                    <a:pt x="8698" y="263"/>
                  </a:cubicBezTo>
                  <a:lnTo>
                    <a:pt x="86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740800" y="2355500"/>
              <a:ext cx="274350" cy="531200"/>
            </a:xfrm>
            <a:custGeom>
              <a:avLst/>
              <a:gdLst/>
              <a:ahLst/>
              <a:cxnLst/>
              <a:rect l="l" t="t" r="r" b="b"/>
              <a:pathLst>
                <a:path w="10974" h="21248" extrusionOk="0">
                  <a:moveTo>
                    <a:pt x="10799" y="1"/>
                  </a:moveTo>
                  <a:cubicBezTo>
                    <a:pt x="10449" y="146"/>
                    <a:pt x="10098" y="263"/>
                    <a:pt x="9719" y="292"/>
                  </a:cubicBezTo>
                  <a:cubicBezTo>
                    <a:pt x="9310" y="351"/>
                    <a:pt x="8931" y="468"/>
                    <a:pt x="8581" y="613"/>
                  </a:cubicBezTo>
                  <a:cubicBezTo>
                    <a:pt x="8055" y="847"/>
                    <a:pt x="7589" y="1139"/>
                    <a:pt x="7122" y="1431"/>
                  </a:cubicBezTo>
                  <a:cubicBezTo>
                    <a:pt x="6830" y="1606"/>
                    <a:pt x="6538" y="1781"/>
                    <a:pt x="6275" y="1956"/>
                  </a:cubicBezTo>
                  <a:cubicBezTo>
                    <a:pt x="4612" y="2861"/>
                    <a:pt x="2335" y="4437"/>
                    <a:pt x="963" y="6596"/>
                  </a:cubicBezTo>
                  <a:cubicBezTo>
                    <a:pt x="59" y="8027"/>
                    <a:pt x="0" y="10245"/>
                    <a:pt x="847" y="12550"/>
                  </a:cubicBezTo>
                  <a:cubicBezTo>
                    <a:pt x="934" y="12784"/>
                    <a:pt x="1022" y="13017"/>
                    <a:pt x="1080" y="13280"/>
                  </a:cubicBezTo>
                  <a:cubicBezTo>
                    <a:pt x="1810" y="15352"/>
                    <a:pt x="2569" y="17512"/>
                    <a:pt x="4495" y="18737"/>
                  </a:cubicBezTo>
                  <a:lnTo>
                    <a:pt x="4728" y="18883"/>
                  </a:lnTo>
                  <a:cubicBezTo>
                    <a:pt x="6460" y="19980"/>
                    <a:pt x="8448" y="21248"/>
                    <a:pt x="10552" y="21248"/>
                  </a:cubicBezTo>
                  <a:cubicBezTo>
                    <a:pt x="10576" y="21248"/>
                    <a:pt x="10600" y="21248"/>
                    <a:pt x="10624" y="21247"/>
                  </a:cubicBezTo>
                  <a:lnTo>
                    <a:pt x="10624" y="20956"/>
                  </a:lnTo>
                  <a:cubicBezTo>
                    <a:pt x="10600" y="20956"/>
                    <a:pt x="10577" y="20956"/>
                    <a:pt x="10554" y="20956"/>
                  </a:cubicBezTo>
                  <a:cubicBezTo>
                    <a:pt x="8535" y="20956"/>
                    <a:pt x="6577" y="19717"/>
                    <a:pt x="4874" y="18621"/>
                  </a:cubicBezTo>
                  <a:lnTo>
                    <a:pt x="4641" y="18504"/>
                  </a:lnTo>
                  <a:cubicBezTo>
                    <a:pt x="2831" y="17337"/>
                    <a:pt x="2073" y="15235"/>
                    <a:pt x="1372" y="13163"/>
                  </a:cubicBezTo>
                  <a:cubicBezTo>
                    <a:pt x="1285" y="12930"/>
                    <a:pt x="1197" y="12696"/>
                    <a:pt x="1109" y="12463"/>
                  </a:cubicBezTo>
                  <a:cubicBezTo>
                    <a:pt x="321" y="10245"/>
                    <a:pt x="351" y="8114"/>
                    <a:pt x="1226" y="6772"/>
                  </a:cubicBezTo>
                  <a:cubicBezTo>
                    <a:pt x="2539" y="4641"/>
                    <a:pt x="4787" y="3123"/>
                    <a:pt x="6421" y="2219"/>
                  </a:cubicBezTo>
                  <a:cubicBezTo>
                    <a:pt x="6684" y="2073"/>
                    <a:pt x="6976" y="1868"/>
                    <a:pt x="7267" y="1693"/>
                  </a:cubicBezTo>
                  <a:cubicBezTo>
                    <a:pt x="7734" y="1401"/>
                    <a:pt x="8201" y="1139"/>
                    <a:pt x="8698" y="905"/>
                  </a:cubicBezTo>
                  <a:cubicBezTo>
                    <a:pt x="9048" y="759"/>
                    <a:pt x="9427" y="643"/>
                    <a:pt x="9807" y="613"/>
                  </a:cubicBezTo>
                  <a:cubicBezTo>
                    <a:pt x="10186" y="555"/>
                    <a:pt x="10595" y="438"/>
                    <a:pt x="10974" y="263"/>
                  </a:cubicBezTo>
                  <a:lnTo>
                    <a:pt x="10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697750" y="2309525"/>
              <a:ext cx="340750" cy="624000"/>
            </a:xfrm>
            <a:custGeom>
              <a:avLst/>
              <a:gdLst/>
              <a:ahLst/>
              <a:cxnLst/>
              <a:rect l="l" t="t" r="r" b="b"/>
              <a:pathLst>
                <a:path w="13630" h="24960" extrusionOk="0">
                  <a:moveTo>
                    <a:pt x="13426" y="1"/>
                  </a:moveTo>
                  <a:cubicBezTo>
                    <a:pt x="13017" y="147"/>
                    <a:pt x="12608" y="234"/>
                    <a:pt x="12200" y="322"/>
                  </a:cubicBezTo>
                  <a:cubicBezTo>
                    <a:pt x="11820" y="409"/>
                    <a:pt x="11470" y="497"/>
                    <a:pt x="11266" y="555"/>
                  </a:cubicBezTo>
                  <a:cubicBezTo>
                    <a:pt x="10799" y="701"/>
                    <a:pt x="10332" y="789"/>
                    <a:pt x="9894" y="906"/>
                  </a:cubicBezTo>
                  <a:cubicBezTo>
                    <a:pt x="8844" y="1081"/>
                    <a:pt x="7851" y="1402"/>
                    <a:pt x="6947" y="1927"/>
                  </a:cubicBezTo>
                  <a:cubicBezTo>
                    <a:pt x="3269" y="4174"/>
                    <a:pt x="1197" y="6247"/>
                    <a:pt x="613" y="8144"/>
                  </a:cubicBezTo>
                  <a:cubicBezTo>
                    <a:pt x="0" y="10011"/>
                    <a:pt x="351" y="13076"/>
                    <a:pt x="1022" y="15090"/>
                  </a:cubicBezTo>
                  <a:cubicBezTo>
                    <a:pt x="1956" y="18008"/>
                    <a:pt x="3094" y="21014"/>
                    <a:pt x="5633" y="22970"/>
                  </a:cubicBezTo>
                  <a:cubicBezTo>
                    <a:pt x="6567" y="23583"/>
                    <a:pt x="7589" y="24020"/>
                    <a:pt x="8668" y="24283"/>
                  </a:cubicBezTo>
                  <a:cubicBezTo>
                    <a:pt x="9576" y="24530"/>
                    <a:pt x="11260" y="24959"/>
                    <a:pt x="12526" y="24959"/>
                  </a:cubicBezTo>
                  <a:cubicBezTo>
                    <a:pt x="12604" y="24959"/>
                    <a:pt x="12680" y="24958"/>
                    <a:pt x="12754" y="24954"/>
                  </a:cubicBezTo>
                  <a:lnTo>
                    <a:pt x="12754" y="24662"/>
                  </a:lnTo>
                  <a:cubicBezTo>
                    <a:pt x="12677" y="24666"/>
                    <a:pt x="12599" y="24668"/>
                    <a:pt x="12518" y="24668"/>
                  </a:cubicBezTo>
                  <a:cubicBezTo>
                    <a:pt x="11284" y="24668"/>
                    <a:pt x="9660" y="24265"/>
                    <a:pt x="8756" y="23991"/>
                  </a:cubicBezTo>
                  <a:cubicBezTo>
                    <a:pt x="7705" y="23758"/>
                    <a:pt x="6713" y="23320"/>
                    <a:pt x="5837" y="22736"/>
                  </a:cubicBezTo>
                  <a:cubicBezTo>
                    <a:pt x="3328" y="20839"/>
                    <a:pt x="2248" y="18008"/>
                    <a:pt x="1285" y="15002"/>
                  </a:cubicBezTo>
                  <a:cubicBezTo>
                    <a:pt x="642" y="13018"/>
                    <a:pt x="292" y="10070"/>
                    <a:pt x="876" y="8231"/>
                  </a:cubicBezTo>
                  <a:cubicBezTo>
                    <a:pt x="1460" y="6363"/>
                    <a:pt x="3503" y="4379"/>
                    <a:pt x="7092" y="2161"/>
                  </a:cubicBezTo>
                  <a:cubicBezTo>
                    <a:pt x="7997" y="1664"/>
                    <a:pt x="8960" y="1343"/>
                    <a:pt x="9953" y="1168"/>
                  </a:cubicBezTo>
                  <a:cubicBezTo>
                    <a:pt x="10390" y="1081"/>
                    <a:pt x="10887" y="964"/>
                    <a:pt x="11353" y="818"/>
                  </a:cubicBezTo>
                  <a:cubicBezTo>
                    <a:pt x="11529" y="760"/>
                    <a:pt x="11879" y="672"/>
                    <a:pt x="12258" y="614"/>
                  </a:cubicBezTo>
                  <a:cubicBezTo>
                    <a:pt x="13338" y="351"/>
                    <a:pt x="13572" y="293"/>
                    <a:pt x="13630" y="205"/>
                  </a:cubicBezTo>
                  <a:lnTo>
                    <a:pt x="134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622600" y="2273775"/>
              <a:ext cx="409350" cy="712150"/>
            </a:xfrm>
            <a:custGeom>
              <a:avLst/>
              <a:gdLst/>
              <a:ahLst/>
              <a:cxnLst/>
              <a:rect l="l" t="t" r="r" b="b"/>
              <a:pathLst>
                <a:path w="16374" h="28486" extrusionOk="0">
                  <a:moveTo>
                    <a:pt x="16315" y="1"/>
                  </a:moveTo>
                  <a:cubicBezTo>
                    <a:pt x="15352" y="263"/>
                    <a:pt x="14301" y="497"/>
                    <a:pt x="13192" y="701"/>
                  </a:cubicBezTo>
                  <a:cubicBezTo>
                    <a:pt x="11850" y="964"/>
                    <a:pt x="10565" y="1285"/>
                    <a:pt x="9281" y="1664"/>
                  </a:cubicBezTo>
                  <a:cubicBezTo>
                    <a:pt x="4874" y="3007"/>
                    <a:pt x="2072" y="5400"/>
                    <a:pt x="934" y="8756"/>
                  </a:cubicBezTo>
                  <a:cubicBezTo>
                    <a:pt x="0" y="11500"/>
                    <a:pt x="1576" y="15236"/>
                    <a:pt x="2744" y="17979"/>
                  </a:cubicBezTo>
                  <a:cubicBezTo>
                    <a:pt x="2860" y="18212"/>
                    <a:pt x="2948" y="18446"/>
                    <a:pt x="3036" y="18650"/>
                  </a:cubicBezTo>
                  <a:cubicBezTo>
                    <a:pt x="3123" y="18884"/>
                    <a:pt x="3240" y="19117"/>
                    <a:pt x="3327" y="19351"/>
                  </a:cubicBezTo>
                  <a:cubicBezTo>
                    <a:pt x="4291" y="21685"/>
                    <a:pt x="5604" y="24867"/>
                    <a:pt x="7822" y="25976"/>
                  </a:cubicBezTo>
                  <a:cubicBezTo>
                    <a:pt x="9953" y="27026"/>
                    <a:pt x="13455" y="28252"/>
                    <a:pt x="16111" y="28486"/>
                  </a:cubicBezTo>
                  <a:lnTo>
                    <a:pt x="16140" y="28194"/>
                  </a:lnTo>
                  <a:cubicBezTo>
                    <a:pt x="13513" y="27960"/>
                    <a:pt x="10069" y="26734"/>
                    <a:pt x="7939" y="25713"/>
                  </a:cubicBezTo>
                  <a:cubicBezTo>
                    <a:pt x="5837" y="24662"/>
                    <a:pt x="4553" y="21540"/>
                    <a:pt x="3590" y="19234"/>
                  </a:cubicBezTo>
                  <a:cubicBezTo>
                    <a:pt x="3503" y="19000"/>
                    <a:pt x="3386" y="18767"/>
                    <a:pt x="3298" y="18533"/>
                  </a:cubicBezTo>
                  <a:cubicBezTo>
                    <a:pt x="3211" y="18329"/>
                    <a:pt x="3123" y="18096"/>
                    <a:pt x="3036" y="17862"/>
                  </a:cubicBezTo>
                  <a:cubicBezTo>
                    <a:pt x="1868" y="15177"/>
                    <a:pt x="292" y="11471"/>
                    <a:pt x="1197" y="8844"/>
                  </a:cubicBezTo>
                  <a:cubicBezTo>
                    <a:pt x="2306" y="5546"/>
                    <a:pt x="5049" y="3240"/>
                    <a:pt x="9369" y="1898"/>
                  </a:cubicBezTo>
                  <a:cubicBezTo>
                    <a:pt x="10565" y="1548"/>
                    <a:pt x="11937" y="1256"/>
                    <a:pt x="13221" y="993"/>
                  </a:cubicBezTo>
                  <a:cubicBezTo>
                    <a:pt x="14359" y="789"/>
                    <a:pt x="15410" y="555"/>
                    <a:pt x="16373" y="293"/>
                  </a:cubicBezTo>
                  <a:lnTo>
                    <a:pt x="16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598525" y="2241675"/>
              <a:ext cx="450925" cy="804925"/>
            </a:xfrm>
            <a:custGeom>
              <a:avLst/>
              <a:gdLst/>
              <a:ahLst/>
              <a:cxnLst/>
              <a:rect l="l" t="t" r="r" b="b"/>
              <a:pathLst>
                <a:path w="18037" h="32197" extrusionOk="0">
                  <a:moveTo>
                    <a:pt x="17978" y="1"/>
                  </a:moveTo>
                  <a:lnTo>
                    <a:pt x="17716" y="30"/>
                  </a:lnTo>
                  <a:cubicBezTo>
                    <a:pt x="14856" y="438"/>
                    <a:pt x="12141" y="818"/>
                    <a:pt x="9340" y="1810"/>
                  </a:cubicBezTo>
                  <a:lnTo>
                    <a:pt x="8873" y="1985"/>
                  </a:lnTo>
                  <a:cubicBezTo>
                    <a:pt x="7442" y="2481"/>
                    <a:pt x="6100" y="2978"/>
                    <a:pt x="4874" y="3999"/>
                  </a:cubicBezTo>
                  <a:cubicBezTo>
                    <a:pt x="3736" y="4991"/>
                    <a:pt x="2714" y="6100"/>
                    <a:pt x="1810" y="7326"/>
                  </a:cubicBezTo>
                  <a:lnTo>
                    <a:pt x="1781" y="7385"/>
                  </a:lnTo>
                  <a:cubicBezTo>
                    <a:pt x="847" y="8581"/>
                    <a:pt x="175" y="9457"/>
                    <a:pt x="88" y="11033"/>
                  </a:cubicBezTo>
                  <a:cubicBezTo>
                    <a:pt x="0" y="12813"/>
                    <a:pt x="409" y="14564"/>
                    <a:pt x="817" y="16228"/>
                  </a:cubicBezTo>
                  <a:lnTo>
                    <a:pt x="934" y="16782"/>
                  </a:lnTo>
                  <a:cubicBezTo>
                    <a:pt x="1810" y="20372"/>
                    <a:pt x="2977" y="25304"/>
                    <a:pt x="6304" y="28252"/>
                  </a:cubicBezTo>
                  <a:cubicBezTo>
                    <a:pt x="6479" y="28398"/>
                    <a:pt x="6654" y="28573"/>
                    <a:pt x="6830" y="28748"/>
                  </a:cubicBezTo>
                  <a:cubicBezTo>
                    <a:pt x="7384" y="29332"/>
                    <a:pt x="8055" y="29828"/>
                    <a:pt x="8756" y="30237"/>
                  </a:cubicBezTo>
                  <a:cubicBezTo>
                    <a:pt x="9223" y="30441"/>
                    <a:pt x="9748" y="30558"/>
                    <a:pt x="10244" y="30587"/>
                  </a:cubicBezTo>
                  <a:cubicBezTo>
                    <a:pt x="10594" y="30645"/>
                    <a:pt x="10916" y="30704"/>
                    <a:pt x="11266" y="30791"/>
                  </a:cubicBezTo>
                  <a:cubicBezTo>
                    <a:pt x="11674" y="30908"/>
                    <a:pt x="12112" y="31054"/>
                    <a:pt x="12579" y="31200"/>
                  </a:cubicBezTo>
                  <a:cubicBezTo>
                    <a:pt x="13995" y="31672"/>
                    <a:pt x="15621" y="32196"/>
                    <a:pt x="16982" y="32196"/>
                  </a:cubicBezTo>
                  <a:cubicBezTo>
                    <a:pt x="17052" y="32196"/>
                    <a:pt x="17122" y="32195"/>
                    <a:pt x="17190" y="32192"/>
                  </a:cubicBezTo>
                  <a:lnTo>
                    <a:pt x="17190" y="31900"/>
                  </a:lnTo>
                  <a:cubicBezTo>
                    <a:pt x="17123" y="31903"/>
                    <a:pt x="17055" y="31904"/>
                    <a:pt x="16987" y="31904"/>
                  </a:cubicBezTo>
                  <a:cubicBezTo>
                    <a:pt x="15656" y="31904"/>
                    <a:pt x="14082" y="31381"/>
                    <a:pt x="12667" y="30937"/>
                  </a:cubicBezTo>
                  <a:cubicBezTo>
                    <a:pt x="12200" y="30762"/>
                    <a:pt x="11762" y="30616"/>
                    <a:pt x="11353" y="30499"/>
                  </a:cubicBezTo>
                  <a:cubicBezTo>
                    <a:pt x="11003" y="30412"/>
                    <a:pt x="10653" y="30353"/>
                    <a:pt x="10303" y="30324"/>
                  </a:cubicBezTo>
                  <a:cubicBezTo>
                    <a:pt x="9836" y="30266"/>
                    <a:pt x="9340" y="30149"/>
                    <a:pt x="8902" y="29974"/>
                  </a:cubicBezTo>
                  <a:cubicBezTo>
                    <a:pt x="8201" y="29565"/>
                    <a:pt x="7588" y="29098"/>
                    <a:pt x="7034" y="28515"/>
                  </a:cubicBezTo>
                  <a:cubicBezTo>
                    <a:pt x="6859" y="28340"/>
                    <a:pt x="6684" y="28164"/>
                    <a:pt x="6509" y="28018"/>
                  </a:cubicBezTo>
                  <a:cubicBezTo>
                    <a:pt x="3240" y="25129"/>
                    <a:pt x="2072" y="20255"/>
                    <a:pt x="1226" y="16695"/>
                  </a:cubicBezTo>
                  <a:lnTo>
                    <a:pt x="1109" y="16169"/>
                  </a:lnTo>
                  <a:cubicBezTo>
                    <a:pt x="701" y="14506"/>
                    <a:pt x="292" y="12784"/>
                    <a:pt x="380" y="11062"/>
                  </a:cubicBezTo>
                  <a:cubicBezTo>
                    <a:pt x="467" y="9544"/>
                    <a:pt x="1109" y="8727"/>
                    <a:pt x="2014" y="7560"/>
                  </a:cubicBezTo>
                  <a:lnTo>
                    <a:pt x="2043" y="7501"/>
                  </a:lnTo>
                  <a:cubicBezTo>
                    <a:pt x="2919" y="6305"/>
                    <a:pt x="3940" y="5196"/>
                    <a:pt x="5078" y="4233"/>
                  </a:cubicBezTo>
                  <a:cubicBezTo>
                    <a:pt x="6246" y="3240"/>
                    <a:pt x="7588" y="2773"/>
                    <a:pt x="8989" y="2277"/>
                  </a:cubicBezTo>
                  <a:lnTo>
                    <a:pt x="9456" y="2102"/>
                  </a:lnTo>
                  <a:cubicBezTo>
                    <a:pt x="12229" y="1110"/>
                    <a:pt x="14914" y="730"/>
                    <a:pt x="17745" y="322"/>
                  </a:cubicBezTo>
                  <a:lnTo>
                    <a:pt x="18037" y="293"/>
                  </a:lnTo>
                  <a:lnTo>
                    <a:pt x="179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540150" y="2180400"/>
              <a:ext cx="515150" cy="928825"/>
            </a:xfrm>
            <a:custGeom>
              <a:avLst/>
              <a:gdLst/>
              <a:ahLst/>
              <a:cxnLst/>
              <a:rect l="l" t="t" r="r" b="b"/>
              <a:pathLst>
                <a:path w="20606" h="37153" extrusionOk="0">
                  <a:moveTo>
                    <a:pt x="20518" y="0"/>
                  </a:moveTo>
                  <a:cubicBezTo>
                    <a:pt x="18883" y="496"/>
                    <a:pt x="17161" y="934"/>
                    <a:pt x="15469" y="1343"/>
                  </a:cubicBezTo>
                  <a:cubicBezTo>
                    <a:pt x="13221" y="1926"/>
                    <a:pt x="10857" y="2510"/>
                    <a:pt x="8668" y="3298"/>
                  </a:cubicBezTo>
                  <a:cubicBezTo>
                    <a:pt x="5516" y="4436"/>
                    <a:pt x="2364" y="7793"/>
                    <a:pt x="1372" y="11120"/>
                  </a:cubicBezTo>
                  <a:cubicBezTo>
                    <a:pt x="0" y="15556"/>
                    <a:pt x="59" y="19146"/>
                    <a:pt x="1518" y="23144"/>
                  </a:cubicBezTo>
                  <a:cubicBezTo>
                    <a:pt x="2773" y="26617"/>
                    <a:pt x="5079" y="30294"/>
                    <a:pt x="7997" y="33505"/>
                  </a:cubicBezTo>
                  <a:cubicBezTo>
                    <a:pt x="10857" y="36657"/>
                    <a:pt x="15031" y="37036"/>
                    <a:pt x="19409" y="37153"/>
                  </a:cubicBezTo>
                  <a:lnTo>
                    <a:pt x="19409" y="36861"/>
                  </a:lnTo>
                  <a:cubicBezTo>
                    <a:pt x="15089" y="36715"/>
                    <a:pt x="11003" y="36365"/>
                    <a:pt x="8231" y="33300"/>
                  </a:cubicBezTo>
                  <a:cubicBezTo>
                    <a:pt x="5312" y="30119"/>
                    <a:pt x="3036" y="26500"/>
                    <a:pt x="1781" y="23056"/>
                  </a:cubicBezTo>
                  <a:cubicBezTo>
                    <a:pt x="351" y="19116"/>
                    <a:pt x="321" y="15585"/>
                    <a:pt x="1635" y="11207"/>
                  </a:cubicBezTo>
                  <a:cubicBezTo>
                    <a:pt x="2627" y="7968"/>
                    <a:pt x="5692" y="4670"/>
                    <a:pt x="8727" y="3590"/>
                  </a:cubicBezTo>
                  <a:cubicBezTo>
                    <a:pt x="10945" y="2802"/>
                    <a:pt x="13280" y="2218"/>
                    <a:pt x="15527" y="1634"/>
                  </a:cubicBezTo>
                  <a:cubicBezTo>
                    <a:pt x="17220" y="1226"/>
                    <a:pt x="18971" y="788"/>
                    <a:pt x="20605" y="263"/>
                  </a:cubicBezTo>
                  <a:lnTo>
                    <a:pt x="205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483225" y="2138800"/>
              <a:ext cx="585200" cy="1011300"/>
            </a:xfrm>
            <a:custGeom>
              <a:avLst/>
              <a:gdLst/>
              <a:ahLst/>
              <a:cxnLst/>
              <a:rect l="l" t="t" r="r" b="b"/>
              <a:pathLst>
                <a:path w="23408" h="40452" extrusionOk="0">
                  <a:moveTo>
                    <a:pt x="23291" y="1"/>
                  </a:moveTo>
                  <a:cubicBezTo>
                    <a:pt x="22795" y="263"/>
                    <a:pt x="22065" y="292"/>
                    <a:pt x="21394" y="292"/>
                  </a:cubicBezTo>
                  <a:cubicBezTo>
                    <a:pt x="21073" y="292"/>
                    <a:pt x="20781" y="292"/>
                    <a:pt x="20489" y="322"/>
                  </a:cubicBezTo>
                  <a:cubicBezTo>
                    <a:pt x="19292" y="468"/>
                    <a:pt x="18125" y="701"/>
                    <a:pt x="16987" y="1051"/>
                  </a:cubicBezTo>
                  <a:lnTo>
                    <a:pt x="16257" y="1226"/>
                  </a:lnTo>
                  <a:lnTo>
                    <a:pt x="15294" y="1460"/>
                  </a:lnTo>
                  <a:cubicBezTo>
                    <a:pt x="13193" y="1956"/>
                    <a:pt x="11004" y="2481"/>
                    <a:pt x="9165" y="3707"/>
                  </a:cubicBezTo>
                  <a:cubicBezTo>
                    <a:pt x="8611" y="4057"/>
                    <a:pt x="7998" y="4320"/>
                    <a:pt x="7356" y="4553"/>
                  </a:cubicBezTo>
                  <a:cubicBezTo>
                    <a:pt x="7035" y="4670"/>
                    <a:pt x="6684" y="4816"/>
                    <a:pt x="6363" y="4962"/>
                  </a:cubicBezTo>
                  <a:cubicBezTo>
                    <a:pt x="5313" y="5517"/>
                    <a:pt x="4350" y="6217"/>
                    <a:pt x="3503" y="7063"/>
                  </a:cubicBezTo>
                  <a:cubicBezTo>
                    <a:pt x="964" y="9486"/>
                    <a:pt x="264" y="13513"/>
                    <a:pt x="89" y="15118"/>
                  </a:cubicBezTo>
                  <a:cubicBezTo>
                    <a:pt x="1" y="16315"/>
                    <a:pt x="30" y="17483"/>
                    <a:pt x="234" y="18650"/>
                  </a:cubicBezTo>
                  <a:cubicBezTo>
                    <a:pt x="264" y="18913"/>
                    <a:pt x="293" y="19175"/>
                    <a:pt x="322" y="19438"/>
                  </a:cubicBezTo>
                  <a:cubicBezTo>
                    <a:pt x="380" y="19992"/>
                    <a:pt x="410" y="20547"/>
                    <a:pt x="439" y="21101"/>
                  </a:cubicBezTo>
                  <a:cubicBezTo>
                    <a:pt x="439" y="22006"/>
                    <a:pt x="526" y="22911"/>
                    <a:pt x="701" y="23787"/>
                  </a:cubicBezTo>
                  <a:cubicBezTo>
                    <a:pt x="1314" y="26384"/>
                    <a:pt x="2803" y="28398"/>
                    <a:pt x="4029" y="29886"/>
                  </a:cubicBezTo>
                  <a:cubicBezTo>
                    <a:pt x="4700" y="30674"/>
                    <a:pt x="5429" y="31433"/>
                    <a:pt x="6188" y="32133"/>
                  </a:cubicBezTo>
                  <a:cubicBezTo>
                    <a:pt x="7210" y="33009"/>
                    <a:pt x="8114" y="34031"/>
                    <a:pt x="8932" y="35140"/>
                  </a:cubicBezTo>
                  <a:cubicBezTo>
                    <a:pt x="9661" y="36307"/>
                    <a:pt x="10595" y="37328"/>
                    <a:pt x="11675" y="38146"/>
                  </a:cubicBezTo>
                  <a:cubicBezTo>
                    <a:pt x="12667" y="38875"/>
                    <a:pt x="13747" y="39050"/>
                    <a:pt x="14856" y="39255"/>
                  </a:cubicBezTo>
                  <a:cubicBezTo>
                    <a:pt x="15294" y="39313"/>
                    <a:pt x="15732" y="39401"/>
                    <a:pt x="16170" y="39517"/>
                  </a:cubicBezTo>
                  <a:cubicBezTo>
                    <a:pt x="16928" y="39663"/>
                    <a:pt x="17687" y="39780"/>
                    <a:pt x="18475" y="39838"/>
                  </a:cubicBezTo>
                  <a:cubicBezTo>
                    <a:pt x="19613" y="39926"/>
                    <a:pt x="20781" y="40014"/>
                    <a:pt x="21627" y="40451"/>
                  </a:cubicBezTo>
                  <a:lnTo>
                    <a:pt x="21744" y="40189"/>
                  </a:lnTo>
                  <a:cubicBezTo>
                    <a:pt x="20839" y="39751"/>
                    <a:pt x="19643" y="39634"/>
                    <a:pt x="18475" y="39547"/>
                  </a:cubicBezTo>
                  <a:cubicBezTo>
                    <a:pt x="17716" y="39488"/>
                    <a:pt x="16958" y="39401"/>
                    <a:pt x="16228" y="39226"/>
                  </a:cubicBezTo>
                  <a:cubicBezTo>
                    <a:pt x="15790" y="39109"/>
                    <a:pt x="15323" y="39050"/>
                    <a:pt x="14885" y="38963"/>
                  </a:cubicBezTo>
                  <a:cubicBezTo>
                    <a:pt x="13776" y="38759"/>
                    <a:pt x="12755" y="38583"/>
                    <a:pt x="11850" y="37912"/>
                  </a:cubicBezTo>
                  <a:cubicBezTo>
                    <a:pt x="10770" y="37095"/>
                    <a:pt x="9866" y="36103"/>
                    <a:pt x="9165" y="34964"/>
                  </a:cubicBezTo>
                  <a:cubicBezTo>
                    <a:pt x="8348" y="33855"/>
                    <a:pt x="7414" y="32805"/>
                    <a:pt x="6363" y="31900"/>
                  </a:cubicBezTo>
                  <a:cubicBezTo>
                    <a:pt x="5605" y="31229"/>
                    <a:pt x="4904" y="30499"/>
                    <a:pt x="4233" y="29711"/>
                  </a:cubicBezTo>
                  <a:cubicBezTo>
                    <a:pt x="3036" y="28252"/>
                    <a:pt x="1577" y="26267"/>
                    <a:pt x="964" y="23728"/>
                  </a:cubicBezTo>
                  <a:cubicBezTo>
                    <a:pt x="789" y="22882"/>
                    <a:pt x="701" y="21977"/>
                    <a:pt x="701" y="21101"/>
                  </a:cubicBezTo>
                  <a:cubicBezTo>
                    <a:pt x="701" y="20547"/>
                    <a:pt x="672" y="19963"/>
                    <a:pt x="614" y="19409"/>
                  </a:cubicBezTo>
                  <a:cubicBezTo>
                    <a:pt x="585" y="19146"/>
                    <a:pt x="555" y="18883"/>
                    <a:pt x="526" y="18621"/>
                  </a:cubicBezTo>
                  <a:cubicBezTo>
                    <a:pt x="322" y="17483"/>
                    <a:pt x="264" y="16315"/>
                    <a:pt x="351" y="15177"/>
                  </a:cubicBezTo>
                  <a:cubicBezTo>
                    <a:pt x="526" y="13601"/>
                    <a:pt x="1198" y="9661"/>
                    <a:pt x="3678" y="7297"/>
                  </a:cubicBezTo>
                  <a:cubicBezTo>
                    <a:pt x="4495" y="6480"/>
                    <a:pt x="5429" y="5779"/>
                    <a:pt x="6451" y="5225"/>
                  </a:cubicBezTo>
                  <a:cubicBezTo>
                    <a:pt x="6772" y="5079"/>
                    <a:pt x="7122" y="4933"/>
                    <a:pt x="7443" y="4816"/>
                  </a:cubicBezTo>
                  <a:cubicBezTo>
                    <a:pt x="8085" y="4583"/>
                    <a:pt x="8727" y="4291"/>
                    <a:pt x="9311" y="3911"/>
                  </a:cubicBezTo>
                  <a:cubicBezTo>
                    <a:pt x="11062" y="2744"/>
                    <a:pt x="13222" y="2219"/>
                    <a:pt x="15323" y="1722"/>
                  </a:cubicBezTo>
                  <a:lnTo>
                    <a:pt x="16286" y="1489"/>
                  </a:lnTo>
                  <a:lnTo>
                    <a:pt x="17016" y="1314"/>
                  </a:lnTo>
                  <a:cubicBezTo>
                    <a:pt x="18154" y="993"/>
                    <a:pt x="19322" y="759"/>
                    <a:pt x="20489" y="613"/>
                  </a:cubicBezTo>
                  <a:cubicBezTo>
                    <a:pt x="20752" y="584"/>
                    <a:pt x="21044" y="584"/>
                    <a:pt x="21365" y="584"/>
                  </a:cubicBezTo>
                  <a:cubicBezTo>
                    <a:pt x="22094" y="555"/>
                    <a:pt x="22824" y="555"/>
                    <a:pt x="23408" y="263"/>
                  </a:cubicBezTo>
                  <a:lnTo>
                    <a:pt x="232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20"/>
          <p:cNvSpPr/>
          <p:nvPr/>
        </p:nvSpPr>
        <p:spPr>
          <a:xfrm rot="10800000" flipH="1">
            <a:off x="8247938" y="217910"/>
            <a:ext cx="1201152" cy="895947"/>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1" name="Google Shape;541;p20"/>
          <p:cNvGrpSpPr/>
          <p:nvPr/>
        </p:nvGrpSpPr>
        <p:grpSpPr>
          <a:xfrm rot="-7492646" flipH="1">
            <a:off x="7609208" y="2556340"/>
            <a:ext cx="1732547" cy="946452"/>
            <a:chOff x="6928067" y="2555588"/>
            <a:chExt cx="1830919" cy="1000190"/>
          </a:xfrm>
        </p:grpSpPr>
        <p:sp>
          <p:nvSpPr>
            <p:cNvPr id="542" name="Google Shape;542;p20"/>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 name="Google Shape;543;p20"/>
            <p:cNvGrpSpPr/>
            <p:nvPr/>
          </p:nvGrpSpPr>
          <p:grpSpPr>
            <a:xfrm>
              <a:off x="7124316" y="2726160"/>
              <a:ext cx="1447758" cy="751473"/>
              <a:chOff x="7124316" y="2726160"/>
              <a:chExt cx="1447758" cy="751473"/>
            </a:xfrm>
          </p:grpSpPr>
          <p:sp>
            <p:nvSpPr>
              <p:cNvPr id="544" name="Google Shape;544;p20"/>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0"/>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0"/>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0"/>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0"/>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813358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54"/>
        <p:cNvGrpSpPr/>
        <p:nvPr/>
      </p:nvGrpSpPr>
      <p:grpSpPr>
        <a:xfrm>
          <a:off x="0" y="0"/>
          <a:ext cx="0" cy="0"/>
          <a:chOff x="0" y="0"/>
          <a:chExt cx="0" cy="0"/>
        </a:xfrm>
      </p:grpSpPr>
      <p:grpSp>
        <p:nvGrpSpPr>
          <p:cNvPr id="555" name="Google Shape;555;p22"/>
          <p:cNvGrpSpPr/>
          <p:nvPr/>
        </p:nvGrpSpPr>
        <p:grpSpPr>
          <a:xfrm rot="-5400000">
            <a:off x="3542852" y="-704438"/>
            <a:ext cx="1362411" cy="2352602"/>
            <a:chOff x="428525" y="2080425"/>
            <a:chExt cx="639900" cy="1104975"/>
          </a:xfrm>
        </p:grpSpPr>
        <p:sp>
          <p:nvSpPr>
            <p:cNvPr id="556" name="Google Shape;556;p22"/>
            <p:cNvSpPr/>
            <p:nvPr/>
          </p:nvSpPr>
          <p:spPr>
            <a:xfrm>
              <a:off x="428525" y="2080425"/>
              <a:ext cx="607075" cy="1104975"/>
            </a:xfrm>
            <a:custGeom>
              <a:avLst/>
              <a:gdLst/>
              <a:ahLst/>
              <a:cxnLst/>
              <a:rect l="l" t="t" r="r" b="b"/>
              <a:pathLst>
                <a:path w="24283" h="44199" extrusionOk="0">
                  <a:moveTo>
                    <a:pt x="20955" y="1"/>
                  </a:moveTo>
                  <a:cubicBezTo>
                    <a:pt x="18941" y="234"/>
                    <a:pt x="16957" y="730"/>
                    <a:pt x="15060" y="1518"/>
                  </a:cubicBezTo>
                  <a:cubicBezTo>
                    <a:pt x="14184" y="1898"/>
                    <a:pt x="13279" y="2190"/>
                    <a:pt x="12375" y="2511"/>
                  </a:cubicBezTo>
                  <a:cubicBezTo>
                    <a:pt x="11090" y="2919"/>
                    <a:pt x="9835" y="3415"/>
                    <a:pt x="8639" y="3999"/>
                  </a:cubicBezTo>
                  <a:cubicBezTo>
                    <a:pt x="7471" y="4583"/>
                    <a:pt x="6421" y="5371"/>
                    <a:pt x="5545" y="6305"/>
                  </a:cubicBezTo>
                  <a:cubicBezTo>
                    <a:pt x="5312" y="6538"/>
                    <a:pt x="5049" y="6772"/>
                    <a:pt x="4786" y="7034"/>
                  </a:cubicBezTo>
                  <a:cubicBezTo>
                    <a:pt x="4144" y="7618"/>
                    <a:pt x="3561" y="8231"/>
                    <a:pt x="3065" y="8902"/>
                  </a:cubicBezTo>
                  <a:cubicBezTo>
                    <a:pt x="1284" y="11383"/>
                    <a:pt x="0" y="15848"/>
                    <a:pt x="146" y="18854"/>
                  </a:cubicBezTo>
                  <a:lnTo>
                    <a:pt x="204" y="19584"/>
                  </a:lnTo>
                  <a:cubicBezTo>
                    <a:pt x="350" y="22327"/>
                    <a:pt x="525" y="25188"/>
                    <a:pt x="1401" y="27785"/>
                  </a:cubicBezTo>
                  <a:cubicBezTo>
                    <a:pt x="2014" y="29711"/>
                    <a:pt x="3006" y="32163"/>
                    <a:pt x="4903" y="34206"/>
                  </a:cubicBezTo>
                  <a:lnTo>
                    <a:pt x="5195" y="34498"/>
                  </a:lnTo>
                  <a:cubicBezTo>
                    <a:pt x="6275" y="35665"/>
                    <a:pt x="7413" y="36891"/>
                    <a:pt x="8405" y="38146"/>
                  </a:cubicBezTo>
                  <a:cubicBezTo>
                    <a:pt x="8581" y="38350"/>
                    <a:pt x="8726" y="38584"/>
                    <a:pt x="8902" y="38788"/>
                  </a:cubicBezTo>
                  <a:cubicBezTo>
                    <a:pt x="9456" y="39576"/>
                    <a:pt x="10069" y="40306"/>
                    <a:pt x="10799" y="40948"/>
                  </a:cubicBezTo>
                  <a:cubicBezTo>
                    <a:pt x="14325" y="43847"/>
                    <a:pt x="19837" y="44198"/>
                    <a:pt x="22296" y="44198"/>
                  </a:cubicBezTo>
                  <a:cubicBezTo>
                    <a:pt x="22584" y="44198"/>
                    <a:pt x="22831" y="44193"/>
                    <a:pt x="23027" y="44187"/>
                  </a:cubicBezTo>
                  <a:lnTo>
                    <a:pt x="23027" y="43895"/>
                  </a:lnTo>
                  <a:cubicBezTo>
                    <a:pt x="22833" y="43901"/>
                    <a:pt x="22588" y="43906"/>
                    <a:pt x="22301" y="43906"/>
                  </a:cubicBezTo>
                  <a:cubicBezTo>
                    <a:pt x="19876" y="43906"/>
                    <a:pt x="14445" y="43559"/>
                    <a:pt x="10974" y="40714"/>
                  </a:cubicBezTo>
                  <a:cubicBezTo>
                    <a:pt x="10273" y="40101"/>
                    <a:pt x="9660" y="39372"/>
                    <a:pt x="9135" y="38613"/>
                  </a:cubicBezTo>
                  <a:cubicBezTo>
                    <a:pt x="8960" y="38379"/>
                    <a:pt x="8785" y="38175"/>
                    <a:pt x="8610" y="37942"/>
                  </a:cubicBezTo>
                  <a:cubicBezTo>
                    <a:pt x="7617" y="36687"/>
                    <a:pt x="6479" y="35461"/>
                    <a:pt x="5370" y="34293"/>
                  </a:cubicBezTo>
                  <a:lnTo>
                    <a:pt x="5107" y="34002"/>
                  </a:lnTo>
                  <a:cubicBezTo>
                    <a:pt x="3240" y="32017"/>
                    <a:pt x="2277" y="29565"/>
                    <a:pt x="1664" y="27698"/>
                  </a:cubicBezTo>
                  <a:cubicBezTo>
                    <a:pt x="788" y="25100"/>
                    <a:pt x="642" y="22298"/>
                    <a:pt x="496" y="19555"/>
                  </a:cubicBezTo>
                  <a:lnTo>
                    <a:pt x="467" y="18825"/>
                  </a:lnTo>
                  <a:cubicBezTo>
                    <a:pt x="292" y="15877"/>
                    <a:pt x="1547" y="11500"/>
                    <a:pt x="3269" y="9048"/>
                  </a:cubicBezTo>
                  <a:cubicBezTo>
                    <a:pt x="3794" y="8377"/>
                    <a:pt x="4349" y="7793"/>
                    <a:pt x="4962" y="7239"/>
                  </a:cubicBezTo>
                  <a:cubicBezTo>
                    <a:pt x="5224" y="6976"/>
                    <a:pt x="5487" y="6743"/>
                    <a:pt x="5720" y="6509"/>
                  </a:cubicBezTo>
                  <a:cubicBezTo>
                    <a:pt x="6596" y="5575"/>
                    <a:pt x="7617" y="4816"/>
                    <a:pt x="8756" y="4233"/>
                  </a:cubicBezTo>
                  <a:cubicBezTo>
                    <a:pt x="9952" y="3649"/>
                    <a:pt x="11178" y="3153"/>
                    <a:pt x="12462" y="2773"/>
                  </a:cubicBezTo>
                  <a:cubicBezTo>
                    <a:pt x="13338" y="2452"/>
                    <a:pt x="14272" y="2131"/>
                    <a:pt x="15147" y="1781"/>
                  </a:cubicBezTo>
                  <a:cubicBezTo>
                    <a:pt x="17015" y="993"/>
                    <a:pt x="19000" y="497"/>
                    <a:pt x="20984" y="293"/>
                  </a:cubicBezTo>
                  <a:cubicBezTo>
                    <a:pt x="21393" y="293"/>
                    <a:pt x="21801" y="322"/>
                    <a:pt x="22181" y="351"/>
                  </a:cubicBezTo>
                  <a:cubicBezTo>
                    <a:pt x="22736" y="419"/>
                    <a:pt x="23190" y="461"/>
                    <a:pt x="23536" y="461"/>
                  </a:cubicBezTo>
                  <a:cubicBezTo>
                    <a:pt x="23935" y="461"/>
                    <a:pt x="24188" y="404"/>
                    <a:pt x="24282" y="263"/>
                  </a:cubicBezTo>
                  <a:lnTo>
                    <a:pt x="24049" y="88"/>
                  </a:lnTo>
                  <a:cubicBezTo>
                    <a:pt x="23991" y="157"/>
                    <a:pt x="23790" y="181"/>
                    <a:pt x="23530" y="181"/>
                  </a:cubicBezTo>
                  <a:cubicBezTo>
                    <a:pt x="23127" y="181"/>
                    <a:pt x="22582" y="124"/>
                    <a:pt x="22210" y="88"/>
                  </a:cubicBezTo>
                  <a:cubicBezTo>
                    <a:pt x="21801" y="30"/>
                    <a:pt x="21393" y="1"/>
                    <a:pt x="20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2"/>
            <p:cNvSpPr/>
            <p:nvPr/>
          </p:nvSpPr>
          <p:spPr>
            <a:xfrm>
              <a:off x="904975" y="2557400"/>
              <a:ext cx="74425" cy="125000"/>
            </a:xfrm>
            <a:custGeom>
              <a:avLst/>
              <a:gdLst/>
              <a:ahLst/>
              <a:cxnLst/>
              <a:rect l="l" t="t" r="r" b="b"/>
              <a:pathLst>
                <a:path w="2977" h="5000" extrusionOk="0">
                  <a:moveTo>
                    <a:pt x="2739" y="1"/>
                  </a:moveTo>
                  <a:cubicBezTo>
                    <a:pt x="1949" y="1"/>
                    <a:pt x="1197" y="266"/>
                    <a:pt x="613" y="797"/>
                  </a:cubicBezTo>
                  <a:cubicBezTo>
                    <a:pt x="204" y="1205"/>
                    <a:pt x="0" y="1789"/>
                    <a:pt x="58" y="2373"/>
                  </a:cubicBezTo>
                  <a:cubicBezTo>
                    <a:pt x="88" y="3219"/>
                    <a:pt x="613" y="4387"/>
                    <a:pt x="1372" y="4824"/>
                  </a:cubicBezTo>
                  <a:cubicBezTo>
                    <a:pt x="1576" y="4941"/>
                    <a:pt x="1810" y="5000"/>
                    <a:pt x="2043" y="5000"/>
                  </a:cubicBezTo>
                  <a:cubicBezTo>
                    <a:pt x="2276" y="5000"/>
                    <a:pt x="2510" y="4941"/>
                    <a:pt x="2714" y="4824"/>
                  </a:cubicBezTo>
                  <a:lnTo>
                    <a:pt x="2598" y="4562"/>
                  </a:lnTo>
                  <a:cubicBezTo>
                    <a:pt x="2422" y="4664"/>
                    <a:pt x="2233" y="4715"/>
                    <a:pt x="2047" y="4715"/>
                  </a:cubicBezTo>
                  <a:cubicBezTo>
                    <a:pt x="1861" y="4715"/>
                    <a:pt x="1678" y="4664"/>
                    <a:pt x="1518" y="4562"/>
                  </a:cubicBezTo>
                  <a:cubicBezTo>
                    <a:pt x="876" y="4182"/>
                    <a:pt x="379" y="3132"/>
                    <a:pt x="350" y="2344"/>
                  </a:cubicBezTo>
                  <a:cubicBezTo>
                    <a:pt x="292" y="1848"/>
                    <a:pt x="467" y="1351"/>
                    <a:pt x="817" y="1001"/>
                  </a:cubicBezTo>
                  <a:cubicBezTo>
                    <a:pt x="1374" y="551"/>
                    <a:pt x="2050" y="293"/>
                    <a:pt x="2760" y="293"/>
                  </a:cubicBezTo>
                  <a:cubicBezTo>
                    <a:pt x="2832" y="293"/>
                    <a:pt x="2904" y="295"/>
                    <a:pt x="2977" y="301"/>
                  </a:cubicBezTo>
                  <a:lnTo>
                    <a:pt x="2977" y="9"/>
                  </a:lnTo>
                  <a:cubicBezTo>
                    <a:pt x="2897" y="4"/>
                    <a:pt x="2818" y="1"/>
                    <a:pt x="2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2"/>
            <p:cNvSpPr/>
            <p:nvPr/>
          </p:nvSpPr>
          <p:spPr>
            <a:xfrm>
              <a:off x="865575" y="2502775"/>
              <a:ext cx="110175" cy="229750"/>
            </a:xfrm>
            <a:custGeom>
              <a:avLst/>
              <a:gdLst/>
              <a:ahLst/>
              <a:cxnLst/>
              <a:rect l="l" t="t" r="r" b="b"/>
              <a:pathLst>
                <a:path w="4407" h="9190" extrusionOk="0">
                  <a:moveTo>
                    <a:pt x="4052" y="0"/>
                  </a:moveTo>
                  <a:cubicBezTo>
                    <a:pt x="3140" y="0"/>
                    <a:pt x="2304" y="655"/>
                    <a:pt x="1605" y="1172"/>
                  </a:cubicBezTo>
                  <a:lnTo>
                    <a:pt x="1313" y="1406"/>
                  </a:lnTo>
                  <a:cubicBezTo>
                    <a:pt x="58" y="2340"/>
                    <a:pt x="0" y="3361"/>
                    <a:pt x="321" y="4996"/>
                  </a:cubicBezTo>
                  <a:cubicBezTo>
                    <a:pt x="555" y="6105"/>
                    <a:pt x="1664" y="8469"/>
                    <a:pt x="2977" y="9052"/>
                  </a:cubicBezTo>
                  <a:cubicBezTo>
                    <a:pt x="3161" y="9144"/>
                    <a:pt x="3363" y="9189"/>
                    <a:pt x="3566" y="9189"/>
                  </a:cubicBezTo>
                  <a:cubicBezTo>
                    <a:pt x="3814" y="9189"/>
                    <a:pt x="4066" y="9122"/>
                    <a:pt x="4290" y="8994"/>
                  </a:cubicBezTo>
                  <a:lnTo>
                    <a:pt x="4144" y="8731"/>
                  </a:lnTo>
                  <a:cubicBezTo>
                    <a:pt x="3970" y="8842"/>
                    <a:pt x="3771" y="8893"/>
                    <a:pt x="3573" y="8893"/>
                  </a:cubicBezTo>
                  <a:cubicBezTo>
                    <a:pt x="3406" y="8893"/>
                    <a:pt x="3241" y="8857"/>
                    <a:pt x="3094" y="8790"/>
                  </a:cubicBezTo>
                  <a:cubicBezTo>
                    <a:pt x="1839" y="8235"/>
                    <a:pt x="788" y="5842"/>
                    <a:pt x="613" y="4937"/>
                  </a:cubicBezTo>
                  <a:cubicBezTo>
                    <a:pt x="321" y="3390"/>
                    <a:pt x="379" y="2486"/>
                    <a:pt x="1518" y="1639"/>
                  </a:cubicBezTo>
                  <a:lnTo>
                    <a:pt x="1810" y="1406"/>
                  </a:lnTo>
                  <a:cubicBezTo>
                    <a:pt x="2473" y="902"/>
                    <a:pt x="3281" y="277"/>
                    <a:pt x="4102" y="277"/>
                  </a:cubicBezTo>
                  <a:cubicBezTo>
                    <a:pt x="4184" y="277"/>
                    <a:pt x="4266" y="284"/>
                    <a:pt x="4349" y="297"/>
                  </a:cubicBezTo>
                  <a:lnTo>
                    <a:pt x="4407" y="34"/>
                  </a:lnTo>
                  <a:cubicBezTo>
                    <a:pt x="4288" y="11"/>
                    <a:pt x="4169" y="0"/>
                    <a:pt x="4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2"/>
            <p:cNvSpPr/>
            <p:nvPr/>
          </p:nvSpPr>
          <p:spPr>
            <a:xfrm>
              <a:off x="823975" y="2458750"/>
              <a:ext cx="171475" cy="321425"/>
            </a:xfrm>
            <a:custGeom>
              <a:avLst/>
              <a:gdLst/>
              <a:ahLst/>
              <a:cxnLst/>
              <a:rect l="l" t="t" r="r" b="b"/>
              <a:pathLst>
                <a:path w="6859" h="12857" extrusionOk="0">
                  <a:moveTo>
                    <a:pt x="6394" y="1"/>
                  </a:moveTo>
                  <a:cubicBezTo>
                    <a:pt x="5121" y="1"/>
                    <a:pt x="3860" y="318"/>
                    <a:pt x="2715" y="890"/>
                  </a:cubicBezTo>
                  <a:cubicBezTo>
                    <a:pt x="905" y="1854"/>
                    <a:pt x="0" y="2787"/>
                    <a:pt x="30" y="5151"/>
                  </a:cubicBezTo>
                  <a:cubicBezTo>
                    <a:pt x="146" y="9996"/>
                    <a:pt x="2452" y="12798"/>
                    <a:pt x="6363" y="12856"/>
                  </a:cubicBezTo>
                  <a:lnTo>
                    <a:pt x="6363" y="12565"/>
                  </a:lnTo>
                  <a:cubicBezTo>
                    <a:pt x="1080" y="12477"/>
                    <a:pt x="380" y="7340"/>
                    <a:pt x="351" y="5122"/>
                  </a:cubicBezTo>
                  <a:cubicBezTo>
                    <a:pt x="292" y="2904"/>
                    <a:pt x="1110" y="2087"/>
                    <a:pt x="2861" y="1153"/>
                  </a:cubicBezTo>
                  <a:cubicBezTo>
                    <a:pt x="3944" y="585"/>
                    <a:pt x="5142" y="292"/>
                    <a:pt x="6353" y="292"/>
                  </a:cubicBezTo>
                  <a:cubicBezTo>
                    <a:pt x="6512" y="292"/>
                    <a:pt x="6671" y="297"/>
                    <a:pt x="6830" y="307"/>
                  </a:cubicBezTo>
                  <a:lnTo>
                    <a:pt x="6859" y="15"/>
                  </a:lnTo>
                  <a:cubicBezTo>
                    <a:pt x="6704" y="5"/>
                    <a:pt x="6549"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2"/>
            <p:cNvSpPr/>
            <p:nvPr/>
          </p:nvSpPr>
          <p:spPr>
            <a:xfrm>
              <a:off x="796250" y="2395625"/>
              <a:ext cx="217450" cy="446575"/>
            </a:xfrm>
            <a:custGeom>
              <a:avLst/>
              <a:gdLst/>
              <a:ahLst/>
              <a:cxnLst/>
              <a:rect l="l" t="t" r="r" b="b"/>
              <a:pathLst>
                <a:path w="8698" h="17863" extrusionOk="0">
                  <a:moveTo>
                    <a:pt x="8639" y="1"/>
                  </a:moveTo>
                  <a:cubicBezTo>
                    <a:pt x="6275" y="497"/>
                    <a:pt x="3970" y="1577"/>
                    <a:pt x="2540" y="2919"/>
                  </a:cubicBezTo>
                  <a:cubicBezTo>
                    <a:pt x="584" y="4700"/>
                    <a:pt x="0" y="6480"/>
                    <a:pt x="526" y="9077"/>
                  </a:cubicBezTo>
                  <a:cubicBezTo>
                    <a:pt x="584" y="9398"/>
                    <a:pt x="643" y="9778"/>
                    <a:pt x="701" y="10128"/>
                  </a:cubicBezTo>
                  <a:cubicBezTo>
                    <a:pt x="993" y="11850"/>
                    <a:pt x="1372" y="14010"/>
                    <a:pt x="2394" y="15294"/>
                  </a:cubicBezTo>
                  <a:cubicBezTo>
                    <a:pt x="3773" y="16932"/>
                    <a:pt x="5804" y="17863"/>
                    <a:pt x="7956" y="17863"/>
                  </a:cubicBezTo>
                  <a:cubicBezTo>
                    <a:pt x="7989" y="17863"/>
                    <a:pt x="8022" y="17863"/>
                    <a:pt x="8056" y="17862"/>
                  </a:cubicBezTo>
                  <a:lnTo>
                    <a:pt x="8056" y="17570"/>
                  </a:lnTo>
                  <a:cubicBezTo>
                    <a:pt x="8023" y="17571"/>
                    <a:pt x="7990" y="17571"/>
                    <a:pt x="7957" y="17571"/>
                  </a:cubicBezTo>
                  <a:cubicBezTo>
                    <a:pt x="5892" y="17571"/>
                    <a:pt x="3949" y="16670"/>
                    <a:pt x="2627" y="15090"/>
                  </a:cubicBezTo>
                  <a:cubicBezTo>
                    <a:pt x="1635" y="13864"/>
                    <a:pt x="1255" y="11762"/>
                    <a:pt x="964" y="10070"/>
                  </a:cubicBezTo>
                  <a:cubicBezTo>
                    <a:pt x="905" y="9690"/>
                    <a:pt x="847" y="9340"/>
                    <a:pt x="788" y="9019"/>
                  </a:cubicBezTo>
                  <a:cubicBezTo>
                    <a:pt x="292" y="6538"/>
                    <a:pt x="876" y="4816"/>
                    <a:pt x="2715" y="3124"/>
                  </a:cubicBezTo>
                  <a:cubicBezTo>
                    <a:pt x="4116" y="1839"/>
                    <a:pt x="6363" y="760"/>
                    <a:pt x="8698" y="263"/>
                  </a:cubicBezTo>
                  <a:lnTo>
                    <a:pt x="86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2"/>
            <p:cNvSpPr/>
            <p:nvPr/>
          </p:nvSpPr>
          <p:spPr>
            <a:xfrm>
              <a:off x="740800" y="2355500"/>
              <a:ext cx="274350" cy="531200"/>
            </a:xfrm>
            <a:custGeom>
              <a:avLst/>
              <a:gdLst/>
              <a:ahLst/>
              <a:cxnLst/>
              <a:rect l="l" t="t" r="r" b="b"/>
              <a:pathLst>
                <a:path w="10974" h="21248" extrusionOk="0">
                  <a:moveTo>
                    <a:pt x="10799" y="1"/>
                  </a:moveTo>
                  <a:cubicBezTo>
                    <a:pt x="10449" y="146"/>
                    <a:pt x="10098" y="263"/>
                    <a:pt x="9719" y="292"/>
                  </a:cubicBezTo>
                  <a:cubicBezTo>
                    <a:pt x="9310" y="351"/>
                    <a:pt x="8931" y="468"/>
                    <a:pt x="8581" y="613"/>
                  </a:cubicBezTo>
                  <a:cubicBezTo>
                    <a:pt x="8055" y="847"/>
                    <a:pt x="7589" y="1139"/>
                    <a:pt x="7122" y="1431"/>
                  </a:cubicBezTo>
                  <a:cubicBezTo>
                    <a:pt x="6830" y="1606"/>
                    <a:pt x="6538" y="1781"/>
                    <a:pt x="6275" y="1956"/>
                  </a:cubicBezTo>
                  <a:cubicBezTo>
                    <a:pt x="4612" y="2861"/>
                    <a:pt x="2335" y="4437"/>
                    <a:pt x="963" y="6596"/>
                  </a:cubicBezTo>
                  <a:cubicBezTo>
                    <a:pt x="59" y="8027"/>
                    <a:pt x="0" y="10245"/>
                    <a:pt x="847" y="12550"/>
                  </a:cubicBezTo>
                  <a:cubicBezTo>
                    <a:pt x="934" y="12784"/>
                    <a:pt x="1022" y="13017"/>
                    <a:pt x="1080" y="13280"/>
                  </a:cubicBezTo>
                  <a:cubicBezTo>
                    <a:pt x="1810" y="15352"/>
                    <a:pt x="2569" y="17512"/>
                    <a:pt x="4495" y="18737"/>
                  </a:cubicBezTo>
                  <a:lnTo>
                    <a:pt x="4728" y="18883"/>
                  </a:lnTo>
                  <a:cubicBezTo>
                    <a:pt x="6460" y="19980"/>
                    <a:pt x="8448" y="21248"/>
                    <a:pt x="10552" y="21248"/>
                  </a:cubicBezTo>
                  <a:cubicBezTo>
                    <a:pt x="10576" y="21248"/>
                    <a:pt x="10600" y="21248"/>
                    <a:pt x="10624" y="21247"/>
                  </a:cubicBezTo>
                  <a:lnTo>
                    <a:pt x="10624" y="20956"/>
                  </a:lnTo>
                  <a:cubicBezTo>
                    <a:pt x="10600" y="20956"/>
                    <a:pt x="10577" y="20956"/>
                    <a:pt x="10554" y="20956"/>
                  </a:cubicBezTo>
                  <a:cubicBezTo>
                    <a:pt x="8535" y="20956"/>
                    <a:pt x="6577" y="19717"/>
                    <a:pt x="4874" y="18621"/>
                  </a:cubicBezTo>
                  <a:lnTo>
                    <a:pt x="4641" y="18504"/>
                  </a:lnTo>
                  <a:cubicBezTo>
                    <a:pt x="2831" y="17337"/>
                    <a:pt x="2073" y="15235"/>
                    <a:pt x="1372" y="13163"/>
                  </a:cubicBezTo>
                  <a:cubicBezTo>
                    <a:pt x="1285" y="12930"/>
                    <a:pt x="1197" y="12696"/>
                    <a:pt x="1109" y="12463"/>
                  </a:cubicBezTo>
                  <a:cubicBezTo>
                    <a:pt x="321" y="10245"/>
                    <a:pt x="351" y="8114"/>
                    <a:pt x="1226" y="6772"/>
                  </a:cubicBezTo>
                  <a:cubicBezTo>
                    <a:pt x="2539" y="4641"/>
                    <a:pt x="4787" y="3123"/>
                    <a:pt x="6421" y="2219"/>
                  </a:cubicBezTo>
                  <a:cubicBezTo>
                    <a:pt x="6684" y="2073"/>
                    <a:pt x="6976" y="1868"/>
                    <a:pt x="7267" y="1693"/>
                  </a:cubicBezTo>
                  <a:cubicBezTo>
                    <a:pt x="7734" y="1401"/>
                    <a:pt x="8201" y="1139"/>
                    <a:pt x="8698" y="905"/>
                  </a:cubicBezTo>
                  <a:cubicBezTo>
                    <a:pt x="9048" y="759"/>
                    <a:pt x="9427" y="643"/>
                    <a:pt x="9807" y="613"/>
                  </a:cubicBezTo>
                  <a:cubicBezTo>
                    <a:pt x="10186" y="555"/>
                    <a:pt x="10595" y="438"/>
                    <a:pt x="10974" y="263"/>
                  </a:cubicBezTo>
                  <a:lnTo>
                    <a:pt x="10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2"/>
            <p:cNvSpPr/>
            <p:nvPr/>
          </p:nvSpPr>
          <p:spPr>
            <a:xfrm>
              <a:off x="697750" y="2309525"/>
              <a:ext cx="340750" cy="624000"/>
            </a:xfrm>
            <a:custGeom>
              <a:avLst/>
              <a:gdLst/>
              <a:ahLst/>
              <a:cxnLst/>
              <a:rect l="l" t="t" r="r" b="b"/>
              <a:pathLst>
                <a:path w="13630" h="24960" extrusionOk="0">
                  <a:moveTo>
                    <a:pt x="13426" y="1"/>
                  </a:moveTo>
                  <a:cubicBezTo>
                    <a:pt x="13017" y="147"/>
                    <a:pt x="12608" y="234"/>
                    <a:pt x="12200" y="322"/>
                  </a:cubicBezTo>
                  <a:cubicBezTo>
                    <a:pt x="11820" y="409"/>
                    <a:pt x="11470" y="497"/>
                    <a:pt x="11266" y="555"/>
                  </a:cubicBezTo>
                  <a:cubicBezTo>
                    <a:pt x="10799" y="701"/>
                    <a:pt x="10332" y="789"/>
                    <a:pt x="9894" y="906"/>
                  </a:cubicBezTo>
                  <a:cubicBezTo>
                    <a:pt x="8844" y="1081"/>
                    <a:pt x="7851" y="1402"/>
                    <a:pt x="6947" y="1927"/>
                  </a:cubicBezTo>
                  <a:cubicBezTo>
                    <a:pt x="3269" y="4174"/>
                    <a:pt x="1197" y="6247"/>
                    <a:pt x="613" y="8144"/>
                  </a:cubicBezTo>
                  <a:cubicBezTo>
                    <a:pt x="0" y="10011"/>
                    <a:pt x="351" y="13076"/>
                    <a:pt x="1022" y="15090"/>
                  </a:cubicBezTo>
                  <a:cubicBezTo>
                    <a:pt x="1956" y="18008"/>
                    <a:pt x="3094" y="21014"/>
                    <a:pt x="5633" y="22970"/>
                  </a:cubicBezTo>
                  <a:cubicBezTo>
                    <a:pt x="6567" y="23583"/>
                    <a:pt x="7589" y="24020"/>
                    <a:pt x="8668" y="24283"/>
                  </a:cubicBezTo>
                  <a:cubicBezTo>
                    <a:pt x="9576" y="24530"/>
                    <a:pt x="11260" y="24959"/>
                    <a:pt x="12526" y="24959"/>
                  </a:cubicBezTo>
                  <a:cubicBezTo>
                    <a:pt x="12604" y="24959"/>
                    <a:pt x="12680" y="24958"/>
                    <a:pt x="12754" y="24954"/>
                  </a:cubicBezTo>
                  <a:lnTo>
                    <a:pt x="12754" y="24662"/>
                  </a:lnTo>
                  <a:cubicBezTo>
                    <a:pt x="12677" y="24666"/>
                    <a:pt x="12599" y="24668"/>
                    <a:pt x="12518" y="24668"/>
                  </a:cubicBezTo>
                  <a:cubicBezTo>
                    <a:pt x="11284" y="24668"/>
                    <a:pt x="9660" y="24265"/>
                    <a:pt x="8756" y="23991"/>
                  </a:cubicBezTo>
                  <a:cubicBezTo>
                    <a:pt x="7705" y="23758"/>
                    <a:pt x="6713" y="23320"/>
                    <a:pt x="5837" y="22736"/>
                  </a:cubicBezTo>
                  <a:cubicBezTo>
                    <a:pt x="3328" y="20839"/>
                    <a:pt x="2248" y="18008"/>
                    <a:pt x="1285" y="15002"/>
                  </a:cubicBezTo>
                  <a:cubicBezTo>
                    <a:pt x="642" y="13018"/>
                    <a:pt x="292" y="10070"/>
                    <a:pt x="876" y="8231"/>
                  </a:cubicBezTo>
                  <a:cubicBezTo>
                    <a:pt x="1460" y="6363"/>
                    <a:pt x="3503" y="4379"/>
                    <a:pt x="7092" y="2161"/>
                  </a:cubicBezTo>
                  <a:cubicBezTo>
                    <a:pt x="7997" y="1664"/>
                    <a:pt x="8960" y="1343"/>
                    <a:pt x="9953" y="1168"/>
                  </a:cubicBezTo>
                  <a:cubicBezTo>
                    <a:pt x="10390" y="1081"/>
                    <a:pt x="10887" y="964"/>
                    <a:pt x="11353" y="818"/>
                  </a:cubicBezTo>
                  <a:cubicBezTo>
                    <a:pt x="11529" y="760"/>
                    <a:pt x="11879" y="672"/>
                    <a:pt x="12258" y="614"/>
                  </a:cubicBezTo>
                  <a:cubicBezTo>
                    <a:pt x="13338" y="351"/>
                    <a:pt x="13572" y="293"/>
                    <a:pt x="13630" y="205"/>
                  </a:cubicBezTo>
                  <a:lnTo>
                    <a:pt x="134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2"/>
            <p:cNvSpPr/>
            <p:nvPr/>
          </p:nvSpPr>
          <p:spPr>
            <a:xfrm>
              <a:off x="622600" y="2273775"/>
              <a:ext cx="409350" cy="712150"/>
            </a:xfrm>
            <a:custGeom>
              <a:avLst/>
              <a:gdLst/>
              <a:ahLst/>
              <a:cxnLst/>
              <a:rect l="l" t="t" r="r" b="b"/>
              <a:pathLst>
                <a:path w="16374" h="28486" extrusionOk="0">
                  <a:moveTo>
                    <a:pt x="16315" y="1"/>
                  </a:moveTo>
                  <a:cubicBezTo>
                    <a:pt x="15352" y="263"/>
                    <a:pt x="14301" y="497"/>
                    <a:pt x="13192" y="701"/>
                  </a:cubicBezTo>
                  <a:cubicBezTo>
                    <a:pt x="11850" y="964"/>
                    <a:pt x="10565" y="1285"/>
                    <a:pt x="9281" y="1664"/>
                  </a:cubicBezTo>
                  <a:cubicBezTo>
                    <a:pt x="4874" y="3007"/>
                    <a:pt x="2072" y="5400"/>
                    <a:pt x="934" y="8756"/>
                  </a:cubicBezTo>
                  <a:cubicBezTo>
                    <a:pt x="0" y="11500"/>
                    <a:pt x="1576" y="15236"/>
                    <a:pt x="2744" y="17979"/>
                  </a:cubicBezTo>
                  <a:cubicBezTo>
                    <a:pt x="2860" y="18212"/>
                    <a:pt x="2948" y="18446"/>
                    <a:pt x="3036" y="18650"/>
                  </a:cubicBezTo>
                  <a:cubicBezTo>
                    <a:pt x="3123" y="18884"/>
                    <a:pt x="3240" y="19117"/>
                    <a:pt x="3327" y="19351"/>
                  </a:cubicBezTo>
                  <a:cubicBezTo>
                    <a:pt x="4291" y="21685"/>
                    <a:pt x="5604" y="24867"/>
                    <a:pt x="7822" y="25976"/>
                  </a:cubicBezTo>
                  <a:cubicBezTo>
                    <a:pt x="9953" y="27026"/>
                    <a:pt x="13455" y="28252"/>
                    <a:pt x="16111" y="28486"/>
                  </a:cubicBezTo>
                  <a:lnTo>
                    <a:pt x="16140" y="28194"/>
                  </a:lnTo>
                  <a:cubicBezTo>
                    <a:pt x="13513" y="27960"/>
                    <a:pt x="10069" y="26734"/>
                    <a:pt x="7939" y="25713"/>
                  </a:cubicBezTo>
                  <a:cubicBezTo>
                    <a:pt x="5837" y="24662"/>
                    <a:pt x="4553" y="21540"/>
                    <a:pt x="3590" y="19234"/>
                  </a:cubicBezTo>
                  <a:cubicBezTo>
                    <a:pt x="3503" y="19000"/>
                    <a:pt x="3386" y="18767"/>
                    <a:pt x="3298" y="18533"/>
                  </a:cubicBezTo>
                  <a:cubicBezTo>
                    <a:pt x="3211" y="18329"/>
                    <a:pt x="3123" y="18096"/>
                    <a:pt x="3036" y="17862"/>
                  </a:cubicBezTo>
                  <a:cubicBezTo>
                    <a:pt x="1868" y="15177"/>
                    <a:pt x="292" y="11471"/>
                    <a:pt x="1197" y="8844"/>
                  </a:cubicBezTo>
                  <a:cubicBezTo>
                    <a:pt x="2306" y="5546"/>
                    <a:pt x="5049" y="3240"/>
                    <a:pt x="9369" y="1898"/>
                  </a:cubicBezTo>
                  <a:cubicBezTo>
                    <a:pt x="10565" y="1548"/>
                    <a:pt x="11937" y="1256"/>
                    <a:pt x="13221" y="993"/>
                  </a:cubicBezTo>
                  <a:cubicBezTo>
                    <a:pt x="14359" y="789"/>
                    <a:pt x="15410" y="555"/>
                    <a:pt x="16373" y="293"/>
                  </a:cubicBezTo>
                  <a:lnTo>
                    <a:pt x="16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2"/>
            <p:cNvSpPr/>
            <p:nvPr/>
          </p:nvSpPr>
          <p:spPr>
            <a:xfrm>
              <a:off x="598525" y="2241675"/>
              <a:ext cx="450925" cy="804925"/>
            </a:xfrm>
            <a:custGeom>
              <a:avLst/>
              <a:gdLst/>
              <a:ahLst/>
              <a:cxnLst/>
              <a:rect l="l" t="t" r="r" b="b"/>
              <a:pathLst>
                <a:path w="18037" h="32197" extrusionOk="0">
                  <a:moveTo>
                    <a:pt x="17978" y="1"/>
                  </a:moveTo>
                  <a:lnTo>
                    <a:pt x="17716" y="30"/>
                  </a:lnTo>
                  <a:cubicBezTo>
                    <a:pt x="14856" y="438"/>
                    <a:pt x="12141" y="818"/>
                    <a:pt x="9340" y="1810"/>
                  </a:cubicBezTo>
                  <a:lnTo>
                    <a:pt x="8873" y="1985"/>
                  </a:lnTo>
                  <a:cubicBezTo>
                    <a:pt x="7442" y="2481"/>
                    <a:pt x="6100" y="2978"/>
                    <a:pt x="4874" y="3999"/>
                  </a:cubicBezTo>
                  <a:cubicBezTo>
                    <a:pt x="3736" y="4991"/>
                    <a:pt x="2714" y="6100"/>
                    <a:pt x="1810" y="7326"/>
                  </a:cubicBezTo>
                  <a:lnTo>
                    <a:pt x="1781" y="7385"/>
                  </a:lnTo>
                  <a:cubicBezTo>
                    <a:pt x="847" y="8581"/>
                    <a:pt x="175" y="9457"/>
                    <a:pt x="88" y="11033"/>
                  </a:cubicBezTo>
                  <a:cubicBezTo>
                    <a:pt x="0" y="12813"/>
                    <a:pt x="409" y="14564"/>
                    <a:pt x="817" y="16228"/>
                  </a:cubicBezTo>
                  <a:lnTo>
                    <a:pt x="934" y="16782"/>
                  </a:lnTo>
                  <a:cubicBezTo>
                    <a:pt x="1810" y="20372"/>
                    <a:pt x="2977" y="25304"/>
                    <a:pt x="6304" y="28252"/>
                  </a:cubicBezTo>
                  <a:cubicBezTo>
                    <a:pt x="6479" y="28398"/>
                    <a:pt x="6654" y="28573"/>
                    <a:pt x="6830" y="28748"/>
                  </a:cubicBezTo>
                  <a:cubicBezTo>
                    <a:pt x="7384" y="29332"/>
                    <a:pt x="8055" y="29828"/>
                    <a:pt x="8756" y="30237"/>
                  </a:cubicBezTo>
                  <a:cubicBezTo>
                    <a:pt x="9223" y="30441"/>
                    <a:pt x="9748" y="30558"/>
                    <a:pt x="10244" y="30587"/>
                  </a:cubicBezTo>
                  <a:cubicBezTo>
                    <a:pt x="10594" y="30645"/>
                    <a:pt x="10916" y="30704"/>
                    <a:pt x="11266" y="30791"/>
                  </a:cubicBezTo>
                  <a:cubicBezTo>
                    <a:pt x="11674" y="30908"/>
                    <a:pt x="12112" y="31054"/>
                    <a:pt x="12579" y="31200"/>
                  </a:cubicBezTo>
                  <a:cubicBezTo>
                    <a:pt x="13995" y="31672"/>
                    <a:pt x="15621" y="32196"/>
                    <a:pt x="16982" y="32196"/>
                  </a:cubicBezTo>
                  <a:cubicBezTo>
                    <a:pt x="17052" y="32196"/>
                    <a:pt x="17122" y="32195"/>
                    <a:pt x="17190" y="32192"/>
                  </a:cubicBezTo>
                  <a:lnTo>
                    <a:pt x="17190" y="31900"/>
                  </a:lnTo>
                  <a:cubicBezTo>
                    <a:pt x="17123" y="31903"/>
                    <a:pt x="17055" y="31904"/>
                    <a:pt x="16987" y="31904"/>
                  </a:cubicBezTo>
                  <a:cubicBezTo>
                    <a:pt x="15656" y="31904"/>
                    <a:pt x="14082" y="31381"/>
                    <a:pt x="12667" y="30937"/>
                  </a:cubicBezTo>
                  <a:cubicBezTo>
                    <a:pt x="12200" y="30762"/>
                    <a:pt x="11762" y="30616"/>
                    <a:pt x="11353" y="30499"/>
                  </a:cubicBezTo>
                  <a:cubicBezTo>
                    <a:pt x="11003" y="30412"/>
                    <a:pt x="10653" y="30353"/>
                    <a:pt x="10303" y="30324"/>
                  </a:cubicBezTo>
                  <a:cubicBezTo>
                    <a:pt x="9836" y="30266"/>
                    <a:pt x="9340" y="30149"/>
                    <a:pt x="8902" y="29974"/>
                  </a:cubicBezTo>
                  <a:cubicBezTo>
                    <a:pt x="8201" y="29565"/>
                    <a:pt x="7588" y="29098"/>
                    <a:pt x="7034" y="28515"/>
                  </a:cubicBezTo>
                  <a:cubicBezTo>
                    <a:pt x="6859" y="28340"/>
                    <a:pt x="6684" y="28164"/>
                    <a:pt x="6509" y="28018"/>
                  </a:cubicBezTo>
                  <a:cubicBezTo>
                    <a:pt x="3240" y="25129"/>
                    <a:pt x="2072" y="20255"/>
                    <a:pt x="1226" y="16695"/>
                  </a:cubicBezTo>
                  <a:lnTo>
                    <a:pt x="1109" y="16169"/>
                  </a:lnTo>
                  <a:cubicBezTo>
                    <a:pt x="701" y="14506"/>
                    <a:pt x="292" y="12784"/>
                    <a:pt x="380" y="11062"/>
                  </a:cubicBezTo>
                  <a:cubicBezTo>
                    <a:pt x="467" y="9544"/>
                    <a:pt x="1109" y="8727"/>
                    <a:pt x="2014" y="7560"/>
                  </a:cubicBezTo>
                  <a:lnTo>
                    <a:pt x="2043" y="7501"/>
                  </a:lnTo>
                  <a:cubicBezTo>
                    <a:pt x="2919" y="6305"/>
                    <a:pt x="3940" y="5196"/>
                    <a:pt x="5078" y="4233"/>
                  </a:cubicBezTo>
                  <a:cubicBezTo>
                    <a:pt x="6246" y="3240"/>
                    <a:pt x="7588" y="2773"/>
                    <a:pt x="8989" y="2277"/>
                  </a:cubicBezTo>
                  <a:lnTo>
                    <a:pt x="9456" y="2102"/>
                  </a:lnTo>
                  <a:cubicBezTo>
                    <a:pt x="12229" y="1110"/>
                    <a:pt x="14914" y="730"/>
                    <a:pt x="17745" y="322"/>
                  </a:cubicBezTo>
                  <a:lnTo>
                    <a:pt x="18037" y="293"/>
                  </a:lnTo>
                  <a:lnTo>
                    <a:pt x="179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2"/>
            <p:cNvSpPr/>
            <p:nvPr/>
          </p:nvSpPr>
          <p:spPr>
            <a:xfrm>
              <a:off x="540150" y="2180400"/>
              <a:ext cx="515150" cy="928825"/>
            </a:xfrm>
            <a:custGeom>
              <a:avLst/>
              <a:gdLst/>
              <a:ahLst/>
              <a:cxnLst/>
              <a:rect l="l" t="t" r="r" b="b"/>
              <a:pathLst>
                <a:path w="20606" h="37153" extrusionOk="0">
                  <a:moveTo>
                    <a:pt x="20518" y="0"/>
                  </a:moveTo>
                  <a:cubicBezTo>
                    <a:pt x="18883" y="496"/>
                    <a:pt x="17161" y="934"/>
                    <a:pt x="15469" y="1343"/>
                  </a:cubicBezTo>
                  <a:cubicBezTo>
                    <a:pt x="13221" y="1926"/>
                    <a:pt x="10857" y="2510"/>
                    <a:pt x="8668" y="3298"/>
                  </a:cubicBezTo>
                  <a:cubicBezTo>
                    <a:pt x="5516" y="4436"/>
                    <a:pt x="2364" y="7793"/>
                    <a:pt x="1372" y="11120"/>
                  </a:cubicBezTo>
                  <a:cubicBezTo>
                    <a:pt x="0" y="15556"/>
                    <a:pt x="59" y="19146"/>
                    <a:pt x="1518" y="23144"/>
                  </a:cubicBezTo>
                  <a:cubicBezTo>
                    <a:pt x="2773" y="26617"/>
                    <a:pt x="5079" y="30294"/>
                    <a:pt x="7997" y="33505"/>
                  </a:cubicBezTo>
                  <a:cubicBezTo>
                    <a:pt x="10857" y="36657"/>
                    <a:pt x="15031" y="37036"/>
                    <a:pt x="19409" y="37153"/>
                  </a:cubicBezTo>
                  <a:lnTo>
                    <a:pt x="19409" y="36861"/>
                  </a:lnTo>
                  <a:cubicBezTo>
                    <a:pt x="15089" y="36715"/>
                    <a:pt x="11003" y="36365"/>
                    <a:pt x="8231" y="33300"/>
                  </a:cubicBezTo>
                  <a:cubicBezTo>
                    <a:pt x="5312" y="30119"/>
                    <a:pt x="3036" y="26500"/>
                    <a:pt x="1781" y="23056"/>
                  </a:cubicBezTo>
                  <a:cubicBezTo>
                    <a:pt x="351" y="19116"/>
                    <a:pt x="321" y="15585"/>
                    <a:pt x="1635" y="11207"/>
                  </a:cubicBezTo>
                  <a:cubicBezTo>
                    <a:pt x="2627" y="7968"/>
                    <a:pt x="5692" y="4670"/>
                    <a:pt x="8727" y="3590"/>
                  </a:cubicBezTo>
                  <a:cubicBezTo>
                    <a:pt x="10945" y="2802"/>
                    <a:pt x="13280" y="2218"/>
                    <a:pt x="15527" y="1634"/>
                  </a:cubicBezTo>
                  <a:cubicBezTo>
                    <a:pt x="17220" y="1226"/>
                    <a:pt x="18971" y="788"/>
                    <a:pt x="20605" y="263"/>
                  </a:cubicBezTo>
                  <a:lnTo>
                    <a:pt x="205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2"/>
            <p:cNvSpPr/>
            <p:nvPr/>
          </p:nvSpPr>
          <p:spPr>
            <a:xfrm>
              <a:off x="483225" y="2138800"/>
              <a:ext cx="585200" cy="1011300"/>
            </a:xfrm>
            <a:custGeom>
              <a:avLst/>
              <a:gdLst/>
              <a:ahLst/>
              <a:cxnLst/>
              <a:rect l="l" t="t" r="r" b="b"/>
              <a:pathLst>
                <a:path w="23408" h="40452" extrusionOk="0">
                  <a:moveTo>
                    <a:pt x="23291" y="1"/>
                  </a:moveTo>
                  <a:cubicBezTo>
                    <a:pt x="22795" y="263"/>
                    <a:pt x="22065" y="292"/>
                    <a:pt x="21394" y="292"/>
                  </a:cubicBezTo>
                  <a:cubicBezTo>
                    <a:pt x="21073" y="292"/>
                    <a:pt x="20781" y="292"/>
                    <a:pt x="20489" y="322"/>
                  </a:cubicBezTo>
                  <a:cubicBezTo>
                    <a:pt x="19292" y="468"/>
                    <a:pt x="18125" y="701"/>
                    <a:pt x="16987" y="1051"/>
                  </a:cubicBezTo>
                  <a:lnTo>
                    <a:pt x="16257" y="1226"/>
                  </a:lnTo>
                  <a:lnTo>
                    <a:pt x="15294" y="1460"/>
                  </a:lnTo>
                  <a:cubicBezTo>
                    <a:pt x="13193" y="1956"/>
                    <a:pt x="11004" y="2481"/>
                    <a:pt x="9165" y="3707"/>
                  </a:cubicBezTo>
                  <a:cubicBezTo>
                    <a:pt x="8611" y="4057"/>
                    <a:pt x="7998" y="4320"/>
                    <a:pt x="7356" y="4553"/>
                  </a:cubicBezTo>
                  <a:cubicBezTo>
                    <a:pt x="7035" y="4670"/>
                    <a:pt x="6684" y="4816"/>
                    <a:pt x="6363" y="4962"/>
                  </a:cubicBezTo>
                  <a:cubicBezTo>
                    <a:pt x="5313" y="5517"/>
                    <a:pt x="4350" y="6217"/>
                    <a:pt x="3503" y="7063"/>
                  </a:cubicBezTo>
                  <a:cubicBezTo>
                    <a:pt x="964" y="9486"/>
                    <a:pt x="264" y="13513"/>
                    <a:pt x="89" y="15118"/>
                  </a:cubicBezTo>
                  <a:cubicBezTo>
                    <a:pt x="1" y="16315"/>
                    <a:pt x="30" y="17483"/>
                    <a:pt x="234" y="18650"/>
                  </a:cubicBezTo>
                  <a:cubicBezTo>
                    <a:pt x="264" y="18913"/>
                    <a:pt x="293" y="19175"/>
                    <a:pt x="322" y="19438"/>
                  </a:cubicBezTo>
                  <a:cubicBezTo>
                    <a:pt x="380" y="19992"/>
                    <a:pt x="410" y="20547"/>
                    <a:pt x="439" y="21101"/>
                  </a:cubicBezTo>
                  <a:cubicBezTo>
                    <a:pt x="439" y="22006"/>
                    <a:pt x="526" y="22911"/>
                    <a:pt x="701" y="23787"/>
                  </a:cubicBezTo>
                  <a:cubicBezTo>
                    <a:pt x="1314" y="26384"/>
                    <a:pt x="2803" y="28398"/>
                    <a:pt x="4029" y="29886"/>
                  </a:cubicBezTo>
                  <a:cubicBezTo>
                    <a:pt x="4700" y="30674"/>
                    <a:pt x="5429" y="31433"/>
                    <a:pt x="6188" y="32133"/>
                  </a:cubicBezTo>
                  <a:cubicBezTo>
                    <a:pt x="7210" y="33009"/>
                    <a:pt x="8114" y="34031"/>
                    <a:pt x="8932" y="35140"/>
                  </a:cubicBezTo>
                  <a:cubicBezTo>
                    <a:pt x="9661" y="36307"/>
                    <a:pt x="10595" y="37328"/>
                    <a:pt x="11675" y="38146"/>
                  </a:cubicBezTo>
                  <a:cubicBezTo>
                    <a:pt x="12667" y="38875"/>
                    <a:pt x="13747" y="39050"/>
                    <a:pt x="14856" y="39255"/>
                  </a:cubicBezTo>
                  <a:cubicBezTo>
                    <a:pt x="15294" y="39313"/>
                    <a:pt x="15732" y="39401"/>
                    <a:pt x="16170" y="39517"/>
                  </a:cubicBezTo>
                  <a:cubicBezTo>
                    <a:pt x="16928" y="39663"/>
                    <a:pt x="17687" y="39780"/>
                    <a:pt x="18475" y="39838"/>
                  </a:cubicBezTo>
                  <a:cubicBezTo>
                    <a:pt x="19613" y="39926"/>
                    <a:pt x="20781" y="40014"/>
                    <a:pt x="21627" y="40451"/>
                  </a:cubicBezTo>
                  <a:lnTo>
                    <a:pt x="21744" y="40189"/>
                  </a:lnTo>
                  <a:cubicBezTo>
                    <a:pt x="20839" y="39751"/>
                    <a:pt x="19643" y="39634"/>
                    <a:pt x="18475" y="39547"/>
                  </a:cubicBezTo>
                  <a:cubicBezTo>
                    <a:pt x="17716" y="39488"/>
                    <a:pt x="16958" y="39401"/>
                    <a:pt x="16228" y="39226"/>
                  </a:cubicBezTo>
                  <a:cubicBezTo>
                    <a:pt x="15790" y="39109"/>
                    <a:pt x="15323" y="39050"/>
                    <a:pt x="14885" y="38963"/>
                  </a:cubicBezTo>
                  <a:cubicBezTo>
                    <a:pt x="13776" y="38759"/>
                    <a:pt x="12755" y="38583"/>
                    <a:pt x="11850" y="37912"/>
                  </a:cubicBezTo>
                  <a:cubicBezTo>
                    <a:pt x="10770" y="37095"/>
                    <a:pt x="9866" y="36103"/>
                    <a:pt x="9165" y="34964"/>
                  </a:cubicBezTo>
                  <a:cubicBezTo>
                    <a:pt x="8348" y="33855"/>
                    <a:pt x="7414" y="32805"/>
                    <a:pt x="6363" y="31900"/>
                  </a:cubicBezTo>
                  <a:cubicBezTo>
                    <a:pt x="5605" y="31229"/>
                    <a:pt x="4904" y="30499"/>
                    <a:pt x="4233" y="29711"/>
                  </a:cubicBezTo>
                  <a:cubicBezTo>
                    <a:pt x="3036" y="28252"/>
                    <a:pt x="1577" y="26267"/>
                    <a:pt x="964" y="23728"/>
                  </a:cubicBezTo>
                  <a:cubicBezTo>
                    <a:pt x="789" y="22882"/>
                    <a:pt x="701" y="21977"/>
                    <a:pt x="701" y="21101"/>
                  </a:cubicBezTo>
                  <a:cubicBezTo>
                    <a:pt x="701" y="20547"/>
                    <a:pt x="672" y="19963"/>
                    <a:pt x="614" y="19409"/>
                  </a:cubicBezTo>
                  <a:cubicBezTo>
                    <a:pt x="585" y="19146"/>
                    <a:pt x="555" y="18883"/>
                    <a:pt x="526" y="18621"/>
                  </a:cubicBezTo>
                  <a:cubicBezTo>
                    <a:pt x="322" y="17483"/>
                    <a:pt x="264" y="16315"/>
                    <a:pt x="351" y="15177"/>
                  </a:cubicBezTo>
                  <a:cubicBezTo>
                    <a:pt x="526" y="13601"/>
                    <a:pt x="1198" y="9661"/>
                    <a:pt x="3678" y="7297"/>
                  </a:cubicBezTo>
                  <a:cubicBezTo>
                    <a:pt x="4495" y="6480"/>
                    <a:pt x="5429" y="5779"/>
                    <a:pt x="6451" y="5225"/>
                  </a:cubicBezTo>
                  <a:cubicBezTo>
                    <a:pt x="6772" y="5079"/>
                    <a:pt x="7122" y="4933"/>
                    <a:pt x="7443" y="4816"/>
                  </a:cubicBezTo>
                  <a:cubicBezTo>
                    <a:pt x="8085" y="4583"/>
                    <a:pt x="8727" y="4291"/>
                    <a:pt x="9311" y="3911"/>
                  </a:cubicBezTo>
                  <a:cubicBezTo>
                    <a:pt x="11062" y="2744"/>
                    <a:pt x="13222" y="2219"/>
                    <a:pt x="15323" y="1722"/>
                  </a:cubicBezTo>
                  <a:lnTo>
                    <a:pt x="16286" y="1489"/>
                  </a:lnTo>
                  <a:lnTo>
                    <a:pt x="17016" y="1314"/>
                  </a:lnTo>
                  <a:cubicBezTo>
                    <a:pt x="18154" y="993"/>
                    <a:pt x="19322" y="759"/>
                    <a:pt x="20489" y="613"/>
                  </a:cubicBezTo>
                  <a:cubicBezTo>
                    <a:pt x="20752" y="584"/>
                    <a:pt x="21044" y="584"/>
                    <a:pt x="21365" y="584"/>
                  </a:cubicBezTo>
                  <a:cubicBezTo>
                    <a:pt x="22094" y="555"/>
                    <a:pt x="22824" y="555"/>
                    <a:pt x="23408" y="263"/>
                  </a:cubicBezTo>
                  <a:lnTo>
                    <a:pt x="232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22"/>
          <p:cNvGrpSpPr/>
          <p:nvPr/>
        </p:nvGrpSpPr>
        <p:grpSpPr>
          <a:xfrm rot="8707354" flipH="1">
            <a:off x="3324195" y="201003"/>
            <a:ext cx="1732547" cy="946452"/>
            <a:chOff x="6928067" y="2555588"/>
            <a:chExt cx="1830919" cy="1000190"/>
          </a:xfrm>
        </p:grpSpPr>
        <p:sp>
          <p:nvSpPr>
            <p:cNvPr id="568" name="Google Shape;568;p22"/>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9" name="Google Shape;569;p22"/>
            <p:cNvGrpSpPr/>
            <p:nvPr/>
          </p:nvGrpSpPr>
          <p:grpSpPr>
            <a:xfrm>
              <a:off x="7124316" y="2726160"/>
              <a:ext cx="1447758" cy="751473"/>
              <a:chOff x="7124316" y="2726160"/>
              <a:chExt cx="1447758" cy="751473"/>
            </a:xfrm>
          </p:grpSpPr>
          <p:sp>
            <p:nvSpPr>
              <p:cNvPr id="570" name="Google Shape;570;p22"/>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2"/>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2"/>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2"/>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2"/>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2"/>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2"/>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2"/>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2"/>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9" name="Google Shape;579;p22"/>
          <p:cNvSpPr/>
          <p:nvPr/>
        </p:nvSpPr>
        <p:spPr>
          <a:xfrm>
            <a:off x="3179" y="4393688"/>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2"/>
          <p:cNvSpPr/>
          <p:nvPr/>
        </p:nvSpPr>
        <p:spPr>
          <a:xfrm rot="6641666">
            <a:off x="-160064" y="4280175"/>
            <a:ext cx="1201163" cy="895955"/>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2"/>
          <p:cNvSpPr/>
          <p:nvPr/>
        </p:nvSpPr>
        <p:spPr>
          <a:xfrm rot="5400000" flipH="1">
            <a:off x="7825645" y="3391586"/>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2"/>
          <p:cNvSpPr/>
          <p:nvPr/>
        </p:nvSpPr>
        <p:spPr>
          <a:xfrm rot="-9000008" flipH="1">
            <a:off x="7822248" y="3263593"/>
            <a:ext cx="1528607" cy="1384058"/>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22"/>
          <p:cNvGrpSpPr/>
          <p:nvPr/>
        </p:nvGrpSpPr>
        <p:grpSpPr>
          <a:xfrm>
            <a:off x="1331839" y="4281987"/>
            <a:ext cx="1161195" cy="734388"/>
            <a:chOff x="5161625" y="732525"/>
            <a:chExt cx="456050" cy="288425"/>
          </a:xfrm>
        </p:grpSpPr>
        <p:sp>
          <p:nvSpPr>
            <p:cNvPr id="584" name="Google Shape;584;p22"/>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2"/>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2"/>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2"/>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2"/>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2"/>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2"/>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22"/>
          <p:cNvGrpSpPr/>
          <p:nvPr/>
        </p:nvGrpSpPr>
        <p:grpSpPr>
          <a:xfrm rot="5400000">
            <a:off x="7850126" y="2679112"/>
            <a:ext cx="1161195" cy="734388"/>
            <a:chOff x="5161625" y="732525"/>
            <a:chExt cx="456050" cy="288425"/>
          </a:xfrm>
        </p:grpSpPr>
        <p:sp>
          <p:nvSpPr>
            <p:cNvPr id="594" name="Google Shape;594;p22"/>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2"/>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2"/>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2"/>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2"/>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2"/>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2"/>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2"/>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2"/>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38952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603"/>
        <p:cNvGrpSpPr/>
        <p:nvPr/>
      </p:nvGrpSpPr>
      <p:grpSpPr>
        <a:xfrm>
          <a:off x="0" y="0"/>
          <a:ext cx="0" cy="0"/>
          <a:chOff x="0" y="0"/>
          <a:chExt cx="0" cy="0"/>
        </a:xfrm>
      </p:grpSpPr>
      <p:grpSp>
        <p:nvGrpSpPr>
          <p:cNvPr id="604" name="Google Shape;604;p23"/>
          <p:cNvGrpSpPr/>
          <p:nvPr/>
        </p:nvGrpSpPr>
        <p:grpSpPr>
          <a:xfrm>
            <a:off x="7583829" y="2419228"/>
            <a:ext cx="1842313" cy="860893"/>
            <a:chOff x="2431350" y="1519275"/>
            <a:chExt cx="925925" cy="432675"/>
          </a:xfrm>
        </p:grpSpPr>
        <p:sp>
          <p:nvSpPr>
            <p:cNvPr id="605" name="Google Shape;605;p23"/>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3"/>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3"/>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3"/>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3"/>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3"/>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23"/>
          <p:cNvGrpSpPr/>
          <p:nvPr/>
        </p:nvGrpSpPr>
        <p:grpSpPr>
          <a:xfrm>
            <a:off x="8393397" y="2311894"/>
            <a:ext cx="519497" cy="2872970"/>
            <a:chOff x="5379800" y="2555600"/>
            <a:chExt cx="236425" cy="1307500"/>
          </a:xfrm>
        </p:grpSpPr>
        <p:sp>
          <p:nvSpPr>
            <p:cNvPr id="612" name="Google Shape;612;p23"/>
            <p:cNvSpPr/>
            <p:nvPr/>
          </p:nvSpPr>
          <p:spPr>
            <a:xfrm>
              <a:off x="5379800" y="2555600"/>
              <a:ext cx="106550" cy="325250"/>
            </a:xfrm>
            <a:custGeom>
              <a:avLst/>
              <a:gdLst/>
              <a:ahLst/>
              <a:cxnLst/>
              <a:rect l="l" t="t" r="r" b="b"/>
              <a:pathLst>
                <a:path w="4262" h="13010" extrusionOk="0">
                  <a:moveTo>
                    <a:pt x="1646" y="0"/>
                  </a:moveTo>
                  <a:cubicBezTo>
                    <a:pt x="1085" y="0"/>
                    <a:pt x="528" y="322"/>
                    <a:pt x="321" y="956"/>
                  </a:cubicBezTo>
                  <a:cubicBezTo>
                    <a:pt x="88" y="1540"/>
                    <a:pt x="0" y="2182"/>
                    <a:pt x="58" y="2824"/>
                  </a:cubicBezTo>
                  <a:cubicBezTo>
                    <a:pt x="58" y="3554"/>
                    <a:pt x="175" y="4313"/>
                    <a:pt x="350" y="5013"/>
                  </a:cubicBezTo>
                  <a:cubicBezTo>
                    <a:pt x="759" y="6472"/>
                    <a:pt x="1693" y="7727"/>
                    <a:pt x="2452" y="9041"/>
                  </a:cubicBezTo>
                  <a:cubicBezTo>
                    <a:pt x="3152" y="10237"/>
                    <a:pt x="3765" y="11609"/>
                    <a:pt x="3619" y="13010"/>
                  </a:cubicBezTo>
                  <a:cubicBezTo>
                    <a:pt x="4261" y="9479"/>
                    <a:pt x="3823" y="5918"/>
                    <a:pt x="3327" y="2387"/>
                  </a:cubicBezTo>
                  <a:cubicBezTo>
                    <a:pt x="3298" y="1861"/>
                    <a:pt x="3152" y="1365"/>
                    <a:pt x="2977" y="927"/>
                  </a:cubicBezTo>
                  <a:cubicBezTo>
                    <a:pt x="2746" y="307"/>
                    <a:pt x="2195" y="0"/>
                    <a:pt x="1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3"/>
            <p:cNvSpPr/>
            <p:nvPr/>
          </p:nvSpPr>
          <p:spPr>
            <a:xfrm>
              <a:off x="5484850" y="2738550"/>
              <a:ext cx="120425" cy="245925"/>
            </a:xfrm>
            <a:custGeom>
              <a:avLst/>
              <a:gdLst/>
              <a:ahLst/>
              <a:cxnLst/>
              <a:rect l="l" t="t" r="r" b="b"/>
              <a:pathLst>
                <a:path w="4817" h="9837" extrusionOk="0">
                  <a:moveTo>
                    <a:pt x="4087" y="1"/>
                  </a:moveTo>
                  <a:cubicBezTo>
                    <a:pt x="3766" y="1"/>
                    <a:pt x="3474" y="176"/>
                    <a:pt x="3299" y="439"/>
                  </a:cubicBezTo>
                  <a:cubicBezTo>
                    <a:pt x="2044" y="1956"/>
                    <a:pt x="1489" y="3941"/>
                    <a:pt x="993" y="5867"/>
                  </a:cubicBezTo>
                  <a:cubicBezTo>
                    <a:pt x="672" y="7151"/>
                    <a:pt x="176" y="8494"/>
                    <a:pt x="1" y="9836"/>
                  </a:cubicBezTo>
                  <a:cubicBezTo>
                    <a:pt x="1869" y="8260"/>
                    <a:pt x="2978" y="5458"/>
                    <a:pt x="4028" y="3328"/>
                  </a:cubicBezTo>
                  <a:cubicBezTo>
                    <a:pt x="4408" y="2540"/>
                    <a:pt x="4816" y="1694"/>
                    <a:pt x="4700" y="818"/>
                  </a:cubicBezTo>
                  <a:cubicBezTo>
                    <a:pt x="4641" y="439"/>
                    <a:pt x="4437" y="30"/>
                    <a:pt x="4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3"/>
            <p:cNvSpPr/>
            <p:nvPr/>
          </p:nvSpPr>
          <p:spPr>
            <a:xfrm>
              <a:off x="5379800" y="2998700"/>
              <a:ext cx="85375" cy="238225"/>
            </a:xfrm>
            <a:custGeom>
              <a:avLst/>
              <a:gdLst/>
              <a:ahLst/>
              <a:cxnLst/>
              <a:rect l="l" t="t" r="r" b="b"/>
              <a:pathLst>
                <a:path w="3415" h="9529" extrusionOk="0">
                  <a:moveTo>
                    <a:pt x="435" y="0"/>
                  </a:moveTo>
                  <a:cubicBezTo>
                    <a:pt x="365" y="0"/>
                    <a:pt x="297" y="22"/>
                    <a:pt x="234" y="72"/>
                  </a:cubicBezTo>
                  <a:cubicBezTo>
                    <a:pt x="58" y="247"/>
                    <a:pt x="0" y="481"/>
                    <a:pt x="29" y="744"/>
                  </a:cubicBezTo>
                  <a:cubicBezTo>
                    <a:pt x="146" y="2320"/>
                    <a:pt x="584" y="3896"/>
                    <a:pt x="1255" y="5326"/>
                  </a:cubicBezTo>
                  <a:cubicBezTo>
                    <a:pt x="1926" y="6727"/>
                    <a:pt x="2831" y="8011"/>
                    <a:pt x="3269" y="9528"/>
                  </a:cubicBezTo>
                  <a:cubicBezTo>
                    <a:pt x="3415" y="6668"/>
                    <a:pt x="2627" y="3049"/>
                    <a:pt x="1109" y="539"/>
                  </a:cubicBezTo>
                  <a:cubicBezTo>
                    <a:pt x="972" y="288"/>
                    <a:pt x="691" y="0"/>
                    <a:pt x="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3"/>
            <p:cNvSpPr/>
            <p:nvPr/>
          </p:nvSpPr>
          <p:spPr>
            <a:xfrm>
              <a:off x="5482675" y="3168100"/>
              <a:ext cx="133550" cy="266550"/>
            </a:xfrm>
            <a:custGeom>
              <a:avLst/>
              <a:gdLst/>
              <a:ahLst/>
              <a:cxnLst/>
              <a:rect l="l" t="t" r="r" b="b"/>
              <a:pathLst>
                <a:path w="5342" h="10662" extrusionOk="0">
                  <a:moveTo>
                    <a:pt x="4710" y="0"/>
                  </a:moveTo>
                  <a:cubicBezTo>
                    <a:pt x="4489" y="0"/>
                    <a:pt x="4244" y="172"/>
                    <a:pt x="4057" y="359"/>
                  </a:cubicBezTo>
                  <a:cubicBezTo>
                    <a:pt x="2247" y="2198"/>
                    <a:pt x="1547" y="4854"/>
                    <a:pt x="905" y="7364"/>
                  </a:cubicBezTo>
                  <a:cubicBezTo>
                    <a:pt x="671" y="8298"/>
                    <a:pt x="0" y="9728"/>
                    <a:pt x="263" y="10662"/>
                  </a:cubicBezTo>
                  <a:cubicBezTo>
                    <a:pt x="1255" y="8940"/>
                    <a:pt x="2101" y="7159"/>
                    <a:pt x="3269" y="5496"/>
                  </a:cubicBezTo>
                  <a:cubicBezTo>
                    <a:pt x="3823" y="4766"/>
                    <a:pt x="4349" y="3978"/>
                    <a:pt x="4757" y="3132"/>
                  </a:cubicBezTo>
                  <a:cubicBezTo>
                    <a:pt x="5195" y="2315"/>
                    <a:pt x="5341" y="1351"/>
                    <a:pt x="5137" y="418"/>
                  </a:cubicBezTo>
                  <a:cubicBezTo>
                    <a:pt x="5108" y="301"/>
                    <a:pt x="5049" y="184"/>
                    <a:pt x="4962" y="96"/>
                  </a:cubicBezTo>
                  <a:cubicBezTo>
                    <a:pt x="4886" y="29"/>
                    <a:pt x="4800" y="0"/>
                    <a:pt x="47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3"/>
            <p:cNvSpPr/>
            <p:nvPr/>
          </p:nvSpPr>
          <p:spPr>
            <a:xfrm>
              <a:off x="5386350" y="3444050"/>
              <a:ext cx="75175" cy="237950"/>
            </a:xfrm>
            <a:custGeom>
              <a:avLst/>
              <a:gdLst/>
              <a:ahLst/>
              <a:cxnLst/>
              <a:rect l="l" t="t" r="r" b="b"/>
              <a:pathLst>
                <a:path w="3007" h="9518" extrusionOk="0">
                  <a:moveTo>
                    <a:pt x="875" y="1"/>
                  </a:moveTo>
                  <a:cubicBezTo>
                    <a:pt x="738" y="1"/>
                    <a:pt x="599" y="30"/>
                    <a:pt x="468" y="90"/>
                  </a:cubicBezTo>
                  <a:cubicBezTo>
                    <a:pt x="59" y="324"/>
                    <a:pt x="1" y="908"/>
                    <a:pt x="1" y="1404"/>
                  </a:cubicBezTo>
                  <a:cubicBezTo>
                    <a:pt x="59" y="3418"/>
                    <a:pt x="643" y="5402"/>
                    <a:pt x="1693" y="7124"/>
                  </a:cubicBezTo>
                  <a:cubicBezTo>
                    <a:pt x="2075" y="7743"/>
                    <a:pt x="2514" y="8343"/>
                    <a:pt x="2821" y="9035"/>
                  </a:cubicBezTo>
                  <a:lnTo>
                    <a:pt x="2821" y="9035"/>
                  </a:lnTo>
                  <a:cubicBezTo>
                    <a:pt x="2008" y="6606"/>
                    <a:pt x="2786" y="3837"/>
                    <a:pt x="2102" y="1375"/>
                  </a:cubicBezTo>
                  <a:cubicBezTo>
                    <a:pt x="2044" y="966"/>
                    <a:pt x="1839" y="587"/>
                    <a:pt x="1577" y="295"/>
                  </a:cubicBezTo>
                  <a:cubicBezTo>
                    <a:pt x="1386" y="104"/>
                    <a:pt x="1133" y="1"/>
                    <a:pt x="875" y="1"/>
                  </a:cubicBezTo>
                  <a:close/>
                  <a:moveTo>
                    <a:pt x="2821" y="9035"/>
                  </a:moveTo>
                  <a:lnTo>
                    <a:pt x="2821" y="9035"/>
                  </a:lnTo>
                  <a:cubicBezTo>
                    <a:pt x="2876" y="9197"/>
                    <a:pt x="2937" y="9358"/>
                    <a:pt x="3007" y="9517"/>
                  </a:cubicBezTo>
                  <a:cubicBezTo>
                    <a:pt x="2953" y="9351"/>
                    <a:pt x="2891" y="9191"/>
                    <a:pt x="2821" y="9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3"/>
            <p:cNvSpPr/>
            <p:nvPr/>
          </p:nvSpPr>
          <p:spPr>
            <a:xfrm>
              <a:off x="5458600" y="2859200"/>
              <a:ext cx="26275" cy="1003900"/>
            </a:xfrm>
            <a:custGeom>
              <a:avLst/>
              <a:gdLst/>
              <a:ahLst/>
              <a:cxnLst/>
              <a:rect l="l" t="t" r="r" b="b"/>
              <a:pathLst>
                <a:path w="1051" h="40156" extrusionOk="0">
                  <a:moveTo>
                    <a:pt x="628" y="1"/>
                  </a:moveTo>
                  <a:cubicBezTo>
                    <a:pt x="584" y="1"/>
                    <a:pt x="539" y="24"/>
                    <a:pt x="525" y="78"/>
                  </a:cubicBezTo>
                  <a:lnTo>
                    <a:pt x="555" y="78"/>
                  </a:lnTo>
                  <a:cubicBezTo>
                    <a:pt x="175" y="1596"/>
                    <a:pt x="263" y="3288"/>
                    <a:pt x="175" y="4835"/>
                  </a:cubicBezTo>
                  <a:cubicBezTo>
                    <a:pt x="117" y="6557"/>
                    <a:pt x="58" y="8250"/>
                    <a:pt x="58" y="9943"/>
                  </a:cubicBezTo>
                  <a:cubicBezTo>
                    <a:pt x="0" y="13357"/>
                    <a:pt x="58" y="16743"/>
                    <a:pt x="58" y="20128"/>
                  </a:cubicBezTo>
                  <a:cubicBezTo>
                    <a:pt x="58" y="23543"/>
                    <a:pt x="88" y="26841"/>
                    <a:pt x="117" y="30226"/>
                  </a:cubicBezTo>
                  <a:cubicBezTo>
                    <a:pt x="117" y="31890"/>
                    <a:pt x="204" y="33583"/>
                    <a:pt x="234" y="35246"/>
                  </a:cubicBezTo>
                  <a:cubicBezTo>
                    <a:pt x="263" y="36822"/>
                    <a:pt x="175" y="38457"/>
                    <a:pt x="409" y="40003"/>
                  </a:cubicBezTo>
                  <a:cubicBezTo>
                    <a:pt x="433" y="40111"/>
                    <a:pt x="506" y="40155"/>
                    <a:pt x="586" y="40155"/>
                  </a:cubicBezTo>
                  <a:cubicBezTo>
                    <a:pt x="701" y="40155"/>
                    <a:pt x="829" y="40065"/>
                    <a:pt x="846" y="39945"/>
                  </a:cubicBezTo>
                  <a:cubicBezTo>
                    <a:pt x="1051" y="38281"/>
                    <a:pt x="934" y="36559"/>
                    <a:pt x="934" y="34896"/>
                  </a:cubicBezTo>
                  <a:cubicBezTo>
                    <a:pt x="934" y="33232"/>
                    <a:pt x="963" y="31540"/>
                    <a:pt x="934" y="29847"/>
                  </a:cubicBezTo>
                  <a:cubicBezTo>
                    <a:pt x="876" y="26607"/>
                    <a:pt x="846" y="23368"/>
                    <a:pt x="817" y="20128"/>
                  </a:cubicBezTo>
                  <a:cubicBezTo>
                    <a:pt x="759" y="16918"/>
                    <a:pt x="700" y="13591"/>
                    <a:pt x="671" y="10322"/>
                  </a:cubicBezTo>
                  <a:cubicBezTo>
                    <a:pt x="671" y="8629"/>
                    <a:pt x="642" y="6907"/>
                    <a:pt x="671" y="5185"/>
                  </a:cubicBezTo>
                  <a:cubicBezTo>
                    <a:pt x="700" y="3493"/>
                    <a:pt x="905" y="1741"/>
                    <a:pt x="730" y="78"/>
                  </a:cubicBezTo>
                  <a:cubicBezTo>
                    <a:pt x="730" y="31"/>
                    <a:pt x="679"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3"/>
            <p:cNvSpPr/>
            <p:nvPr/>
          </p:nvSpPr>
          <p:spPr>
            <a:xfrm>
              <a:off x="5468800" y="2962325"/>
              <a:ext cx="32525" cy="84825"/>
            </a:xfrm>
            <a:custGeom>
              <a:avLst/>
              <a:gdLst/>
              <a:ahLst/>
              <a:cxnLst/>
              <a:rect l="l" t="t" r="r" b="b"/>
              <a:pathLst>
                <a:path w="1301" h="3393" extrusionOk="0">
                  <a:moveTo>
                    <a:pt x="1134" y="0"/>
                  </a:moveTo>
                  <a:cubicBezTo>
                    <a:pt x="1107" y="0"/>
                    <a:pt x="1078" y="12"/>
                    <a:pt x="1051" y="39"/>
                  </a:cubicBezTo>
                  <a:cubicBezTo>
                    <a:pt x="351" y="1002"/>
                    <a:pt x="1" y="2140"/>
                    <a:pt x="88" y="3337"/>
                  </a:cubicBezTo>
                  <a:cubicBezTo>
                    <a:pt x="88" y="3369"/>
                    <a:pt x="123" y="3392"/>
                    <a:pt x="155" y="3392"/>
                  </a:cubicBezTo>
                  <a:cubicBezTo>
                    <a:pt x="181" y="3392"/>
                    <a:pt x="205" y="3376"/>
                    <a:pt x="205" y="3337"/>
                  </a:cubicBezTo>
                  <a:cubicBezTo>
                    <a:pt x="292" y="2811"/>
                    <a:pt x="409" y="2315"/>
                    <a:pt x="555" y="1819"/>
                  </a:cubicBezTo>
                  <a:cubicBezTo>
                    <a:pt x="759" y="1265"/>
                    <a:pt x="1022" y="739"/>
                    <a:pt x="1256" y="214"/>
                  </a:cubicBezTo>
                  <a:cubicBezTo>
                    <a:pt x="1300" y="124"/>
                    <a:pt x="1225" y="0"/>
                    <a:pt x="1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3"/>
            <p:cNvSpPr/>
            <p:nvPr/>
          </p:nvSpPr>
          <p:spPr>
            <a:xfrm>
              <a:off x="5463700" y="3405650"/>
              <a:ext cx="39050" cy="79600"/>
            </a:xfrm>
            <a:custGeom>
              <a:avLst/>
              <a:gdLst/>
              <a:ahLst/>
              <a:cxnLst/>
              <a:rect l="l" t="t" r="r" b="b"/>
              <a:pathLst>
                <a:path w="1562" h="3184" extrusionOk="0">
                  <a:moveTo>
                    <a:pt x="1329" y="0"/>
                  </a:moveTo>
                  <a:cubicBezTo>
                    <a:pt x="1305" y="0"/>
                    <a:pt x="1280" y="7"/>
                    <a:pt x="1255" y="21"/>
                  </a:cubicBezTo>
                  <a:cubicBezTo>
                    <a:pt x="380" y="605"/>
                    <a:pt x="0" y="2064"/>
                    <a:pt x="205" y="3057"/>
                  </a:cubicBezTo>
                  <a:cubicBezTo>
                    <a:pt x="217" y="3144"/>
                    <a:pt x="284" y="3184"/>
                    <a:pt x="355" y="3184"/>
                  </a:cubicBezTo>
                  <a:cubicBezTo>
                    <a:pt x="451" y="3184"/>
                    <a:pt x="555" y="3115"/>
                    <a:pt x="555" y="2998"/>
                  </a:cubicBezTo>
                  <a:cubicBezTo>
                    <a:pt x="555" y="2502"/>
                    <a:pt x="613" y="2006"/>
                    <a:pt x="759" y="1539"/>
                  </a:cubicBezTo>
                  <a:cubicBezTo>
                    <a:pt x="963" y="1101"/>
                    <a:pt x="1226" y="663"/>
                    <a:pt x="1489" y="284"/>
                  </a:cubicBezTo>
                  <a:cubicBezTo>
                    <a:pt x="1562" y="162"/>
                    <a:pt x="1452"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23"/>
          <p:cNvGrpSpPr/>
          <p:nvPr/>
        </p:nvGrpSpPr>
        <p:grpSpPr>
          <a:xfrm>
            <a:off x="7853081" y="2141548"/>
            <a:ext cx="570804" cy="3078143"/>
            <a:chOff x="5133900" y="2478075"/>
            <a:chExt cx="259775" cy="1400875"/>
          </a:xfrm>
        </p:grpSpPr>
        <p:sp>
          <p:nvSpPr>
            <p:cNvPr id="621" name="Google Shape;621;p23"/>
            <p:cNvSpPr/>
            <p:nvPr/>
          </p:nvSpPr>
          <p:spPr>
            <a:xfrm>
              <a:off x="5133900" y="2647800"/>
              <a:ext cx="102600" cy="175450"/>
            </a:xfrm>
            <a:custGeom>
              <a:avLst/>
              <a:gdLst/>
              <a:ahLst/>
              <a:cxnLst/>
              <a:rect l="l" t="t" r="r" b="b"/>
              <a:pathLst>
                <a:path w="4104" h="7018" extrusionOk="0">
                  <a:moveTo>
                    <a:pt x="828" y="1"/>
                  </a:moveTo>
                  <a:cubicBezTo>
                    <a:pt x="787" y="1"/>
                    <a:pt x="744" y="4"/>
                    <a:pt x="701" y="12"/>
                  </a:cubicBezTo>
                  <a:cubicBezTo>
                    <a:pt x="351" y="99"/>
                    <a:pt x="88" y="391"/>
                    <a:pt x="59" y="771"/>
                  </a:cubicBezTo>
                  <a:cubicBezTo>
                    <a:pt x="1" y="1121"/>
                    <a:pt x="59" y="1471"/>
                    <a:pt x="176" y="1821"/>
                  </a:cubicBezTo>
                  <a:cubicBezTo>
                    <a:pt x="643" y="3368"/>
                    <a:pt x="1401" y="5294"/>
                    <a:pt x="2627" y="6462"/>
                  </a:cubicBezTo>
                  <a:cubicBezTo>
                    <a:pt x="3026" y="6855"/>
                    <a:pt x="3287" y="7018"/>
                    <a:pt x="3447" y="7018"/>
                  </a:cubicBezTo>
                  <a:cubicBezTo>
                    <a:pt x="4104" y="7018"/>
                    <a:pt x="3037" y="4254"/>
                    <a:pt x="2802" y="3456"/>
                  </a:cubicBezTo>
                  <a:cubicBezTo>
                    <a:pt x="2598" y="2551"/>
                    <a:pt x="2277" y="1675"/>
                    <a:pt x="1839" y="829"/>
                  </a:cubicBezTo>
                  <a:cubicBezTo>
                    <a:pt x="1626" y="403"/>
                    <a:pt x="1267"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3"/>
            <p:cNvSpPr/>
            <p:nvPr/>
          </p:nvSpPr>
          <p:spPr>
            <a:xfrm>
              <a:off x="5185700" y="2478075"/>
              <a:ext cx="59850" cy="225475"/>
            </a:xfrm>
            <a:custGeom>
              <a:avLst/>
              <a:gdLst/>
              <a:ahLst/>
              <a:cxnLst/>
              <a:rect l="l" t="t" r="r" b="b"/>
              <a:pathLst>
                <a:path w="2394" h="9019" extrusionOk="0">
                  <a:moveTo>
                    <a:pt x="1285" y="1"/>
                  </a:moveTo>
                  <a:cubicBezTo>
                    <a:pt x="1051" y="30"/>
                    <a:pt x="818" y="176"/>
                    <a:pt x="672" y="409"/>
                  </a:cubicBezTo>
                  <a:cubicBezTo>
                    <a:pt x="1" y="1314"/>
                    <a:pt x="59" y="2598"/>
                    <a:pt x="176" y="3736"/>
                  </a:cubicBezTo>
                  <a:cubicBezTo>
                    <a:pt x="351" y="5458"/>
                    <a:pt x="409" y="7414"/>
                    <a:pt x="1081" y="9019"/>
                  </a:cubicBezTo>
                  <a:cubicBezTo>
                    <a:pt x="2248" y="7326"/>
                    <a:pt x="2394" y="3036"/>
                    <a:pt x="2102" y="1051"/>
                  </a:cubicBezTo>
                  <a:cubicBezTo>
                    <a:pt x="2015" y="555"/>
                    <a:pt x="1781" y="1"/>
                    <a:pt x="1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3"/>
            <p:cNvSpPr/>
            <p:nvPr/>
          </p:nvSpPr>
          <p:spPr>
            <a:xfrm>
              <a:off x="5237500" y="2541875"/>
              <a:ext cx="76650" cy="250700"/>
            </a:xfrm>
            <a:custGeom>
              <a:avLst/>
              <a:gdLst/>
              <a:ahLst/>
              <a:cxnLst/>
              <a:rect l="l" t="t" r="r" b="b"/>
              <a:pathLst>
                <a:path w="3066" h="10028" extrusionOk="0">
                  <a:moveTo>
                    <a:pt x="2441" y="1"/>
                  </a:moveTo>
                  <a:cubicBezTo>
                    <a:pt x="2245" y="1"/>
                    <a:pt x="2035" y="184"/>
                    <a:pt x="1898" y="367"/>
                  </a:cubicBezTo>
                  <a:cubicBezTo>
                    <a:pt x="993" y="1651"/>
                    <a:pt x="672" y="3286"/>
                    <a:pt x="439" y="4862"/>
                  </a:cubicBezTo>
                  <a:cubicBezTo>
                    <a:pt x="147" y="6584"/>
                    <a:pt x="1" y="8306"/>
                    <a:pt x="1" y="10028"/>
                  </a:cubicBezTo>
                  <a:cubicBezTo>
                    <a:pt x="1227" y="7897"/>
                    <a:pt x="1898" y="5095"/>
                    <a:pt x="2598" y="2731"/>
                  </a:cubicBezTo>
                  <a:cubicBezTo>
                    <a:pt x="2832" y="1943"/>
                    <a:pt x="3065" y="1038"/>
                    <a:pt x="2744" y="280"/>
                  </a:cubicBezTo>
                  <a:cubicBezTo>
                    <a:pt x="2715" y="192"/>
                    <a:pt x="2657" y="105"/>
                    <a:pt x="2598" y="46"/>
                  </a:cubicBezTo>
                  <a:cubicBezTo>
                    <a:pt x="2548" y="15"/>
                    <a:pt x="2495" y="1"/>
                    <a:pt x="2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3"/>
            <p:cNvSpPr/>
            <p:nvPr/>
          </p:nvSpPr>
          <p:spPr>
            <a:xfrm>
              <a:off x="5268150" y="2833225"/>
              <a:ext cx="62050" cy="241725"/>
            </a:xfrm>
            <a:custGeom>
              <a:avLst/>
              <a:gdLst/>
              <a:ahLst/>
              <a:cxnLst/>
              <a:rect l="l" t="t" r="r" b="b"/>
              <a:pathLst>
                <a:path w="2482" h="9669" extrusionOk="0">
                  <a:moveTo>
                    <a:pt x="1927" y="1"/>
                  </a:moveTo>
                  <a:cubicBezTo>
                    <a:pt x="1782" y="1"/>
                    <a:pt x="1640" y="61"/>
                    <a:pt x="1518" y="183"/>
                  </a:cubicBezTo>
                  <a:cubicBezTo>
                    <a:pt x="468" y="1000"/>
                    <a:pt x="351" y="2489"/>
                    <a:pt x="293" y="3831"/>
                  </a:cubicBezTo>
                  <a:cubicBezTo>
                    <a:pt x="293" y="5757"/>
                    <a:pt x="1" y="7742"/>
                    <a:pt x="59" y="9668"/>
                  </a:cubicBezTo>
                  <a:cubicBezTo>
                    <a:pt x="730" y="7508"/>
                    <a:pt x="1343" y="5320"/>
                    <a:pt x="1985" y="3160"/>
                  </a:cubicBezTo>
                  <a:cubicBezTo>
                    <a:pt x="2248" y="2284"/>
                    <a:pt x="2481" y="1409"/>
                    <a:pt x="2365" y="533"/>
                  </a:cubicBezTo>
                  <a:cubicBezTo>
                    <a:pt x="2335" y="329"/>
                    <a:pt x="2248" y="95"/>
                    <a:pt x="2014" y="8"/>
                  </a:cubicBezTo>
                  <a:cubicBezTo>
                    <a:pt x="1985" y="3"/>
                    <a:pt x="1956" y="1"/>
                    <a:pt x="1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3"/>
            <p:cNvSpPr/>
            <p:nvPr/>
          </p:nvSpPr>
          <p:spPr>
            <a:xfrm>
              <a:off x="5171125" y="3007400"/>
              <a:ext cx="92675" cy="147075"/>
            </a:xfrm>
            <a:custGeom>
              <a:avLst/>
              <a:gdLst/>
              <a:ahLst/>
              <a:cxnLst/>
              <a:rect l="l" t="t" r="r" b="b"/>
              <a:pathLst>
                <a:path w="3707" h="5883" extrusionOk="0">
                  <a:moveTo>
                    <a:pt x="1242" y="1"/>
                  </a:moveTo>
                  <a:cubicBezTo>
                    <a:pt x="1109" y="1"/>
                    <a:pt x="975" y="24"/>
                    <a:pt x="846" y="75"/>
                  </a:cubicBezTo>
                  <a:cubicBezTo>
                    <a:pt x="0" y="454"/>
                    <a:pt x="3444" y="5357"/>
                    <a:pt x="3707" y="5882"/>
                  </a:cubicBezTo>
                  <a:cubicBezTo>
                    <a:pt x="3240" y="4686"/>
                    <a:pt x="2889" y="3431"/>
                    <a:pt x="2714" y="2147"/>
                  </a:cubicBezTo>
                  <a:cubicBezTo>
                    <a:pt x="2685" y="1621"/>
                    <a:pt x="2510" y="1067"/>
                    <a:pt x="2247" y="600"/>
                  </a:cubicBezTo>
                  <a:cubicBezTo>
                    <a:pt x="2049" y="225"/>
                    <a:pt x="1651" y="1"/>
                    <a:pt x="1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3"/>
            <p:cNvSpPr/>
            <p:nvPr/>
          </p:nvSpPr>
          <p:spPr>
            <a:xfrm>
              <a:off x="5283475" y="3176275"/>
              <a:ext cx="97800" cy="339375"/>
            </a:xfrm>
            <a:custGeom>
              <a:avLst/>
              <a:gdLst/>
              <a:ahLst/>
              <a:cxnLst/>
              <a:rect l="l" t="t" r="r" b="b"/>
              <a:pathLst>
                <a:path w="3912" h="13575" extrusionOk="0">
                  <a:moveTo>
                    <a:pt x="2975" y="1"/>
                  </a:moveTo>
                  <a:cubicBezTo>
                    <a:pt x="2671" y="1"/>
                    <a:pt x="2375" y="279"/>
                    <a:pt x="2189" y="557"/>
                  </a:cubicBezTo>
                  <a:cubicBezTo>
                    <a:pt x="1343" y="1812"/>
                    <a:pt x="1197" y="3359"/>
                    <a:pt x="1051" y="4848"/>
                  </a:cubicBezTo>
                  <a:cubicBezTo>
                    <a:pt x="905" y="6424"/>
                    <a:pt x="759" y="8000"/>
                    <a:pt x="613" y="9576"/>
                  </a:cubicBezTo>
                  <a:cubicBezTo>
                    <a:pt x="497" y="10743"/>
                    <a:pt x="1" y="12523"/>
                    <a:pt x="438" y="13574"/>
                  </a:cubicBezTo>
                  <a:cubicBezTo>
                    <a:pt x="1256" y="10801"/>
                    <a:pt x="1868" y="7971"/>
                    <a:pt x="2802" y="5256"/>
                  </a:cubicBezTo>
                  <a:cubicBezTo>
                    <a:pt x="3328" y="3739"/>
                    <a:pt x="3911" y="2163"/>
                    <a:pt x="3532" y="616"/>
                  </a:cubicBezTo>
                  <a:cubicBezTo>
                    <a:pt x="3503" y="412"/>
                    <a:pt x="3386" y="207"/>
                    <a:pt x="3211" y="61"/>
                  </a:cubicBezTo>
                  <a:cubicBezTo>
                    <a:pt x="3133" y="19"/>
                    <a:pt x="3054" y="1"/>
                    <a:pt x="2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3"/>
            <p:cNvSpPr/>
            <p:nvPr/>
          </p:nvSpPr>
          <p:spPr>
            <a:xfrm>
              <a:off x="5182800" y="3282175"/>
              <a:ext cx="98500" cy="251725"/>
            </a:xfrm>
            <a:custGeom>
              <a:avLst/>
              <a:gdLst/>
              <a:ahLst/>
              <a:cxnLst/>
              <a:rect l="l" t="t" r="r" b="b"/>
              <a:pathLst>
                <a:path w="3940" h="10069" extrusionOk="0">
                  <a:moveTo>
                    <a:pt x="1087" y="0"/>
                  </a:moveTo>
                  <a:cubicBezTo>
                    <a:pt x="695" y="0"/>
                    <a:pt x="322" y="244"/>
                    <a:pt x="175" y="612"/>
                  </a:cubicBezTo>
                  <a:cubicBezTo>
                    <a:pt x="29" y="1079"/>
                    <a:pt x="0" y="1546"/>
                    <a:pt x="117" y="2013"/>
                  </a:cubicBezTo>
                  <a:cubicBezTo>
                    <a:pt x="496" y="4056"/>
                    <a:pt x="1197" y="5982"/>
                    <a:pt x="2218" y="7791"/>
                  </a:cubicBezTo>
                  <a:cubicBezTo>
                    <a:pt x="2536" y="8428"/>
                    <a:pt x="3170" y="10068"/>
                    <a:pt x="3920" y="10068"/>
                  </a:cubicBezTo>
                  <a:cubicBezTo>
                    <a:pt x="3927" y="10068"/>
                    <a:pt x="3933" y="10068"/>
                    <a:pt x="3940" y="10068"/>
                  </a:cubicBezTo>
                  <a:cubicBezTo>
                    <a:pt x="3298" y="7062"/>
                    <a:pt x="3152" y="3705"/>
                    <a:pt x="1985" y="845"/>
                  </a:cubicBezTo>
                  <a:cubicBezTo>
                    <a:pt x="1868" y="495"/>
                    <a:pt x="1634" y="203"/>
                    <a:pt x="1313" y="28"/>
                  </a:cubicBezTo>
                  <a:cubicBezTo>
                    <a:pt x="1238" y="9"/>
                    <a:pt x="1162" y="0"/>
                    <a:pt x="1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3"/>
            <p:cNvSpPr/>
            <p:nvPr/>
          </p:nvSpPr>
          <p:spPr>
            <a:xfrm>
              <a:off x="5271075" y="3474025"/>
              <a:ext cx="122600" cy="404925"/>
            </a:xfrm>
            <a:custGeom>
              <a:avLst/>
              <a:gdLst/>
              <a:ahLst/>
              <a:cxnLst/>
              <a:rect l="l" t="t" r="r" b="b"/>
              <a:pathLst>
                <a:path w="4904" h="16197" extrusionOk="0">
                  <a:moveTo>
                    <a:pt x="686" y="1"/>
                  </a:moveTo>
                  <a:cubicBezTo>
                    <a:pt x="628" y="1"/>
                    <a:pt x="570" y="30"/>
                    <a:pt x="555" y="88"/>
                  </a:cubicBezTo>
                  <a:cubicBezTo>
                    <a:pt x="0" y="2598"/>
                    <a:pt x="1343" y="5400"/>
                    <a:pt x="2481" y="7560"/>
                  </a:cubicBezTo>
                  <a:cubicBezTo>
                    <a:pt x="3211" y="8844"/>
                    <a:pt x="3765" y="10215"/>
                    <a:pt x="4086" y="11645"/>
                  </a:cubicBezTo>
                  <a:cubicBezTo>
                    <a:pt x="4261" y="12375"/>
                    <a:pt x="4320" y="13105"/>
                    <a:pt x="4320" y="13834"/>
                  </a:cubicBezTo>
                  <a:cubicBezTo>
                    <a:pt x="4291" y="14564"/>
                    <a:pt x="4086" y="15323"/>
                    <a:pt x="4145" y="16082"/>
                  </a:cubicBezTo>
                  <a:cubicBezTo>
                    <a:pt x="4145" y="16139"/>
                    <a:pt x="4220" y="16196"/>
                    <a:pt x="4288" y="16196"/>
                  </a:cubicBezTo>
                  <a:cubicBezTo>
                    <a:pt x="4324" y="16196"/>
                    <a:pt x="4358" y="16180"/>
                    <a:pt x="4378" y="16140"/>
                  </a:cubicBezTo>
                  <a:cubicBezTo>
                    <a:pt x="4904" y="14973"/>
                    <a:pt x="4670" y="13455"/>
                    <a:pt x="4553" y="12229"/>
                  </a:cubicBezTo>
                  <a:cubicBezTo>
                    <a:pt x="4407" y="11033"/>
                    <a:pt x="4086" y="9836"/>
                    <a:pt x="3619" y="8727"/>
                  </a:cubicBezTo>
                  <a:cubicBezTo>
                    <a:pt x="3036" y="7384"/>
                    <a:pt x="2277" y="6071"/>
                    <a:pt x="1781" y="4670"/>
                  </a:cubicBezTo>
                  <a:cubicBezTo>
                    <a:pt x="1255" y="3182"/>
                    <a:pt x="1226" y="1635"/>
                    <a:pt x="818" y="88"/>
                  </a:cubicBezTo>
                  <a:cubicBezTo>
                    <a:pt x="803" y="30"/>
                    <a:pt x="745"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3"/>
            <p:cNvSpPr/>
            <p:nvPr/>
          </p:nvSpPr>
          <p:spPr>
            <a:xfrm>
              <a:off x="5214900" y="2723975"/>
              <a:ext cx="6575" cy="14050"/>
            </a:xfrm>
            <a:custGeom>
              <a:avLst/>
              <a:gdLst/>
              <a:ahLst/>
              <a:cxnLst/>
              <a:rect l="l" t="t" r="r" b="b"/>
              <a:pathLst>
                <a:path w="263" h="562" extrusionOk="0">
                  <a:moveTo>
                    <a:pt x="131" y="0"/>
                  </a:moveTo>
                  <a:cubicBezTo>
                    <a:pt x="73" y="0"/>
                    <a:pt x="15" y="29"/>
                    <a:pt x="0" y="88"/>
                  </a:cubicBezTo>
                  <a:cubicBezTo>
                    <a:pt x="0" y="234"/>
                    <a:pt x="0" y="350"/>
                    <a:pt x="29" y="496"/>
                  </a:cubicBezTo>
                  <a:cubicBezTo>
                    <a:pt x="44" y="540"/>
                    <a:pt x="88" y="562"/>
                    <a:pt x="131" y="562"/>
                  </a:cubicBezTo>
                  <a:cubicBezTo>
                    <a:pt x="175" y="562"/>
                    <a:pt x="219" y="540"/>
                    <a:pt x="234" y="496"/>
                  </a:cubicBezTo>
                  <a:cubicBezTo>
                    <a:pt x="263" y="350"/>
                    <a:pt x="263" y="234"/>
                    <a:pt x="263" y="88"/>
                  </a:cubicBezTo>
                  <a:cubicBezTo>
                    <a:pt x="248" y="29"/>
                    <a:pt x="190"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3"/>
            <p:cNvSpPr/>
            <p:nvPr/>
          </p:nvSpPr>
          <p:spPr>
            <a:xfrm>
              <a:off x="5196650" y="2681050"/>
              <a:ext cx="94875" cy="829475"/>
            </a:xfrm>
            <a:custGeom>
              <a:avLst/>
              <a:gdLst/>
              <a:ahLst/>
              <a:cxnLst/>
              <a:rect l="l" t="t" r="r" b="b"/>
              <a:pathLst>
                <a:path w="3795" h="33179" extrusionOk="0">
                  <a:moveTo>
                    <a:pt x="1031" y="1"/>
                  </a:moveTo>
                  <a:cubicBezTo>
                    <a:pt x="1003" y="1"/>
                    <a:pt x="976" y="17"/>
                    <a:pt x="964" y="54"/>
                  </a:cubicBezTo>
                  <a:cubicBezTo>
                    <a:pt x="1" y="5540"/>
                    <a:pt x="2277" y="10794"/>
                    <a:pt x="2540" y="16251"/>
                  </a:cubicBezTo>
                  <a:cubicBezTo>
                    <a:pt x="2656" y="19082"/>
                    <a:pt x="2744" y="21942"/>
                    <a:pt x="2890" y="24803"/>
                  </a:cubicBezTo>
                  <a:cubicBezTo>
                    <a:pt x="3036" y="27575"/>
                    <a:pt x="3007" y="30465"/>
                    <a:pt x="3503" y="33179"/>
                  </a:cubicBezTo>
                  <a:lnTo>
                    <a:pt x="3532" y="33179"/>
                  </a:lnTo>
                  <a:cubicBezTo>
                    <a:pt x="3795" y="30435"/>
                    <a:pt x="3561" y="27546"/>
                    <a:pt x="3474" y="24803"/>
                  </a:cubicBezTo>
                  <a:cubicBezTo>
                    <a:pt x="3386" y="21942"/>
                    <a:pt x="3357" y="19082"/>
                    <a:pt x="3123" y="16251"/>
                  </a:cubicBezTo>
                  <a:cubicBezTo>
                    <a:pt x="2656" y="10852"/>
                    <a:pt x="818" y="5511"/>
                    <a:pt x="1110" y="83"/>
                  </a:cubicBezTo>
                  <a:cubicBezTo>
                    <a:pt x="1110" y="32"/>
                    <a:pt x="1070" y="1"/>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1" name="Google Shape;631;p23"/>
          <p:cNvSpPr/>
          <p:nvPr/>
        </p:nvSpPr>
        <p:spPr>
          <a:xfrm>
            <a:off x="-514300" y="-267800"/>
            <a:ext cx="2304211" cy="5814015"/>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3"/>
          <p:cNvSpPr/>
          <p:nvPr/>
        </p:nvSpPr>
        <p:spPr>
          <a:xfrm rot="-6299968">
            <a:off x="1076464" y="-132387"/>
            <a:ext cx="1201178" cy="895966"/>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3" name="Google Shape;633;p23"/>
          <p:cNvGrpSpPr/>
          <p:nvPr/>
        </p:nvGrpSpPr>
        <p:grpSpPr>
          <a:xfrm rot="5400000">
            <a:off x="1224989" y="3450037"/>
            <a:ext cx="1161195" cy="734388"/>
            <a:chOff x="5161625" y="732525"/>
            <a:chExt cx="456050" cy="288425"/>
          </a:xfrm>
        </p:grpSpPr>
        <p:sp>
          <p:nvSpPr>
            <p:cNvPr id="634" name="Google Shape;634;p23"/>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3"/>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3"/>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3"/>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3"/>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3"/>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3"/>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3"/>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3"/>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03406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04" name="Google Shape;104;p4"/>
          <p:cNvSpPr txBox="1">
            <a:spLocks noGrp="1"/>
          </p:cNvSpPr>
          <p:nvPr>
            <p:ph type="body" idx="1"/>
          </p:nvPr>
        </p:nvSpPr>
        <p:spPr>
          <a:xfrm>
            <a:off x="713250" y="1183725"/>
            <a:ext cx="77175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05" name="Google Shape;105;p4"/>
          <p:cNvSpPr/>
          <p:nvPr/>
        </p:nvSpPr>
        <p:spPr>
          <a:xfrm>
            <a:off x="-540214" y="3510863"/>
            <a:ext cx="1475859" cy="1093135"/>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06;p4"/>
          <p:cNvGrpSpPr/>
          <p:nvPr/>
        </p:nvGrpSpPr>
        <p:grpSpPr>
          <a:xfrm>
            <a:off x="7788664" y="4604012"/>
            <a:ext cx="1161195" cy="734388"/>
            <a:chOff x="5161625" y="732525"/>
            <a:chExt cx="456050" cy="288425"/>
          </a:xfrm>
        </p:grpSpPr>
        <p:sp>
          <p:nvSpPr>
            <p:cNvPr id="107" name="Google Shape;107;p4"/>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4"/>
          <p:cNvSpPr/>
          <p:nvPr/>
        </p:nvSpPr>
        <p:spPr>
          <a:xfrm rot="-9482827">
            <a:off x="-566592" y="2857569"/>
            <a:ext cx="1528617" cy="1384067"/>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0800000">
            <a:off x="8216700" y="-212025"/>
            <a:ext cx="977725" cy="1093150"/>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9624733" flipH="1">
            <a:off x="7744824" y="-207126"/>
            <a:ext cx="1371822" cy="672675"/>
          </a:xfrm>
          <a:custGeom>
            <a:avLst/>
            <a:gdLst/>
            <a:ahLst/>
            <a:cxnLst/>
            <a:rect l="l" t="t" r="r" b="b"/>
            <a:pathLst>
              <a:path w="24295" h="13033" extrusionOk="0">
                <a:moveTo>
                  <a:pt x="15897" y="1"/>
                </a:moveTo>
                <a:cubicBezTo>
                  <a:pt x="15839" y="1"/>
                  <a:pt x="15751" y="30"/>
                  <a:pt x="15722" y="88"/>
                </a:cubicBezTo>
                <a:cubicBezTo>
                  <a:pt x="15664" y="147"/>
                  <a:pt x="15634" y="205"/>
                  <a:pt x="15664" y="293"/>
                </a:cubicBezTo>
                <a:cubicBezTo>
                  <a:pt x="15664" y="351"/>
                  <a:pt x="15722" y="409"/>
                  <a:pt x="15809" y="439"/>
                </a:cubicBezTo>
                <a:lnTo>
                  <a:pt x="15926" y="439"/>
                </a:lnTo>
                <a:cubicBezTo>
                  <a:pt x="16043" y="614"/>
                  <a:pt x="16160" y="818"/>
                  <a:pt x="16276" y="1051"/>
                </a:cubicBezTo>
                <a:cubicBezTo>
                  <a:pt x="16452" y="1314"/>
                  <a:pt x="16656" y="1606"/>
                  <a:pt x="16831" y="1898"/>
                </a:cubicBezTo>
                <a:cubicBezTo>
                  <a:pt x="17181" y="2482"/>
                  <a:pt x="17561" y="3065"/>
                  <a:pt x="17911" y="3649"/>
                </a:cubicBezTo>
                <a:cubicBezTo>
                  <a:pt x="18582" y="4670"/>
                  <a:pt x="19224" y="5692"/>
                  <a:pt x="19866" y="6743"/>
                </a:cubicBezTo>
                <a:cubicBezTo>
                  <a:pt x="19808" y="6743"/>
                  <a:pt x="19749" y="6743"/>
                  <a:pt x="19720" y="6801"/>
                </a:cubicBezTo>
                <a:lnTo>
                  <a:pt x="19633" y="6918"/>
                </a:lnTo>
                <a:cubicBezTo>
                  <a:pt x="19078" y="6772"/>
                  <a:pt x="18524" y="6626"/>
                  <a:pt x="17969" y="6480"/>
                </a:cubicBezTo>
                <a:cubicBezTo>
                  <a:pt x="17969" y="6451"/>
                  <a:pt x="17969" y="6422"/>
                  <a:pt x="17940" y="6392"/>
                </a:cubicBezTo>
                <a:lnTo>
                  <a:pt x="17882" y="6334"/>
                </a:lnTo>
                <a:cubicBezTo>
                  <a:pt x="17882" y="6246"/>
                  <a:pt x="17852" y="6188"/>
                  <a:pt x="17765" y="6159"/>
                </a:cubicBezTo>
                <a:cubicBezTo>
                  <a:pt x="16452" y="4349"/>
                  <a:pt x="15226" y="2452"/>
                  <a:pt x="14146" y="497"/>
                </a:cubicBezTo>
                <a:cubicBezTo>
                  <a:pt x="14116" y="428"/>
                  <a:pt x="14059" y="399"/>
                  <a:pt x="14001" y="399"/>
                </a:cubicBezTo>
                <a:cubicBezTo>
                  <a:pt x="13887" y="399"/>
                  <a:pt x="13767" y="508"/>
                  <a:pt x="13825" y="643"/>
                </a:cubicBezTo>
                <a:cubicBezTo>
                  <a:pt x="14934" y="2598"/>
                  <a:pt x="16160" y="4524"/>
                  <a:pt x="17473" y="6334"/>
                </a:cubicBezTo>
                <a:cubicBezTo>
                  <a:pt x="16802" y="6130"/>
                  <a:pt x="16101" y="5925"/>
                  <a:pt x="15430" y="5692"/>
                </a:cubicBezTo>
                <a:cubicBezTo>
                  <a:pt x="15430" y="5663"/>
                  <a:pt x="15430" y="5604"/>
                  <a:pt x="15401" y="5546"/>
                </a:cubicBezTo>
                <a:cubicBezTo>
                  <a:pt x="14233" y="3853"/>
                  <a:pt x="13008" y="2160"/>
                  <a:pt x="11782" y="497"/>
                </a:cubicBezTo>
                <a:cubicBezTo>
                  <a:pt x="11753" y="453"/>
                  <a:pt x="11714" y="435"/>
                  <a:pt x="11675" y="435"/>
                </a:cubicBezTo>
                <a:cubicBezTo>
                  <a:pt x="11558" y="435"/>
                  <a:pt x="11432" y="599"/>
                  <a:pt x="11519" y="730"/>
                </a:cubicBezTo>
                <a:cubicBezTo>
                  <a:pt x="12687" y="2306"/>
                  <a:pt x="13825" y="3882"/>
                  <a:pt x="14963" y="5517"/>
                </a:cubicBezTo>
                <a:lnTo>
                  <a:pt x="14905" y="5546"/>
                </a:lnTo>
                <a:cubicBezTo>
                  <a:pt x="14088" y="5254"/>
                  <a:pt x="13270" y="4962"/>
                  <a:pt x="12453" y="4641"/>
                </a:cubicBezTo>
                <a:cubicBezTo>
                  <a:pt x="12453" y="4612"/>
                  <a:pt x="12424" y="4554"/>
                  <a:pt x="12366" y="4554"/>
                </a:cubicBezTo>
                <a:cubicBezTo>
                  <a:pt x="12395" y="4495"/>
                  <a:pt x="12366" y="4466"/>
                  <a:pt x="12336" y="4437"/>
                </a:cubicBezTo>
                <a:lnTo>
                  <a:pt x="8922" y="293"/>
                </a:lnTo>
                <a:cubicBezTo>
                  <a:pt x="8883" y="246"/>
                  <a:pt x="8836" y="226"/>
                  <a:pt x="8790" y="226"/>
                </a:cubicBezTo>
                <a:cubicBezTo>
                  <a:pt x="8665" y="226"/>
                  <a:pt x="8552" y="376"/>
                  <a:pt x="8659" y="526"/>
                </a:cubicBezTo>
                <a:lnTo>
                  <a:pt x="11899" y="4466"/>
                </a:lnTo>
                <a:cubicBezTo>
                  <a:pt x="11227" y="4233"/>
                  <a:pt x="10556" y="3999"/>
                  <a:pt x="9885" y="3824"/>
                </a:cubicBezTo>
                <a:lnTo>
                  <a:pt x="9856" y="3795"/>
                </a:lnTo>
                <a:cubicBezTo>
                  <a:pt x="8834" y="2686"/>
                  <a:pt x="7842" y="1518"/>
                  <a:pt x="6850" y="351"/>
                </a:cubicBezTo>
                <a:cubicBezTo>
                  <a:pt x="6813" y="314"/>
                  <a:pt x="6768" y="298"/>
                  <a:pt x="6724" y="298"/>
                </a:cubicBezTo>
                <a:cubicBezTo>
                  <a:pt x="6628" y="298"/>
                  <a:pt x="6538" y="377"/>
                  <a:pt x="6558" y="497"/>
                </a:cubicBezTo>
                <a:lnTo>
                  <a:pt x="6558" y="760"/>
                </a:lnTo>
                <a:cubicBezTo>
                  <a:pt x="6558" y="849"/>
                  <a:pt x="6612" y="884"/>
                  <a:pt x="6682" y="884"/>
                </a:cubicBezTo>
                <a:cubicBezTo>
                  <a:pt x="6726" y="884"/>
                  <a:pt x="6775" y="870"/>
                  <a:pt x="6820" y="847"/>
                </a:cubicBezTo>
                <a:cubicBezTo>
                  <a:pt x="7608" y="1810"/>
                  <a:pt x="8426" y="2744"/>
                  <a:pt x="9243" y="3649"/>
                </a:cubicBezTo>
                <a:cubicBezTo>
                  <a:pt x="8396" y="3415"/>
                  <a:pt x="7550" y="3240"/>
                  <a:pt x="6704" y="3094"/>
                </a:cubicBezTo>
                <a:lnTo>
                  <a:pt x="6324" y="3065"/>
                </a:lnTo>
                <a:cubicBezTo>
                  <a:pt x="5799" y="2336"/>
                  <a:pt x="5186" y="1694"/>
                  <a:pt x="4515" y="1110"/>
                </a:cubicBezTo>
                <a:cubicBezTo>
                  <a:pt x="4487" y="1082"/>
                  <a:pt x="4457" y="1070"/>
                  <a:pt x="4428" y="1070"/>
                </a:cubicBezTo>
                <a:cubicBezTo>
                  <a:pt x="4305" y="1070"/>
                  <a:pt x="4198" y="1284"/>
                  <a:pt x="4340" y="1402"/>
                </a:cubicBezTo>
                <a:cubicBezTo>
                  <a:pt x="4865" y="1869"/>
                  <a:pt x="5361" y="2423"/>
                  <a:pt x="5828" y="2978"/>
                </a:cubicBezTo>
                <a:cubicBezTo>
                  <a:pt x="5186" y="2890"/>
                  <a:pt x="4573" y="2803"/>
                  <a:pt x="3931" y="2744"/>
                </a:cubicBezTo>
                <a:cubicBezTo>
                  <a:pt x="3668" y="2394"/>
                  <a:pt x="3406" y="2102"/>
                  <a:pt x="3085" y="1839"/>
                </a:cubicBezTo>
                <a:cubicBezTo>
                  <a:pt x="3049" y="1809"/>
                  <a:pt x="3013" y="1797"/>
                  <a:pt x="2979" y="1797"/>
                </a:cubicBezTo>
                <a:cubicBezTo>
                  <a:pt x="2851" y="1797"/>
                  <a:pt x="2764" y="1986"/>
                  <a:pt x="2880" y="2102"/>
                </a:cubicBezTo>
                <a:cubicBezTo>
                  <a:pt x="3085" y="2277"/>
                  <a:pt x="3260" y="2482"/>
                  <a:pt x="3435" y="2686"/>
                </a:cubicBezTo>
                <a:lnTo>
                  <a:pt x="254" y="2306"/>
                </a:lnTo>
                <a:cubicBezTo>
                  <a:pt x="244" y="2305"/>
                  <a:pt x="235" y="2305"/>
                  <a:pt x="227" y="2305"/>
                </a:cubicBezTo>
                <a:cubicBezTo>
                  <a:pt x="18" y="2305"/>
                  <a:pt x="0" y="2629"/>
                  <a:pt x="225" y="2657"/>
                </a:cubicBezTo>
                <a:cubicBezTo>
                  <a:pt x="1392" y="2803"/>
                  <a:pt x="2559" y="2919"/>
                  <a:pt x="3727" y="3065"/>
                </a:cubicBezTo>
                <a:cubicBezTo>
                  <a:pt x="3756" y="3094"/>
                  <a:pt x="3785" y="3124"/>
                  <a:pt x="3814" y="3153"/>
                </a:cubicBezTo>
                <a:lnTo>
                  <a:pt x="2063" y="4203"/>
                </a:lnTo>
                <a:cubicBezTo>
                  <a:pt x="1914" y="4303"/>
                  <a:pt x="1998" y="4550"/>
                  <a:pt x="2133" y="4550"/>
                </a:cubicBezTo>
                <a:cubicBezTo>
                  <a:pt x="2157" y="4550"/>
                  <a:pt x="2183" y="4542"/>
                  <a:pt x="2209" y="4524"/>
                </a:cubicBezTo>
                <a:lnTo>
                  <a:pt x="4252" y="3299"/>
                </a:lnTo>
                <a:cubicBezTo>
                  <a:pt x="4310" y="3270"/>
                  <a:pt x="4340" y="3182"/>
                  <a:pt x="4340" y="3124"/>
                </a:cubicBezTo>
                <a:cubicBezTo>
                  <a:pt x="4836" y="3182"/>
                  <a:pt x="5303" y="3240"/>
                  <a:pt x="5799" y="3328"/>
                </a:cubicBezTo>
                <a:lnTo>
                  <a:pt x="3902" y="5079"/>
                </a:lnTo>
                <a:cubicBezTo>
                  <a:pt x="3786" y="5195"/>
                  <a:pt x="3891" y="5384"/>
                  <a:pt x="4027" y="5384"/>
                </a:cubicBezTo>
                <a:cubicBezTo>
                  <a:pt x="4062" y="5384"/>
                  <a:pt x="4099" y="5372"/>
                  <a:pt x="4135" y="5342"/>
                </a:cubicBezTo>
                <a:lnTo>
                  <a:pt x="6178" y="3445"/>
                </a:lnTo>
                <a:cubicBezTo>
                  <a:pt x="6202" y="3457"/>
                  <a:pt x="6232" y="3464"/>
                  <a:pt x="6262" y="3464"/>
                </a:cubicBezTo>
                <a:cubicBezTo>
                  <a:pt x="6304" y="3464"/>
                  <a:pt x="6348" y="3450"/>
                  <a:pt x="6383" y="3415"/>
                </a:cubicBezTo>
                <a:lnTo>
                  <a:pt x="6674" y="3445"/>
                </a:lnTo>
                <a:cubicBezTo>
                  <a:pt x="7521" y="3591"/>
                  <a:pt x="8367" y="3766"/>
                  <a:pt x="9214" y="3999"/>
                </a:cubicBezTo>
                <a:cubicBezTo>
                  <a:pt x="8075" y="4729"/>
                  <a:pt x="6908" y="5429"/>
                  <a:pt x="5711" y="6100"/>
                </a:cubicBezTo>
                <a:cubicBezTo>
                  <a:pt x="5538" y="6175"/>
                  <a:pt x="5617" y="6418"/>
                  <a:pt x="5770" y="6418"/>
                </a:cubicBezTo>
                <a:cubicBezTo>
                  <a:pt x="5797" y="6418"/>
                  <a:pt x="5826" y="6410"/>
                  <a:pt x="5857" y="6392"/>
                </a:cubicBezTo>
                <a:cubicBezTo>
                  <a:pt x="7141" y="5663"/>
                  <a:pt x="8426" y="4904"/>
                  <a:pt x="9651" y="4116"/>
                </a:cubicBezTo>
                <a:cubicBezTo>
                  <a:pt x="10381" y="4320"/>
                  <a:pt x="11081" y="4554"/>
                  <a:pt x="11782" y="4816"/>
                </a:cubicBezTo>
                <a:lnTo>
                  <a:pt x="8280" y="7326"/>
                </a:lnTo>
                <a:cubicBezTo>
                  <a:pt x="8111" y="7423"/>
                  <a:pt x="8241" y="7618"/>
                  <a:pt x="8389" y="7618"/>
                </a:cubicBezTo>
                <a:cubicBezTo>
                  <a:pt x="8421" y="7618"/>
                  <a:pt x="8453" y="7609"/>
                  <a:pt x="8484" y="7589"/>
                </a:cubicBezTo>
                <a:lnTo>
                  <a:pt x="12161" y="4962"/>
                </a:lnTo>
                <a:lnTo>
                  <a:pt x="12599" y="5108"/>
                </a:lnTo>
                <a:cubicBezTo>
                  <a:pt x="13241" y="5342"/>
                  <a:pt x="13883" y="5604"/>
                  <a:pt x="14554" y="5838"/>
                </a:cubicBezTo>
                <a:cubicBezTo>
                  <a:pt x="13650" y="6567"/>
                  <a:pt x="12657" y="7239"/>
                  <a:pt x="11636" y="7793"/>
                </a:cubicBezTo>
                <a:cubicBezTo>
                  <a:pt x="11432" y="7881"/>
                  <a:pt x="9564" y="8552"/>
                  <a:pt x="10352" y="8961"/>
                </a:cubicBezTo>
                <a:cubicBezTo>
                  <a:pt x="10376" y="8973"/>
                  <a:pt x="10401" y="8978"/>
                  <a:pt x="10425" y="8978"/>
                </a:cubicBezTo>
                <a:cubicBezTo>
                  <a:pt x="10575" y="8978"/>
                  <a:pt x="10705" y="8772"/>
                  <a:pt x="10559" y="8671"/>
                </a:cubicBezTo>
                <a:lnTo>
                  <a:pt x="10559" y="8671"/>
                </a:lnTo>
                <a:cubicBezTo>
                  <a:pt x="10567" y="8675"/>
                  <a:pt x="10578" y="8678"/>
                  <a:pt x="10591" y="8678"/>
                </a:cubicBezTo>
                <a:cubicBezTo>
                  <a:pt x="10795" y="8678"/>
                  <a:pt x="11590" y="8167"/>
                  <a:pt x="11753" y="8085"/>
                </a:cubicBezTo>
                <a:cubicBezTo>
                  <a:pt x="12161" y="7881"/>
                  <a:pt x="12541" y="7677"/>
                  <a:pt x="12891" y="7443"/>
                </a:cubicBezTo>
                <a:cubicBezTo>
                  <a:pt x="13621" y="7005"/>
                  <a:pt x="14292" y="6509"/>
                  <a:pt x="14934" y="5955"/>
                </a:cubicBezTo>
                <a:cubicBezTo>
                  <a:pt x="15664" y="6217"/>
                  <a:pt x="16422" y="6451"/>
                  <a:pt x="17181" y="6655"/>
                </a:cubicBezTo>
                <a:cubicBezTo>
                  <a:pt x="15780" y="8143"/>
                  <a:pt x="13766" y="8873"/>
                  <a:pt x="12190" y="10157"/>
                </a:cubicBezTo>
                <a:lnTo>
                  <a:pt x="12161" y="10186"/>
                </a:lnTo>
                <a:lnTo>
                  <a:pt x="12015" y="10332"/>
                </a:lnTo>
                <a:cubicBezTo>
                  <a:pt x="11876" y="10448"/>
                  <a:pt x="11995" y="10638"/>
                  <a:pt x="12123" y="10638"/>
                </a:cubicBezTo>
                <a:cubicBezTo>
                  <a:pt x="12156" y="10638"/>
                  <a:pt x="12190" y="10625"/>
                  <a:pt x="12220" y="10595"/>
                </a:cubicBezTo>
                <a:cubicBezTo>
                  <a:pt x="13883" y="9136"/>
                  <a:pt x="16072" y="8406"/>
                  <a:pt x="17561" y="6772"/>
                </a:cubicBezTo>
                <a:cubicBezTo>
                  <a:pt x="18144" y="6918"/>
                  <a:pt x="18757" y="7093"/>
                  <a:pt x="19341" y="7210"/>
                </a:cubicBezTo>
                <a:cubicBezTo>
                  <a:pt x="17911" y="8815"/>
                  <a:pt x="16072" y="10011"/>
                  <a:pt x="14321" y="11237"/>
                </a:cubicBezTo>
                <a:cubicBezTo>
                  <a:pt x="14177" y="11333"/>
                  <a:pt x="14310" y="11529"/>
                  <a:pt x="14460" y="11529"/>
                </a:cubicBezTo>
                <a:cubicBezTo>
                  <a:pt x="14491" y="11529"/>
                  <a:pt x="14524" y="11520"/>
                  <a:pt x="14554" y="11500"/>
                </a:cubicBezTo>
                <a:cubicBezTo>
                  <a:pt x="16364" y="10216"/>
                  <a:pt x="18261" y="8961"/>
                  <a:pt x="19720" y="7297"/>
                </a:cubicBezTo>
                <a:cubicBezTo>
                  <a:pt x="20421" y="7443"/>
                  <a:pt x="21121" y="7589"/>
                  <a:pt x="21792" y="7706"/>
                </a:cubicBezTo>
                <a:cubicBezTo>
                  <a:pt x="21442" y="8143"/>
                  <a:pt x="21034" y="8552"/>
                  <a:pt x="20596" y="8902"/>
                </a:cubicBezTo>
                <a:cubicBezTo>
                  <a:pt x="20070" y="9253"/>
                  <a:pt x="19487" y="9574"/>
                  <a:pt x="18961" y="9953"/>
                </a:cubicBezTo>
                <a:cubicBezTo>
                  <a:pt x="18494" y="10274"/>
                  <a:pt x="18057" y="10653"/>
                  <a:pt x="17677" y="11091"/>
                </a:cubicBezTo>
                <a:cubicBezTo>
                  <a:pt x="17181" y="11617"/>
                  <a:pt x="16831" y="12463"/>
                  <a:pt x="16101" y="12726"/>
                </a:cubicBezTo>
                <a:cubicBezTo>
                  <a:pt x="15921" y="12777"/>
                  <a:pt x="16013" y="13032"/>
                  <a:pt x="16177" y="13032"/>
                </a:cubicBezTo>
                <a:cubicBezTo>
                  <a:pt x="16200" y="13032"/>
                  <a:pt x="16223" y="13028"/>
                  <a:pt x="16247" y="13017"/>
                </a:cubicBezTo>
                <a:cubicBezTo>
                  <a:pt x="16831" y="12813"/>
                  <a:pt x="17123" y="12346"/>
                  <a:pt x="17473" y="11850"/>
                </a:cubicBezTo>
                <a:cubicBezTo>
                  <a:pt x="17940" y="11208"/>
                  <a:pt x="18524" y="10653"/>
                  <a:pt x="19195" y="10216"/>
                </a:cubicBezTo>
                <a:cubicBezTo>
                  <a:pt x="19749" y="9807"/>
                  <a:pt x="20362" y="9515"/>
                  <a:pt x="20888" y="9077"/>
                </a:cubicBezTo>
                <a:cubicBezTo>
                  <a:pt x="21384" y="8698"/>
                  <a:pt x="21822" y="8260"/>
                  <a:pt x="22201" y="7793"/>
                </a:cubicBezTo>
                <a:cubicBezTo>
                  <a:pt x="22814" y="7881"/>
                  <a:pt x="23456" y="7968"/>
                  <a:pt x="24069" y="8056"/>
                </a:cubicBezTo>
                <a:cubicBezTo>
                  <a:pt x="24077" y="8057"/>
                  <a:pt x="24085" y="8058"/>
                  <a:pt x="24093" y="8058"/>
                </a:cubicBezTo>
                <a:cubicBezTo>
                  <a:pt x="24275" y="8058"/>
                  <a:pt x="24294" y="7734"/>
                  <a:pt x="24098" y="7706"/>
                </a:cubicBezTo>
                <a:cubicBezTo>
                  <a:pt x="23660" y="7677"/>
                  <a:pt x="23222" y="7618"/>
                  <a:pt x="22814" y="7531"/>
                </a:cubicBezTo>
                <a:cubicBezTo>
                  <a:pt x="21501" y="5517"/>
                  <a:pt x="20158" y="3532"/>
                  <a:pt x="18786" y="1548"/>
                </a:cubicBezTo>
                <a:cubicBezTo>
                  <a:pt x="18754" y="1491"/>
                  <a:pt x="18711" y="1468"/>
                  <a:pt x="18667" y="1468"/>
                </a:cubicBezTo>
                <a:cubicBezTo>
                  <a:pt x="18553" y="1468"/>
                  <a:pt x="18439" y="1625"/>
                  <a:pt x="18524" y="1752"/>
                </a:cubicBezTo>
                <a:cubicBezTo>
                  <a:pt x="19749" y="3561"/>
                  <a:pt x="20975" y="5400"/>
                  <a:pt x="22201" y="7239"/>
                </a:cubicBezTo>
                <a:cubicBezTo>
                  <a:pt x="22172" y="7239"/>
                  <a:pt x="22143" y="7268"/>
                  <a:pt x="22113" y="7297"/>
                </a:cubicBezTo>
                <a:lnTo>
                  <a:pt x="22026" y="7414"/>
                </a:lnTo>
                <a:cubicBezTo>
                  <a:pt x="21530" y="7326"/>
                  <a:pt x="21004" y="7210"/>
                  <a:pt x="20479" y="7093"/>
                </a:cubicBezTo>
                <a:cubicBezTo>
                  <a:pt x="19691" y="5838"/>
                  <a:pt x="18903" y="4583"/>
                  <a:pt x="18115" y="3328"/>
                </a:cubicBezTo>
                <a:cubicBezTo>
                  <a:pt x="17706" y="2686"/>
                  <a:pt x="17298" y="2044"/>
                  <a:pt x="16889" y="1402"/>
                </a:cubicBezTo>
                <a:lnTo>
                  <a:pt x="16276" y="439"/>
                </a:lnTo>
                <a:cubicBezTo>
                  <a:pt x="16160" y="263"/>
                  <a:pt x="16101" y="59"/>
                  <a:pt x="15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21" name="Google Shape;121;p5"/>
          <p:cNvSpPr txBox="1">
            <a:spLocks noGrp="1"/>
          </p:cNvSpPr>
          <p:nvPr>
            <p:ph type="body" idx="1"/>
          </p:nvPr>
        </p:nvSpPr>
        <p:spPr>
          <a:xfrm>
            <a:off x="1216400" y="3064375"/>
            <a:ext cx="3150600" cy="12087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22" name="Google Shape;122;p5"/>
          <p:cNvSpPr txBox="1">
            <a:spLocks noGrp="1"/>
          </p:cNvSpPr>
          <p:nvPr>
            <p:ph type="body" idx="2"/>
          </p:nvPr>
        </p:nvSpPr>
        <p:spPr>
          <a:xfrm>
            <a:off x="4777104" y="3064375"/>
            <a:ext cx="3150600" cy="12087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23" name="Google Shape;123;p5"/>
          <p:cNvSpPr txBox="1">
            <a:spLocks noGrp="1"/>
          </p:cNvSpPr>
          <p:nvPr>
            <p:ph type="title" idx="3"/>
          </p:nvPr>
        </p:nvSpPr>
        <p:spPr>
          <a:xfrm>
            <a:off x="1216400" y="2609475"/>
            <a:ext cx="31506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124" name="Google Shape;124;p5"/>
          <p:cNvSpPr txBox="1">
            <a:spLocks noGrp="1"/>
          </p:cNvSpPr>
          <p:nvPr>
            <p:ph type="title" idx="4"/>
          </p:nvPr>
        </p:nvSpPr>
        <p:spPr>
          <a:xfrm>
            <a:off x="4777113" y="2609475"/>
            <a:ext cx="31506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125" name="Google Shape;125;p5"/>
          <p:cNvSpPr/>
          <p:nvPr/>
        </p:nvSpPr>
        <p:spPr>
          <a:xfrm>
            <a:off x="-514300" y="-267800"/>
            <a:ext cx="1320607" cy="3332174"/>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5"/>
          <p:cNvGrpSpPr/>
          <p:nvPr/>
        </p:nvGrpSpPr>
        <p:grpSpPr>
          <a:xfrm rot="-5400000">
            <a:off x="7606857" y="198228"/>
            <a:ext cx="1842313" cy="860893"/>
            <a:chOff x="2431350" y="1519275"/>
            <a:chExt cx="925925" cy="432675"/>
          </a:xfrm>
        </p:grpSpPr>
        <p:sp>
          <p:nvSpPr>
            <p:cNvPr id="127" name="Google Shape;127;p5"/>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5"/>
          <p:cNvGrpSpPr/>
          <p:nvPr/>
        </p:nvGrpSpPr>
        <p:grpSpPr>
          <a:xfrm>
            <a:off x="490310" y="2387944"/>
            <a:ext cx="519497" cy="2872970"/>
            <a:chOff x="5379800" y="2555600"/>
            <a:chExt cx="236425" cy="1307500"/>
          </a:xfrm>
        </p:grpSpPr>
        <p:sp>
          <p:nvSpPr>
            <p:cNvPr id="134" name="Google Shape;134;p5"/>
            <p:cNvSpPr/>
            <p:nvPr/>
          </p:nvSpPr>
          <p:spPr>
            <a:xfrm>
              <a:off x="5379800" y="2555600"/>
              <a:ext cx="106550" cy="325250"/>
            </a:xfrm>
            <a:custGeom>
              <a:avLst/>
              <a:gdLst/>
              <a:ahLst/>
              <a:cxnLst/>
              <a:rect l="l" t="t" r="r" b="b"/>
              <a:pathLst>
                <a:path w="4262" h="13010" extrusionOk="0">
                  <a:moveTo>
                    <a:pt x="1646" y="0"/>
                  </a:moveTo>
                  <a:cubicBezTo>
                    <a:pt x="1085" y="0"/>
                    <a:pt x="528" y="322"/>
                    <a:pt x="321" y="956"/>
                  </a:cubicBezTo>
                  <a:cubicBezTo>
                    <a:pt x="88" y="1540"/>
                    <a:pt x="0" y="2182"/>
                    <a:pt x="58" y="2824"/>
                  </a:cubicBezTo>
                  <a:cubicBezTo>
                    <a:pt x="58" y="3554"/>
                    <a:pt x="175" y="4313"/>
                    <a:pt x="350" y="5013"/>
                  </a:cubicBezTo>
                  <a:cubicBezTo>
                    <a:pt x="759" y="6472"/>
                    <a:pt x="1693" y="7727"/>
                    <a:pt x="2452" y="9041"/>
                  </a:cubicBezTo>
                  <a:cubicBezTo>
                    <a:pt x="3152" y="10237"/>
                    <a:pt x="3765" y="11609"/>
                    <a:pt x="3619" y="13010"/>
                  </a:cubicBezTo>
                  <a:cubicBezTo>
                    <a:pt x="4261" y="9479"/>
                    <a:pt x="3823" y="5918"/>
                    <a:pt x="3327" y="2387"/>
                  </a:cubicBezTo>
                  <a:cubicBezTo>
                    <a:pt x="3298" y="1861"/>
                    <a:pt x="3152" y="1365"/>
                    <a:pt x="2977" y="927"/>
                  </a:cubicBezTo>
                  <a:cubicBezTo>
                    <a:pt x="2746" y="307"/>
                    <a:pt x="2195" y="0"/>
                    <a:pt x="1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5484850" y="2738550"/>
              <a:ext cx="120425" cy="245925"/>
            </a:xfrm>
            <a:custGeom>
              <a:avLst/>
              <a:gdLst/>
              <a:ahLst/>
              <a:cxnLst/>
              <a:rect l="l" t="t" r="r" b="b"/>
              <a:pathLst>
                <a:path w="4817" h="9837" extrusionOk="0">
                  <a:moveTo>
                    <a:pt x="4087" y="1"/>
                  </a:moveTo>
                  <a:cubicBezTo>
                    <a:pt x="3766" y="1"/>
                    <a:pt x="3474" y="176"/>
                    <a:pt x="3299" y="439"/>
                  </a:cubicBezTo>
                  <a:cubicBezTo>
                    <a:pt x="2044" y="1956"/>
                    <a:pt x="1489" y="3941"/>
                    <a:pt x="993" y="5867"/>
                  </a:cubicBezTo>
                  <a:cubicBezTo>
                    <a:pt x="672" y="7151"/>
                    <a:pt x="176" y="8494"/>
                    <a:pt x="1" y="9836"/>
                  </a:cubicBezTo>
                  <a:cubicBezTo>
                    <a:pt x="1869" y="8260"/>
                    <a:pt x="2978" y="5458"/>
                    <a:pt x="4028" y="3328"/>
                  </a:cubicBezTo>
                  <a:cubicBezTo>
                    <a:pt x="4408" y="2540"/>
                    <a:pt x="4816" y="1694"/>
                    <a:pt x="4700" y="818"/>
                  </a:cubicBezTo>
                  <a:cubicBezTo>
                    <a:pt x="4641" y="439"/>
                    <a:pt x="4437" y="30"/>
                    <a:pt x="4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5379800" y="2998700"/>
              <a:ext cx="85375" cy="238225"/>
            </a:xfrm>
            <a:custGeom>
              <a:avLst/>
              <a:gdLst/>
              <a:ahLst/>
              <a:cxnLst/>
              <a:rect l="l" t="t" r="r" b="b"/>
              <a:pathLst>
                <a:path w="3415" h="9529" extrusionOk="0">
                  <a:moveTo>
                    <a:pt x="435" y="0"/>
                  </a:moveTo>
                  <a:cubicBezTo>
                    <a:pt x="365" y="0"/>
                    <a:pt x="297" y="22"/>
                    <a:pt x="234" y="72"/>
                  </a:cubicBezTo>
                  <a:cubicBezTo>
                    <a:pt x="58" y="247"/>
                    <a:pt x="0" y="481"/>
                    <a:pt x="29" y="744"/>
                  </a:cubicBezTo>
                  <a:cubicBezTo>
                    <a:pt x="146" y="2320"/>
                    <a:pt x="584" y="3896"/>
                    <a:pt x="1255" y="5326"/>
                  </a:cubicBezTo>
                  <a:cubicBezTo>
                    <a:pt x="1926" y="6727"/>
                    <a:pt x="2831" y="8011"/>
                    <a:pt x="3269" y="9528"/>
                  </a:cubicBezTo>
                  <a:cubicBezTo>
                    <a:pt x="3415" y="6668"/>
                    <a:pt x="2627" y="3049"/>
                    <a:pt x="1109" y="539"/>
                  </a:cubicBezTo>
                  <a:cubicBezTo>
                    <a:pt x="972" y="288"/>
                    <a:pt x="691" y="0"/>
                    <a:pt x="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5482675" y="3168100"/>
              <a:ext cx="133550" cy="266550"/>
            </a:xfrm>
            <a:custGeom>
              <a:avLst/>
              <a:gdLst/>
              <a:ahLst/>
              <a:cxnLst/>
              <a:rect l="l" t="t" r="r" b="b"/>
              <a:pathLst>
                <a:path w="5342" h="10662" extrusionOk="0">
                  <a:moveTo>
                    <a:pt x="4710" y="0"/>
                  </a:moveTo>
                  <a:cubicBezTo>
                    <a:pt x="4489" y="0"/>
                    <a:pt x="4244" y="172"/>
                    <a:pt x="4057" y="359"/>
                  </a:cubicBezTo>
                  <a:cubicBezTo>
                    <a:pt x="2247" y="2198"/>
                    <a:pt x="1547" y="4854"/>
                    <a:pt x="905" y="7364"/>
                  </a:cubicBezTo>
                  <a:cubicBezTo>
                    <a:pt x="671" y="8298"/>
                    <a:pt x="0" y="9728"/>
                    <a:pt x="263" y="10662"/>
                  </a:cubicBezTo>
                  <a:cubicBezTo>
                    <a:pt x="1255" y="8940"/>
                    <a:pt x="2101" y="7159"/>
                    <a:pt x="3269" y="5496"/>
                  </a:cubicBezTo>
                  <a:cubicBezTo>
                    <a:pt x="3823" y="4766"/>
                    <a:pt x="4349" y="3978"/>
                    <a:pt x="4757" y="3132"/>
                  </a:cubicBezTo>
                  <a:cubicBezTo>
                    <a:pt x="5195" y="2315"/>
                    <a:pt x="5341" y="1351"/>
                    <a:pt x="5137" y="418"/>
                  </a:cubicBezTo>
                  <a:cubicBezTo>
                    <a:pt x="5108" y="301"/>
                    <a:pt x="5049" y="184"/>
                    <a:pt x="4962" y="96"/>
                  </a:cubicBezTo>
                  <a:cubicBezTo>
                    <a:pt x="4886" y="29"/>
                    <a:pt x="4800" y="0"/>
                    <a:pt x="47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5386350" y="3444050"/>
              <a:ext cx="75175" cy="237950"/>
            </a:xfrm>
            <a:custGeom>
              <a:avLst/>
              <a:gdLst/>
              <a:ahLst/>
              <a:cxnLst/>
              <a:rect l="l" t="t" r="r" b="b"/>
              <a:pathLst>
                <a:path w="3007" h="9518" extrusionOk="0">
                  <a:moveTo>
                    <a:pt x="875" y="1"/>
                  </a:moveTo>
                  <a:cubicBezTo>
                    <a:pt x="738" y="1"/>
                    <a:pt x="599" y="30"/>
                    <a:pt x="468" y="90"/>
                  </a:cubicBezTo>
                  <a:cubicBezTo>
                    <a:pt x="59" y="324"/>
                    <a:pt x="1" y="908"/>
                    <a:pt x="1" y="1404"/>
                  </a:cubicBezTo>
                  <a:cubicBezTo>
                    <a:pt x="59" y="3418"/>
                    <a:pt x="643" y="5402"/>
                    <a:pt x="1693" y="7124"/>
                  </a:cubicBezTo>
                  <a:cubicBezTo>
                    <a:pt x="2075" y="7743"/>
                    <a:pt x="2514" y="8343"/>
                    <a:pt x="2821" y="9035"/>
                  </a:cubicBezTo>
                  <a:lnTo>
                    <a:pt x="2821" y="9035"/>
                  </a:lnTo>
                  <a:cubicBezTo>
                    <a:pt x="2008" y="6606"/>
                    <a:pt x="2786" y="3837"/>
                    <a:pt x="2102" y="1375"/>
                  </a:cubicBezTo>
                  <a:cubicBezTo>
                    <a:pt x="2044" y="966"/>
                    <a:pt x="1839" y="587"/>
                    <a:pt x="1577" y="295"/>
                  </a:cubicBezTo>
                  <a:cubicBezTo>
                    <a:pt x="1386" y="104"/>
                    <a:pt x="1133" y="1"/>
                    <a:pt x="875" y="1"/>
                  </a:cubicBezTo>
                  <a:close/>
                  <a:moveTo>
                    <a:pt x="2821" y="9035"/>
                  </a:moveTo>
                  <a:lnTo>
                    <a:pt x="2821" y="9035"/>
                  </a:lnTo>
                  <a:cubicBezTo>
                    <a:pt x="2876" y="9197"/>
                    <a:pt x="2937" y="9358"/>
                    <a:pt x="3007" y="9517"/>
                  </a:cubicBezTo>
                  <a:cubicBezTo>
                    <a:pt x="2953" y="9351"/>
                    <a:pt x="2891" y="9191"/>
                    <a:pt x="2821" y="9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5458600" y="2859200"/>
              <a:ext cx="26275" cy="1003900"/>
            </a:xfrm>
            <a:custGeom>
              <a:avLst/>
              <a:gdLst/>
              <a:ahLst/>
              <a:cxnLst/>
              <a:rect l="l" t="t" r="r" b="b"/>
              <a:pathLst>
                <a:path w="1051" h="40156" extrusionOk="0">
                  <a:moveTo>
                    <a:pt x="628" y="1"/>
                  </a:moveTo>
                  <a:cubicBezTo>
                    <a:pt x="584" y="1"/>
                    <a:pt x="539" y="24"/>
                    <a:pt x="525" y="78"/>
                  </a:cubicBezTo>
                  <a:lnTo>
                    <a:pt x="555" y="78"/>
                  </a:lnTo>
                  <a:cubicBezTo>
                    <a:pt x="175" y="1596"/>
                    <a:pt x="263" y="3288"/>
                    <a:pt x="175" y="4835"/>
                  </a:cubicBezTo>
                  <a:cubicBezTo>
                    <a:pt x="117" y="6557"/>
                    <a:pt x="58" y="8250"/>
                    <a:pt x="58" y="9943"/>
                  </a:cubicBezTo>
                  <a:cubicBezTo>
                    <a:pt x="0" y="13357"/>
                    <a:pt x="58" y="16743"/>
                    <a:pt x="58" y="20128"/>
                  </a:cubicBezTo>
                  <a:cubicBezTo>
                    <a:pt x="58" y="23543"/>
                    <a:pt x="88" y="26841"/>
                    <a:pt x="117" y="30226"/>
                  </a:cubicBezTo>
                  <a:cubicBezTo>
                    <a:pt x="117" y="31890"/>
                    <a:pt x="204" y="33583"/>
                    <a:pt x="234" y="35246"/>
                  </a:cubicBezTo>
                  <a:cubicBezTo>
                    <a:pt x="263" y="36822"/>
                    <a:pt x="175" y="38457"/>
                    <a:pt x="409" y="40003"/>
                  </a:cubicBezTo>
                  <a:cubicBezTo>
                    <a:pt x="433" y="40111"/>
                    <a:pt x="506" y="40155"/>
                    <a:pt x="586" y="40155"/>
                  </a:cubicBezTo>
                  <a:cubicBezTo>
                    <a:pt x="701" y="40155"/>
                    <a:pt x="829" y="40065"/>
                    <a:pt x="846" y="39945"/>
                  </a:cubicBezTo>
                  <a:cubicBezTo>
                    <a:pt x="1051" y="38281"/>
                    <a:pt x="934" y="36559"/>
                    <a:pt x="934" y="34896"/>
                  </a:cubicBezTo>
                  <a:cubicBezTo>
                    <a:pt x="934" y="33232"/>
                    <a:pt x="963" y="31540"/>
                    <a:pt x="934" y="29847"/>
                  </a:cubicBezTo>
                  <a:cubicBezTo>
                    <a:pt x="876" y="26607"/>
                    <a:pt x="846" y="23368"/>
                    <a:pt x="817" y="20128"/>
                  </a:cubicBezTo>
                  <a:cubicBezTo>
                    <a:pt x="759" y="16918"/>
                    <a:pt x="700" y="13591"/>
                    <a:pt x="671" y="10322"/>
                  </a:cubicBezTo>
                  <a:cubicBezTo>
                    <a:pt x="671" y="8629"/>
                    <a:pt x="642" y="6907"/>
                    <a:pt x="671" y="5185"/>
                  </a:cubicBezTo>
                  <a:cubicBezTo>
                    <a:pt x="700" y="3493"/>
                    <a:pt x="905" y="1741"/>
                    <a:pt x="730" y="78"/>
                  </a:cubicBezTo>
                  <a:cubicBezTo>
                    <a:pt x="730" y="31"/>
                    <a:pt x="679"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5468800" y="2962325"/>
              <a:ext cx="32525" cy="84825"/>
            </a:xfrm>
            <a:custGeom>
              <a:avLst/>
              <a:gdLst/>
              <a:ahLst/>
              <a:cxnLst/>
              <a:rect l="l" t="t" r="r" b="b"/>
              <a:pathLst>
                <a:path w="1301" h="3393" extrusionOk="0">
                  <a:moveTo>
                    <a:pt x="1134" y="0"/>
                  </a:moveTo>
                  <a:cubicBezTo>
                    <a:pt x="1107" y="0"/>
                    <a:pt x="1078" y="12"/>
                    <a:pt x="1051" y="39"/>
                  </a:cubicBezTo>
                  <a:cubicBezTo>
                    <a:pt x="351" y="1002"/>
                    <a:pt x="1" y="2140"/>
                    <a:pt x="88" y="3337"/>
                  </a:cubicBezTo>
                  <a:cubicBezTo>
                    <a:pt x="88" y="3369"/>
                    <a:pt x="123" y="3392"/>
                    <a:pt x="155" y="3392"/>
                  </a:cubicBezTo>
                  <a:cubicBezTo>
                    <a:pt x="181" y="3392"/>
                    <a:pt x="205" y="3376"/>
                    <a:pt x="205" y="3337"/>
                  </a:cubicBezTo>
                  <a:cubicBezTo>
                    <a:pt x="292" y="2811"/>
                    <a:pt x="409" y="2315"/>
                    <a:pt x="555" y="1819"/>
                  </a:cubicBezTo>
                  <a:cubicBezTo>
                    <a:pt x="759" y="1265"/>
                    <a:pt x="1022" y="739"/>
                    <a:pt x="1256" y="214"/>
                  </a:cubicBezTo>
                  <a:cubicBezTo>
                    <a:pt x="1300" y="124"/>
                    <a:pt x="1225" y="0"/>
                    <a:pt x="1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5463700" y="3405650"/>
              <a:ext cx="39050" cy="79600"/>
            </a:xfrm>
            <a:custGeom>
              <a:avLst/>
              <a:gdLst/>
              <a:ahLst/>
              <a:cxnLst/>
              <a:rect l="l" t="t" r="r" b="b"/>
              <a:pathLst>
                <a:path w="1562" h="3184" extrusionOk="0">
                  <a:moveTo>
                    <a:pt x="1329" y="0"/>
                  </a:moveTo>
                  <a:cubicBezTo>
                    <a:pt x="1305" y="0"/>
                    <a:pt x="1280" y="7"/>
                    <a:pt x="1255" y="21"/>
                  </a:cubicBezTo>
                  <a:cubicBezTo>
                    <a:pt x="380" y="605"/>
                    <a:pt x="0" y="2064"/>
                    <a:pt x="205" y="3057"/>
                  </a:cubicBezTo>
                  <a:cubicBezTo>
                    <a:pt x="217" y="3144"/>
                    <a:pt x="284" y="3184"/>
                    <a:pt x="355" y="3184"/>
                  </a:cubicBezTo>
                  <a:cubicBezTo>
                    <a:pt x="451" y="3184"/>
                    <a:pt x="555" y="3115"/>
                    <a:pt x="555" y="2998"/>
                  </a:cubicBezTo>
                  <a:cubicBezTo>
                    <a:pt x="555" y="2502"/>
                    <a:pt x="613" y="2006"/>
                    <a:pt x="759" y="1539"/>
                  </a:cubicBezTo>
                  <a:cubicBezTo>
                    <a:pt x="963" y="1101"/>
                    <a:pt x="1226" y="663"/>
                    <a:pt x="1489" y="284"/>
                  </a:cubicBezTo>
                  <a:cubicBezTo>
                    <a:pt x="1562" y="162"/>
                    <a:pt x="1452"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5"/>
          <p:cNvGrpSpPr/>
          <p:nvPr/>
        </p:nvGrpSpPr>
        <p:grpSpPr>
          <a:xfrm>
            <a:off x="-50006" y="2217598"/>
            <a:ext cx="570804" cy="3078143"/>
            <a:chOff x="5133900" y="2478075"/>
            <a:chExt cx="259775" cy="1400875"/>
          </a:xfrm>
        </p:grpSpPr>
        <p:sp>
          <p:nvSpPr>
            <p:cNvPr id="143" name="Google Shape;143;p5"/>
            <p:cNvSpPr/>
            <p:nvPr/>
          </p:nvSpPr>
          <p:spPr>
            <a:xfrm>
              <a:off x="5133900" y="2647800"/>
              <a:ext cx="102600" cy="175450"/>
            </a:xfrm>
            <a:custGeom>
              <a:avLst/>
              <a:gdLst/>
              <a:ahLst/>
              <a:cxnLst/>
              <a:rect l="l" t="t" r="r" b="b"/>
              <a:pathLst>
                <a:path w="4104" h="7018" extrusionOk="0">
                  <a:moveTo>
                    <a:pt x="828" y="1"/>
                  </a:moveTo>
                  <a:cubicBezTo>
                    <a:pt x="787" y="1"/>
                    <a:pt x="744" y="4"/>
                    <a:pt x="701" y="12"/>
                  </a:cubicBezTo>
                  <a:cubicBezTo>
                    <a:pt x="351" y="99"/>
                    <a:pt x="88" y="391"/>
                    <a:pt x="59" y="771"/>
                  </a:cubicBezTo>
                  <a:cubicBezTo>
                    <a:pt x="1" y="1121"/>
                    <a:pt x="59" y="1471"/>
                    <a:pt x="176" y="1821"/>
                  </a:cubicBezTo>
                  <a:cubicBezTo>
                    <a:pt x="643" y="3368"/>
                    <a:pt x="1401" y="5294"/>
                    <a:pt x="2627" y="6462"/>
                  </a:cubicBezTo>
                  <a:cubicBezTo>
                    <a:pt x="3026" y="6855"/>
                    <a:pt x="3287" y="7018"/>
                    <a:pt x="3447" y="7018"/>
                  </a:cubicBezTo>
                  <a:cubicBezTo>
                    <a:pt x="4104" y="7018"/>
                    <a:pt x="3037" y="4254"/>
                    <a:pt x="2802" y="3456"/>
                  </a:cubicBezTo>
                  <a:cubicBezTo>
                    <a:pt x="2598" y="2551"/>
                    <a:pt x="2277" y="1675"/>
                    <a:pt x="1839" y="829"/>
                  </a:cubicBezTo>
                  <a:cubicBezTo>
                    <a:pt x="1626" y="403"/>
                    <a:pt x="1267"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5185700" y="2478075"/>
              <a:ext cx="59850" cy="225475"/>
            </a:xfrm>
            <a:custGeom>
              <a:avLst/>
              <a:gdLst/>
              <a:ahLst/>
              <a:cxnLst/>
              <a:rect l="l" t="t" r="r" b="b"/>
              <a:pathLst>
                <a:path w="2394" h="9019" extrusionOk="0">
                  <a:moveTo>
                    <a:pt x="1285" y="1"/>
                  </a:moveTo>
                  <a:cubicBezTo>
                    <a:pt x="1051" y="30"/>
                    <a:pt x="818" y="176"/>
                    <a:pt x="672" y="409"/>
                  </a:cubicBezTo>
                  <a:cubicBezTo>
                    <a:pt x="1" y="1314"/>
                    <a:pt x="59" y="2598"/>
                    <a:pt x="176" y="3736"/>
                  </a:cubicBezTo>
                  <a:cubicBezTo>
                    <a:pt x="351" y="5458"/>
                    <a:pt x="409" y="7414"/>
                    <a:pt x="1081" y="9019"/>
                  </a:cubicBezTo>
                  <a:cubicBezTo>
                    <a:pt x="2248" y="7326"/>
                    <a:pt x="2394" y="3036"/>
                    <a:pt x="2102" y="1051"/>
                  </a:cubicBezTo>
                  <a:cubicBezTo>
                    <a:pt x="2015" y="555"/>
                    <a:pt x="1781" y="1"/>
                    <a:pt x="1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5237500" y="2541875"/>
              <a:ext cx="76650" cy="250700"/>
            </a:xfrm>
            <a:custGeom>
              <a:avLst/>
              <a:gdLst/>
              <a:ahLst/>
              <a:cxnLst/>
              <a:rect l="l" t="t" r="r" b="b"/>
              <a:pathLst>
                <a:path w="3066" h="10028" extrusionOk="0">
                  <a:moveTo>
                    <a:pt x="2441" y="1"/>
                  </a:moveTo>
                  <a:cubicBezTo>
                    <a:pt x="2245" y="1"/>
                    <a:pt x="2035" y="184"/>
                    <a:pt x="1898" y="367"/>
                  </a:cubicBezTo>
                  <a:cubicBezTo>
                    <a:pt x="993" y="1651"/>
                    <a:pt x="672" y="3286"/>
                    <a:pt x="439" y="4862"/>
                  </a:cubicBezTo>
                  <a:cubicBezTo>
                    <a:pt x="147" y="6584"/>
                    <a:pt x="1" y="8306"/>
                    <a:pt x="1" y="10028"/>
                  </a:cubicBezTo>
                  <a:cubicBezTo>
                    <a:pt x="1227" y="7897"/>
                    <a:pt x="1898" y="5095"/>
                    <a:pt x="2598" y="2731"/>
                  </a:cubicBezTo>
                  <a:cubicBezTo>
                    <a:pt x="2832" y="1943"/>
                    <a:pt x="3065" y="1038"/>
                    <a:pt x="2744" y="280"/>
                  </a:cubicBezTo>
                  <a:cubicBezTo>
                    <a:pt x="2715" y="192"/>
                    <a:pt x="2657" y="105"/>
                    <a:pt x="2598" y="46"/>
                  </a:cubicBezTo>
                  <a:cubicBezTo>
                    <a:pt x="2548" y="15"/>
                    <a:pt x="2495" y="1"/>
                    <a:pt x="2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5268150" y="2833225"/>
              <a:ext cx="62050" cy="241725"/>
            </a:xfrm>
            <a:custGeom>
              <a:avLst/>
              <a:gdLst/>
              <a:ahLst/>
              <a:cxnLst/>
              <a:rect l="l" t="t" r="r" b="b"/>
              <a:pathLst>
                <a:path w="2482" h="9669" extrusionOk="0">
                  <a:moveTo>
                    <a:pt x="1927" y="1"/>
                  </a:moveTo>
                  <a:cubicBezTo>
                    <a:pt x="1782" y="1"/>
                    <a:pt x="1640" y="61"/>
                    <a:pt x="1518" y="183"/>
                  </a:cubicBezTo>
                  <a:cubicBezTo>
                    <a:pt x="468" y="1000"/>
                    <a:pt x="351" y="2489"/>
                    <a:pt x="293" y="3831"/>
                  </a:cubicBezTo>
                  <a:cubicBezTo>
                    <a:pt x="293" y="5757"/>
                    <a:pt x="1" y="7742"/>
                    <a:pt x="59" y="9668"/>
                  </a:cubicBezTo>
                  <a:cubicBezTo>
                    <a:pt x="730" y="7508"/>
                    <a:pt x="1343" y="5320"/>
                    <a:pt x="1985" y="3160"/>
                  </a:cubicBezTo>
                  <a:cubicBezTo>
                    <a:pt x="2248" y="2284"/>
                    <a:pt x="2481" y="1409"/>
                    <a:pt x="2365" y="533"/>
                  </a:cubicBezTo>
                  <a:cubicBezTo>
                    <a:pt x="2335" y="329"/>
                    <a:pt x="2248" y="95"/>
                    <a:pt x="2014" y="8"/>
                  </a:cubicBezTo>
                  <a:cubicBezTo>
                    <a:pt x="1985" y="3"/>
                    <a:pt x="1956" y="1"/>
                    <a:pt x="1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5171125" y="3007400"/>
              <a:ext cx="92675" cy="147075"/>
            </a:xfrm>
            <a:custGeom>
              <a:avLst/>
              <a:gdLst/>
              <a:ahLst/>
              <a:cxnLst/>
              <a:rect l="l" t="t" r="r" b="b"/>
              <a:pathLst>
                <a:path w="3707" h="5883" extrusionOk="0">
                  <a:moveTo>
                    <a:pt x="1242" y="1"/>
                  </a:moveTo>
                  <a:cubicBezTo>
                    <a:pt x="1109" y="1"/>
                    <a:pt x="975" y="24"/>
                    <a:pt x="846" y="75"/>
                  </a:cubicBezTo>
                  <a:cubicBezTo>
                    <a:pt x="0" y="454"/>
                    <a:pt x="3444" y="5357"/>
                    <a:pt x="3707" y="5882"/>
                  </a:cubicBezTo>
                  <a:cubicBezTo>
                    <a:pt x="3240" y="4686"/>
                    <a:pt x="2889" y="3431"/>
                    <a:pt x="2714" y="2147"/>
                  </a:cubicBezTo>
                  <a:cubicBezTo>
                    <a:pt x="2685" y="1621"/>
                    <a:pt x="2510" y="1067"/>
                    <a:pt x="2247" y="600"/>
                  </a:cubicBezTo>
                  <a:cubicBezTo>
                    <a:pt x="2049" y="225"/>
                    <a:pt x="1651" y="1"/>
                    <a:pt x="1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5283475" y="3176275"/>
              <a:ext cx="97800" cy="339375"/>
            </a:xfrm>
            <a:custGeom>
              <a:avLst/>
              <a:gdLst/>
              <a:ahLst/>
              <a:cxnLst/>
              <a:rect l="l" t="t" r="r" b="b"/>
              <a:pathLst>
                <a:path w="3912" h="13575" extrusionOk="0">
                  <a:moveTo>
                    <a:pt x="2975" y="1"/>
                  </a:moveTo>
                  <a:cubicBezTo>
                    <a:pt x="2671" y="1"/>
                    <a:pt x="2375" y="279"/>
                    <a:pt x="2189" y="557"/>
                  </a:cubicBezTo>
                  <a:cubicBezTo>
                    <a:pt x="1343" y="1812"/>
                    <a:pt x="1197" y="3359"/>
                    <a:pt x="1051" y="4848"/>
                  </a:cubicBezTo>
                  <a:cubicBezTo>
                    <a:pt x="905" y="6424"/>
                    <a:pt x="759" y="8000"/>
                    <a:pt x="613" y="9576"/>
                  </a:cubicBezTo>
                  <a:cubicBezTo>
                    <a:pt x="497" y="10743"/>
                    <a:pt x="1" y="12523"/>
                    <a:pt x="438" y="13574"/>
                  </a:cubicBezTo>
                  <a:cubicBezTo>
                    <a:pt x="1256" y="10801"/>
                    <a:pt x="1868" y="7971"/>
                    <a:pt x="2802" y="5256"/>
                  </a:cubicBezTo>
                  <a:cubicBezTo>
                    <a:pt x="3328" y="3739"/>
                    <a:pt x="3911" y="2163"/>
                    <a:pt x="3532" y="616"/>
                  </a:cubicBezTo>
                  <a:cubicBezTo>
                    <a:pt x="3503" y="412"/>
                    <a:pt x="3386" y="207"/>
                    <a:pt x="3211" y="61"/>
                  </a:cubicBezTo>
                  <a:cubicBezTo>
                    <a:pt x="3133" y="19"/>
                    <a:pt x="3054" y="1"/>
                    <a:pt x="2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5182800" y="3282175"/>
              <a:ext cx="98500" cy="251725"/>
            </a:xfrm>
            <a:custGeom>
              <a:avLst/>
              <a:gdLst/>
              <a:ahLst/>
              <a:cxnLst/>
              <a:rect l="l" t="t" r="r" b="b"/>
              <a:pathLst>
                <a:path w="3940" h="10069" extrusionOk="0">
                  <a:moveTo>
                    <a:pt x="1087" y="0"/>
                  </a:moveTo>
                  <a:cubicBezTo>
                    <a:pt x="695" y="0"/>
                    <a:pt x="322" y="244"/>
                    <a:pt x="175" y="612"/>
                  </a:cubicBezTo>
                  <a:cubicBezTo>
                    <a:pt x="29" y="1079"/>
                    <a:pt x="0" y="1546"/>
                    <a:pt x="117" y="2013"/>
                  </a:cubicBezTo>
                  <a:cubicBezTo>
                    <a:pt x="496" y="4056"/>
                    <a:pt x="1197" y="5982"/>
                    <a:pt x="2218" y="7791"/>
                  </a:cubicBezTo>
                  <a:cubicBezTo>
                    <a:pt x="2536" y="8428"/>
                    <a:pt x="3170" y="10068"/>
                    <a:pt x="3920" y="10068"/>
                  </a:cubicBezTo>
                  <a:cubicBezTo>
                    <a:pt x="3927" y="10068"/>
                    <a:pt x="3933" y="10068"/>
                    <a:pt x="3940" y="10068"/>
                  </a:cubicBezTo>
                  <a:cubicBezTo>
                    <a:pt x="3298" y="7062"/>
                    <a:pt x="3152" y="3705"/>
                    <a:pt x="1985" y="845"/>
                  </a:cubicBezTo>
                  <a:cubicBezTo>
                    <a:pt x="1868" y="495"/>
                    <a:pt x="1634" y="203"/>
                    <a:pt x="1313" y="28"/>
                  </a:cubicBezTo>
                  <a:cubicBezTo>
                    <a:pt x="1238" y="9"/>
                    <a:pt x="1162" y="0"/>
                    <a:pt x="1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5271075" y="3474025"/>
              <a:ext cx="122600" cy="404925"/>
            </a:xfrm>
            <a:custGeom>
              <a:avLst/>
              <a:gdLst/>
              <a:ahLst/>
              <a:cxnLst/>
              <a:rect l="l" t="t" r="r" b="b"/>
              <a:pathLst>
                <a:path w="4904" h="16197" extrusionOk="0">
                  <a:moveTo>
                    <a:pt x="686" y="1"/>
                  </a:moveTo>
                  <a:cubicBezTo>
                    <a:pt x="628" y="1"/>
                    <a:pt x="570" y="30"/>
                    <a:pt x="555" y="88"/>
                  </a:cubicBezTo>
                  <a:cubicBezTo>
                    <a:pt x="0" y="2598"/>
                    <a:pt x="1343" y="5400"/>
                    <a:pt x="2481" y="7560"/>
                  </a:cubicBezTo>
                  <a:cubicBezTo>
                    <a:pt x="3211" y="8844"/>
                    <a:pt x="3765" y="10215"/>
                    <a:pt x="4086" y="11645"/>
                  </a:cubicBezTo>
                  <a:cubicBezTo>
                    <a:pt x="4261" y="12375"/>
                    <a:pt x="4320" y="13105"/>
                    <a:pt x="4320" y="13834"/>
                  </a:cubicBezTo>
                  <a:cubicBezTo>
                    <a:pt x="4291" y="14564"/>
                    <a:pt x="4086" y="15323"/>
                    <a:pt x="4145" y="16082"/>
                  </a:cubicBezTo>
                  <a:cubicBezTo>
                    <a:pt x="4145" y="16139"/>
                    <a:pt x="4220" y="16196"/>
                    <a:pt x="4288" y="16196"/>
                  </a:cubicBezTo>
                  <a:cubicBezTo>
                    <a:pt x="4324" y="16196"/>
                    <a:pt x="4358" y="16180"/>
                    <a:pt x="4378" y="16140"/>
                  </a:cubicBezTo>
                  <a:cubicBezTo>
                    <a:pt x="4904" y="14973"/>
                    <a:pt x="4670" y="13455"/>
                    <a:pt x="4553" y="12229"/>
                  </a:cubicBezTo>
                  <a:cubicBezTo>
                    <a:pt x="4407" y="11033"/>
                    <a:pt x="4086" y="9836"/>
                    <a:pt x="3619" y="8727"/>
                  </a:cubicBezTo>
                  <a:cubicBezTo>
                    <a:pt x="3036" y="7384"/>
                    <a:pt x="2277" y="6071"/>
                    <a:pt x="1781" y="4670"/>
                  </a:cubicBezTo>
                  <a:cubicBezTo>
                    <a:pt x="1255" y="3182"/>
                    <a:pt x="1226" y="1635"/>
                    <a:pt x="818" y="88"/>
                  </a:cubicBezTo>
                  <a:cubicBezTo>
                    <a:pt x="803" y="30"/>
                    <a:pt x="745"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5214900" y="2723975"/>
              <a:ext cx="6575" cy="14050"/>
            </a:xfrm>
            <a:custGeom>
              <a:avLst/>
              <a:gdLst/>
              <a:ahLst/>
              <a:cxnLst/>
              <a:rect l="l" t="t" r="r" b="b"/>
              <a:pathLst>
                <a:path w="263" h="562" extrusionOk="0">
                  <a:moveTo>
                    <a:pt x="131" y="0"/>
                  </a:moveTo>
                  <a:cubicBezTo>
                    <a:pt x="73" y="0"/>
                    <a:pt x="15" y="29"/>
                    <a:pt x="0" y="88"/>
                  </a:cubicBezTo>
                  <a:cubicBezTo>
                    <a:pt x="0" y="234"/>
                    <a:pt x="0" y="350"/>
                    <a:pt x="29" y="496"/>
                  </a:cubicBezTo>
                  <a:cubicBezTo>
                    <a:pt x="44" y="540"/>
                    <a:pt x="88" y="562"/>
                    <a:pt x="131" y="562"/>
                  </a:cubicBezTo>
                  <a:cubicBezTo>
                    <a:pt x="175" y="562"/>
                    <a:pt x="219" y="540"/>
                    <a:pt x="234" y="496"/>
                  </a:cubicBezTo>
                  <a:cubicBezTo>
                    <a:pt x="263" y="350"/>
                    <a:pt x="263" y="234"/>
                    <a:pt x="263" y="88"/>
                  </a:cubicBezTo>
                  <a:cubicBezTo>
                    <a:pt x="248" y="29"/>
                    <a:pt x="190"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5196650" y="2681050"/>
              <a:ext cx="94875" cy="829475"/>
            </a:xfrm>
            <a:custGeom>
              <a:avLst/>
              <a:gdLst/>
              <a:ahLst/>
              <a:cxnLst/>
              <a:rect l="l" t="t" r="r" b="b"/>
              <a:pathLst>
                <a:path w="3795" h="33179" extrusionOk="0">
                  <a:moveTo>
                    <a:pt x="1031" y="1"/>
                  </a:moveTo>
                  <a:cubicBezTo>
                    <a:pt x="1003" y="1"/>
                    <a:pt x="976" y="17"/>
                    <a:pt x="964" y="54"/>
                  </a:cubicBezTo>
                  <a:cubicBezTo>
                    <a:pt x="1" y="5540"/>
                    <a:pt x="2277" y="10794"/>
                    <a:pt x="2540" y="16251"/>
                  </a:cubicBezTo>
                  <a:cubicBezTo>
                    <a:pt x="2656" y="19082"/>
                    <a:pt x="2744" y="21942"/>
                    <a:pt x="2890" y="24803"/>
                  </a:cubicBezTo>
                  <a:cubicBezTo>
                    <a:pt x="3036" y="27575"/>
                    <a:pt x="3007" y="30465"/>
                    <a:pt x="3503" y="33179"/>
                  </a:cubicBezTo>
                  <a:lnTo>
                    <a:pt x="3532" y="33179"/>
                  </a:lnTo>
                  <a:cubicBezTo>
                    <a:pt x="3795" y="30435"/>
                    <a:pt x="3561" y="27546"/>
                    <a:pt x="3474" y="24803"/>
                  </a:cubicBezTo>
                  <a:cubicBezTo>
                    <a:pt x="3386" y="21942"/>
                    <a:pt x="3357" y="19082"/>
                    <a:pt x="3123" y="16251"/>
                  </a:cubicBezTo>
                  <a:cubicBezTo>
                    <a:pt x="2656" y="10852"/>
                    <a:pt x="818" y="5511"/>
                    <a:pt x="1110" y="83"/>
                  </a:cubicBezTo>
                  <a:cubicBezTo>
                    <a:pt x="1110" y="32"/>
                    <a:pt x="1070" y="1"/>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5"/>
          <p:cNvGrpSpPr/>
          <p:nvPr/>
        </p:nvGrpSpPr>
        <p:grpSpPr>
          <a:xfrm>
            <a:off x="7762965" y="4358025"/>
            <a:ext cx="1161195" cy="734388"/>
            <a:chOff x="5161625" y="732525"/>
            <a:chExt cx="456050" cy="288425"/>
          </a:xfrm>
        </p:grpSpPr>
        <p:sp>
          <p:nvSpPr>
            <p:cNvPr id="154" name="Google Shape;154;p5"/>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8"/>
        <p:cNvGrpSpPr/>
        <p:nvPr/>
      </p:nvGrpSpPr>
      <p:grpSpPr>
        <a:xfrm>
          <a:off x="0" y="0"/>
          <a:ext cx="0" cy="0"/>
          <a:chOff x="0" y="0"/>
          <a:chExt cx="0" cy="0"/>
        </a:xfrm>
      </p:grpSpPr>
      <p:sp>
        <p:nvSpPr>
          <p:cNvPr id="199" name="Google Shape;199;p8"/>
          <p:cNvSpPr txBox="1">
            <a:spLocks noGrp="1"/>
          </p:cNvSpPr>
          <p:nvPr>
            <p:ph type="title"/>
          </p:nvPr>
        </p:nvSpPr>
        <p:spPr>
          <a:xfrm>
            <a:off x="1221900" y="1560900"/>
            <a:ext cx="3936300" cy="20217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00" name="Google Shape;200;p8"/>
          <p:cNvGrpSpPr/>
          <p:nvPr/>
        </p:nvGrpSpPr>
        <p:grpSpPr>
          <a:xfrm>
            <a:off x="-306615" y="146375"/>
            <a:ext cx="2185645" cy="1020796"/>
            <a:chOff x="1438325" y="603625"/>
            <a:chExt cx="1613975" cy="753800"/>
          </a:xfrm>
        </p:grpSpPr>
        <p:sp>
          <p:nvSpPr>
            <p:cNvPr id="201" name="Google Shape;201;p8"/>
            <p:cNvSpPr/>
            <p:nvPr/>
          </p:nvSpPr>
          <p:spPr>
            <a:xfrm>
              <a:off x="1609775" y="603625"/>
              <a:ext cx="1434125" cy="85425"/>
            </a:xfrm>
            <a:custGeom>
              <a:avLst/>
              <a:gdLst/>
              <a:ahLst/>
              <a:cxnLst/>
              <a:rect l="l" t="t" r="r" b="b"/>
              <a:pathLst>
                <a:path w="57365" h="3417" extrusionOk="0">
                  <a:moveTo>
                    <a:pt x="26543" y="1"/>
                  </a:moveTo>
                  <a:cubicBezTo>
                    <a:pt x="23079" y="1"/>
                    <a:pt x="19728" y="1067"/>
                    <a:pt x="16257" y="1286"/>
                  </a:cubicBezTo>
                  <a:cubicBezTo>
                    <a:pt x="14761" y="1379"/>
                    <a:pt x="13260" y="1411"/>
                    <a:pt x="11757" y="1411"/>
                  </a:cubicBezTo>
                  <a:cubicBezTo>
                    <a:pt x="8619" y="1411"/>
                    <a:pt x="5473" y="1273"/>
                    <a:pt x="2344" y="1273"/>
                  </a:cubicBezTo>
                  <a:cubicBezTo>
                    <a:pt x="1825" y="1273"/>
                    <a:pt x="1307" y="1277"/>
                    <a:pt x="789" y="1286"/>
                  </a:cubicBezTo>
                  <a:cubicBezTo>
                    <a:pt x="1" y="1286"/>
                    <a:pt x="1" y="2745"/>
                    <a:pt x="789" y="2745"/>
                  </a:cubicBezTo>
                  <a:cubicBezTo>
                    <a:pt x="2415" y="2764"/>
                    <a:pt x="4048" y="2773"/>
                    <a:pt x="5682" y="2773"/>
                  </a:cubicBezTo>
                  <a:cubicBezTo>
                    <a:pt x="9209" y="2773"/>
                    <a:pt x="12747" y="2728"/>
                    <a:pt x="16257" y="2628"/>
                  </a:cubicBezTo>
                  <a:cubicBezTo>
                    <a:pt x="18913" y="2535"/>
                    <a:pt x="21700" y="2262"/>
                    <a:pt x="24450" y="2262"/>
                  </a:cubicBezTo>
                  <a:cubicBezTo>
                    <a:pt x="25992" y="2262"/>
                    <a:pt x="27522" y="2348"/>
                    <a:pt x="29011" y="2599"/>
                  </a:cubicBezTo>
                  <a:cubicBezTo>
                    <a:pt x="30747" y="2901"/>
                    <a:pt x="32483" y="2980"/>
                    <a:pt x="34218" y="2980"/>
                  </a:cubicBezTo>
                  <a:cubicBezTo>
                    <a:pt x="36117" y="2980"/>
                    <a:pt x="38015" y="2886"/>
                    <a:pt x="39914" y="2886"/>
                  </a:cubicBezTo>
                  <a:cubicBezTo>
                    <a:pt x="40979" y="2886"/>
                    <a:pt x="42043" y="2915"/>
                    <a:pt x="43108" y="3008"/>
                  </a:cubicBezTo>
                  <a:cubicBezTo>
                    <a:pt x="47631" y="3416"/>
                    <a:pt x="52126" y="3154"/>
                    <a:pt x="56649" y="3387"/>
                  </a:cubicBezTo>
                  <a:cubicBezTo>
                    <a:pt x="56667" y="3389"/>
                    <a:pt x="56684" y="3389"/>
                    <a:pt x="56701" y="3389"/>
                  </a:cubicBezTo>
                  <a:cubicBezTo>
                    <a:pt x="57351" y="3389"/>
                    <a:pt x="57365" y="2301"/>
                    <a:pt x="56795" y="2045"/>
                  </a:cubicBezTo>
                  <a:lnTo>
                    <a:pt x="56825" y="2045"/>
                  </a:lnTo>
                  <a:cubicBezTo>
                    <a:pt x="52709" y="60"/>
                    <a:pt x="48157" y="790"/>
                    <a:pt x="43808" y="498"/>
                  </a:cubicBezTo>
                  <a:cubicBezTo>
                    <a:pt x="42538" y="410"/>
                    <a:pt x="41276" y="367"/>
                    <a:pt x="40014" y="367"/>
                  </a:cubicBezTo>
                  <a:cubicBezTo>
                    <a:pt x="38752" y="367"/>
                    <a:pt x="37489" y="410"/>
                    <a:pt x="36220" y="498"/>
                  </a:cubicBezTo>
                  <a:cubicBezTo>
                    <a:pt x="35467" y="550"/>
                    <a:pt x="34709" y="577"/>
                    <a:pt x="33949" y="577"/>
                  </a:cubicBezTo>
                  <a:cubicBezTo>
                    <a:pt x="32177" y="577"/>
                    <a:pt x="30397" y="434"/>
                    <a:pt x="28661" y="148"/>
                  </a:cubicBezTo>
                  <a:cubicBezTo>
                    <a:pt x="27949" y="45"/>
                    <a:pt x="27244" y="1"/>
                    <a:pt x="265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1571825" y="716225"/>
              <a:ext cx="1432875" cy="101600"/>
            </a:xfrm>
            <a:custGeom>
              <a:avLst/>
              <a:gdLst/>
              <a:ahLst/>
              <a:cxnLst/>
              <a:rect l="l" t="t" r="r" b="b"/>
              <a:pathLst>
                <a:path w="57315" h="4064" extrusionOk="0">
                  <a:moveTo>
                    <a:pt x="2585" y="1"/>
                  </a:moveTo>
                  <a:cubicBezTo>
                    <a:pt x="2013" y="1"/>
                    <a:pt x="1474" y="121"/>
                    <a:pt x="1023" y="459"/>
                  </a:cubicBezTo>
                  <a:cubicBezTo>
                    <a:pt x="0" y="1214"/>
                    <a:pt x="664" y="2964"/>
                    <a:pt x="1573" y="2964"/>
                  </a:cubicBezTo>
                  <a:cubicBezTo>
                    <a:pt x="1753" y="2964"/>
                    <a:pt x="1943" y="2895"/>
                    <a:pt x="2132" y="2736"/>
                  </a:cubicBezTo>
                  <a:cubicBezTo>
                    <a:pt x="2312" y="2580"/>
                    <a:pt x="2563" y="2523"/>
                    <a:pt x="2847" y="2523"/>
                  </a:cubicBezTo>
                  <a:cubicBezTo>
                    <a:pt x="3577" y="2523"/>
                    <a:pt x="4525" y="2898"/>
                    <a:pt x="5050" y="2940"/>
                  </a:cubicBezTo>
                  <a:cubicBezTo>
                    <a:pt x="6013" y="3028"/>
                    <a:pt x="6947" y="3057"/>
                    <a:pt x="7911" y="3232"/>
                  </a:cubicBezTo>
                  <a:cubicBezTo>
                    <a:pt x="8688" y="3363"/>
                    <a:pt x="9489" y="3404"/>
                    <a:pt x="10299" y="3404"/>
                  </a:cubicBezTo>
                  <a:cubicBezTo>
                    <a:pt x="11648" y="3404"/>
                    <a:pt x="13018" y="3290"/>
                    <a:pt x="14331" y="3290"/>
                  </a:cubicBezTo>
                  <a:cubicBezTo>
                    <a:pt x="17234" y="3273"/>
                    <a:pt x="20168" y="3137"/>
                    <a:pt x="23096" y="3137"/>
                  </a:cubicBezTo>
                  <a:cubicBezTo>
                    <a:pt x="24996" y="3137"/>
                    <a:pt x="26894" y="3194"/>
                    <a:pt x="28778" y="3378"/>
                  </a:cubicBezTo>
                  <a:cubicBezTo>
                    <a:pt x="31025" y="3611"/>
                    <a:pt x="33331" y="3786"/>
                    <a:pt x="35607" y="3816"/>
                  </a:cubicBezTo>
                  <a:cubicBezTo>
                    <a:pt x="37577" y="3794"/>
                    <a:pt x="39546" y="3676"/>
                    <a:pt x="41516" y="3676"/>
                  </a:cubicBezTo>
                  <a:cubicBezTo>
                    <a:pt x="42202" y="3676"/>
                    <a:pt x="42889" y="3690"/>
                    <a:pt x="43575" y="3728"/>
                  </a:cubicBezTo>
                  <a:cubicBezTo>
                    <a:pt x="45700" y="3843"/>
                    <a:pt x="47996" y="4064"/>
                    <a:pt x="50280" y="4064"/>
                  </a:cubicBezTo>
                  <a:cubicBezTo>
                    <a:pt x="52637" y="4064"/>
                    <a:pt x="54982" y="3829"/>
                    <a:pt x="57117" y="2998"/>
                  </a:cubicBezTo>
                  <a:cubicBezTo>
                    <a:pt x="57315" y="2914"/>
                    <a:pt x="57294" y="2501"/>
                    <a:pt x="57080" y="2501"/>
                  </a:cubicBezTo>
                  <a:cubicBezTo>
                    <a:pt x="57073" y="2501"/>
                    <a:pt x="57066" y="2501"/>
                    <a:pt x="57058" y="2502"/>
                  </a:cubicBezTo>
                  <a:cubicBezTo>
                    <a:pt x="56804" y="2515"/>
                    <a:pt x="56549" y="2520"/>
                    <a:pt x="56294" y="2520"/>
                  </a:cubicBezTo>
                  <a:cubicBezTo>
                    <a:pt x="54116" y="2520"/>
                    <a:pt x="51901" y="2120"/>
                    <a:pt x="49733" y="2094"/>
                  </a:cubicBezTo>
                  <a:cubicBezTo>
                    <a:pt x="47223" y="2094"/>
                    <a:pt x="44742" y="1860"/>
                    <a:pt x="42232" y="1831"/>
                  </a:cubicBezTo>
                  <a:cubicBezTo>
                    <a:pt x="41396" y="1821"/>
                    <a:pt x="40559" y="1818"/>
                    <a:pt x="39722" y="1818"/>
                  </a:cubicBezTo>
                  <a:cubicBezTo>
                    <a:pt x="38049" y="1818"/>
                    <a:pt x="36376" y="1831"/>
                    <a:pt x="34703" y="1831"/>
                  </a:cubicBezTo>
                  <a:cubicBezTo>
                    <a:pt x="32193" y="1831"/>
                    <a:pt x="29770" y="1335"/>
                    <a:pt x="27260" y="1160"/>
                  </a:cubicBezTo>
                  <a:cubicBezTo>
                    <a:pt x="25626" y="1053"/>
                    <a:pt x="23982" y="1017"/>
                    <a:pt x="22333" y="1017"/>
                  </a:cubicBezTo>
                  <a:cubicBezTo>
                    <a:pt x="19037" y="1017"/>
                    <a:pt x="15722" y="1160"/>
                    <a:pt x="12434" y="1160"/>
                  </a:cubicBezTo>
                  <a:cubicBezTo>
                    <a:pt x="11545" y="1160"/>
                    <a:pt x="10588" y="1295"/>
                    <a:pt x="9666" y="1295"/>
                  </a:cubicBezTo>
                  <a:cubicBezTo>
                    <a:pt x="9378" y="1295"/>
                    <a:pt x="9093" y="1282"/>
                    <a:pt x="8815" y="1247"/>
                  </a:cubicBezTo>
                  <a:cubicBezTo>
                    <a:pt x="7940" y="1131"/>
                    <a:pt x="7006" y="839"/>
                    <a:pt x="6130" y="693"/>
                  </a:cubicBezTo>
                  <a:cubicBezTo>
                    <a:pt x="5141" y="534"/>
                    <a:pt x="3789" y="1"/>
                    <a:pt x="2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1510550" y="850250"/>
              <a:ext cx="1541750" cy="125300"/>
            </a:xfrm>
            <a:custGeom>
              <a:avLst/>
              <a:gdLst/>
              <a:ahLst/>
              <a:cxnLst/>
              <a:rect l="l" t="t" r="r" b="b"/>
              <a:pathLst>
                <a:path w="61670" h="5012" extrusionOk="0">
                  <a:moveTo>
                    <a:pt x="1747" y="0"/>
                  </a:moveTo>
                  <a:cubicBezTo>
                    <a:pt x="1690" y="0"/>
                    <a:pt x="1633" y="1"/>
                    <a:pt x="1577" y="1"/>
                  </a:cubicBezTo>
                  <a:cubicBezTo>
                    <a:pt x="2" y="30"/>
                    <a:pt x="0" y="2923"/>
                    <a:pt x="1488" y="2923"/>
                  </a:cubicBezTo>
                  <a:cubicBezTo>
                    <a:pt x="1517" y="2923"/>
                    <a:pt x="1547" y="2922"/>
                    <a:pt x="1577" y="2920"/>
                  </a:cubicBezTo>
                  <a:cubicBezTo>
                    <a:pt x="2039" y="2886"/>
                    <a:pt x="2503" y="2871"/>
                    <a:pt x="2967" y="2871"/>
                  </a:cubicBezTo>
                  <a:cubicBezTo>
                    <a:pt x="6950" y="2871"/>
                    <a:pt x="10973" y="3983"/>
                    <a:pt x="14973" y="4087"/>
                  </a:cubicBezTo>
                  <a:cubicBezTo>
                    <a:pt x="17162" y="4146"/>
                    <a:pt x="19351" y="4788"/>
                    <a:pt x="21569" y="4934"/>
                  </a:cubicBezTo>
                  <a:cubicBezTo>
                    <a:pt x="22425" y="4992"/>
                    <a:pt x="23284" y="5012"/>
                    <a:pt x="24145" y="5012"/>
                  </a:cubicBezTo>
                  <a:cubicBezTo>
                    <a:pt x="25865" y="5012"/>
                    <a:pt x="27591" y="4934"/>
                    <a:pt x="29303" y="4934"/>
                  </a:cubicBezTo>
                  <a:cubicBezTo>
                    <a:pt x="34673" y="4905"/>
                    <a:pt x="39926" y="4117"/>
                    <a:pt x="45267" y="3766"/>
                  </a:cubicBezTo>
                  <a:cubicBezTo>
                    <a:pt x="46230" y="3698"/>
                    <a:pt x="47192" y="3683"/>
                    <a:pt x="48155" y="3683"/>
                  </a:cubicBezTo>
                  <a:cubicBezTo>
                    <a:pt x="48936" y="3683"/>
                    <a:pt x="49717" y="3693"/>
                    <a:pt x="50498" y="3693"/>
                  </a:cubicBezTo>
                  <a:cubicBezTo>
                    <a:pt x="51235" y="3693"/>
                    <a:pt x="51972" y="3684"/>
                    <a:pt x="52709" y="3650"/>
                  </a:cubicBezTo>
                  <a:cubicBezTo>
                    <a:pt x="55453" y="3533"/>
                    <a:pt x="58138" y="2686"/>
                    <a:pt x="60852" y="2249"/>
                  </a:cubicBezTo>
                  <a:cubicBezTo>
                    <a:pt x="61640" y="2103"/>
                    <a:pt x="61669" y="819"/>
                    <a:pt x="60852" y="731"/>
                  </a:cubicBezTo>
                  <a:lnTo>
                    <a:pt x="60852" y="702"/>
                  </a:lnTo>
                  <a:cubicBezTo>
                    <a:pt x="60427" y="659"/>
                    <a:pt x="60003" y="641"/>
                    <a:pt x="59580" y="641"/>
                  </a:cubicBezTo>
                  <a:cubicBezTo>
                    <a:pt x="57392" y="641"/>
                    <a:pt x="55232" y="1125"/>
                    <a:pt x="53030" y="1198"/>
                  </a:cubicBezTo>
                  <a:cubicBezTo>
                    <a:pt x="52457" y="1217"/>
                    <a:pt x="51884" y="1224"/>
                    <a:pt x="51313" y="1224"/>
                  </a:cubicBezTo>
                  <a:cubicBezTo>
                    <a:pt x="50127" y="1224"/>
                    <a:pt x="48945" y="1196"/>
                    <a:pt x="47760" y="1196"/>
                  </a:cubicBezTo>
                  <a:cubicBezTo>
                    <a:pt x="46931" y="1196"/>
                    <a:pt x="46101" y="1210"/>
                    <a:pt x="45267" y="1256"/>
                  </a:cubicBezTo>
                  <a:cubicBezTo>
                    <a:pt x="39926" y="1577"/>
                    <a:pt x="34702" y="2365"/>
                    <a:pt x="29303" y="2365"/>
                  </a:cubicBezTo>
                  <a:cubicBezTo>
                    <a:pt x="27809" y="2365"/>
                    <a:pt x="26285" y="2416"/>
                    <a:pt x="24761" y="2416"/>
                  </a:cubicBezTo>
                  <a:cubicBezTo>
                    <a:pt x="23694" y="2416"/>
                    <a:pt x="22626" y="2391"/>
                    <a:pt x="21569" y="2307"/>
                  </a:cubicBezTo>
                  <a:cubicBezTo>
                    <a:pt x="19351" y="2161"/>
                    <a:pt x="17191" y="1548"/>
                    <a:pt x="14973" y="1431"/>
                  </a:cubicBezTo>
                  <a:cubicBezTo>
                    <a:pt x="12813" y="1344"/>
                    <a:pt x="10712" y="994"/>
                    <a:pt x="8581" y="760"/>
                  </a:cubicBezTo>
                  <a:cubicBezTo>
                    <a:pt x="6303" y="561"/>
                    <a:pt x="4025" y="0"/>
                    <a:pt x="1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1497425" y="1008550"/>
              <a:ext cx="1496500" cy="73300"/>
            </a:xfrm>
            <a:custGeom>
              <a:avLst/>
              <a:gdLst/>
              <a:ahLst/>
              <a:cxnLst/>
              <a:rect l="l" t="t" r="r" b="b"/>
              <a:pathLst>
                <a:path w="59860" h="2932" extrusionOk="0">
                  <a:moveTo>
                    <a:pt x="1277" y="0"/>
                  </a:moveTo>
                  <a:cubicBezTo>
                    <a:pt x="1" y="0"/>
                    <a:pt x="23" y="2483"/>
                    <a:pt x="1343" y="2483"/>
                  </a:cubicBezTo>
                  <a:cubicBezTo>
                    <a:pt x="3563" y="2483"/>
                    <a:pt x="5810" y="2835"/>
                    <a:pt x="8059" y="2835"/>
                  </a:cubicBezTo>
                  <a:cubicBezTo>
                    <a:pt x="8145" y="2835"/>
                    <a:pt x="8232" y="2835"/>
                    <a:pt x="8318" y="2834"/>
                  </a:cubicBezTo>
                  <a:lnTo>
                    <a:pt x="15585" y="2804"/>
                  </a:lnTo>
                  <a:cubicBezTo>
                    <a:pt x="15904" y="2802"/>
                    <a:pt x="16222" y="2802"/>
                    <a:pt x="16540" y="2802"/>
                  </a:cubicBezTo>
                  <a:cubicBezTo>
                    <a:pt x="20354" y="2802"/>
                    <a:pt x="24168" y="2932"/>
                    <a:pt x="28000" y="2932"/>
                  </a:cubicBezTo>
                  <a:cubicBezTo>
                    <a:pt x="28599" y="2932"/>
                    <a:pt x="29198" y="2928"/>
                    <a:pt x="29799" y="2921"/>
                  </a:cubicBezTo>
                  <a:cubicBezTo>
                    <a:pt x="34585" y="2834"/>
                    <a:pt x="39284" y="2863"/>
                    <a:pt x="44041" y="2629"/>
                  </a:cubicBezTo>
                  <a:cubicBezTo>
                    <a:pt x="49207" y="2367"/>
                    <a:pt x="54343" y="1666"/>
                    <a:pt x="59480" y="1374"/>
                  </a:cubicBezTo>
                  <a:cubicBezTo>
                    <a:pt x="59859" y="1345"/>
                    <a:pt x="59859" y="703"/>
                    <a:pt x="59480" y="703"/>
                  </a:cubicBezTo>
                  <a:lnTo>
                    <a:pt x="59509" y="703"/>
                  </a:lnTo>
                  <a:cubicBezTo>
                    <a:pt x="57062" y="593"/>
                    <a:pt x="54667" y="380"/>
                    <a:pt x="52202" y="380"/>
                  </a:cubicBezTo>
                  <a:cubicBezTo>
                    <a:pt x="52050" y="380"/>
                    <a:pt x="51898" y="380"/>
                    <a:pt x="51746" y="382"/>
                  </a:cubicBezTo>
                  <a:cubicBezTo>
                    <a:pt x="49294" y="440"/>
                    <a:pt x="46843" y="586"/>
                    <a:pt x="44391" y="674"/>
                  </a:cubicBezTo>
                  <a:cubicBezTo>
                    <a:pt x="42119" y="755"/>
                    <a:pt x="39854" y="780"/>
                    <a:pt x="37589" y="780"/>
                  </a:cubicBezTo>
                  <a:cubicBezTo>
                    <a:pt x="34995" y="780"/>
                    <a:pt x="32401" y="748"/>
                    <a:pt x="29799" y="732"/>
                  </a:cubicBezTo>
                  <a:cubicBezTo>
                    <a:pt x="25158" y="732"/>
                    <a:pt x="20547" y="499"/>
                    <a:pt x="15936" y="499"/>
                  </a:cubicBezTo>
                  <a:cubicBezTo>
                    <a:pt x="13396" y="499"/>
                    <a:pt x="10857" y="499"/>
                    <a:pt x="8318" y="528"/>
                  </a:cubicBezTo>
                  <a:cubicBezTo>
                    <a:pt x="7559" y="528"/>
                    <a:pt x="6788" y="554"/>
                    <a:pt x="6020" y="554"/>
                  </a:cubicBezTo>
                  <a:cubicBezTo>
                    <a:pt x="5636" y="554"/>
                    <a:pt x="5254" y="547"/>
                    <a:pt x="4874" y="528"/>
                  </a:cubicBezTo>
                  <a:cubicBezTo>
                    <a:pt x="3707" y="470"/>
                    <a:pt x="2540" y="61"/>
                    <a:pt x="1343" y="3"/>
                  </a:cubicBezTo>
                  <a:cubicBezTo>
                    <a:pt x="1320" y="1"/>
                    <a:pt x="1298" y="0"/>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1485025" y="1146350"/>
              <a:ext cx="1516200" cy="78150"/>
            </a:xfrm>
            <a:custGeom>
              <a:avLst/>
              <a:gdLst/>
              <a:ahLst/>
              <a:cxnLst/>
              <a:rect l="l" t="t" r="r" b="b"/>
              <a:pathLst>
                <a:path w="60648" h="3126" extrusionOk="0">
                  <a:moveTo>
                    <a:pt x="1663" y="1"/>
                  </a:moveTo>
                  <a:cubicBezTo>
                    <a:pt x="1537" y="1"/>
                    <a:pt x="1411" y="3"/>
                    <a:pt x="1284" y="7"/>
                  </a:cubicBezTo>
                  <a:cubicBezTo>
                    <a:pt x="23" y="35"/>
                    <a:pt x="1" y="2402"/>
                    <a:pt x="1218" y="2402"/>
                  </a:cubicBezTo>
                  <a:cubicBezTo>
                    <a:pt x="1240" y="2402"/>
                    <a:pt x="1262" y="2401"/>
                    <a:pt x="1284" y="2400"/>
                  </a:cubicBezTo>
                  <a:cubicBezTo>
                    <a:pt x="1551" y="2385"/>
                    <a:pt x="1818" y="2378"/>
                    <a:pt x="2084" y="2378"/>
                  </a:cubicBezTo>
                  <a:cubicBezTo>
                    <a:pt x="4873" y="2378"/>
                    <a:pt x="7631" y="3126"/>
                    <a:pt x="10414" y="3126"/>
                  </a:cubicBezTo>
                  <a:cubicBezTo>
                    <a:pt x="10998" y="3126"/>
                    <a:pt x="11584" y="3093"/>
                    <a:pt x="12171" y="3013"/>
                  </a:cubicBezTo>
                  <a:cubicBezTo>
                    <a:pt x="14622" y="2692"/>
                    <a:pt x="17190" y="2779"/>
                    <a:pt x="19671" y="2721"/>
                  </a:cubicBezTo>
                  <a:cubicBezTo>
                    <a:pt x="20042" y="2713"/>
                    <a:pt x="20412" y="2709"/>
                    <a:pt x="20782" y="2709"/>
                  </a:cubicBezTo>
                  <a:cubicBezTo>
                    <a:pt x="23090" y="2709"/>
                    <a:pt x="25383" y="2850"/>
                    <a:pt x="27697" y="2925"/>
                  </a:cubicBezTo>
                  <a:cubicBezTo>
                    <a:pt x="28211" y="2939"/>
                    <a:pt x="28725" y="2945"/>
                    <a:pt x="29239" y="2945"/>
                  </a:cubicBezTo>
                  <a:cubicBezTo>
                    <a:pt x="34182" y="2945"/>
                    <a:pt x="39126" y="2368"/>
                    <a:pt x="44070" y="2341"/>
                  </a:cubicBezTo>
                  <a:cubicBezTo>
                    <a:pt x="46697" y="2312"/>
                    <a:pt x="49294" y="2371"/>
                    <a:pt x="51921" y="2196"/>
                  </a:cubicBezTo>
                  <a:cubicBezTo>
                    <a:pt x="54723" y="2050"/>
                    <a:pt x="57408" y="1320"/>
                    <a:pt x="60209" y="941"/>
                  </a:cubicBezTo>
                  <a:cubicBezTo>
                    <a:pt x="60647" y="882"/>
                    <a:pt x="60647" y="153"/>
                    <a:pt x="60209" y="94"/>
                  </a:cubicBezTo>
                  <a:cubicBezTo>
                    <a:pt x="59640" y="57"/>
                    <a:pt x="59071" y="42"/>
                    <a:pt x="58502" y="42"/>
                  </a:cubicBezTo>
                  <a:cubicBezTo>
                    <a:pt x="56415" y="42"/>
                    <a:pt x="54329" y="240"/>
                    <a:pt x="52242" y="240"/>
                  </a:cubicBezTo>
                  <a:cubicBezTo>
                    <a:pt x="49528" y="240"/>
                    <a:pt x="46813" y="182"/>
                    <a:pt x="44070" y="182"/>
                  </a:cubicBezTo>
                  <a:cubicBezTo>
                    <a:pt x="39267" y="182"/>
                    <a:pt x="34465" y="679"/>
                    <a:pt x="29662" y="679"/>
                  </a:cubicBezTo>
                  <a:cubicBezTo>
                    <a:pt x="29007" y="679"/>
                    <a:pt x="28352" y="670"/>
                    <a:pt x="27697" y="649"/>
                  </a:cubicBezTo>
                  <a:cubicBezTo>
                    <a:pt x="24723" y="547"/>
                    <a:pt x="21749" y="415"/>
                    <a:pt x="18769" y="415"/>
                  </a:cubicBezTo>
                  <a:cubicBezTo>
                    <a:pt x="16632" y="415"/>
                    <a:pt x="14491" y="483"/>
                    <a:pt x="12346" y="678"/>
                  </a:cubicBezTo>
                  <a:cubicBezTo>
                    <a:pt x="11528" y="767"/>
                    <a:pt x="10706" y="812"/>
                    <a:pt x="9882" y="812"/>
                  </a:cubicBezTo>
                  <a:cubicBezTo>
                    <a:pt x="8823" y="812"/>
                    <a:pt x="7764" y="738"/>
                    <a:pt x="6713" y="590"/>
                  </a:cubicBezTo>
                  <a:cubicBezTo>
                    <a:pt x="5057" y="346"/>
                    <a:pt x="3350" y="1"/>
                    <a:pt x="1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1438325" y="1265625"/>
              <a:ext cx="1534425" cy="91800"/>
            </a:xfrm>
            <a:custGeom>
              <a:avLst/>
              <a:gdLst/>
              <a:ahLst/>
              <a:cxnLst/>
              <a:rect l="l" t="t" r="r" b="b"/>
              <a:pathLst>
                <a:path w="61377" h="3672" extrusionOk="0">
                  <a:moveTo>
                    <a:pt x="2769" y="0"/>
                  </a:moveTo>
                  <a:cubicBezTo>
                    <a:pt x="2262" y="0"/>
                    <a:pt x="1752" y="22"/>
                    <a:pt x="1255" y="22"/>
                  </a:cubicBezTo>
                  <a:cubicBezTo>
                    <a:pt x="0" y="22"/>
                    <a:pt x="0" y="2357"/>
                    <a:pt x="1255" y="2357"/>
                  </a:cubicBezTo>
                  <a:cubicBezTo>
                    <a:pt x="1416" y="2352"/>
                    <a:pt x="1578" y="2350"/>
                    <a:pt x="1741" y="2350"/>
                  </a:cubicBezTo>
                  <a:cubicBezTo>
                    <a:pt x="2578" y="2350"/>
                    <a:pt x="3430" y="2414"/>
                    <a:pt x="4261" y="2561"/>
                  </a:cubicBezTo>
                  <a:cubicBezTo>
                    <a:pt x="4525" y="2610"/>
                    <a:pt x="4789" y="2627"/>
                    <a:pt x="5053" y="2627"/>
                  </a:cubicBezTo>
                  <a:cubicBezTo>
                    <a:pt x="5697" y="2627"/>
                    <a:pt x="6344" y="2524"/>
                    <a:pt x="6998" y="2524"/>
                  </a:cubicBezTo>
                  <a:cubicBezTo>
                    <a:pt x="7204" y="2524"/>
                    <a:pt x="7410" y="2535"/>
                    <a:pt x="7618" y="2561"/>
                  </a:cubicBezTo>
                  <a:cubicBezTo>
                    <a:pt x="9748" y="2824"/>
                    <a:pt x="11879" y="3203"/>
                    <a:pt x="14039" y="3232"/>
                  </a:cubicBezTo>
                  <a:cubicBezTo>
                    <a:pt x="16378" y="3289"/>
                    <a:pt x="18717" y="3672"/>
                    <a:pt x="21056" y="3672"/>
                  </a:cubicBezTo>
                  <a:cubicBezTo>
                    <a:pt x="21139" y="3672"/>
                    <a:pt x="21222" y="3671"/>
                    <a:pt x="21306" y="3670"/>
                  </a:cubicBezTo>
                  <a:cubicBezTo>
                    <a:pt x="23933" y="3643"/>
                    <a:pt x="26534" y="3405"/>
                    <a:pt x="29133" y="3405"/>
                  </a:cubicBezTo>
                  <a:cubicBezTo>
                    <a:pt x="29277" y="3405"/>
                    <a:pt x="29421" y="3406"/>
                    <a:pt x="29565" y="3407"/>
                  </a:cubicBezTo>
                  <a:cubicBezTo>
                    <a:pt x="29644" y="3408"/>
                    <a:pt x="29723" y="3408"/>
                    <a:pt x="29801" y="3408"/>
                  </a:cubicBezTo>
                  <a:cubicBezTo>
                    <a:pt x="35002" y="3408"/>
                    <a:pt x="40092" y="2472"/>
                    <a:pt x="45296" y="2357"/>
                  </a:cubicBezTo>
                  <a:cubicBezTo>
                    <a:pt x="47952" y="2328"/>
                    <a:pt x="50637" y="2357"/>
                    <a:pt x="53293" y="2240"/>
                  </a:cubicBezTo>
                  <a:cubicBezTo>
                    <a:pt x="54577" y="2182"/>
                    <a:pt x="55919" y="2211"/>
                    <a:pt x="57203" y="2065"/>
                  </a:cubicBezTo>
                  <a:cubicBezTo>
                    <a:pt x="58488" y="1919"/>
                    <a:pt x="59655" y="1510"/>
                    <a:pt x="60939" y="1394"/>
                  </a:cubicBezTo>
                  <a:cubicBezTo>
                    <a:pt x="61377" y="1306"/>
                    <a:pt x="61377" y="664"/>
                    <a:pt x="60939" y="577"/>
                  </a:cubicBezTo>
                  <a:cubicBezTo>
                    <a:pt x="58153" y="188"/>
                    <a:pt x="55296" y="96"/>
                    <a:pt x="52441" y="96"/>
                  </a:cubicBezTo>
                  <a:cubicBezTo>
                    <a:pt x="50152" y="96"/>
                    <a:pt x="47864" y="155"/>
                    <a:pt x="45617" y="168"/>
                  </a:cubicBezTo>
                  <a:cubicBezTo>
                    <a:pt x="40553" y="195"/>
                    <a:pt x="35568" y="1053"/>
                    <a:pt x="30489" y="1053"/>
                  </a:cubicBezTo>
                  <a:cubicBezTo>
                    <a:pt x="30181" y="1053"/>
                    <a:pt x="29873" y="1050"/>
                    <a:pt x="29565" y="1043"/>
                  </a:cubicBezTo>
                  <a:cubicBezTo>
                    <a:pt x="29440" y="1042"/>
                    <a:pt x="29315" y="1041"/>
                    <a:pt x="29190" y="1041"/>
                  </a:cubicBezTo>
                  <a:cubicBezTo>
                    <a:pt x="26686" y="1041"/>
                    <a:pt x="24157" y="1306"/>
                    <a:pt x="21656" y="1306"/>
                  </a:cubicBezTo>
                  <a:cubicBezTo>
                    <a:pt x="19204" y="1306"/>
                    <a:pt x="16753" y="898"/>
                    <a:pt x="14330" y="898"/>
                  </a:cubicBezTo>
                  <a:cubicBezTo>
                    <a:pt x="12025" y="898"/>
                    <a:pt x="9748" y="372"/>
                    <a:pt x="7443" y="197"/>
                  </a:cubicBezTo>
                  <a:cubicBezTo>
                    <a:pt x="7203" y="171"/>
                    <a:pt x="6967" y="163"/>
                    <a:pt x="6733" y="163"/>
                  </a:cubicBezTo>
                  <a:cubicBezTo>
                    <a:pt x="6266" y="163"/>
                    <a:pt x="5808" y="197"/>
                    <a:pt x="5339" y="197"/>
                  </a:cubicBezTo>
                  <a:cubicBezTo>
                    <a:pt x="4988" y="197"/>
                    <a:pt x="4631" y="178"/>
                    <a:pt x="4261" y="110"/>
                  </a:cubicBezTo>
                  <a:cubicBezTo>
                    <a:pt x="3780" y="22"/>
                    <a:pt x="3276" y="0"/>
                    <a:pt x="2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8"/>
          <p:cNvSpPr/>
          <p:nvPr/>
        </p:nvSpPr>
        <p:spPr>
          <a:xfrm rot="5400000" flipH="1">
            <a:off x="51984" y="3997505"/>
            <a:ext cx="1320906" cy="1476955"/>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 name="Google Shape;208;p8"/>
          <p:cNvGrpSpPr/>
          <p:nvPr/>
        </p:nvGrpSpPr>
        <p:grpSpPr>
          <a:xfrm rot="5400000">
            <a:off x="-712244" y="3880742"/>
            <a:ext cx="1732599" cy="946480"/>
            <a:chOff x="6928067" y="2555588"/>
            <a:chExt cx="1830919" cy="1000190"/>
          </a:xfrm>
        </p:grpSpPr>
        <p:sp>
          <p:nvSpPr>
            <p:cNvPr id="209" name="Google Shape;209;p8"/>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 name="Google Shape;210;p8"/>
            <p:cNvGrpSpPr/>
            <p:nvPr/>
          </p:nvGrpSpPr>
          <p:grpSpPr>
            <a:xfrm>
              <a:off x="7124316" y="2726160"/>
              <a:ext cx="1447758" cy="751473"/>
              <a:chOff x="7124316" y="2726160"/>
              <a:chExt cx="1447758" cy="751473"/>
            </a:xfrm>
          </p:grpSpPr>
          <p:sp>
            <p:nvSpPr>
              <p:cNvPr id="211" name="Google Shape;211;p8"/>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0" name="Google Shape;220;p8"/>
          <p:cNvSpPr/>
          <p:nvPr/>
        </p:nvSpPr>
        <p:spPr>
          <a:xfrm rot="8999932">
            <a:off x="-396269" y="4317940"/>
            <a:ext cx="1760234" cy="863126"/>
          </a:xfrm>
          <a:custGeom>
            <a:avLst/>
            <a:gdLst/>
            <a:ahLst/>
            <a:cxnLst/>
            <a:rect l="l" t="t" r="r" b="b"/>
            <a:pathLst>
              <a:path w="24295" h="13033" extrusionOk="0">
                <a:moveTo>
                  <a:pt x="15897" y="1"/>
                </a:moveTo>
                <a:cubicBezTo>
                  <a:pt x="15839" y="1"/>
                  <a:pt x="15751" y="30"/>
                  <a:pt x="15722" y="88"/>
                </a:cubicBezTo>
                <a:cubicBezTo>
                  <a:pt x="15664" y="147"/>
                  <a:pt x="15634" y="205"/>
                  <a:pt x="15664" y="293"/>
                </a:cubicBezTo>
                <a:cubicBezTo>
                  <a:pt x="15664" y="351"/>
                  <a:pt x="15722" y="409"/>
                  <a:pt x="15809" y="439"/>
                </a:cubicBezTo>
                <a:lnTo>
                  <a:pt x="15926" y="439"/>
                </a:lnTo>
                <a:cubicBezTo>
                  <a:pt x="16043" y="614"/>
                  <a:pt x="16160" y="818"/>
                  <a:pt x="16276" y="1051"/>
                </a:cubicBezTo>
                <a:cubicBezTo>
                  <a:pt x="16452" y="1314"/>
                  <a:pt x="16656" y="1606"/>
                  <a:pt x="16831" y="1898"/>
                </a:cubicBezTo>
                <a:cubicBezTo>
                  <a:pt x="17181" y="2482"/>
                  <a:pt x="17561" y="3065"/>
                  <a:pt x="17911" y="3649"/>
                </a:cubicBezTo>
                <a:cubicBezTo>
                  <a:pt x="18582" y="4670"/>
                  <a:pt x="19224" y="5692"/>
                  <a:pt x="19866" y="6743"/>
                </a:cubicBezTo>
                <a:cubicBezTo>
                  <a:pt x="19808" y="6743"/>
                  <a:pt x="19749" y="6743"/>
                  <a:pt x="19720" y="6801"/>
                </a:cubicBezTo>
                <a:lnTo>
                  <a:pt x="19633" y="6918"/>
                </a:lnTo>
                <a:cubicBezTo>
                  <a:pt x="19078" y="6772"/>
                  <a:pt x="18524" y="6626"/>
                  <a:pt x="17969" y="6480"/>
                </a:cubicBezTo>
                <a:cubicBezTo>
                  <a:pt x="17969" y="6451"/>
                  <a:pt x="17969" y="6422"/>
                  <a:pt x="17940" y="6392"/>
                </a:cubicBezTo>
                <a:lnTo>
                  <a:pt x="17882" y="6334"/>
                </a:lnTo>
                <a:cubicBezTo>
                  <a:pt x="17882" y="6246"/>
                  <a:pt x="17852" y="6188"/>
                  <a:pt x="17765" y="6159"/>
                </a:cubicBezTo>
                <a:cubicBezTo>
                  <a:pt x="16452" y="4349"/>
                  <a:pt x="15226" y="2452"/>
                  <a:pt x="14146" y="497"/>
                </a:cubicBezTo>
                <a:cubicBezTo>
                  <a:pt x="14116" y="428"/>
                  <a:pt x="14059" y="399"/>
                  <a:pt x="14001" y="399"/>
                </a:cubicBezTo>
                <a:cubicBezTo>
                  <a:pt x="13887" y="399"/>
                  <a:pt x="13767" y="508"/>
                  <a:pt x="13825" y="643"/>
                </a:cubicBezTo>
                <a:cubicBezTo>
                  <a:pt x="14934" y="2598"/>
                  <a:pt x="16160" y="4524"/>
                  <a:pt x="17473" y="6334"/>
                </a:cubicBezTo>
                <a:cubicBezTo>
                  <a:pt x="16802" y="6130"/>
                  <a:pt x="16101" y="5925"/>
                  <a:pt x="15430" y="5692"/>
                </a:cubicBezTo>
                <a:cubicBezTo>
                  <a:pt x="15430" y="5663"/>
                  <a:pt x="15430" y="5604"/>
                  <a:pt x="15401" y="5546"/>
                </a:cubicBezTo>
                <a:cubicBezTo>
                  <a:pt x="14233" y="3853"/>
                  <a:pt x="13008" y="2160"/>
                  <a:pt x="11782" y="497"/>
                </a:cubicBezTo>
                <a:cubicBezTo>
                  <a:pt x="11753" y="453"/>
                  <a:pt x="11714" y="435"/>
                  <a:pt x="11675" y="435"/>
                </a:cubicBezTo>
                <a:cubicBezTo>
                  <a:pt x="11558" y="435"/>
                  <a:pt x="11432" y="599"/>
                  <a:pt x="11519" y="730"/>
                </a:cubicBezTo>
                <a:cubicBezTo>
                  <a:pt x="12687" y="2306"/>
                  <a:pt x="13825" y="3882"/>
                  <a:pt x="14963" y="5517"/>
                </a:cubicBezTo>
                <a:lnTo>
                  <a:pt x="14905" y="5546"/>
                </a:lnTo>
                <a:cubicBezTo>
                  <a:pt x="14088" y="5254"/>
                  <a:pt x="13270" y="4962"/>
                  <a:pt x="12453" y="4641"/>
                </a:cubicBezTo>
                <a:cubicBezTo>
                  <a:pt x="12453" y="4612"/>
                  <a:pt x="12424" y="4554"/>
                  <a:pt x="12366" y="4554"/>
                </a:cubicBezTo>
                <a:cubicBezTo>
                  <a:pt x="12395" y="4495"/>
                  <a:pt x="12366" y="4466"/>
                  <a:pt x="12336" y="4437"/>
                </a:cubicBezTo>
                <a:lnTo>
                  <a:pt x="8922" y="293"/>
                </a:lnTo>
                <a:cubicBezTo>
                  <a:pt x="8883" y="246"/>
                  <a:pt x="8836" y="226"/>
                  <a:pt x="8790" y="226"/>
                </a:cubicBezTo>
                <a:cubicBezTo>
                  <a:pt x="8665" y="226"/>
                  <a:pt x="8552" y="376"/>
                  <a:pt x="8659" y="526"/>
                </a:cubicBezTo>
                <a:lnTo>
                  <a:pt x="11899" y="4466"/>
                </a:lnTo>
                <a:cubicBezTo>
                  <a:pt x="11227" y="4233"/>
                  <a:pt x="10556" y="3999"/>
                  <a:pt x="9885" y="3824"/>
                </a:cubicBezTo>
                <a:lnTo>
                  <a:pt x="9856" y="3795"/>
                </a:lnTo>
                <a:cubicBezTo>
                  <a:pt x="8834" y="2686"/>
                  <a:pt x="7842" y="1518"/>
                  <a:pt x="6850" y="351"/>
                </a:cubicBezTo>
                <a:cubicBezTo>
                  <a:pt x="6813" y="314"/>
                  <a:pt x="6768" y="298"/>
                  <a:pt x="6724" y="298"/>
                </a:cubicBezTo>
                <a:cubicBezTo>
                  <a:pt x="6628" y="298"/>
                  <a:pt x="6538" y="377"/>
                  <a:pt x="6558" y="497"/>
                </a:cubicBezTo>
                <a:lnTo>
                  <a:pt x="6558" y="760"/>
                </a:lnTo>
                <a:cubicBezTo>
                  <a:pt x="6558" y="849"/>
                  <a:pt x="6612" y="884"/>
                  <a:pt x="6682" y="884"/>
                </a:cubicBezTo>
                <a:cubicBezTo>
                  <a:pt x="6726" y="884"/>
                  <a:pt x="6775" y="870"/>
                  <a:pt x="6820" y="847"/>
                </a:cubicBezTo>
                <a:cubicBezTo>
                  <a:pt x="7608" y="1810"/>
                  <a:pt x="8426" y="2744"/>
                  <a:pt x="9243" y="3649"/>
                </a:cubicBezTo>
                <a:cubicBezTo>
                  <a:pt x="8396" y="3415"/>
                  <a:pt x="7550" y="3240"/>
                  <a:pt x="6704" y="3094"/>
                </a:cubicBezTo>
                <a:lnTo>
                  <a:pt x="6324" y="3065"/>
                </a:lnTo>
                <a:cubicBezTo>
                  <a:pt x="5799" y="2336"/>
                  <a:pt x="5186" y="1694"/>
                  <a:pt x="4515" y="1110"/>
                </a:cubicBezTo>
                <a:cubicBezTo>
                  <a:pt x="4487" y="1082"/>
                  <a:pt x="4457" y="1070"/>
                  <a:pt x="4428" y="1070"/>
                </a:cubicBezTo>
                <a:cubicBezTo>
                  <a:pt x="4305" y="1070"/>
                  <a:pt x="4198" y="1284"/>
                  <a:pt x="4340" y="1402"/>
                </a:cubicBezTo>
                <a:cubicBezTo>
                  <a:pt x="4865" y="1869"/>
                  <a:pt x="5361" y="2423"/>
                  <a:pt x="5828" y="2978"/>
                </a:cubicBezTo>
                <a:cubicBezTo>
                  <a:pt x="5186" y="2890"/>
                  <a:pt x="4573" y="2803"/>
                  <a:pt x="3931" y="2744"/>
                </a:cubicBezTo>
                <a:cubicBezTo>
                  <a:pt x="3668" y="2394"/>
                  <a:pt x="3406" y="2102"/>
                  <a:pt x="3085" y="1839"/>
                </a:cubicBezTo>
                <a:cubicBezTo>
                  <a:pt x="3049" y="1809"/>
                  <a:pt x="3013" y="1797"/>
                  <a:pt x="2979" y="1797"/>
                </a:cubicBezTo>
                <a:cubicBezTo>
                  <a:pt x="2851" y="1797"/>
                  <a:pt x="2764" y="1986"/>
                  <a:pt x="2880" y="2102"/>
                </a:cubicBezTo>
                <a:cubicBezTo>
                  <a:pt x="3085" y="2277"/>
                  <a:pt x="3260" y="2482"/>
                  <a:pt x="3435" y="2686"/>
                </a:cubicBezTo>
                <a:lnTo>
                  <a:pt x="254" y="2306"/>
                </a:lnTo>
                <a:cubicBezTo>
                  <a:pt x="244" y="2305"/>
                  <a:pt x="235" y="2305"/>
                  <a:pt x="227" y="2305"/>
                </a:cubicBezTo>
                <a:cubicBezTo>
                  <a:pt x="18" y="2305"/>
                  <a:pt x="0" y="2629"/>
                  <a:pt x="225" y="2657"/>
                </a:cubicBezTo>
                <a:cubicBezTo>
                  <a:pt x="1392" y="2803"/>
                  <a:pt x="2559" y="2919"/>
                  <a:pt x="3727" y="3065"/>
                </a:cubicBezTo>
                <a:cubicBezTo>
                  <a:pt x="3756" y="3094"/>
                  <a:pt x="3785" y="3124"/>
                  <a:pt x="3814" y="3153"/>
                </a:cubicBezTo>
                <a:lnTo>
                  <a:pt x="2063" y="4203"/>
                </a:lnTo>
                <a:cubicBezTo>
                  <a:pt x="1914" y="4303"/>
                  <a:pt x="1998" y="4550"/>
                  <a:pt x="2133" y="4550"/>
                </a:cubicBezTo>
                <a:cubicBezTo>
                  <a:pt x="2157" y="4550"/>
                  <a:pt x="2183" y="4542"/>
                  <a:pt x="2209" y="4524"/>
                </a:cubicBezTo>
                <a:lnTo>
                  <a:pt x="4252" y="3299"/>
                </a:lnTo>
                <a:cubicBezTo>
                  <a:pt x="4310" y="3270"/>
                  <a:pt x="4340" y="3182"/>
                  <a:pt x="4340" y="3124"/>
                </a:cubicBezTo>
                <a:cubicBezTo>
                  <a:pt x="4836" y="3182"/>
                  <a:pt x="5303" y="3240"/>
                  <a:pt x="5799" y="3328"/>
                </a:cubicBezTo>
                <a:lnTo>
                  <a:pt x="3902" y="5079"/>
                </a:lnTo>
                <a:cubicBezTo>
                  <a:pt x="3786" y="5195"/>
                  <a:pt x="3891" y="5384"/>
                  <a:pt x="4027" y="5384"/>
                </a:cubicBezTo>
                <a:cubicBezTo>
                  <a:pt x="4062" y="5384"/>
                  <a:pt x="4099" y="5372"/>
                  <a:pt x="4135" y="5342"/>
                </a:cubicBezTo>
                <a:lnTo>
                  <a:pt x="6178" y="3445"/>
                </a:lnTo>
                <a:cubicBezTo>
                  <a:pt x="6202" y="3457"/>
                  <a:pt x="6232" y="3464"/>
                  <a:pt x="6262" y="3464"/>
                </a:cubicBezTo>
                <a:cubicBezTo>
                  <a:pt x="6304" y="3464"/>
                  <a:pt x="6348" y="3450"/>
                  <a:pt x="6383" y="3415"/>
                </a:cubicBezTo>
                <a:lnTo>
                  <a:pt x="6674" y="3445"/>
                </a:lnTo>
                <a:cubicBezTo>
                  <a:pt x="7521" y="3591"/>
                  <a:pt x="8367" y="3766"/>
                  <a:pt x="9214" y="3999"/>
                </a:cubicBezTo>
                <a:cubicBezTo>
                  <a:pt x="8075" y="4729"/>
                  <a:pt x="6908" y="5429"/>
                  <a:pt x="5711" y="6100"/>
                </a:cubicBezTo>
                <a:cubicBezTo>
                  <a:pt x="5538" y="6175"/>
                  <a:pt x="5617" y="6418"/>
                  <a:pt x="5770" y="6418"/>
                </a:cubicBezTo>
                <a:cubicBezTo>
                  <a:pt x="5797" y="6418"/>
                  <a:pt x="5826" y="6410"/>
                  <a:pt x="5857" y="6392"/>
                </a:cubicBezTo>
                <a:cubicBezTo>
                  <a:pt x="7141" y="5663"/>
                  <a:pt x="8426" y="4904"/>
                  <a:pt x="9651" y="4116"/>
                </a:cubicBezTo>
                <a:cubicBezTo>
                  <a:pt x="10381" y="4320"/>
                  <a:pt x="11081" y="4554"/>
                  <a:pt x="11782" y="4816"/>
                </a:cubicBezTo>
                <a:lnTo>
                  <a:pt x="8280" y="7326"/>
                </a:lnTo>
                <a:cubicBezTo>
                  <a:pt x="8111" y="7423"/>
                  <a:pt x="8241" y="7618"/>
                  <a:pt x="8389" y="7618"/>
                </a:cubicBezTo>
                <a:cubicBezTo>
                  <a:pt x="8421" y="7618"/>
                  <a:pt x="8453" y="7609"/>
                  <a:pt x="8484" y="7589"/>
                </a:cubicBezTo>
                <a:lnTo>
                  <a:pt x="12161" y="4962"/>
                </a:lnTo>
                <a:lnTo>
                  <a:pt x="12599" y="5108"/>
                </a:lnTo>
                <a:cubicBezTo>
                  <a:pt x="13241" y="5342"/>
                  <a:pt x="13883" y="5604"/>
                  <a:pt x="14554" y="5838"/>
                </a:cubicBezTo>
                <a:cubicBezTo>
                  <a:pt x="13650" y="6567"/>
                  <a:pt x="12657" y="7239"/>
                  <a:pt x="11636" y="7793"/>
                </a:cubicBezTo>
                <a:cubicBezTo>
                  <a:pt x="11432" y="7881"/>
                  <a:pt x="9564" y="8552"/>
                  <a:pt x="10352" y="8961"/>
                </a:cubicBezTo>
                <a:cubicBezTo>
                  <a:pt x="10376" y="8973"/>
                  <a:pt x="10401" y="8978"/>
                  <a:pt x="10425" y="8978"/>
                </a:cubicBezTo>
                <a:cubicBezTo>
                  <a:pt x="10575" y="8978"/>
                  <a:pt x="10705" y="8772"/>
                  <a:pt x="10559" y="8671"/>
                </a:cubicBezTo>
                <a:lnTo>
                  <a:pt x="10559" y="8671"/>
                </a:lnTo>
                <a:cubicBezTo>
                  <a:pt x="10567" y="8675"/>
                  <a:pt x="10578" y="8678"/>
                  <a:pt x="10591" y="8678"/>
                </a:cubicBezTo>
                <a:cubicBezTo>
                  <a:pt x="10795" y="8678"/>
                  <a:pt x="11590" y="8167"/>
                  <a:pt x="11753" y="8085"/>
                </a:cubicBezTo>
                <a:cubicBezTo>
                  <a:pt x="12161" y="7881"/>
                  <a:pt x="12541" y="7677"/>
                  <a:pt x="12891" y="7443"/>
                </a:cubicBezTo>
                <a:cubicBezTo>
                  <a:pt x="13621" y="7005"/>
                  <a:pt x="14292" y="6509"/>
                  <a:pt x="14934" y="5955"/>
                </a:cubicBezTo>
                <a:cubicBezTo>
                  <a:pt x="15664" y="6217"/>
                  <a:pt x="16422" y="6451"/>
                  <a:pt x="17181" y="6655"/>
                </a:cubicBezTo>
                <a:cubicBezTo>
                  <a:pt x="15780" y="8143"/>
                  <a:pt x="13766" y="8873"/>
                  <a:pt x="12190" y="10157"/>
                </a:cubicBezTo>
                <a:lnTo>
                  <a:pt x="12161" y="10186"/>
                </a:lnTo>
                <a:lnTo>
                  <a:pt x="12015" y="10332"/>
                </a:lnTo>
                <a:cubicBezTo>
                  <a:pt x="11876" y="10448"/>
                  <a:pt x="11995" y="10638"/>
                  <a:pt x="12123" y="10638"/>
                </a:cubicBezTo>
                <a:cubicBezTo>
                  <a:pt x="12156" y="10638"/>
                  <a:pt x="12190" y="10625"/>
                  <a:pt x="12220" y="10595"/>
                </a:cubicBezTo>
                <a:cubicBezTo>
                  <a:pt x="13883" y="9136"/>
                  <a:pt x="16072" y="8406"/>
                  <a:pt x="17561" y="6772"/>
                </a:cubicBezTo>
                <a:cubicBezTo>
                  <a:pt x="18144" y="6918"/>
                  <a:pt x="18757" y="7093"/>
                  <a:pt x="19341" y="7210"/>
                </a:cubicBezTo>
                <a:cubicBezTo>
                  <a:pt x="17911" y="8815"/>
                  <a:pt x="16072" y="10011"/>
                  <a:pt x="14321" y="11237"/>
                </a:cubicBezTo>
                <a:cubicBezTo>
                  <a:pt x="14177" y="11333"/>
                  <a:pt x="14310" y="11529"/>
                  <a:pt x="14460" y="11529"/>
                </a:cubicBezTo>
                <a:cubicBezTo>
                  <a:pt x="14491" y="11529"/>
                  <a:pt x="14524" y="11520"/>
                  <a:pt x="14554" y="11500"/>
                </a:cubicBezTo>
                <a:cubicBezTo>
                  <a:pt x="16364" y="10216"/>
                  <a:pt x="18261" y="8961"/>
                  <a:pt x="19720" y="7297"/>
                </a:cubicBezTo>
                <a:cubicBezTo>
                  <a:pt x="20421" y="7443"/>
                  <a:pt x="21121" y="7589"/>
                  <a:pt x="21792" y="7706"/>
                </a:cubicBezTo>
                <a:cubicBezTo>
                  <a:pt x="21442" y="8143"/>
                  <a:pt x="21034" y="8552"/>
                  <a:pt x="20596" y="8902"/>
                </a:cubicBezTo>
                <a:cubicBezTo>
                  <a:pt x="20070" y="9253"/>
                  <a:pt x="19487" y="9574"/>
                  <a:pt x="18961" y="9953"/>
                </a:cubicBezTo>
                <a:cubicBezTo>
                  <a:pt x="18494" y="10274"/>
                  <a:pt x="18057" y="10653"/>
                  <a:pt x="17677" y="11091"/>
                </a:cubicBezTo>
                <a:cubicBezTo>
                  <a:pt x="17181" y="11617"/>
                  <a:pt x="16831" y="12463"/>
                  <a:pt x="16101" y="12726"/>
                </a:cubicBezTo>
                <a:cubicBezTo>
                  <a:pt x="15921" y="12777"/>
                  <a:pt x="16013" y="13032"/>
                  <a:pt x="16177" y="13032"/>
                </a:cubicBezTo>
                <a:cubicBezTo>
                  <a:pt x="16200" y="13032"/>
                  <a:pt x="16223" y="13028"/>
                  <a:pt x="16247" y="13017"/>
                </a:cubicBezTo>
                <a:cubicBezTo>
                  <a:pt x="16831" y="12813"/>
                  <a:pt x="17123" y="12346"/>
                  <a:pt x="17473" y="11850"/>
                </a:cubicBezTo>
                <a:cubicBezTo>
                  <a:pt x="17940" y="11208"/>
                  <a:pt x="18524" y="10653"/>
                  <a:pt x="19195" y="10216"/>
                </a:cubicBezTo>
                <a:cubicBezTo>
                  <a:pt x="19749" y="9807"/>
                  <a:pt x="20362" y="9515"/>
                  <a:pt x="20888" y="9077"/>
                </a:cubicBezTo>
                <a:cubicBezTo>
                  <a:pt x="21384" y="8698"/>
                  <a:pt x="21822" y="8260"/>
                  <a:pt x="22201" y="7793"/>
                </a:cubicBezTo>
                <a:cubicBezTo>
                  <a:pt x="22814" y="7881"/>
                  <a:pt x="23456" y="7968"/>
                  <a:pt x="24069" y="8056"/>
                </a:cubicBezTo>
                <a:cubicBezTo>
                  <a:pt x="24077" y="8057"/>
                  <a:pt x="24085" y="8058"/>
                  <a:pt x="24093" y="8058"/>
                </a:cubicBezTo>
                <a:cubicBezTo>
                  <a:pt x="24275" y="8058"/>
                  <a:pt x="24294" y="7734"/>
                  <a:pt x="24098" y="7706"/>
                </a:cubicBezTo>
                <a:cubicBezTo>
                  <a:pt x="23660" y="7677"/>
                  <a:pt x="23222" y="7618"/>
                  <a:pt x="22814" y="7531"/>
                </a:cubicBezTo>
                <a:cubicBezTo>
                  <a:pt x="21501" y="5517"/>
                  <a:pt x="20158" y="3532"/>
                  <a:pt x="18786" y="1548"/>
                </a:cubicBezTo>
                <a:cubicBezTo>
                  <a:pt x="18754" y="1491"/>
                  <a:pt x="18711" y="1468"/>
                  <a:pt x="18667" y="1468"/>
                </a:cubicBezTo>
                <a:cubicBezTo>
                  <a:pt x="18553" y="1468"/>
                  <a:pt x="18439" y="1625"/>
                  <a:pt x="18524" y="1752"/>
                </a:cubicBezTo>
                <a:cubicBezTo>
                  <a:pt x="19749" y="3561"/>
                  <a:pt x="20975" y="5400"/>
                  <a:pt x="22201" y="7239"/>
                </a:cubicBezTo>
                <a:cubicBezTo>
                  <a:pt x="22172" y="7239"/>
                  <a:pt x="22143" y="7268"/>
                  <a:pt x="22113" y="7297"/>
                </a:cubicBezTo>
                <a:lnTo>
                  <a:pt x="22026" y="7414"/>
                </a:lnTo>
                <a:cubicBezTo>
                  <a:pt x="21530" y="7326"/>
                  <a:pt x="21004" y="7210"/>
                  <a:pt x="20479" y="7093"/>
                </a:cubicBezTo>
                <a:cubicBezTo>
                  <a:pt x="19691" y="5838"/>
                  <a:pt x="18903" y="4583"/>
                  <a:pt x="18115" y="3328"/>
                </a:cubicBezTo>
                <a:cubicBezTo>
                  <a:pt x="17706" y="2686"/>
                  <a:pt x="17298" y="2044"/>
                  <a:pt x="16889" y="1402"/>
                </a:cubicBezTo>
                <a:lnTo>
                  <a:pt x="16276" y="439"/>
                </a:lnTo>
                <a:cubicBezTo>
                  <a:pt x="16160" y="263"/>
                  <a:pt x="16101" y="59"/>
                  <a:pt x="15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7293825" y="-288600"/>
            <a:ext cx="2185669" cy="5514811"/>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ix columns">
  <p:cSld name="CUSTOM_2_1_1">
    <p:spTree>
      <p:nvGrpSpPr>
        <p:cNvPr id="1" name="Shape 419"/>
        <p:cNvGrpSpPr/>
        <p:nvPr/>
      </p:nvGrpSpPr>
      <p:grpSpPr>
        <a:xfrm>
          <a:off x="0" y="0"/>
          <a:ext cx="0" cy="0"/>
          <a:chOff x="0" y="0"/>
          <a:chExt cx="0" cy="0"/>
        </a:xfrm>
      </p:grpSpPr>
      <p:sp>
        <p:nvSpPr>
          <p:cNvPr id="420" name="Google Shape;420;p16"/>
          <p:cNvSpPr txBox="1">
            <a:spLocks noGrp="1"/>
          </p:cNvSpPr>
          <p:nvPr>
            <p:ph type="title"/>
          </p:nvPr>
        </p:nvSpPr>
        <p:spPr>
          <a:xfrm>
            <a:off x="838463" y="179655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421" name="Google Shape;421;p16"/>
          <p:cNvSpPr txBox="1">
            <a:spLocks noGrp="1"/>
          </p:cNvSpPr>
          <p:nvPr>
            <p:ph type="subTitle" idx="1"/>
          </p:nvPr>
        </p:nvSpPr>
        <p:spPr>
          <a:xfrm>
            <a:off x="838463" y="2251450"/>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22" name="Google Shape;422;p16"/>
          <p:cNvSpPr txBox="1">
            <a:spLocks noGrp="1"/>
          </p:cNvSpPr>
          <p:nvPr>
            <p:ph type="title" idx="2"/>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23" name="Google Shape;423;p16"/>
          <p:cNvSpPr txBox="1">
            <a:spLocks noGrp="1"/>
          </p:cNvSpPr>
          <p:nvPr>
            <p:ph type="title" idx="3"/>
          </p:nvPr>
        </p:nvSpPr>
        <p:spPr>
          <a:xfrm>
            <a:off x="3360433" y="179655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424" name="Google Shape;424;p16"/>
          <p:cNvSpPr txBox="1">
            <a:spLocks noGrp="1"/>
          </p:cNvSpPr>
          <p:nvPr>
            <p:ph type="subTitle" idx="4"/>
          </p:nvPr>
        </p:nvSpPr>
        <p:spPr>
          <a:xfrm>
            <a:off x="3360433" y="2251450"/>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25" name="Google Shape;425;p16"/>
          <p:cNvSpPr txBox="1">
            <a:spLocks noGrp="1"/>
          </p:cNvSpPr>
          <p:nvPr>
            <p:ph type="title" idx="5"/>
          </p:nvPr>
        </p:nvSpPr>
        <p:spPr>
          <a:xfrm>
            <a:off x="838463" y="350080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426" name="Google Shape;426;p16"/>
          <p:cNvSpPr txBox="1">
            <a:spLocks noGrp="1"/>
          </p:cNvSpPr>
          <p:nvPr>
            <p:ph type="subTitle" idx="6"/>
          </p:nvPr>
        </p:nvSpPr>
        <p:spPr>
          <a:xfrm>
            <a:off x="838463" y="3955700"/>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27" name="Google Shape;427;p16"/>
          <p:cNvSpPr txBox="1">
            <a:spLocks noGrp="1"/>
          </p:cNvSpPr>
          <p:nvPr>
            <p:ph type="title" idx="7"/>
          </p:nvPr>
        </p:nvSpPr>
        <p:spPr>
          <a:xfrm>
            <a:off x="3360433" y="350080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428" name="Google Shape;428;p16"/>
          <p:cNvSpPr txBox="1">
            <a:spLocks noGrp="1"/>
          </p:cNvSpPr>
          <p:nvPr>
            <p:ph type="subTitle" idx="8"/>
          </p:nvPr>
        </p:nvSpPr>
        <p:spPr>
          <a:xfrm>
            <a:off x="3360433" y="3955700"/>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29" name="Google Shape;429;p16"/>
          <p:cNvSpPr txBox="1">
            <a:spLocks noGrp="1"/>
          </p:cNvSpPr>
          <p:nvPr>
            <p:ph type="title" idx="9"/>
          </p:nvPr>
        </p:nvSpPr>
        <p:spPr>
          <a:xfrm>
            <a:off x="5882383" y="179655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430" name="Google Shape;430;p16"/>
          <p:cNvSpPr txBox="1">
            <a:spLocks noGrp="1"/>
          </p:cNvSpPr>
          <p:nvPr>
            <p:ph type="subTitle" idx="13"/>
          </p:nvPr>
        </p:nvSpPr>
        <p:spPr>
          <a:xfrm>
            <a:off x="5882383" y="2251450"/>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31" name="Google Shape;431;p16"/>
          <p:cNvSpPr txBox="1">
            <a:spLocks noGrp="1"/>
          </p:cNvSpPr>
          <p:nvPr>
            <p:ph type="title" idx="14"/>
          </p:nvPr>
        </p:nvSpPr>
        <p:spPr>
          <a:xfrm>
            <a:off x="5882383" y="3500800"/>
            <a:ext cx="24231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432" name="Google Shape;432;p16"/>
          <p:cNvSpPr txBox="1">
            <a:spLocks noGrp="1"/>
          </p:cNvSpPr>
          <p:nvPr>
            <p:ph type="subTitle" idx="15"/>
          </p:nvPr>
        </p:nvSpPr>
        <p:spPr>
          <a:xfrm>
            <a:off x="5882383" y="3955700"/>
            <a:ext cx="24231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33" name="Google Shape;433;p16"/>
          <p:cNvSpPr/>
          <p:nvPr/>
        </p:nvSpPr>
        <p:spPr>
          <a:xfrm>
            <a:off x="8201521" y="-152400"/>
            <a:ext cx="1475859" cy="1093135"/>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a:off x="8305463" y="292460"/>
            <a:ext cx="1201152" cy="895947"/>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a:off x="-264500" y="4198225"/>
            <a:ext cx="977725" cy="1093150"/>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 name="Google Shape;436;p16"/>
          <p:cNvGrpSpPr/>
          <p:nvPr/>
        </p:nvGrpSpPr>
        <p:grpSpPr>
          <a:xfrm rot="5400000">
            <a:off x="-295385" y="3599550"/>
            <a:ext cx="1161195" cy="734388"/>
            <a:chOff x="5161625" y="732525"/>
            <a:chExt cx="456050" cy="288425"/>
          </a:xfrm>
        </p:grpSpPr>
        <p:sp>
          <p:nvSpPr>
            <p:cNvPr id="437" name="Google Shape;437;p16"/>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554"/>
        <p:cNvGrpSpPr/>
        <p:nvPr/>
      </p:nvGrpSpPr>
      <p:grpSpPr>
        <a:xfrm>
          <a:off x="0" y="0"/>
          <a:ext cx="0" cy="0"/>
          <a:chOff x="0" y="0"/>
          <a:chExt cx="0" cy="0"/>
        </a:xfrm>
      </p:grpSpPr>
      <p:grpSp>
        <p:nvGrpSpPr>
          <p:cNvPr id="555" name="Google Shape;555;p22"/>
          <p:cNvGrpSpPr/>
          <p:nvPr/>
        </p:nvGrpSpPr>
        <p:grpSpPr>
          <a:xfrm rot="-5400000">
            <a:off x="3542852" y="-704438"/>
            <a:ext cx="1362411" cy="2352602"/>
            <a:chOff x="428525" y="2080425"/>
            <a:chExt cx="639900" cy="1104975"/>
          </a:xfrm>
        </p:grpSpPr>
        <p:sp>
          <p:nvSpPr>
            <p:cNvPr id="556" name="Google Shape;556;p22"/>
            <p:cNvSpPr/>
            <p:nvPr/>
          </p:nvSpPr>
          <p:spPr>
            <a:xfrm>
              <a:off x="428525" y="2080425"/>
              <a:ext cx="607075" cy="1104975"/>
            </a:xfrm>
            <a:custGeom>
              <a:avLst/>
              <a:gdLst/>
              <a:ahLst/>
              <a:cxnLst/>
              <a:rect l="l" t="t" r="r" b="b"/>
              <a:pathLst>
                <a:path w="24283" h="44199" extrusionOk="0">
                  <a:moveTo>
                    <a:pt x="20955" y="1"/>
                  </a:moveTo>
                  <a:cubicBezTo>
                    <a:pt x="18941" y="234"/>
                    <a:pt x="16957" y="730"/>
                    <a:pt x="15060" y="1518"/>
                  </a:cubicBezTo>
                  <a:cubicBezTo>
                    <a:pt x="14184" y="1898"/>
                    <a:pt x="13279" y="2190"/>
                    <a:pt x="12375" y="2511"/>
                  </a:cubicBezTo>
                  <a:cubicBezTo>
                    <a:pt x="11090" y="2919"/>
                    <a:pt x="9835" y="3415"/>
                    <a:pt x="8639" y="3999"/>
                  </a:cubicBezTo>
                  <a:cubicBezTo>
                    <a:pt x="7471" y="4583"/>
                    <a:pt x="6421" y="5371"/>
                    <a:pt x="5545" y="6305"/>
                  </a:cubicBezTo>
                  <a:cubicBezTo>
                    <a:pt x="5312" y="6538"/>
                    <a:pt x="5049" y="6772"/>
                    <a:pt x="4786" y="7034"/>
                  </a:cubicBezTo>
                  <a:cubicBezTo>
                    <a:pt x="4144" y="7618"/>
                    <a:pt x="3561" y="8231"/>
                    <a:pt x="3065" y="8902"/>
                  </a:cubicBezTo>
                  <a:cubicBezTo>
                    <a:pt x="1284" y="11383"/>
                    <a:pt x="0" y="15848"/>
                    <a:pt x="146" y="18854"/>
                  </a:cubicBezTo>
                  <a:lnTo>
                    <a:pt x="204" y="19584"/>
                  </a:lnTo>
                  <a:cubicBezTo>
                    <a:pt x="350" y="22327"/>
                    <a:pt x="525" y="25188"/>
                    <a:pt x="1401" y="27785"/>
                  </a:cubicBezTo>
                  <a:cubicBezTo>
                    <a:pt x="2014" y="29711"/>
                    <a:pt x="3006" y="32163"/>
                    <a:pt x="4903" y="34206"/>
                  </a:cubicBezTo>
                  <a:lnTo>
                    <a:pt x="5195" y="34498"/>
                  </a:lnTo>
                  <a:cubicBezTo>
                    <a:pt x="6275" y="35665"/>
                    <a:pt x="7413" y="36891"/>
                    <a:pt x="8405" y="38146"/>
                  </a:cubicBezTo>
                  <a:cubicBezTo>
                    <a:pt x="8581" y="38350"/>
                    <a:pt x="8726" y="38584"/>
                    <a:pt x="8902" y="38788"/>
                  </a:cubicBezTo>
                  <a:cubicBezTo>
                    <a:pt x="9456" y="39576"/>
                    <a:pt x="10069" y="40306"/>
                    <a:pt x="10799" y="40948"/>
                  </a:cubicBezTo>
                  <a:cubicBezTo>
                    <a:pt x="14325" y="43847"/>
                    <a:pt x="19837" y="44198"/>
                    <a:pt x="22296" y="44198"/>
                  </a:cubicBezTo>
                  <a:cubicBezTo>
                    <a:pt x="22584" y="44198"/>
                    <a:pt x="22831" y="44193"/>
                    <a:pt x="23027" y="44187"/>
                  </a:cubicBezTo>
                  <a:lnTo>
                    <a:pt x="23027" y="43895"/>
                  </a:lnTo>
                  <a:cubicBezTo>
                    <a:pt x="22833" y="43901"/>
                    <a:pt x="22588" y="43906"/>
                    <a:pt x="22301" y="43906"/>
                  </a:cubicBezTo>
                  <a:cubicBezTo>
                    <a:pt x="19876" y="43906"/>
                    <a:pt x="14445" y="43559"/>
                    <a:pt x="10974" y="40714"/>
                  </a:cubicBezTo>
                  <a:cubicBezTo>
                    <a:pt x="10273" y="40101"/>
                    <a:pt x="9660" y="39372"/>
                    <a:pt x="9135" y="38613"/>
                  </a:cubicBezTo>
                  <a:cubicBezTo>
                    <a:pt x="8960" y="38379"/>
                    <a:pt x="8785" y="38175"/>
                    <a:pt x="8610" y="37942"/>
                  </a:cubicBezTo>
                  <a:cubicBezTo>
                    <a:pt x="7617" y="36687"/>
                    <a:pt x="6479" y="35461"/>
                    <a:pt x="5370" y="34293"/>
                  </a:cubicBezTo>
                  <a:lnTo>
                    <a:pt x="5107" y="34002"/>
                  </a:lnTo>
                  <a:cubicBezTo>
                    <a:pt x="3240" y="32017"/>
                    <a:pt x="2277" y="29565"/>
                    <a:pt x="1664" y="27698"/>
                  </a:cubicBezTo>
                  <a:cubicBezTo>
                    <a:pt x="788" y="25100"/>
                    <a:pt x="642" y="22298"/>
                    <a:pt x="496" y="19555"/>
                  </a:cubicBezTo>
                  <a:lnTo>
                    <a:pt x="467" y="18825"/>
                  </a:lnTo>
                  <a:cubicBezTo>
                    <a:pt x="292" y="15877"/>
                    <a:pt x="1547" y="11500"/>
                    <a:pt x="3269" y="9048"/>
                  </a:cubicBezTo>
                  <a:cubicBezTo>
                    <a:pt x="3794" y="8377"/>
                    <a:pt x="4349" y="7793"/>
                    <a:pt x="4962" y="7239"/>
                  </a:cubicBezTo>
                  <a:cubicBezTo>
                    <a:pt x="5224" y="6976"/>
                    <a:pt x="5487" y="6743"/>
                    <a:pt x="5720" y="6509"/>
                  </a:cubicBezTo>
                  <a:cubicBezTo>
                    <a:pt x="6596" y="5575"/>
                    <a:pt x="7617" y="4816"/>
                    <a:pt x="8756" y="4233"/>
                  </a:cubicBezTo>
                  <a:cubicBezTo>
                    <a:pt x="9952" y="3649"/>
                    <a:pt x="11178" y="3153"/>
                    <a:pt x="12462" y="2773"/>
                  </a:cubicBezTo>
                  <a:cubicBezTo>
                    <a:pt x="13338" y="2452"/>
                    <a:pt x="14272" y="2131"/>
                    <a:pt x="15147" y="1781"/>
                  </a:cubicBezTo>
                  <a:cubicBezTo>
                    <a:pt x="17015" y="993"/>
                    <a:pt x="19000" y="497"/>
                    <a:pt x="20984" y="293"/>
                  </a:cubicBezTo>
                  <a:cubicBezTo>
                    <a:pt x="21393" y="293"/>
                    <a:pt x="21801" y="322"/>
                    <a:pt x="22181" y="351"/>
                  </a:cubicBezTo>
                  <a:cubicBezTo>
                    <a:pt x="22736" y="419"/>
                    <a:pt x="23190" y="461"/>
                    <a:pt x="23536" y="461"/>
                  </a:cubicBezTo>
                  <a:cubicBezTo>
                    <a:pt x="23935" y="461"/>
                    <a:pt x="24188" y="404"/>
                    <a:pt x="24282" y="263"/>
                  </a:cubicBezTo>
                  <a:lnTo>
                    <a:pt x="24049" y="88"/>
                  </a:lnTo>
                  <a:cubicBezTo>
                    <a:pt x="23991" y="157"/>
                    <a:pt x="23790" y="181"/>
                    <a:pt x="23530" y="181"/>
                  </a:cubicBezTo>
                  <a:cubicBezTo>
                    <a:pt x="23127" y="181"/>
                    <a:pt x="22582" y="124"/>
                    <a:pt x="22210" y="88"/>
                  </a:cubicBezTo>
                  <a:cubicBezTo>
                    <a:pt x="21801" y="30"/>
                    <a:pt x="21393" y="1"/>
                    <a:pt x="20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2"/>
            <p:cNvSpPr/>
            <p:nvPr/>
          </p:nvSpPr>
          <p:spPr>
            <a:xfrm>
              <a:off x="904975" y="2557400"/>
              <a:ext cx="74425" cy="125000"/>
            </a:xfrm>
            <a:custGeom>
              <a:avLst/>
              <a:gdLst/>
              <a:ahLst/>
              <a:cxnLst/>
              <a:rect l="l" t="t" r="r" b="b"/>
              <a:pathLst>
                <a:path w="2977" h="5000" extrusionOk="0">
                  <a:moveTo>
                    <a:pt x="2739" y="1"/>
                  </a:moveTo>
                  <a:cubicBezTo>
                    <a:pt x="1949" y="1"/>
                    <a:pt x="1197" y="266"/>
                    <a:pt x="613" y="797"/>
                  </a:cubicBezTo>
                  <a:cubicBezTo>
                    <a:pt x="204" y="1205"/>
                    <a:pt x="0" y="1789"/>
                    <a:pt x="58" y="2373"/>
                  </a:cubicBezTo>
                  <a:cubicBezTo>
                    <a:pt x="88" y="3219"/>
                    <a:pt x="613" y="4387"/>
                    <a:pt x="1372" y="4824"/>
                  </a:cubicBezTo>
                  <a:cubicBezTo>
                    <a:pt x="1576" y="4941"/>
                    <a:pt x="1810" y="5000"/>
                    <a:pt x="2043" y="5000"/>
                  </a:cubicBezTo>
                  <a:cubicBezTo>
                    <a:pt x="2276" y="5000"/>
                    <a:pt x="2510" y="4941"/>
                    <a:pt x="2714" y="4824"/>
                  </a:cubicBezTo>
                  <a:lnTo>
                    <a:pt x="2598" y="4562"/>
                  </a:lnTo>
                  <a:cubicBezTo>
                    <a:pt x="2422" y="4664"/>
                    <a:pt x="2233" y="4715"/>
                    <a:pt x="2047" y="4715"/>
                  </a:cubicBezTo>
                  <a:cubicBezTo>
                    <a:pt x="1861" y="4715"/>
                    <a:pt x="1678" y="4664"/>
                    <a:pt x="1518" y="4562"/>
                  </a:cubicBezTo>
                  <a:cubicBezTo>
                    <a:pt x="876" y="4182"/>
                    <a:pt x="379" y="3132"/>
                    <a:pt x="350" y="2344"/>
                  </a:cubicBezTo>
                  <a:cubicBezTo>
                    <a:pt x="292" y="1848"/>
                    <a:pt x="467" y="1351"/>
                    <a:pt x="817" y="1001"/>
                  </a:cubicBezTo>
                  <a:cubicBezTo>
                    <a:pt x="1374" y="551"/>
                    <a:pt x="2050" y="293"/>
                    <a:pt x="2760" y="293"/>
                  </a:cubicBezTo>
                  <a:cubicBezTo>
                    <a:pt x="2832" y="293"/>
                    <a:pt x="2904" y="295"/>
                    <a:pt x="2977" y="301"/>
                  </a:cubicBezTo>
                  <a:lnTo>
                    <a:pt x="2977" y="9"/>
                  </a:lnTo>
                  <a:cubicBezTo>
                    <a:pt x="2897" y="4"/>
                    <a:pt x="2818" y="1"/>
                    <a:pt x="2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2"/>
            <p:cNvSpPr/>
            <p:nvPr/>
          </p:nvSpPr>
          <p:spPr>
            <a:xfrm>
              <a:off x="865575" y="2502775"/>
              <a:ext cx="110175" cy="229750"/>
            </a:xfrm>
            <a:custGeom>
              <a:avLst/>
              <a:gdLst/>
              <a:ahLst/>
              <a:cxnLst/>
              <a:rect l="l" t="t" r="r" b="b"/>
              <a:pathLst>
                <a:path w="4407" h="9190" extrusionOk="0">
                  <a:moveTo>
                    <a:pt x="4052" y="0"/>
                  </a:moveTo>
                  <a:cubicBezTo>
                    <a:pt x="3140" y="0"/>
                    <a:pt x="2304" y="655"/>
                    <a:pt x="1605" y="1172"/>
                  </a:cubicBezTo>
                  <a:lnTo>
                    <a:pt x="1313" y="1406"/>
                  </a:lnTo>
                  <a:cubicBezTo>
                    <a:pt x="58" y="2340"/>
                    <a:pt x="0" y="3361"/>
                    <a:pt x="321" y="4996"/>
                  </a:cubicBezTo>
                  <a:cubicBezTo>
                    <a:pt x="555" y="6105"/>
                    <a:pt x="1664" y="8469"/>
                    <a:pt x="2977" y="9052"/>
                  </a:cubicBezTo>
                  <a:cubicBezTo>
                    <a:pt x="3161" y="9144"/>
                    <a:pt x="3363" y="9189"/>
                    <a:pt x="3566" y="9189"/>
                  </a:cubicBezTo>
                  <a:cubicBezTo>
                    <a:pt x="3814" y="9189"/>
                    <a:pt x="4066" y="9122"/>
                    <a:pt x="4290" y="8994"/>
                  </a:cubicBezTo>
                  <a:lnTo>
                    <a:pt x="4144" y="8731"/>
                  </a:lnTo>
                  <a:cubicBezTo>
                    <a:pt x="3970" y="8842"/>
                    <a:pt x="3771" y="8893"/>
                    <a:pt x="3573" y="8893"/>
                  </a:cubicBezTo>
                  <a:cubicBezTo>
                    <a:pt x="3406" y="8893"/>
                    <a:pt x="3241" y="8857"/>
                    <a:pt x="3094" y="8790"/>
                  </a:cubicBezTo>
                  <a:cubicBezTo>
                    <a:pt x="1839" y="8235"/>
                    <a:pt x="788" y="5842"/>
                    <a:pt x="613" y="4937"/>
                  </a:cubicBezTo>
                  <a:cubicBezTo>
                    <a:pt x="321" y="3390"/>
                    <a:pt x="379" y="2486"/>
                    <a:pt x="1518" y="1639"/>
                  </a:cubicBezTo>
                  <a:lnTo>
                    <a:pt x="1810" y="1406"/>
                  </a:lnTo>
                  <a:cubicBezTo>
                    <a:pt x="2473" y="902"/>
                    <a:pt x="3281" y="277"/>
                    <a:pt x="4102" y="277"/>
                  </a:cubicBezTo>
                  <a:cubicBezTo>
                    <a:pt x="4184" y="277"/>
                    <a:pt x="4266" y="284"/>
                    <a:pt x="4349" y="297"/>
                  </a:cubicBezTo>
                  <a:lnTo>
                    <a:pt x="4407" y="34"/>
                  </a:lnTo>
                  <a:cubicBezTo>
                    <a:pt x="4288" y="11"/>
                    <a:pt x="4169" y="0"/>
                    <a:pt x="4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2"/>
            <p:cNvSpPr/>
            <p:nvPr/>
          </p:nvSpPr>
          <p:spPr>
            <a:xfrm>
              <a:off x="823975" y="2458750"/>
              <a:ext cx="171475" cy="321425"/>
            </a:xfrm>
            <a:custGeom>
              <a:avLst/>
              <a:gdLst/>
              <a:ahLst/>
              <a:cxnLst/>
              <a:rect l="l" t="t" r="r" b="b"/>
              <a:pathLst>
                <a:path w="6859" h="12857" extrusionOk="0">
                  <a:moveTo>
                    <a:pt x="6394" y="1"/>
                  </a:moveTo>
                  <a:cubicBezTo>
                    <a:pt x="5121" y="1"/>
                    <a:pt x="3860" y="318"/>
                    <a:pt x="2715" y="890"/>
                  </a:cubicBezTo>
                  <a:cubicBezTo>
                    <a:pt x="905" y="1854"/>
                    <a:pt x="0" y="2787"/>
                    <a:pt x="30" y="5151"/>
                  </a:cubicBezTo>
                  <a:cubicBezTo>
                    <a:pt x="146" y="9996"/>
                    <a:pt x="2452" y="12798"/>
                    <a:pt x="6363" y="12856"/>
                  </a:cubicBezTo>
                  <a:lnTo>
                    <a:pt x="6363" y="12565"/>
                  </a:lnTo>
                  <a:cubicBezTo>
                    <a:pt x="1080" y="12477"/>
                    <a:pt x="380" y="7340"/>
                    <a:pt x="351" y="5122"/>
                  </a:cubicBezTo>
                  <a:cubicBezTo>
                    <a:pt x="292" y="2904"/>
                    <a:pt x="1110" y="2087"/>
                    <a:pt x="2861" y="1153"/>
                  </a:cubicBezTo>
                  <a:cubicBezTo>
                    <a:pt x="3944" y="585"/>
                    <a:pt x="5142" y="292"/>
                    <a:pt x="6353" y="292"/>
                  </a:cubicBezTo>
                  <a:cubicBezTo>
                    <a:pt x="6512" y="292"/>
                    <a:pt x="6671" y="297"/>
                    <a:pt x="6830" y="307"/>
                  </a:cubicBezTo>
                  <a:lnTo>
                    <a:pt x="6859" y="15"/>
                  </a:lnTo>
                  <a:cubicBezTo>
                    <a:pt x="6704" y="5"/>
                    <a:pt x="6549"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2"/>
            <p:cNvSpPr/>
            <p:nvPr/>
          </p:nvSpPr>
          <p:spPr>
            <a:xfrm>
              <a:off x="796250" y="2395625"/>
              <a:ext cx="217450" cy="446575"/>
            </a:xfrm>
            <a:custGeom>
              <a:avLst/>
              <a:gdLst/>
              <a:ahLst/>
              <a:cxnLst/>
              <a:rect l="l" t="t" r="r" b="b"/>
              <a:pathLst>
                <a:path w="8698" h="17863" extrusionOk="0">
                  <a:moveTo>
                    <a:pt x="8639" y="1"/>
                  </a:moveTo>
                  <a:cubicBezTo>
                    <a:pt x="6275" y="497"/>
                    <a:pt x="3970" y="1577"/>
                    <a:pt x="2540" y="2919"/>
                  </a:cubicBezTo>
                  <a:cubicBezTo>
                    <a:pt x="584" y="4700"/>
                    <a:pt x="0" y="6480"/>
                    <a:pt x="526" y="9077"/>
                  </a:cubicBezTo>
                  <a:cubicBezTo>
                    <a:pt x="584" y="9398"/>
                    <a:pt x="643" y="9778"/>
                    <a:pt x="701" y="10128"/>
                  </a:cubicBezTo>
                  <a:cubicBezTo>
                    <a:pt x="993" y="11850"/>
                    <a:pt x="1372" y="14010"/>
                    <a:pt x="2394" y="15294"/>
                  </a:cubicBezTo>
                  <a:cubicBezTo>
                    <a:pt x="3773" y="16932"/>
                    <a:pt x="5804" y="17863"/>
                    <a:pt x="7956" y="17863"/>
                  </a:cubicBezTo>
                  <a:cubicBezTo>
                    <a:pt x="7989" y="17863"/>
                    <a:pt x="8022" y="17863"/>
                    <a:pt x="8056" y="17862"/>
                  </a:cubicBezTo>
                  <a:lnTo>
                    <a:pt x="8056" y="17570"/>
                  </a:lnTo>
                  <a:cubicBezTo>
                    <a:pt x="8023" y="17571"/>
                    <a:pt x="7990" y="17571"/>
                    <a:pt x="7957" y="17571"/>
                  </a:cubicBezTo>
                  <a:cubicBezTo>
                    <a:pt x="5892" y="17571"/>
                    <a:pt x="3949" y="16670"/>
                    <a:pt x="2627" y="15090"/>
                  </a:cubicBezTo>
                  <a:cubicBezTo>
                    <a:pt x="1635" y="13864"/>
                    <a:pt x="1255" y="11762"/>
                    <a:pt x="964" y="10070"/>
                  </a:cubicBezTo>
                  <a:cubicBezTo>
                    <a:pt x="905" y="9690"/>
                    <a:pt x="847" y="9340"/>
                    <a:pt x="788" y="9019"/>
                  </a:cubicBezTo>
                  <a:cubicBezTo>
                    <a:pt x="292" y="6538"/>
                    <a:pt x="876" y="4816"/>
                    <a:pt x="2715" y="3124"/>
                  </a:cubicBezTo>
                  <a:cubicBezTo>
                    <a:pt x="4116" y="1839"/>
                    <a:pt x="6363" y="760"/>
                    <a:pt x="8698" y="263"/>
                  </a:cubicBezTo>
                  <a:lnTo>
                    <a:pt x="86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2"/>
            <p:cNvSpPr/>
            <p:nvPr/>
          </p:nvSpPr>
          <p:spPr>
            <a:xfrm>
              <a:off x="740800" y="2355500"/>
              <a:ext cx="274350" cy="531200"/>
            </a:xfrm>
            <a:custGeom>
              <a:avLst/>
              <a:gdLst/>
              <a:ahLst/>
              <a:cxnLst/>
              <a:rect l="l" t="t" r="r" b="b"/>
              <a:pathLst>
                <a:path w="10974" h="21248" extrusionOk="0">
                  <a:moveTo>
                    <a:pt x="10799" y="1"/>
                  </a:moveTo>
                  <a:cubicBezTo>
                    <a:pt x="10449" y="146"/>
                    <a:pt x="10098" y="263"/>
                    <a:pt x="9719" y="292"/>
                  </a:cubicBezTo>
                  <a:cubicBezTo>
                    <a:pt x="9310" y="351"/>
                    <a:pt x="8931" y="468"/>
                    <a:pt x="8581" y="613"/>
                  </a:cubicBezTo>
                  <a:cubicBezTo>
                    <a:pt x="8055" y="847"/>
                    <a:pt x="7589" y="1139"/>
                    <a:pt x="7122" y="1431"/>
                  </a:cubicBezTo>
                  <a:cubicBezTo>
                    <a:pt x="6830" y="1606"/>
                    <a:pt x="6538" y="1781"/>
                    <a:pt x="6275" y="1956"/>
                  </a:cubicBezTo>
                  <a:cubicBezTo>
                    <a:pt x="4612" y="2861"/>
                    <a:pt x="2335" y="4437"/>
                    <a:pt x="963" y="6596"/>
                  </a:cubicBezTo>
                  <a:cubicBezTo>
                    <a:pt x="59" y="8027"/>
                    <a:pt x="0" y="10245"/>
                    <a:pt x="847" y="12550"/>
                  </a:cubicBezTo>
                  <a:cubicBezTo>
                    <a:pt x="934" y="12784"/>
                    <a:pt x="1022" y="13017"/>
                    <a:pt x="1080" y="13280"/>
                  </a:cubicBezTo>
                  <a:cubicBezTo>
                    <a:pt x="1810" y="15352"/>
                    <a:pt x="2569" y="17512"/>
                    <a:pt x="4495" y="18737"/>
                  </a:cubicBezTo>
                  <a:lnTo>
                    <a:pt x="4728" y="18883"/>
                  </a:lnTo>
                  <a:cubicBezTo>
                    <a:pt x="6460" y="19980"/>
                    <a:pt x="8448" y="21248"/>
                    <a:pt x="10552" y="21248"/>
                  </a:cubicBezTo>
                  <a:cubicBezTo>
                    <a:pt x="10576" y="21248"/>
                    <a:pt x="10600" y="21248"/>
                    <a:pt x="10624" y="21247"/>
                  </a:cubicBezTo>
                  <a:lnTo>
                    <a:pt x="10624" y="20956"/>
                  </a:lnTo>
                  <a:cubicBezTo>
                    <a:pt x="10600" y="20956"/>
                    <a:pt x="10577" y="20956"/>
                    <a:pt x="10554" y="20956"/>
                  </a:cubicBezTo>
                  <a:cubicBezTo>
                    <a:pt x="8535" y="20956"/>
                    <a:pt x="6577" y="19717"/>
                    <a:pt x="4874" y="18621"/>
                  </a:cubicBezTo>
                  <a:lnTo>
                    <a:pt x="4641" y="18504"/>
                  </a:lnTo>
                  <a:cubicBezTo>
                    <a:pt x="2831" y="17337"/>
                    <a:pt x="2073" y="15235"/>
                    <a:pt x="1372" y="13163"/>
                  </a:cubicBezTo>
                  <a:cubicBezTo>
                    <a:pt x="1285" y="12930"/>
                    <a:pt x="1197" y="12696"/>
                    <a:pt x="1109" y="12463"/>
                  </a:cubicBezTo>
                  <a:cubicBezTo>
                    <a:pt x="321" y="10245"/>
                    <a:pt x="351" y="8114"/>
                    <a:pt x="1226" y="6772"/>
                  </a:cubicBezTo>
                  <a:cubicBezTo>
                    <a:pt x="2539" y="4641"/>
                    <a:pt x="4787" y="3123"/>
                    <a:pt x="6421" y="2219"/>
                  </a:cubicBezTo>
                  <a:cubicBezTo>
                    <a:pt x="6684" y="2073"/>
                    <a:pt x="6976" y="1868"/>
                    <a:pt x="7267" y="1693"/>
                  </a:cubicBezTo>
                  <a:cubicBezTo>
                    <a:pt x="7734" y="1401"/>
                    <a:pt x="8201" y="1139"/>
                    <a:pt x="8698" y="905"/>
                  </a:cubicBezTo>
                  <a:cubicBezTo>
                    <a:pt x="9048" y="759"/>
                    <a:pt x="9427" y="643"/>
                    <a:pt x="9807" y="613"/>
                  </a:cubicBezTo>
                  <a:cubicBezTo>
                    <a:pt x="10186" y="555"/>
                    <a:pt x="10595" y="438"/>
                    <a:pt x="10974" y="263"/>
                  </a:cubicBezTo>
                  <a:lnTo>
                    <a:pt x="10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2"/>
            <p:cNvSpPr/>
            <p:nvPr/>
          </p:nvSpPr>
          <p:spPr>
            <a:xfrm>
              <a:off x="697750" y="2309525"/>
              <a:ext cx="340750" cy="624000"/>
            </a:xfrm>
            <a:custGeom>
              <a:avLst/>
              <a:gdLst/>
              <a:ahLst/>
              <a:cxnLst/>
              <a:rect l="l" t="t" r="r" b="b"/>
              <a:pathLst>
                <a:path w="13630" h="24960" extrusionOk="0">
                  <a:moveTo>
                    <a:pt x="13426" y="1"/>
                  </a:moveTo>
                  <a:cubicBezTo>
                    <a:pt x="13017" y="147"/>
                    <a:pt x="12608" y="234"/>
                    <a:pt x="12200" y="322"/>
                  </a:cubicBezTo>
                  <a:cubicBezTo>
                    <a:pt x="11820" y="409"/>
                    <a:pt x="11470" y="497"/>
                    <a:pt x="11266" y="555"/>
                  </a:cubicBezTo>
                  <a:cubicBezTo>
                    <a:pt x="10799" y="701"/>
                    <a:pt x="10332" y="789"/>
                    <a:pt x="9894" y="906"/>
                  </a:cubicBezTo>
                  <a:cubicBezTo>
                    <a:pt x="8844" y="1081"/>
                    <a:pt x="7851" y="1402"/>
                    <a:pt x="6947" y="1927"/>
                  </a:cubicBezTo>
                  <a:cubicBezTo>
                    <a:pt x="3269" y="4174"/>
                    <a:pt x="1197" y="6247"/>
                    <a:pt x="613" y="8144"/>
                  </a:cubicBezTo>
                  <a:cubicBezTo>
                    <a:pt x="0" y="10011"/>
                    <a:pt x="351" y="13076"/>
                    <a:pt x="1022" y="15090"/>
                  </a:cubicBezTo>
                  <a:cubicBezTo>
                    <a:pt x="1956" y="18008"/>
                    <a:pt x="3094" y="21014"/>
                    <a:pt x="5633" y="22970"/>
                  </a:cubicBezTo>
                  <a:cubicBezTo>
                    <a:pt x="6567" y="23583"/>
                    <a:pt x="7589" y="24020"/>
                    <a:pt x="8668" y="24283"/>
                  </a:cubicBezTo>
                  <a:cubicBezTo>
                    <a:pt x="9576" y="24530"/>
                    <a:pt x="11260" y="24959"/>
                    <a:pt x="12526" y="24959"/>
                  </a:cubicBezTo>
                  <a:cubicBezTo>
                    <a:pt x="12604" y="24959"/>
                    <a:pt x="12680" y="24958"/>
                    <a:pt x="12754" y="24954"/>
                  </a:cubicBezTo>
                  <a:lnTo>
                    <a:pt x="12754" y="24662"/>
                  </a:lnTo>
                  <a:cubicBezTo>
                    <a:pt x="12677" y="24666"/>
                    <a:pt x="12599" y="24668"/>
                    <a:pt x="12518" y="24668"/>
                  </a:cubicBezTo>
                  <a:cubicBezTo>
                    <a:pt x="11284" y="24668"/>
                    <a:pt x="9660" y="24265"/>
                    <a:pt x="8756" y="23991"/>
                  </a:cubicBezTo>
                  <a:cubicBezTo>
                    <a:pt x="7705" y="23758"/>
                    <a:pt x="6713" y="23320"/>
                    <a:pt x="5837" y="22736"/>
                  </a:cubicBezTo>
                  <a:cubicBezTo>
                    <a:pt x="3328" y="20839"/>
                    <a:pt x="2248" y="18008"/>
                    <a:pt x="1285" y="15002"/>
                  </a:cubicBezTo>
                  <a:cubicBezTo>
                    <a:pt x="642" y="13018"/>
                    <a:pt x="292" y="10070"/>
                    <a:pt x="876" y="8231"/>
                  </a:cubicBezTo>
                  <a:cubicBezTo>
                    <a:pt x="1460" y="6363"/>
                    <a:pt x="3503" y="4379"/>
                    <a:pt x="7092" y="2161"/>
                  </a:cubicBezTo>
                  <a:cubicBezTo>
                    <a:pt x="7997" y="1664"/>
                    <a:pt x="8960" y="1343"/>
                    <a:pt x="9953" y="1168"/>
                  </a:cubicBezTo>
                  <a:cubicBezTo>
                    <a:pt x="10390" y="1081"/>
                    <a:pt x="10887" y="964"/>
                    <a:pt x="11353" y="818"/>
                  </a:cubicBezTo>
                  <a:cubicBezTo>
                    <a:pt x="11529" y="760"/>
                    <a:pt x="11879" y="672"/>
                    <a:pt x="12258" y="614"/>
                  </a:cubicBezTo>
                  <a:cubicBezTo>
                    <a:pt x="13338" y="351"/>
                    <a:pt x="13572" y="293"/>
                    <a:pt x="13630" y="205"/>
                  </a:cubicBezTo>
                  <a:lnTo>
                    <a:pt x="134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2"/>
            <p:cNvSpPr/>
            <p:nvPr/>
          </p:nvSpPr>
          <p:spPr>
            <a:xfrm>
              <a:off x="622600" y="2273775"/>
              <a:ext cx="409350" cy="712150"/>
            </a:xfrm>
            <a:custGeom>
              <a:avLst/>
              <a:gdLst/>
              <a:ahLst/>
              <a:cxnLst/>
              <a:rect l="l" t="t" r="r" b="b"/>
              <a:pathLst>
                <a:path w="16374" h="28486" extrusionOk="0">
                  <a:moveTo>
                    <a:pt x="16315" y="1"/>
                  </a:moveTo>
                  <a:cubicBezTo>
                    <a:pt x="15352" y="263"/>
                    <a:pt x="14301" y="497"/>
                    <a:pt x="13192" y="701"/>
                  </a:cubicBezTo>
                  <a:cubicBezTo>
                    <a:pt x="11850" y="964"/>
                    <a:pt x="10565" y="1285"/>
                    <a:pt x="9281" y="1664"/>
                  </a:cubicBezTo>
                  <a:cubicBezTo>
                    <a:pt x="4874" y="3007"/>
                    <a:pt x="2072" y="5400"/>
                    <a:pt x="934" y="8756"/>
                  </a:cubicBezTo>
                  <a:cubicBezTo>
                    <a:pt x="0" y="11500"/>
                    <a:pt x="1576" y="15236"/>
                    <a:pt x="2744" y="17979"/>
                  </a:cubicBezTo>
                  <a:cubicBezTo>
                    <a:pt x="2860" y="18212"/>
                    <a:pt x="2948" y="18446"/>
                    <a:pt x="3036" y="18650"/>
                  </a:cubicBezTo>
                  <a:cubicBezTo>
                    <a:pt x="3123" y="18884"/>
                    <a:pt x="3240" y="19117"/>
                    <a:pt x="3327" y="19351"/>
                  </a:cubicBezTo>
                  <a:cubicBezTo>
                    <a:pt x="4291" y="21685"/>
                    <a:pt x="5604" y="24867"/>
                    <a:pt x="7822" y="25976"/>
                  </a:cubicBezTo>
                  <a:cubicBezTo>
                    <a:pt x="9953" y="27026"/>
                    <a:pt x="13455" y="28252"/>
                    <a:pt x="16111" y="28486"/>
                  </a:cubicBezTo>
                  <a:lnTo>
                    <a:pt x="16140" y="28194"/>
                  </a:lnTo>
                  <a:cubicBezTo>
                    <a:pt x="13513" y="27960"/>
                    <a:pt x="10069" y="26734"/>
                    <a:pt x="7939" y="25713"/>
                  </a:cubicBezTo>
                  <a:cubicBezTo>
                    <a:pt x="5837" y="24662"/>
                    <a:pt x="4553" y="21540"/>
                    <a:pt x="3590" y="19234"/>
                  </a:cubicBezTo>
                  <a:cubicBezTo>
                    <a:pt x="3503" y="19000"/>
                    <a:pt x="3386" y="18767"/>
                    <a:pt x="3298" y="18533"/>
                  </a:cubicBezTo>
                  <a:cubicBezTo>
                    <a:pt x="3211" y="18329"/>
                    <a:pt x="3123" y="18096"/>
                    <a:pt x="3036" y="17862"/>
                  </a:cubicBezTo>
                  <a:cubicBezTo>
                    <a:pt x="1868" y="15177"/>
                    <a:pt x="292" y="11471"/>
                    <a:pt x="1197" y="8844"/>
                  </a:cubicBezTo>
                  <a:cubicBezTo>
                    <a:pt x="2306" y="5546"/>
                    <a:pt x="5049" y="3240"/>
                    <a:pt x="9369" y="1898"/>
                  </a:cubicBezTo>
                  <a:cubicBezTo>
                    <a:pt x="10565" y="1548"/>
                    <a:pt x="11937" y="1256"/>
                    <a:pt x="13221" y="993"/>
                  </a:cubicBezTo>
                  <a:cubicBezTo>
                    <a:pt x="14359" y="789"/>
                    <a:pt x="15410" y="555"/>
                    <a:pt x="16373" y="293"/>
                  </a:cubicBezTo>
                  <a:lnTo>
                    <a:pt x="16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2"/>
            <p:cNvSpPr/>
            <p:nvPr/>
          </p:nvSpPr>
          <p:spPr>
            <a:xfrm>
              <a:off x="598525" y="2241675"/>
              <a:ext cx="450925" cy="804925"/>
            </a:xfrm>
            <a:custGeom>
              <a:avLst/>
              <a:gdLst/>
              <a:ahLst/>
              <a:cxnLst/>
              <a:rect l="l" t="t" r="r" b="b"/>
              <a:pathLst>
                <a:path w="18037" h="32197" extrusionOk="0">
                  <a:moveTo>
                    <a:pt x="17978" y="1"/>
                  </a:moveTo>
                  <a:lnTo>
                    <a:pt x="17716" y="30"/>
                  </a:lnTo>
                  <a:cubicBezTo>
                    <a:pt x="14856" y="438"/>
                    <a:pt x="12141" y="818"/>
                    <a:pt x="9340" y="1810"/>
                  </a:cubicBezTo>
                  <a:lnTo>
                    <a:pt x="8873" y="1985"/>
                  </a:lnTo>
                  <a:cubicBezTo>
                    <a:pt x="7442" y="2481"/>
                    <a:pt x="6100" y="2978"/>
                    <a:pt x="4874" y="3999"/>
                  </a:cubicBezTo>
                  <a:cubicBezTo>
                    <a:pt x="3736" y="4991"/>
                    <a:pt x="2714" y="6100"/>
                    <a:pt x="1810" y="7326"/>
                  </a:cubicBezTo>
                  <a:lnTo>
                    <a:pt x="1781" y="7385"/>
                  </a:lnTo>
                  <a:cubicBezTo>
                    <a:pt x="847" y="8581"/>
                    <a:pt x="175" y="9457"/>
                    <a:pt x="88" y="11033"/>
                  </a:cubicBezTo>
                  <a:cubicBezTo>
                    <a:pt x="0" y="12813"/>
                    <a:pt x="409" y="14564"/>
                    <a:pt x="817" y="16228"/>
                  </a:cubicBezTo>
                  <a:lnTo>
                    <a:pt x="934" y="16782"/>
                  </a:lnTo>
                  <a:cubicBezTo>
                    <a:pt x="1810" y="20372"/>
                    <a:pt x="2977" y="25304"/>
                    <a:pt x="6304" y="28252"/>
                  </a:cubicBezTo>
                  <a:cubicBezTo>
                    <a:pt x="6479" y="28398"/>
                    <a:pt x="6654" y="28573"/>
                    <a:pt x="6830" y="28748"/>
                  </a:cubicBezTo>
                  <a:cubicBezTo>
                    <a:pt x="7384" y="29332"/>
                    <a:pt x="8055" y="29828"/>
                    <a:pt x="8756" y="30237"/>
                  </a:cubicBezTo>
                  <a:cubicBezTo>
                    <a:pt x="9223" y="30441"/>
                    <a:pt x="9748" y="30558"/>
                    <a:pt x="10244" y="30587"/>
                  </a:cubicBezTo>
                  <a:cubicBezTo>
                    <a:pt x="10594" y="30645"/>
                    <a:pt x="10916" y="30704"/>
                    <a:pt x="11266" y="30791"/>
                  </a:cubicBezTo>
                  <a:cubicBezTo>
                    <a:pt x="11674" y="30908"/>
                    <a:pt x="12112" y="31054"/>
                    <a:pt x="12579" y="31200"/>
                  </a:cubicBezTo>
                  <a:cubicBezTo>
                    <a:pt x="13995" y="31672"/>
                    <a:pt x="15621" y="32196"/>
                    <a:pt x="16982" y="32196"/>
                  </a:cubicBezTo>
                  <a:cubicBezTo>
                    <a:pt x="17052" y="32196"/>
                    <a:pt x="17122" y="32195"/>
                    <a:pt x="17190" y="32192"/>
                  </a:cubicBezTo>
                  <a:lnTo>
                    <a:pt x="17190" y="31900"/>
                  </a:lnTo>
                  <a:cubicBezTo>
                    <a:pt x="17123" y="31903"/>
                    <a:pt x="17055" y="31904"/>
                    <a:pt x="16987" y="31904"/>
                  </a:cubicBezTo>
                  <a:cubicBezTo>
                    <a:pt x="15656" y="31904"/>
                    <a:pt x="14082" y="31381"/>
                    <a:pt x="12667" y="30937"/>
                  </a:cubicBezTo>
                  <a:cubicBezTo>
                    <a:pt x="12200" y="30762"/>
                    <a:pt x="11762" y="30616"/>
                    <a:pt x="11353" y="30499"/>
                  </a:cubicBezTo>
                  <a:cubicBezTo>
                    <a:pt x="11003" y="30412"/>
                    <a:pt x="10653" y="30353"/>
                    <a:pt x="10303" y="30324"/>
                  </a:cubicBezTo>
                  <a:cubicBezTo>
                    <a:pt x="9836" y="30266"/>
                    <a:pt x="9340" y="30149"/>
                    <a:pt x="8902" y="29974"/>
                  </a:cubicBezTo>
                  <a:cubicBezTo>
                    <a:pt x="8201" y="29565"/>
                    <a:pt x="7588" y="29098"/>
                    <a:pt x="7034" y="28515"/>
                  </a:cubicBezTo>
                  <a:cubicBezTo>
                    <a:pt x="6859" y="28340"/>
                    <a:pt x="6684" y="28164"/>
                    <a:pt x="6509" y="28018"/>
                  </a:cubicBezTo>
                  <a:cubicBezTo>
                    <a:pt x="3240" y="25129"/>
                    <a:pt x="2072" y="20255"/>
                    <a:pt x="1226" y="16695"/>
                  </a:cubicBezTo>
                  <a:lnTo>
                    <a:pt x="1109" y="16169"/>
                  </a:lnTo>
                  <a:cubicBezTo>
                    <a:pt x="701" y="14506"/>
                    <a:pt x="292" y="12784"/>
                    <a:pt x="380" y="11062"/>
                  </a:cubicBezTo>
                  <a:cubicBezTo>
                    <a:pt x="467" y="9544"/>
                    <a:pt x="1109" y="8727"/>
                    <a:pt x="2014" y="7560"/>
                  </a:cubicBezTo>
                  <a:lnTo>
                    <a:pt x="2043" y="7501"/>
                  </a:lnTo>
                  <a:cubicBezTo>
                    <a:pt x="2919" y="6305"/>
                    <a:pt x="3940" y="5196"/>
                    <a:pt x="5078" y="4233"/>
                  </a:cubicBezTo>
                  <a:cubicBezTo>
                    <a:pt x="6246" y="3240"/>
                    <a:pt x="7588" y="2773"/>
                    <a:pt x="8989" y="2277"/>
                  </a:cubicBezTo>
                  <a:lnTo>
                    <a:pt x="9456" y="2102"/>
                  </a:lnTo>
                  <a:cubicBezTo>
                    <a:pt x="12229" y="1110"/>
                    <a:pt x="14914" y="730"/>
                    <a:pt x="17745" y="322"/>
                  </a:cubicBezTo>
                  <a:lnTo>
                    <a:pt x="18037" y="293"/>
                  </a:lnTo>
                  <a:lnTo>
                    <a:pt x="179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2"/>
            <p:cNvSpPr/>
            <p:nvPr/>
          </p:nvSpPr>
          <p:spPr>
            <a:xfrm>
              <a:off x="540150" y="2180400"/>
              <a:ext cx="515150" cy="928825"/>
            </a:xfrm>
            <a:custGeom>
              <a:avLst/>
              <a:gdLst/>
              <a:ahLst/>
              <a:cxnLst/>
              <a:rect l="l" t="t" r="r" b="b"/>
              <a:pathLst>
                <a:path w="20606" h="37153" extrusionOk="0">
                  <a:moveTo>
                    <a:pt x="20518" y="0"/>
                  </a:moveTo>
                  <a:cubicBezTo>
                    <a:pt x="18883" y="496"/>
                    <a:pt x="17161" y="934"/>
                    <a:pt x="15469" y="1343"/>
                  </a:cubicBezTo>
                  <a:cubicBezTo>
                    <a:pt x="13221" y="1926"/>
                    <a:pt x="10857" y="2510"/>
                    <a:pt x="8668" y="3298"/>
                  </a:cubicBezTo>
                  <a:cubicBezTo>
                    <a:pt x="5516" y="4436"/>
                    <a:pt x="2364" y="7793"/>
                    <a:pt x="1372" y="11120"/>
                  </a:cubicBezTo>
                  <a:cubicBezTo>
                    <a:pt x="0" y="15556"/>
                    <a:pt x="59" y="19146"/>
                    <a:pt x="1518" y="23144"/>
                  </a:cubicBezTo>
                  <a:cubicBezTo>
                    <a:pt x="2773" y="26617"/>
                    <a:pt x="5079" y="30294"/>
                    <a:pt x="7997" y="33505"/>
                  </a:cubicBezTo>
                  <a:cubicBezTo>
                    <a:pt x="10857" y="36657"/>
                    <a:pt x="15031" y="37036"/>
                    <a:pt x="19409" y="37153"/>
                  </a:cubicBezTo>
                  <a:lnTo>
                    <a:pt x="19409" y="36861"/>
                  </a:lnTo>
                  <a:cubicBezTo>
                    <a:pt x="15089" y="36715"/>
                    <a:pt x="11003" y="36365"/>
                    <a:pt x="8231" y="33300"/>
                  </a:cubicBezTo>
                  <a:cubicBezTo>
                    <a:pt x="5312" y="30119"/>
                    <a:pt x="3036" y="26500"/>
                    <a:pt x="1781" y="23056"/>
                  </a:cubicBezTo>
                  <a:cubicBezTo>
                    <a:pt x="351" y="19116"/>
                    <a:pt x="321" y="15585"/>
                    <a:pt x="1635" y="11207"/>
                  </a:cubicBezTo>
                  <a:cubicBezTo>
                    <a:pt x="2627" y="7968"/>
                    <a:pt x="5692" y="4670"/>
                    <a:pt x="8727" y="3590"/>
                  </a:cubicBezTo>
                  <a:cubicBezTo>
                    <a:pt x="10945" y="2802"/>
                    <a:pt x="13280" y="2218"/>
                    <a:pt x="15527" y="1634"/>
                  </a:cubicBezTo>
                  <a:cubicBezTo>
                    <a:pt x="17220" y="1226"/>
                    <a:pt x="18971" y="788"/>
                    <a:pt x="20605" y="263"/>
                  </a:cubicBezTo>
                  <a:lnTo>
                    <a:pt x="205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2"/>
            <p:cNvSpPr/>
            <p:nvPr/>
          </p:nvSpPr>
          <p:spPr>
            <a:xfrm>
              <a:off x="483225" y="2138800"/>
              <a:ext cx="585200" cy="1011300"/>
            </a:xfrm>
            <a:custGeom>
              <a:avLst/>
              <a:gdLst/>
              <a:ahLst/>
              <a:cxnLst/>
              <a:rect l="l" t="t" r="r" b="b"/>
              <a:pathLst>
                <a:path w="23408" h="40452" extrusionOk="0">
                  <a:moveTo>
                    <a:pt x="23291" y="1"/>
                  </a:moveTo>
                  <a:cubicBezTo>
                    <a:pt x="22795" y="263"/>
                    <a:pt x="22065" y="292"/>
                    <a:pt x="21394" y="292"/>
                  </a:cubicBezTo>
                  <a:cubicBezTo>
                    <a:pt x="21073" y="292"/>
                    <a:pt x="20781" y="292"/>
                    <a:pt x="20489" y="322"/>
                  </a:cubicBezTo>
                  <a:cubicBezTo>
                    <a:pt x="19292" y="468"/>
                    <a:pt x="18125" y="701"/>
                    <a:pt x="16987" y="1051"/>
                  </a:cubicBezTo>
                  <a:lnTo>
                    <a:pt x="16257" y="1226"/>
                  </a:lnTo>
                  <a:lnTo>
                    <a:pt x="15294" y="1460"/>
                  </a:lnTo>
                  <a:cubicBezTo>
                    <a:pt x="13193" y="1956"/>
                    <a:pt x="11004" y="2481"/>
                    <a:pt x="9165" y="3707"/>
                  </a:cubicBezTo>
                  <a:cubicBezTo>
                    <a:pt x="8611" y="4057"/>
                    <a:pt x="7998" y="4320"/>
                    <a:pt x="7356" y="4553"/>
                  </a:cubicBezTo>
                  <a:cubicBezTo>
                    <a:pt x="7035" y="4670"/>
                    <a:pt x="6684" y="4816"/>
                    <a:pt x="6363" y="4962"/>
                  </a:cubicBezTo>
                  <a:cubicBezTo>
                    <a:pt x="5313" y="5517"/>
                    <a:pt x="4350" y="6217"/>
                    <a:pt x="3503" y="7063"/>
                  </a:cubicBezTo>
                  <a:cubicBezTo>
                    <a:pt x="964" y="9486"/>
                    <a:pt x="264" y="13513"/>
                    <a:pt x="89" y="15118"/>
                  </a:cubicBezTo>
                  <a:cubicBezTo>
                    <a:pt x="1" y="16315"/>
                    <a:pt x="30" y="17483"/>
                    <a:pt x="234" y="18650"/>
                  </a:cubicBezTo>
                  <a:cubicBezTo>
                    <a:pt x="264" y="18913"/>
                    <a:pt x="293" y="19175"/>
                    <a:pt x="322" y="19438"/>
                  </a:cubicBezTo>
                  <a:cubicBezTo>
                    <a:pt x="380" y="19992"/>
                    <a:pt x="410" y="20547"/>
                    <a:pt x="439" y="21101"/>
                  </a:cubicBezTo>
                  <a:cubicBezTo>
                    <a:pt x="439" y="22006"/>
                    <a:pt x="526" y="22911"/>
                    <a:pt x="701" y="23787"/>
                  </a:cubicBezTo>
                  <a:cubicBezTo>
                    <a:pt x="1314" y="26384"/>
                    <a:pt x="2803" y="28398"/>
                    <a:pt x="4029" y="29886"/>
                  </a:cubicBezTo>
                  <a:cubicBezTo>
                    <a:pt x="4700" y="30674"/>
                    <a:pt x="5429" y="31433"/>
                    <a:pt x="6188" y="32133"/>
                  </a:cubicBezTo>
                  <a:cubicBezTo>
                    <a:pt x="7210" y="33009"/>
                    <a:pt x="8114" y="34031"/>
                    <a:pt x="8932" y="35140"/>
                  </a:cubicBezTo>
                  <a:cubicBezTo>
                    <a:pt x="9661" y="36307"/>
                    <a:pt x="10595" y="37328"/>
                    <a:pt x="11675" y="38146"/>
                  </a:cubicBezTo>
                  <a:cubicBezTo>
                    <a:pt x="12667" y="38875"/>
                    <a:pt x="13747" y="39050"/>
                    <a:pt x="14856" y="39255"/>
                  </a:cubicBezTo>
                  <a:cubicBezTo>
                    <a:pt x="15294" y="39313"/>
                    <a:pt x="15732" y="39401"/>
                    <a:pt x="16170" y="39517"/>
                  </a:cubicBezTo>
                  <a:cubicBezTo>
                    <a:pt x="16928" y="39663"/>
                    <a:pt x="17687" y="39780"/>
                    <a:pt x="18475" y="39838"/>
                  </a:cubicBezTo>
                  <a:cubicBezTo>
                    <a:pt x="19613" y="39926"/>
                    <a:pt x="20781" y="40014"/>
                    <a:pt x="21627" y="40451"/>
                  </a:cubicBezTo>
                  <a:lnTo>
                    <a:pt x="21744" y="40189"/>
                  </a:lnTo>
                  <a:cubicBezTo>
                    <a:pt x="20839" y="39751"/>
                    <a:pt x="19643" y="39634"/>
                    <a:pt x="18475" y="39547"/>
                  </a:cubicBezTo>
                  <a:cubicBezTo>
                    <a:pt x="17716" y="39488"/>
                    <a:pt x="16958" y="39401"/>
                    <a:pt x="16228" y="39226"/>
                  </a:cubicBezTo>
                  <a:cubicBezTo>
                    <a:pt x="15790" y="39109"/>
                    <a:pt x="15323" y="39050"/>
                    <a:pt x="14885" y="38963"/>
                  </a:cubicBezTo>
                  <a:cubicBezTo>
                    <a:pt x="13776" y="38759"/>
                    <a:pt x="12755" y="38583"/>
                    <a:pt x="11850" y="37912"/>
                  </a:cubicBezTo>
                  <a:cubicBezTo>
                    <a:pt x="10770" y="37095"/>
                    <a:pt x="9866" y="36103"/>
                    <a:pt x="9165" y="34964"/>
                  </a:cubicBezTo>
                  <a:cubicBezTo>
                    <a:pt x="8348" y="33855"/>
                    <a:pt x="7414" y="32805"/>
                    <a:pt x="6363" y="31900"/>
                  </a:cubicBezTo>
                  <a:cubicBezTo>
                    <a:pt x="5605" y="31229"/>
                    <a:pt x="4904" y="30499"/>
                    <a:pt x="4233" y="29711"/>
                  </a:cubicBezTo>
                  <a:cubicBezTo>
                    <a:pt x="3036" y="28252"/>
                    <a:pt x="1577" y="26267"/>
                    <a:pt x="964" y="23728"/>
                  </a:cubicBezTo>
                  <a:cubicBezTo>
                    <a:pt x="789" y="22882"/>
                    <a:pt x="701" y="21977"/>
                    <a:pt x="701" y="21101"/>
                  </a:cubicBezTo>
                  <a:cubicBezTo>
                    <a:pt x="701" y="20547"/>
                    <a:pt x="672" y="19963"/>
                    <a:pt x="614" y="19409"/>
                  </a:cubicBezTo>
                  <a:cubicBezTo>
                    <a:pt x="585" y="19146"/>
                    <a:pt x="555" y="18883"/>
                    <a:pt x="526" y="18621"/>
                  </a:cubicBezTo>
                  <a:cubicBezTo>
                    <a:pt x="322" y="17483"/>
                    <a:pt x="264" y="16315"/>
                    <a:pt x="351" y="15177"/>
                  </a:cubicBezTo>
                  <a:cubicBezTo>
                    <a:pt x="526" y="13601"/>
                    <a:pt x="1198" y="9661"/>
                    <a:pt x="3678" y="7297"/>
                  </a:cubicBezTo>
                  <a:cubicBezTo>
                    <a:pt x="4495" y="6480"/>
                    <a:pt x="5429" y="5779"/>
                    <a:pt x="6451" y="5225"/>
                  </a:cubicBezTo>
                  <a:cubicBezTo>
                    <a:pt x="6772" y="5079"/>
                    <a:pt x="7122" y="4933"/>
                    <a:pt x="7443" y="4816"/>
                  </a:cubicBezTo>
                  <a:cubicBezTo>
                    <a:pt x="8085" y="4583"/>
                    <a:pt x="8727" y="4291"/>
                    <a:pt x="9311" y="3911"/>
                  </a:cubicBezTo>
                  <a:cubicBezTo>
                    <a:pt x="11062" y="2744"/>
                    <a:pt x="13222" y="2219"/>
                    <a:pt x="15323" y="1722"/>
                  </a:cubicBezTo>
                  <a:lnTo>
                    <a:pt x="16286" y="1489"/>
                  </a:lnTo>
                  <a:lnTo>
                    <a:pt x="17016" y="1314"/>
                  </a:lnTo>
                  <a:cubicBezTo>
                    <a:pt x="18154" y="993"/>
                    <a:pt x="19322" y="759"/>
                    <a:pt x="20489" y="613"/>
                  </a:cubicBezTo>
                  <a:cubicBezTo>
                    <a:pt x="20752" y="584"/>
                    <a:pt x="21044" y="584"/>
                    <a:pt x="21365" y="584"/>
                  </a:cubicBezTo>
                  <a:cubicBezTo>
                    <a:pt x="22094" y="555"/>
                    <a:pt x="22824" y="555"/>
                    <a:pt x="23408" y="263"/>
                  </a:cubicBezTo>
                  <a:lnTo>
                    <a:pt x="232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22"/>
          <p:cNvGrpSpPr/>
          <p:nvPr/>
        </p:nvGrpSpPr>
        <p:grpSpPr>
          <a:xfrm rot="8707354" flipH="1">
            <a:off x="3324195" y="201003"/>
            <a:ext cx="1732547" cy="946452"/>
            <a:chOff x="6928067" y="2555588"/>
            <a:chExt cx="1830919" cy="1000190"/>
          </a:xfrm>
        </p:grpSpPr>
        <p:sp>
          <p:nvSpPr>
            <p:cNvPr id="568" name="Google Shape;568;p22"/>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9" name="Google Shape;569;p22"/>
            <p:cNvGrpSpPr/>
            <p:nvPr/>
          </p:nvGrpSpPr>
          <p:grpSpPr>
            <a:xfrm>
              <a:off x="7124316" y="2726160"/>
              <a:ext cx="1447758" cy="751473"/>
              <a:chOff x="7124316" y="2726160"/>
              <a:chExt cx="1447758" cy="751473"/>
            </a:xfrm>
          </p:grpSpPr>
          <p:sp>
            <p:nvSpPr>
              <p:cNvPr id="570" name="Google Shape;570;p22"/>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2"/>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2"/>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2"/>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2"/>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2"/>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2"/>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2"/>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2"/>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9" name="Google Shape;579;p22"/>
          <p:cNvSpPr/>
          <p:nvPr/>
        </p:nvSpPr>
        <p:spPr>
          <a:xfrm>
            <a:off x="3179" y="4393688"/>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2"/>
          <p:cNvSpPr/>
          <p:nvPr/>
        </p:nvSpPr>
        <p:spPr>
          <a:xfrm rot="6641666">
            <a:off x="-160064" y="4280175"/>
            <a:ext cx="1201163" cy="895955"/>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2"/>
          <p:cNvSpPr/>
          <p:nvPr/>
        </p:nvSpPr>
        <p:spPr>
          <a:xfrm rot="5400000" flipH="1">
            <a:off x="7825645" y="3391586"/>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2"/>
          <p:cNvSpPr/>
          <p:nvPr/>
        </p:nvSpPr>
        <p:spPr>
          <a:xfrm rot="-9000008" flipH="1">
            <a:off x="7822248" y="3263593"/>
            <a:ext cx="1528607" cy="1384058"/>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22"/>
          <p:cNvGrpSpPr/>
          <p:nvPr/>
        </p:nvGrpSpPr>
        <p:grpSpPr>
          <a:xfrm>
            <a:off x="1331839" y="4281987"/>
            <a:ext cx="1161195" cy="734388"/>
            <a:chOff x="5161625" y="732525"/>
            <a:chExt cx="456050" cy="288425"/>
          </a:xfrm>
        </p:grpSpPr>
        <p:sp>
          <p:nvSpPr>
            <p:cNvPr id="584" name="Google Shape;584;p22"/>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2"/>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2"/>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2"/>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2"/>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2"/>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2"/>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22"/>
          <p:cNvGrpSpPr/>
          <p:nvPr/>
        </p:nvGrpSpPr>
        <p:grpSpPr>
          <a:xfrm rot="5400000">
            <a:off x="7850126" y="2679112"/>
            <a:ext cx="1161195" cy="734388"/>
            <a:chOff x="5161625" y="732525"/>
            <a:chExt cx="456050" cy="288425"/>
          </a:xfrm>
        </p:grpSpPr>
        <p:sp>
          <p:nvSpPr>
            <p:cNvPr id="594" name="Google Shape;594;p22"/>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2"/>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2"/>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2"/>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2"/>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2"/>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2"/>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2"/>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2"/>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603"/>
        <p:cNvGrpSpPr/>
        <p:nvPr/>
      </p:nvGrpSpPr>
      <p:grpSpPr>
        <a:xfrm>
          <a:off x="0" y="0"/>
          <a:ext cx="0" cy="0"/>
          <a:chOff x="0" y="0"/>
          <a:chExt cx="0" cy="0"/>
        </a:xfrm>
      </p:grpSpPr>
      <p:grpSp>
        <p:nvGrpSpPr>
          <p:cNvPr id="604" name="Google Shape;604;p23"/>
          <p:cNvGrpSpPr/>
          <p:nvPr/>
        </p:nvGrpSpPr>
        <p:grpSpPr>
          <a:xfrm>
            <a:off x="7583829" y="2419228"/>
            <a:ext cx="1842313" cy="860893"/>
            <a:chOff x="2431350" y="1519275"/>
            <a:chExt cx="925925" cy="432675"/>
          </a:xfrm>
        </p:grpSpPr>
        <p:sp>
          <p:nvSpPr>
            <p:cNvPr id="605" name="Google Shape;605;p23"/>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3"/>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3"/>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3"/>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3"/>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3"/>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23"/>
          <p:cNvGrpSpPr/>
          <p:nvPr/>
        </p:nvGrpSpPr>
        <p:grpSpPr>
          <a:xfrm>
            <a:off x="8393397" y="2311894"/>
            <a:ext cx="519497" cy="2872970"/>
            <a:chOff x="5379800" y="2555600"/>
            <a:chExt cx="236425" cy="1307500"/>
          </a:xfrm>
        </p:grpSpPr>
        <p:sp>
          <p:nvSpPr>
            <p:cNvPr id="612" name="Google Shape;612;p23"/>
            <p:cNvSpPr/>
            <p:nvPr/>
          </p:nvSpPr>
          <p:spPr>
            <a:xfrm>
              <a:off x="5379800" y="2555600"/>
              <a:ext cx="106550" cy="325250"/>
            </a:xfrm>
            <a:custGeom>
              <a:avLst/>
              <a:gdLst/>
              <a:ahLst/>
              <a:cxnLst/>
              <a:rect l="l" t="t" r="r" b="b"/>
              <a:pathLst>
                <a:path w="4262" h="13010" extrusionOk="0">
                  <a:moveTo>
                    <a:pt x="1646" y="0"/>
                  </a:moveTo>
                  <a:cubicBezTo>
                    <a:pt x="1085" y="0"/>
                    <a:pt x="528" y="322"/>
                    <a:pt x="321" y="956"/>
                  </a:cubicBezTo>
                  <a:cubicBezTo>
                    <a:pt x="88" y="1540"/>
                    <a:pt x="0" y="2182"/>
                    <a:pt x="58" y="2824"/>
                  </a:cubicBezTo>
                  <a:cubicBezTo>
                    <a:pt x="58" y="3554"/>
                    <a:pt x="175" y="4313"/>
                    <a:pt x="350" y="5013"/>
                  </a:cubicBezTo>
                  <a:cubicBezTo>
                    <a:pt x="759" y="6472"/>
                    <a:pt x="1693" y="7727"/>
                    <a:pt x="2452" y="9041"/>
                  </a:cubicBezTo>
                  <a:cubicBezTo>
                    <a:pt x="3152" y="10237"/>
                    <a:pt x="3765" y="11609"/>
                    <a:pt x="3619" y="13010"/>
                  </a:cubicBezTo>
                  <a:cubicBezTo>
                    <a:pt x="4261" y="9479"/>
                    <a:pt x="3823" y="5918"/>
                    <a:pt x="3327" y="2387"/>
                  </a:cubicBezTo>
                  <a:cubicBezTo>
                    <a:pt x="3298" y="1861"/>
                    <a:pt x="3152" y="1365"/>
                    <a:pt x="2977" y="927"/>
                  </a:cubicBezTo>
                  <a:cubicBezTo>
                    <a:pt x="2746" y="307"/>
                    <a:pt x="2195" y="0"/>
                    <a:pt x="1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3"/>
            <p:cNvSpPr/>
            <p:nvPr/>
          </p:nvSpPr>
          <p:spPr>
            <a:xfrm>
              <a:off x="5484850" y="2738550"/>
              <a:ext cx="120425" cy="245925"/>
            </a:xfrm>
            <a:custGeom>
              <a:avLst/>
              <a:gdLst/>
              <a:ahLst/>
              <a:cxnLst/>
              <a:rect l="l" t="t" r="r" b="b"/>
              <a:pathLst>
                <a:path w="4817" h="9837" extrusionOk="0">
                  <a:moveTo>
                    <a:pt x="4087" y="1"/>
                  </a:moveTo>
                  <a:cubicBezTo>
                    <a:pt x="3766" y="1"/>
                    <a:pt x="3474" y="176"/>
                    <a:pt x="3299" y="439"/>
                  </a:cubicBezTo>
                  <a:cubicBezTo>
                    <a:pt x="2044" y="1956"/>
                    <a:pt x="1489" y="3941"/>
                    <a:pt x="993" y="5867"/>
                  </a:cubicBezTo>
                  <a:cubicBezTo>
                    <a:pt x="672" y="7151"/>
                    <a:pt x="176" y="8494"/>
                    <a:pt x="1" y="9836"/>
                  </a:cubicBezTo>
                  <a:cubicBezTo>
                    <a:pt x="1869" y="8260"/>
                    <a:pt x="2978" y="5458"/>
                    <a:pt x="4028" y="3328"/>
                  </a:cubicBezTo>
                  <a:cubicBezTo>
                    <a:pt x="4408" y="2540"/>
                    <a:pt x="4816" y="1694"/>
                    <a:pt x="4700" y="818"/>
                  </a:cubicBezTo>
                  <a:cubicBezTo>
                    <a:pt x="4641" y="439"/>
                    <a:pt x="4437" y="30"/>
                    <a:pt x="4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3"/>
            <p:cNvSpPr/>
            <p:nvPr/>
          </p:nvSpPr>
          <p:spPr>
            <a:xfrm>
              <a:off x="5379800" y="2998700"/>
              <a:ext cx="85375" cy="238225"/>
            </a:xfrm>
            <a:custGeom>
              <a:avLst/>
              <a:gdLst/>
              <a:ahLst/>
              <a:cxnLst/>
              <a:rect l="l" t="t" r="r" b="b"/>
              <a:pathLst>
                <a:path w="3415" h="9529" extrusionOk="0">
                  <a:moveTo>
                    <a:pt x="435" y="0"/>
                  </a:moveTo>
                  <a:cubicBezTo>
                    <a:pt x="365" y="0"/>
                    <a:pt x="297" y="22"/>
                    <a:pt x="234" y="72"/>
                  </a:cubicBezTo>
                  <a:cubicBezTo>
                    <a:pt x="58" y="247"/>
                    <a:pt x="0" y="481"/>
                    <a:pt x="29" y="744"/>
                  </a:cubicBezTo>
                  <a:cubicBezTo>
                    <a:pt x="146" y="2320"/>
                    <a:pt x="584" y="3896"/>
                    <a:pt x="1255" y="5326"/>
                  </a:cubicBezTo>
                  <a:cubicBezTo>
                    <a:pt x="1926" y="6727"/>
                    <a:pt x="2831" y="8011"/>
                    <a:pt x="3269" y="9528"/>
                  </a:cubicBezTo>
                  <a:cubicBezTo>
                    <a:pt x="3415" y="6668"/>
                    <a:pt x="2627" y="3049"/>
                    <a:pt x="1109" y="539"/>
                  </a:cubicBezTo>
                  <a:cubicBezTo>
                    <a:pt x="972" y="288"/>
                    <a:pt x="691" y="0"/>
                    <a:pt x="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3"/>
            <p:cNvSpPr/>
            <p:nvPr/>
          </p:nvSpPr>
          <p:spPr>
            <a:xfrm>
              <a:off x="5482675" y="3168100"/>
              <a:ext cx="133550" cy="266550"/>
            </a:xfrm>
            <a:custGeom>
              <a:avLst/>
              <a:gdLst/>
              <a:ahLst/>
              <a:cxnLst/>
              <a:rect l="l" t="t" r="r" b="b"/>
              <a:pathLst>
                <a:path w="5342" h="10662" extrusionOk="0">
                  <a:moveTo>
                    <a:pt x="4710" y="0"/>
                  </a:moveTo>
                  <a:cubicBezTo>
                    <a:pt x="4489" y="0"/>
                    <a:pt x="4244" y="172"/>
                    <a:pt x="4057" y="359"/>
                  </a:cubicBezTo>
                  <a:cubicBezTo>
                    <a:pt x="2247" y="2198"/>
                    <a:pt x="1547" y="4854"/>
                    <a:pt x="905" y="7364"/>
                  </a:cubicBezTo>
                  <a:cubicBezTo>
                    <a:pt x="671" y="8298"/>
                    <a:pt x="0" y="9728"/>
                    <a:pt x="263" y="10662"/>
                  </a:cubicBezTo>
                  <a:cubicBezTo>
                    <a:pt x="1255" y="8940"/>
                    <a:pt x="2101" y="7159"/>
                    <a:pt x="3269" y="5496"/>
                  </a:cubicBezTo>
                  <a:cubicBezTo>
                    <a:pt x="3823" y="4766"/>
                    <a:pt x="4349" y="3978"/>
                    <a:pt x="4757" y="3132"/>
                  </a:cubicBezTo>
                  <a:cubicBezTo>
                    <a:pt x="5195" y="2315"/>
                    <a:pt x="5341" y="1351"/>
                    <a:pt x="5137" y="418"/>
                  </a:cubicBezTo>
                  <a:cubicBezTo>
                    <a:pt x="5108" y="301"/>
                    <a:pt x="5049" y="184"/>
                    <a:pt x="4962" y="96"/>
                  </a:cubicBezTo>
                  <a:cubicBezTo>
                    <a:pt x="4886" y="29"/>
                    <a:pt x="4800" y="0"/>
                    <a:pt x="47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3"/>
            <p:cNvSpPr/>
            <p:nvPr/>
          </p:nvSpPr>
          <p:spPr>
            <a:xfrm>
              <a:off x="5386350" y="3444050"/>
              <a:ext cx="75175" cy="237950"/>
            </a:xfrm>
            <a:custGeom>
              <a:avLst/>
              <a:gdLst/>
              <a:ahLst/>
              <a:cxnLst/>
              <a:rect l="l" t="t" r="r" b="b"/>
              <a:pathLst>
                <a:path w="3007" h="9518" extrusionOk="0">
                  <a:moveTo>
                    <a:pt x="875" y="1"/>
                  </a:moveTo>
                  <a:cubicBezTo>
                    <a:pt x="738" y="1"/>
                    <a:pt x="599" y="30"/>
                    <a:pt x="468" y="90"/>
                  </a:cubicBezTo>
                  <a:cubicBezTo>
                    <a:pt x="59" y="324"/>
                    <a:pt x="1" y="908"/>
                    <a:pt x="1" y="1404"/>
                  </a:cubicBezTo>
                  <a:cubicBezTo>
                    <a:pt x="59" y="3418"/>
                    <a:pt x="643" y="5402"/>
                    <a:pt x="1693" y="7124"/>
                  </a:cubicBezTo>
                  <a:cubicBezTo>
                    <a:pt x="2075" y="7743"/>
                    <a:pt x="2514" y="8343"/>
                    <a:pt x="2821" y="9035"/>
                  </a:cubicBezTo>
                  <a:lnTo>
                    <a:pt x="2821" y="9035"/>
                  </a:lnTo>
                  <a:cubicBezTo>
                    <a:pt x="2008" y="6606"/>
                    <a:pt x="2786" y="3837"/>
                    <a:pt x="2102" y="1375"/>
                  </a:cubicBezTo>
                  <a:cubicBezTo>
                    <a:pt x="2044" y="966"/>
                    <a:pt x="1839" y="587"/>
                    <a:pt x="1577" y="295"/>
                  </a:cubicBezTo>
                  <a:cubicBezTo>
                    <a:pt x="1386" y="104"/>
                    <a:pt x="1133" y="1"/>
                    <a:pt x="875" y="1"/>
                  </a:cubicBezTo>
                  <a:close/>
                  <a:moveTo>
                    <a:pt x="2821" y="9035"/>
                  </a:moveTo>
                  <a:lnTo>
                    <a:pt x="2821" y="9035"/>
                  </a:lnTo>
                  <a:cubicBezTo>
                    <a:pt x="2876" y="9197"/>
                    <a:pt x="2937" y="9358"/>
                    <a:pt x="3007" y="9517"/>
                  </a:cubicBezTo>
                  <a:cubicBezTo>
                    <a:pt x="2953" y="9351"/>
                    <a:pt x="2891" y="9191"/>
                    <a:pt x="2821" y="9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3"/>
            <p:cNvSpPr/>
            <p:nvPr/>
          </p:nvSpPr>
          <p:spPr>
            <a:xfrm>
              <a:off x="5458600" y="2859200"/>
              <a:ext cx="26275" cy="1003900"/>
            </a:xfrm>
            <a:custGeom>
              <a:avLst/>
              <a:gdLst/>
              <a:ahLst/>
              <a:cxnLst/>
              <a:rect l="l" t="t" r="r" b="b"/>
              <a:pathLst>
                <a:path w="1051" h="40156" extrusionOk="0">
                  <a:moveTo>
                    <a:pt x="628" y="1"/>
                  </a:moveTo>
                  <a:cubicBezTo>
                    <a:pt x="584" y="1"/>
                    <a:pt x="539" y="24"/>
                    <a:pt x="525" y="78"/>
                  </a:cubicBezTo>
                  <a:lnTo>
                    <a:pt x="555" y="78"/>
                  </a:lnTo>
                  <a:cubicBezTo>
                    <a:pt x="175" y="1596"/>
                    <a:pt x="263" y="3288"/>
                    <a:pt x="175" y="4835"/>
                  </a:cubicBezTo>
                  <a:cubicBezTo>
                    <a:pt x="117" y="6557"/>
                    <a:pt x="58" y="8250"/>
                    <a:pt x="58" y="9943"/>
                  </a:cubicBezTo>
                  <a:cubicBezTo>
                    <a:pt x="0" y="13357"/>
                    <a:pt x="58" y="16743"/>
                    <a:pt x="58" y="20128"/>
                  </a:cubicBezTo>
                  <a:cubicBezTo>
                    <a:pt x="58" y="23543"/>
                    <a:pt x="88" y="26841"/>
                    <a:pt x="117" y="30226"/>
                  </a:cubicBezTo>
                  <a:cubicBezTo>
                    <a:pt x="117" y="31890"/>
                    <a:pt x="204" y="33583"/>
                    <a:pt x="234" y="35246"/>
                  </a:cubicBezTo>
                  <a:cubicBezTo>
                    <a:pt x="263" y="36822"/>
                    <a:pt x="175" y="38457"/>
                    <a:pt x="409" y="40003"/>
                  </a:cubicBezTo>
                  <a:cubicBezTo>
                    <a:pt x="433" y="40111"/>
                    <a:pt x="506" y="40155"/>
                    <a:pt x="586" y="40155"/>
                  </a:cubicBezTo>
                  <a:cubicBezTo>
                    <a:pt x="701" y="40155"/>
                    <a:pt x="829" y="40065"/>
                    <a:pt x="846" y="39945"/>
                  </a:cubicBezTo>
                  <a:cubicBezTo>
                    <a:pt x="1051" y="38281"/>
                    <a:pt x="934" y="36559"/>
                    <a:pt x="934" y="34896"/>
                  </a:cubicBezTo>
                  <a:cubicBezTo>
                    <a:pt x="934" y="33232"/>
                    <a:pt x="963" y="31540"/>
                    <a:pt x="934" y="29847"/>
                  </a:cubicBezTo>
                  <a:cubicBezTo>
                    <a:pt x="876" y="26607"/>
                    <a:pt x="846" y="23368"/>
                    <a:pt x="817" y="20128"/>
                  </a:cubicBezTo>
                  <a:cubicBezTo>
                    <a:pt x="759" y="16918"/>
                    <a:pt x="700" y="13591"/>
                    <a:pt x="671" y="10322"/>
                  </a:cubicBezTo>
                  <a:cubicBezTo>
                    <a:pt x="671" y="8629"/>
                    <a:pt x="642" y="6907"/>
                    <a:pt x="671" y="5185"/>
                  </a:cubicBezTo>
                  <a:cubicBezTo>
                    <a:pt x="700" y="3493"/>
                    <a:pt x="905" y="1741"/>
                    <a:pt x="730" y="78"/>
                  </a:cubicBezTo>
                  <a:cubicBezTo>
                    <a:pt x="730" y="31"/>
                    <a:pt x="679"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3"/>
            <p:cNvSpPr/>
            <p:nvPr/>
          </p:nvSpPr>
          <p:spPr>
            <a:xfrm>
              <a:off x="5468800" y="2962325"/>
              <a:ext cx="32525" cy="84825"/>
            </a:xfrm>
            <a:custGeom>
              <a:avLst/>
              <a:gdLst/>
              <a:ahLst/>
              <a:cxnLst/>
              <a:rect l="l" t="t" r="r" b="b"/>
              <a:pathLst>
                <a:path w="1301" h="3393" extrusionOk="0">
                  <a:moveTo>
                    <a:pt x="1134" y="0"/>
                  </a:moveTo>
                  <a:cubicBezTo>
                    <a:pt x="1107" y="0"/>
                    <a:pt x="1078" y="12"/>
                    <a:pt x="1051" y="39"/>
                  </a:cubicBezTo>
                  <a:cubicBezTo>
                    <a:pt x="351" y="1002"/>
                    <a:pt x="1" y="2140"/>
                    <a:pt x="88" y="3337"/>
                  </a:cubicBezTo>
                  <a:cubicBezTo>
                    <a:pt x="88" y="3369"/>
                    <a:pt x="123" y="3392"/>
                    <a:pt x="155" y="3392"/>
                  </a:cubicBezTo>
                  <a:cubicBezTo>
                    <a:pt x="181" y="3392"/>
                    <a:pt x="205" y="3376"/>
                    <a:pt x="205" y="3337"/>
                  </a:cubicBezTo>
                  <a:cubicBezTo>
                    <a:pt x="292" y="2811"/>
                    <a:pt x="409" y="2315"/>
                    <a:pt x="555" y="1819"/>
                  </a:cubicBezTo>
                  <a:cubicBezTo>
                    <a:pt x="759" y="1265"/>
                    <a:pt x="1022" y="739"/>
                    <a:pt x="1256" y="214"/>
                  </a:cubicBezTo>
                  <a:cubicBezTo>
                    <a:pt x="1300" y="124"/>
                    <a:pt x="1225" y="0"/>
                    <a:pt x="1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3"/>
            <p:cNvSpPr/>
            <p:nvPr/>
          </p:nvSpPr>
          <p:spPr>
            <a:xfrm>
              <a:off x="5463700" y="3405650"/>
              <a:ext cx="39050" cy="79600"/>
            </a:xfrm>
            <a:custGeom>
              <a:avLst/>
              <a:gdLst/>
              <a:ahLst/>
              <a:cxnLst/>
              <a:rect l="l" t="t" r="r" b="b"/>
              <a:pathLst>
                <a:path w="1562" h="3184" extrusionOk="0">
                  <a:moveTo>
                    <a:pt x="1329" y="0"/>
                  </a:moveTo>
                  <a:cubicBezTo>
                    <a:pt x="1305" y="0"/>
                    <a:pt x="1280" y="7"/>
                    <a:pt x="1255" y="21"/>
                  </a:cubicBezTo>
                  <a:cubicBezTo>
                    <a:pt x="380" y="605"/>
                    <a:pt x="0" y="2064"/>
                    <a:pt x="205" y="3057"/>
                  </a:cubicBezTo>
                  <a:cubicBezTo>
                    <a:pt x="217" y="3144"/>
                    <a:pt x="284" y="3184"/>
                    <a:pt x="355" y="3184"/>
                  </a:cubicBezTo>
                  <a:cubicBezTo>
                    <a:pt x="451" y="3184"/>
                    <a:pt x="555" y="3115"/>
                    <a:pt x="555" y="2998"/>
                  </a:cubicBezTo>
                  <a:cubicBezTo>
                    <a:pt x="555" y="2502"/>
                    <a:pt x="613" y="2006"/>
                    <a:pt x="759" y="1539"/>
                  </a:cubicBezTo>
                  <a:cubicBezTo>
                    <a:pt x="963" y="1101"/>
                    <a:pt x="1226" y="663"/>
                    <a:pt x="1489" y="284"/>
                  </a:cubicBezTo>
                  <a:cubicBezTo>
                    <a:pt x="1562" y="162"/>
                    <a:pt x="1452"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23"/>
          <p:cNvGrpSpPr/>
          <p:nvPr/>
        </p:nvGrpSpPr>
        <p:grpSpPr>
          <a:xfrm>
            <a:off x="7853081" y="2141548"/>
            <a:ext cx="570804" cy="3078143"/>
            <a:chOff x="5133900" y="2478075"/>
            <a:chExt cx="259775" cy="1400875"/>
          </a:xfrm>
        </p:grpSpPr>
        <p:sp>
          <p:nvSpPr>
            <p:cNvPr id="621" name="Google Shape;621;p23"/>
            <p:cNvSpPr/>
            <p:nvPr/>
          </p:nvSpPr>
          <p:spPr>
            <a:xfrm>
              <a:off x="5133900" y="2647800"/>
              <a:ext cx="102600" cy="175450"/>
            </a:xfrm>
            <a:custGeom>
              <a:avLst/>
              <a:gdLst/>
              <a:ahLst/>
              <a:cxnLst/>
              <a:rect l="l" t="t" r="r" b="b"/>
              <a:pathLst>
                <a:path w="4104" h="7018" extrusionOk="0">
                  <a:moveTo>
                    <a:pt x="828" y="1"/>
                  </a:moveTo>
                  <a:cubicBezTo>
                    <a:pt x="787" y="1"/>
                    <a:pt x="744" y="4"/>
                    <a:pt x="701" y="12"/>
                  </a:cubicBezTo>
                  <a:cubicBezTo>
                    <a:pt x="351" y="99"/>
                    <a:pt x="88" y="391"/>
                    <a:pt x="59" y="771"/>
                  </a:cubicBezTo>
                  <a:cubicBezTo>
                    <a:pt x="1" y="1121"/>
                    <a:pt x="59" y="1471"/>
                    <a:pt x="176" y="1821"/>
                  </a:cubicBezTo>
                  <a:cubicBezTo>
                    <a:pt x="643" y="3368"/>
                    <a:pt x="1401" y="5294"/>
                    <a:pt x="2627" y="6462"/>
                  </a:cubicBezTo>
                  <a:cubicBezTo>
                    <a:pt x="3026" y="6855"/>
                    <a:pt x="3287" y="7018"/>
                    <a:pt x="3447" y="7018"/>
                  </a:cubicBezTo>
                  <a:cubicBezTo>
                    <a:pt x="4104" y="7018"/>
                    <a:pt x="3037" y="4254"/>
                    <a:pt x="2802" y="3456"/>
                  </a:cubicBezTo>
                  <a:cubicBezTo>
                    <a:pt x="2598" y="2551"/>
                    <a:pt x="2277" y="1675"/>
                    <a:pt x="1839" y="829"/>
                  </a:cubicBezTo>
                  <a:cubicBezTo>
                    <a:pt x="1626" y="403"/>
                    <a:pt x="1267"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3"/>
            <p:cNvSpPr/>
            <p:nvPr/>
          </p:nvSpPr>
          <p:spPr>
            <a:xfrm>
              <a:off x="5185700" y="2478075"/>
              <a:ext cx="59850" cy="225475"/>
            </a:xfrm>
            <a:custGeom>
              <a:avLst/>
              <a:gdLst/>
              <a:ahLst/>
              <a:cxnLst/>
              <a:rect l="l" t="t" r="r" b="b"/>
              <a:pathLst>
                <a:path w="2394" h="9019" extrusionOk="0">
                  <a:moveTo>
                    <a:pt x="1285" y="1"/>
                  </a:moveTo>
                  <a:cubicBezTo>
                    <a:pt x="1051" y="30"/>
                    <a:pt x="818" y="176"/>
                    <a:pt x="672" y="409"/>
                  </a:cubicBezTo>
                  <a:cubicBezTo>
                    <a:pt x="1" y="1314"/>
                    <a:pt x="59" y="2598"/>
                    <a:pt x="176" y="3736"/>
                  </a:cubicBezTo>
                  <a:cubicBezTo>
                    <a:pt x="351" y="5458"/>
                    <a:pt x="409" y="7414"/>
                    <a:pt x="1081" y="9019"/>
                  </a:cubicBezTo>
                  <a:cubicBezTo>
                    <a:pt x="2248" y="7326"/>
                    <a:pt x="2394" y="3036"/>
                    <a:pt x="2102" y="1051"/>
                  </a:cubicBezTo>
                  <a:cubicBezTo>
                    <a:pt x="2015" y="555"/>
                    <a:pt x="1781" y="1"/>
                    <a:pt x="1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3"/>
            <p:cNvSpPr/>
            <p:nvPr/>
          </p:nvSpPr>
          <p:spPr>
            <a:xfrm>
              <a:off x="5237500" y="2541875"/>
              <a:ext cx="76650" cy="250700"/>
            </a:xfrm>
            <a:custGeom>
              <a:avLst/>
              <a:gdLst/>
              <a:ahLst/>
              <a:cxnLst/>
              <a:rect l="l" t="t" r="r" b="b"/>
              <a:pathLst>
                <a:path w="3066" h="10028" extrusionOk="0">
                  <a:moveTo>
                    <a:pt x="2441" y="1"/>
                  </a:moveTo>
                  <a:cubicBezTo>
                    <a:pt x="2245" y="1"/>
                    <a:pt x="2035" y="184"/>
                    <a:pt x="1898" y="367"/>
                  </a:cubicBezTo>
                  <a:cubicBezTo>
                    <a:pt x="993" y="1651"/>
                    <a:pt x="672" y="3286"/>
                    <a:pt x="439" y="4862"/>
                  </a:cubicBezTo>
                  <a:cubicBezTo>
                    <a:pt x="147" y="6584"/>
                    <a:pt x="1" y="8306"/>
                    <a:pt x="1" y="10028"/>
                  </a:cubicBezTo>
                  <a:cubicBezTo>
                    <a:pt x="1227" y="7897"/>
                    <a:pt x="1898" y="5095"/>
                    <a:pt x="2598" y="2731"/>
                  </a:cubicBezTo>
                  <a:cubicBezTo>
                    <a:pt x="2832" y="1943"/>
                    <a:pt x="3065" y="1038"/>
                    <a:pt x="2744" y="280"/>
                  </a:cubicBezTo>
                  <a:cubicBezTo>
                    <a:pt x="2715" y="192"/>
                    <a:pt x="2657" y="105"/>
                    <a:pt x="2598" y="46"/>
                  </a:cubicBezTo>
                  <a:cubicBezTo>
                    <a:pt x="2548" y="15"/>
                    <a:pt x="2495" y="1"/>
                    <a:pt x="2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3"/>
            <p:cNvSpPr/>
            <p:nvPr/>
          </p:nvSpPr>
          <p:spPr>
            <a:xfrm>
              <a:off x="5268150" y="2833225"/>
              <a:ext cx="62050" cy="241725"/>
            </a:xfrm>
            <a:custGeom>
              <a:avLst/>
              <a:gdLst/>
              <a:ahLst/>
              <a:cxnLst/>
              <a:rect l="l" t="t" r="r" b="b"/>
              <a:pathLst>
                <a:path w="2482" h="9669" extrusionOk="0">
                  <a:moveTo>
                    <a:pt x="1927" y="1"/>
                  </a:moveTo>
                  <a:cubicBezTo>
                    <a:pt x="1782" y="1"/>
                    <a:pt x="1640" y="61"/>
                    <a:pt x="1518" y="183"/>
                  </a:cubicBezTo>
                  <a:cubicBezTo>
                    <a:pt x="468" y="1000"/>
                    <a:pt x="351" y="2489"/>
                    <a:pt x="293" y="3831"/>
                  </a:cubicBezTo>
                  <a:cubicBezTo>
                    <a:pt x="293" y="5757"/>
                    <a:pt x="1" y="7742"/>
                    <a:pt x="59" y="9668"/>
                  </a:cubicBezTo>
                  <a:cubicBezTo>
                    <a:pt x="730" y="7508"/>
                    <a:pt x="1343" y="5320"/>
                    <a:pt x="1985" y="3160"/>
                  </a:cubicBezTo>
                  <a:cubicBezTo>
                    <a:pt x="2248" y="2284"/>
                    <a:pt x="2481" y="1409"/>
                    <a:pt x="2365" y="533"/>
                  </a:cubicBezTo>
                  <a:cubicBezTo>
                    <a:pt x="2335" y="329"/>
                    <a:pt x="2248" y="95"/>
                    <a:pt x="2014" y="8"/>
                  </a:cubicBezTo>
                  <a:cubicBezTo>
                    <a:pt x="1985" y="3"/>
                    <a:pt x="1956" y="1"/>
                    <a:pt x="1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3"/>
            <p:cNvSpPr/>
            <p:nvPr/>
          </p:nvSpPr>
          <p:spPr>
            <a:xfrm>
              <a:off x="5171125" y="3007400"/>
              <a:ext cx="92675" cy="147075"/>
            </a:xfrm>
            <a:custGeom>
              <a:avLst/>
              <a:gdLst/>
              <a:ahLst/>
              <a:cxnLst/>
              <a:rect l="l" t="t" r="r" b="b"/>
              <a:pathLst>
                <a:path w="3707" h="5883" extrusionOk="0">
                  <a:moveTo>
                    <a:pt x="1242" y="1"/>
                  </a:moveTo>
                  <a:cubicBezTo>
                    <a:pt x="1109" y="1"/>
                    <a:pt x="975" y="24"/>
                    <a:pt x="846" y="75"/>
                  </a:cubicBezTo>
                  <a:cubicBezTo>
                    <a:pt x="0" y="454"/>
                    <a:pt x="3444" y="5357"/>
                    <a:pt x="3707" y="5882"/>
                  </a:cubicBezTo>
                  <a:cubicBezTo>
                    <a:pt x="3240" y="4686"/>
                    <a:pt x="2889" y="3431"/>
                    <a:pt x="2714" y="2147"/>
                  </a:cubicBezTo>
                  <a:cubicBezTo>
                    <a:pt x="2685" y="1621"/>
                    <a:pt x="2510" y="1067"/>
                    <a:pt x="2247" y="600"/>
                  </a:cubicBezTo>
                  <a:cubicBezTo>
                    <a:pt x="2049" y="225"/>
                    <a:pt x="1651" y="1"/>
                    <a:pt x="1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3"/>
            <p:cNvSpPr/>
            <p:nvPr/>
          </p:nvSpPr>
          <p:spPr>
            <a:xfrm>
              <a:off x="5283475" y="3176275"/>
              <a:ext cx="97800" cy="339375"/>
            </a:xfrm>
            <a:custGeom>
              <a:avLst/>
              <a:gdLst/>
              <a:ahLst/>
              <a:cxnLst/>
              <a:rect l="l" t="t" r="r" b="b"/>
              <a:pathLst>
                <a:path w="3912" h="13575" extrusionOk="0">
                  <a:moveTo>
                    <a:pt x="2975" y="1"/>
                  </a:moveTo>
                  <a:cubicBezTo>
                    <a:pt x="2671" y="1"/>
                    <a:pt x="2375" y="279"/>
                    <a:pt x="2189" y="557"/>
                  </a:cubicBezTo>
                  <a:cubicBezTo>
                    <a:pt x="1343" y="1812"/>
                    <a:pt x="1197" y="3359"/>
                    <a:pt x="1051" y="4848"/>
                  </a:cubicBezTo>
                  <a:cubicBezTo>
                    <a:pt x="905" y="6424"/>
                    <a:pt x="759" y="8000"/>
                    <a:pt x="613" y="9576"/>
                  </a:cubicBezTo>
                  <a:cubicBezTo>
                    <a:pt x="497" y="10743"/>
                    <a:pt x="1" y="12523"/>
                    <a:pt x="438" y="13574"/>
                  </a:cubicBezTo>
                  <a:cubicBezTo>
                    <a:pt x="1256" y="10801"/>
                    <a:pt x="1868" y="7971"/>
                    <a:pt x="2802" y="5256"/>
                  </a:cubicBezTo>
                  <a:cubicBezTo>
                    <a:pt x="3328" y="3739"/>
                    <a:pt x="3911" y="2163"/>
                    <a:pt x="3532" y="616"/>
                  </a:cubicBezTo>
                  <a:cubicBezTo>
                    <a:pt x="3503" y="412"/>
                    <a:pt x="3386" y="207"/>
                    <a:pt x="3211" y="61"/>
                  </a:cubicBezTo>
                  <a:cubicBezTo>
                    <a:pt x="3133" y="19"/>
                    <a:pt x="3054" y="1"/>
                    <a:pt x="2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3"/>
            <p:cNvSpPr/>
            <p:nvPr/>
          </p:nvSpPr>
          <p:spPr>
            <a:xfrm>
              <a:off x="5182800" y="3282175"/>
              <a:ext cx="98500" cy="251725"/>
            </a:xfrm>
            <a:custGeom>
              <a:avLst/>
              <a:gdLst/>
              <a:ahLst/>
              <a:cxnLst/>
              <a:rect l="l" t="t" r="r" b="b"/>
              <a:pathLst>
                <a:path w="3940" h="10069" extrusionOk="0">
                  <a:moveTo>
                    <a:pt x="1087" y="0"/>
                  </a:moveTo>
                  <a:cubicBezTo>
                    <a:pt x="695" y="0"/>
                    <a:pt x="322" y="244"/>
                    <a:pt x="175" y="612"/>
                  </a:cubicBezTo>
                  <a:cubicBezTo>
                    <a:pt x="29" y="1079"/>
                    <a:pt x="0" y="1546"/>
                    <a:pt x="117" y="2013"/>
                  </a:cubicBezTo>
                  <a:cubicBezTo>
                    <a:pt x="496" y="4056"/>
                    <a:pt x="1197" y="5982"/>
                    <a:pt x="2218" y="7791"/>
                  </a:cubicBezTo>
                  <a:cubicBezTo>
                    <a:pt x="2536" y="8428"/>
                    <a:pt x="3170" y="10068"/>
                    <a:pt x="3920" y="10068"/>
                  </a:cubicBezTo>
                  <a:cubicBezTo>
                    <a:pt x="3927" y="10068"/>
                    <a:pt x="3933" y="10068"/>
                    <a:pt x="3940" y="10068"/>
                  </a:cubicBezTo>
                  <a:cubicBezTo>
                    <a:pt x="3298" y="7062"/>
                    <a:pt x="3152" y="3705"/>
                    <a:pt x="1985" y="845"/>
                  </a:cubicBezTo>
                  <a:cubicBezTo>
                    <a:pt x="1868" y="495"/>
                    <a:pt x="1634" y="203"/>
                    <a:pt x="1313" y="28"/>
                  </a:cubicBezTo>
                  <a:cubicBezTo>
                    <a:pt x="1238" y="9"/>
                    <a:pt x="1162" y="0"/>
                    <a:pt x="1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3"/>
            <p:cNvSpPr/>
            <p:nvPr/>
          </p:nvSpPr>
          <p:spPr>
            <a:xfrm>
              <a:off x="5271075" y="3474025"/>
              <a:ext cx="122600" cy="404925"/>
            </a:xfrm>
            <a:custGeom>
              <a:avLst/>
              <a:gdLst/>
              <a:ahLst/>
              <a:cxnLst/>
              <a:rect l="l" t="t" r="r" b="b"/>
              <a:pathLst>
                <a:path w="4904" h="16197" extrusionOk="0">
                  <a:moveTo>
                    <a:pt x="686" y="1"/>
                  </a:moveTo>
                  <a:cubicBezTo>
                    <a:pt x="628" y="1"/>
                    <a:pt x="570" y="30"/>
                    <a:pt x="555" y="88"/>
                  </a:cubicBezTo>
                  <a:cubicBezTo>
                    <a:pt x="0" y="2598"/>
                    <a:pt x="1343" y="5400"/>
                    <a:pt x="2481" y="7560"/>
                  </a:cubicBezTo>
                  <a:cubicBezTo>
                    <a:pt x="3211" y="8844"/>
                    <a:pt x="3765" y="10215"/>
                    <a:pt x="4086" y="11645"/>
                  </a:cubicBezTo>
                  <a:cubicBezTo>
                    <a:pt x="4261" y="12375"/>
                    <a:pt x="4320" y="13105"/>
                    <a:pt x="4320" y="13834"/>
                  </a:cubicBezTo>
                  <a:cubicBezTo>
                    <a:pt x="4291" y="14564"/>
                    <a:pt x="4086" y="15323"/>
                    <a:pt x="4145" y="16082"/>
                  </a:cubicBezTo>
                  <a:cubicBezTo>
                    <a:pt x="4145" y="16139"/>
                    <a:pt x="4220" y="16196"/>
                    <a:pt x="4288" y="16196"/>
                  </a:cubicBezTo>
                  <a:cubicBezTo>
                    <a:pt x="4324" y="16196"/>
                    <a:pt x="4358" y="16180"/>
                    <a:pt x="4378" y="16140"/>
                  </a:cubicBezTo>
                  <a:cubicBezTo>
                    <a:pt x="4904" y="14973"/>
                    <a:pt x="4670" y="13455"/>
                    <a:pt x="4553" y="12229"/>
                  </a:cubicBezTo>
                  <a:cubicBezTo>
                    <a:pt x="4407" y="11033"/>
                    <a:pt x="4086" y="9836"/>
                    <a:pt x="3619" y="8727"/>
                  </a:cubicBezTo>
                  <a:cubicBezTo>
                    <a:pt x="3036" y="7384"/>
                    <a:pt x="2277" y="6071"/>
                    <a:pt x="1781" y="4670"/>
                  </a:cubicBezTo>
                  <a:cubicBezTo>
                    <a:pt x="1255" y="3182"/>
                    <a:pt x="1226" y="1635"/>
                    <a:pt x="818" y="88"/>
                  </a:cubicBezTo>
                  <a:cubicBezTo>
                    <a:pt x="803" y="30"/>
                    <a:pt x="745"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3"/>
            <p:cNvSpPr/>
            <p:nvPr/>
          </p:nvSpPr>
          <p:spPr>
            <a:xfrm>
              <a:off x="5214900" y="2723975"/>
              <a:ext cx="6575" cy="14050"/>
            </a:xfrm>
            <a:custGeom>
              <a:avLst/>
              <a:gdLst/>
              <a:ahLst/>
              <a:cxnLst/>
              <a:rect l="l" t="t" r="r" b="b"/>
              <a:pathLst>
                <a:path w="263" h="562" extrusionOk="0">
                  <a:moveTo>
                    <a:pt x="131" y="0"/>
                  </a:moveTo>
                  <a:cubicBezTo>
                    <a:pt x="73" y="0"/>
                    <a:pt x="15" y="29"/>
                    <a:pt x="0" y="88"/>
                  </a:cubicBezTo>
                  <a:cubicBezTo>
                    <a:pt x="0" y="234"/>
                    <a:pt x="0" y="350"/>
                    <a:pt x="29" y="496"/>
                  </a:cubicBezTo>
                  <a:cubicBezTo>
                    <a:pt x="44" y="540"/>
                    <a:pt x="88" y="562"/>
                    <a:pt x="131" y="562"/>
                  </a:cubicBezTo>
                  <a:cubicBezTo>
                    <a:pt x="175" y="562"/>
                    <a:pt x="219" y="540"/>
                    <a:pt x="234" y="496"/>
                  </a:cubicBezTo>
                  <a:cubicBezTo>
                    <a:pt x="263" y="350"/>
                    <a:pt x="263" y="234"/>
                    <a:pt x="263" y="88"/>
                  </a:cubicBezTo>
                  <a:cubicBezTo>
                    <a:pt x="248" y="29"/>
                    <a:pt x="190"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3"/>
            <p:cNvSpPr/>
            <p:nvPr/>
          </p:nvSpPr>
          <p:spPr>
            <a:xfrm>
              <a:off x="5196650" y="2681050"/>
              <a:ext cx="94875" cy="829475"/>
            </a:xfrm>
            <a:custGeom>
              <a:avLst/>
              <a:gdLst/>
              <a:ahLst/>
              <a:cxnLst/>
              <a:rect l="l" t="t" r="r" b="b"/>
              <a:pathLst>
                <a:path w="3795" h="33179" extrusionOk="0">
                  <a:moveTo>
                    <a:pt x="1031" y="1"/>
                  </a:moveTo>
                  <a:cubicBezTo>
                    <a:pt x="1003" y="1"/>
                    <a:pt x="976" y="17"/>
                    <a:pt x="964" y="54"/>
                  </a:cubicBezTo>
                  <a:cubicBezTo>
                    <a:pt x="1" y="5540"/>
                    <a:pt x="2277" y="10794"/>
                    <a:pt x="2540" y="16251"/>
                  </a:cubicBezTo>
                  <a:cubicBezTo>
                    <a:pt x="2656" y="19082"/>
                    <a:pt x="2744" y="21942"/>
                    <a:pt x="2890" y="24803"/>
                  </a:cubicBezTo>
                  <a:cubicBezTo>
                    <a:pt x="3036" y="27575"/>
                    <a:pt x="3007" y="30465"/>
                    <a:pt x="3503" y="33179"/>
                  </a:cubicBezTo>
                  <a:lnTo>
                    <a:pt x="3532" y="33179"/>
                  </a:lnTo>
                  <a:cubicBezTo>
                    <a:pt x="3795" y="30435"/>
                    <a:pt x="3561" y="27546"/>
                    <a:pt x="3474" y="24803"/>
                  </a:cubicBezTo>
                  <a:cubicBezTo>
                    <a:pt x="3386" y="21942"/>
                    <a:pt x="3357" y="19082"/>
                    <a:pt x="3123" y="16251"/>
                  </a:cubicBezTo>
                  <a:cubicBezTo>
                    <a:pt x="2656" y="10852"/>
                    <a:pt x="818" y="5511"/>
                    <a:pt x="1110" y="83"/>
                  </a:cubicBezTo>
                  <a:cubicBezTo>
                    <a:pt x="1110" y="32"/>
                    <a:pt x="1070" y="1"/>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1" name="Google Shape;631;p23"/>
          <p:cNvSpPr/>
          <p:nvPr/>
        </p:nvSpPr>
        <p:spPr>
          <a:xfrm>
            <a:off x="-514300" y="-267800"/>
            <a:ext cx="2304211" cy="5814015"/>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3"/>
          <p:cNvSpPr/>
          <p:nvPr/>
        </p:nvSpPr>
        <p:spPr>
          <a:xfrm rot="-6299968">
            <a:off x="1076464" y="-132387"/>
            <a:ext cx="1201178" cy="895966"/>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3" name="Google Shape;633;p23"/>
          <p:cNvGrpSpPr/>
          <p:nvPr/>
        </p:nvGrpSpPr>
        <p:grpSpPr>
          <a:xfrm rot="5400000">
            <a:off x="1224989" y="3450037"/>
            <a:ext cx="1161195" cy="734388"/>
            <a:chOff x="5161625" y="732525"/>
            <a:chExt cx="456050" cy="288425"/>
          </a:xfrm>
        </p:grpSpPr>
        <p:sp>
          <p:nvSpPr>
            <p:cNvPr id="634" name="Google Shape;634;p23"/>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3"/>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3"/>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3"/>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3"/>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3"/>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3"/>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3"/>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3"/>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671725" y="1097600"/>
            <a:ext cx="5800500" cy="22275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7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671776" y="3630000"/>
            <a:ext cx="5800500" cy="545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3558529" y="-401037"/>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65775" y="-121425"/>
            <a:ext cx="1823569" cy="5563502"/>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7067155" y="340867"/>
            <a:ext cx="2727134" cy="1273696"/>
            <a:chOff x="1438325" y="603625"/>
            <a:chExt cx="1613975" cy="753800"/>
          </a:xfrm>
        </p:grpSpPr>
        <p:sp>
          <p:nvSpPr>
            <p:cNvPr id="15" name="Google Shape;15;p2"/>
            <p:cNvSpPr/>
            <p:nvPr/>
          </p:nvSpPr>
          <p:spPr>
            <a:xfrm>
              <a:off x="1609775" y="603625"/>
              <a:ext cx="1434125" cy="85425"/>
            </a:xfrm>
            <a:custGeom>
              <a:avLst/>
              <a:gdLst/>
              <a:ahLst/>
              <a:cxnLst/>
              <a:rect l="l" t="t" r="r" b="b"/>
              <a:pathLst>
                <a:path w="57365" h="3417" extrusionOk="0">
                  <a:moveTo>
                    <a:pt x="26543" y="1"/>
                  </a:moveTo>
                  <a:cubicBezTo>
                    <a:pt x="23079" y="1"/>
                    <a:pt x="19728" y="1067"/>
                    <a:pt x="16257" y="1286"/>
                  </a:cubicBezTo>
                  <a:cubicBezTo>
                    <a:pt x="14761" y="1379"/>
                    <a:pt x="13260" y="1411"/>
                    <a:pt x="11757" y="1411"/>
                  </a:cubicBezTo>
                  <a:cubicBezTo>
                    <a:pt x="8619" y="1411"/>
                    <a:pt x="5473" y="1273"/>
                    <a:pt x="2344" y="1273"/>
                  </a:cubicBezTo>
                  <a:cubicBezTo>
                    <a:pt x="1825" y="1273"/>
                    <a:pt x="1307" y="1277"/>
                    <a:pt x="789" y="1286"/>
                  </a:cubicBezTo>
                  <a:cubicBezTo>
                    <a:pt x="1" y="1286"/>
                    <a:pt x="1" y="2745"/>
                    <a:pt x="789" y="2745"/>
                  </a:cubicBezTo>
                  <a:cubicBezTo>
                    <a:pt x="2415" y="2764"/>
                    <a:pt x="4048" y="2773"/>
                    <a:pt x="5682" y="2773"/>
                  </a:cubicBezTo>
                  <a:cubicBezTo>
                    <a:pt x="9209" y="2773"/>
                    <a:pt x="12747" y="2728"/>
                    <a:pt x="16257" y="2628"/>
                  </a:cubicBezTo>
                  <a:cubicBezTo>
                    <a:pt x="18913" y="2535"/>
                    <a:pt x="21700" y="2262"/>
                    <a:pt x="24450" y="2262"/>
                  </a:cubicBezTo>
                  <a:cubicBezTo>
                    <a:pt x="25992" y="2262"/>
                    <a:pt x="27522" y="2348"/>
                    <a:pt x="29011" y="2599"/>
                  </a:cubicBezTo>
                  <a:cubicBezTo>
                    <a:pt x="30747" y="2901"/>
                    <a:pt x="32483" y="2980"/>
                    <a:pt x="34218" y="2980"/>
                  </a:cubicBezTo>
                  <a:cubicBezTo>
                    <a:pt x="36117" y="2980"/>
                    <a:pt x="38015" y="2886"/>
                    <a:pt x="39914" y="2886"/>
                  </a:cubicBezTo>
                  <a:cubicBezTo>
                    <a:pt x="40979" y="2886"/>
                    <a:pt x="42043" y="2915"/>
                    <a:pt x="43108" y="3008"/>
                  </a:cubicBezTo>
                  <a:cubicBezTo>
                    <a:pt x="47631" y="3416"/>
                    <a:pt x="52126" y="3154"/>
                    <a:pt x="56649" y="3387"/>
                  </a:cubicBezTo>
                  <a:cubicBezTo>
                    <a:pt x="56667" y="3389"/>
                    <a:pt x="56684" y="3389"/>
                    <a:pt x="56701" y="3389"/>
                  </a:cubicBezTo>
                  <a:cubicBezTo>
                    <a:pt x="57351" y="3389"/>
                    <a:pt x="57365" y="2301"/>
                    <a:pt x="56795" y="2045"/>
                  </a:cubicBezTo>
                  <a:lnTo>
                    <a:pt x="56825" y="2045"/>
                  </a:lnTo>
                  <a:cubicBezTo>
                    <a:pt x="52709" y="60"/>
                    <a:pt x="48157" y="790"/>
                    <a:pt x="43808" y="498"/>
                  </a:cubicBezTo>
                  <a:cubicBezTo>
                    <a:pt x="42538" y="410"/>
                    <a:pt x="41276" y="367"/>
                    <a:pt x="40014" y="367"/>
                  </a:cubicBezTo>
                  <a:cubicBezTo>
                    <a:pt x="38752" y="367"/>
                    <a:pt x="37489" y="410"/>
                    <a:pt x="36220" y="498"/>
                  </a:cubicBezTo>
                  <a:cubicBezTo>
                    <a:pt x="35467" y="550"/>
                    <a:pt x="34709" y="577"/>
                    <a:pt x="33949" y="577"/>
                  </a:cubicBezTo>
                  <a:cubicBezTo>
                    <a:pt x="32177" y="577"/>
                    <a:pt x="30397" y="434"/>
                    <a:pt x="28661" y="148"/>
                  </a:cubicBezTo>
                  <a:cubicBezTo>
                    <a:pt x="27949" y="45"/>
                    <a:pt x="27244" y="1"/>
                    <a:pt x="26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571825" y="716225"/>
              <a:ext cx="1432875" cy="101600"/>
            </a:xfrm>
            <a:custGeom>
              <a:avLst/>
              <a:gdLst/>
              <a:ahLst/>
              <a:cxnLst/>
              <a:rect l="l" t="t" r="r" b="b"/>
              <a:pathLst>
                <a:path w="57315" h="4064" extrusionOk="0">
                  <a:moveTo>
                    <a:pt x="2585" y="1"/>
                  </a:moveTo>
                  <a:cubicBezTo>
                    <a:pt x="2013" y="1"/>
                    <a:pt x="1474" y="121"/>
                    <a:pt x="1023" y="459"/>
                  </a:cubicBezTo>
                  <a:cubicBezTo>
                    <a:pt x="0" y="1214"/>
                    <a:pt x="664" y="2964"/>
                    <a:pt x="1573" y="2964"/>
                  </a:cubicBezTo>
                  <a:cubicBezTo>
                    <a:pt x="1753" y="2964"/>
                    <a:pt x="1943" y="2895"/>
                    <a:pt x="2132" y="2736"/>
                  </a:cubicBezTo>
                  <a:cubicBezTo>
                    <a:pt x="2312" y="2580"/>
                    <a:pt x="2563" y="2523"/>
                    <a:pt x="2847" y="2523"/>
                  </a:cubicBezTo>
                  <a:cubicBezTo>
                    <a:pt x="3577" y="2523"/>
                    <a:pt x="4525" y="2898"/>
                    <a:pt x="5050" y="2940"/>
                  </a:cubicBezTo>
                  <a:cubicBezTo>
                    <a:pt x="6013" y="3028"/>
                    <a:pt x="6947" y="3057"/>
                    <a:pt x="7911" y="3232"/>
                  </a:cubicBezTo>
                  <a:cubicBezTo>
                    <a:pt x="8688" y="3363"/>
                    <a:pt x="9489" y="3404"/>
                    <a:pt x="10299" y="3404"/>
                  </a:cubicBezTo>
                  <a:cubicBezTo>
                    <a:pt x="11648" y="3404"/>
                    <a:pt x="13018" y="3290"/>
                    <a:pt x="14331" y="3290"/>
                  </a:cubicBezTo>
                  <a:cubicBezTo>
                    <a:pt x="17234" y="3273"/>
                    <a:pt x="20168" y="3137"/>
                    <a:pt x="23096" y="3137"/>
                  </a:cubicBezTo>
                  <a:cubicBezTo>
                    <a:pt x="24996" y="3137"/>
                    <a:pt x="26894" y="3194"/>
                    <a:pt x="28778" y="3378"/>
                  </a:cubicBezTo>
                  <a:cubicBezTo>
                    <a:pt x="31025" y="3611"/>
                    <a:pt x="33331" y="3786"/>
                    <a:pt x="35607" y="3816"/>
                  </a:cubicBezTo>
                  <a:cubicBezTo>
                    <a:pt x="37577" y="3794"/>
                    <a:pt x="39546" y="3676"/>
                    <a:pt x="41516" y="3676"/>
                  </a:cubicBezTo>
                  <a:cubicBezTo>
                    <a:pt x="42202" y="3676"/>
                    <a:pt x="42889" y="3690"/>
                    <a:pt x="43575" y="3728"/>
                  </a:cubicBezTo>
                  <a:cubicBezTo>
                    <a:pt x="45700" y="3843"/>
                    <a:pt x="47996" y="4064"/>
                    <a:pt x="50280" y="4064"/>
                  </a:cubicBezTo>
                  <a:cubicBezTo>
                    <a:pt x="52637" y="4064"/>
                    <a:pt x="54982" y="3829"/>
                    <a:pt x="57117" y="2998"/>
                  </a:cubicBezTo>
                  <a:cubicBezTo>
                    <a:pt x="57315" y="2914"/>
                    <a:pt x="57294" y="2501"/>
                    <a:pt x="57080" y="2501"/>
                  </a:cubicBezTo>
                  <a:cubicBezTo>
                    <a:pt x="57073" y="2501"/>
                    <a:pt x="57066" y="2501"/>
                    <a:pt x="57058" y="2502"/>
                  </a:cubicBezTo>
                  <a:cubicBezTo>
                    <a:pt x="56804" y="2515"/>
                    <a:pt x="56549" y="2520"/>
                    <a:pt x="56294" y="2520"/>
                  </a:cubicBezTo>
                  <a:cubicBezTo>
                    <a:pt x="54116" y="2520"/>
                    <a:pt x="51901" y="2120"/>
                    <a:pt x="49733" y="2094"/>
                  </a:cubicBezTo>
                  <a:cubicBezTo>
                    <a:pt x="47223" y="2094"/>
                    <a:pt x="44742" y="1860"/>
                    <a:pt x="42232" y="1831"/>
                  </a:cubicBezTo>
                  <a:cubicBezTo>
                    <a:pt x="41396" y="1821"/>
                    <a:pt x="40559" y="1818"/>
                    <a:pt x="39722" y="1818"/>
                  </a:cubicBezTo>
                  <a:cubicBezTo>
                    <a:pt x="38049" y="1818"/>
                    <a:pt x="36376" y="1831"/>
                    <a:pt x="34703" y="1831"/>
                  </a:cubicBezTo>
                  <a:cubicBezTo>
                    <a:pt x="32193" y="1831"/>
                    <a:pt x="29770" y="1335"/>
                    <a:pt x="27260" y="1160"/>
                  </a:cubicBezTo>
                  <a:cubicBezTo>
                    <a:pt x="25626" y="1053"/>
                    <a:pt x="23982" y="1017"/>
                    <a:pt x="22333" y="1017"/>
                  </a:cubicBezTo>
                  <a:cubicBezTo>
                    <a:pt x="19037" y="1017"/>
                    <a:pt x="15722" y="1160"/>
                    <a:pt x="12434" y="1160"/>
                  </a:cubicBezTo>
                  <a:cubicBezTo>
                    <a:pt x="11545" y="1160"/>
                    <a:pt x="10588" y="1295"/>
                    <a:pt x="9666" y="1295"/>
                  </a:cubicBezTo>
                  <a:cubicBezTo>
                    <a:pt x="9378" y="1295"/>
                    <a:pt x="9093" y="1282"/>
                    <a:pt x="8815" y="1247"/>
                  </a:cubicBezTo>
                  <a:cubicBezTo>
                    <a:pt x="7940" y="1131"/>
                    <a:pt x="7006" y="839"/>
                    <a:pt x="6130" y="693"/>
                  </a:cubicBezTo>
                  <a:cubicBezTo>
                    <a:pt x="5141" y="534"/>
                    <a:pt x="3789" y="1"/>
                    <a:pt x="2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510550" y="850250"/>
              <a:ext cx="1541750" cy="125300"/>
            </a:xfrm>
            <a:custGeom>
              <a:avLst/>
              <a:gdLst/>
              <a:ahLst/>
              <a:cxnLst/>
              <a:rect l="l" t="t" r="r" b="b"/>
              <a:pathLst>
                <a:path w="61670" h="5012" extrusionOk="0">
                  <a:moveTo>
                    <a:pt x="1747" y="0"/>
                  </a:moveTo>
                  <a:cubicBezTo>
                    <a:pt x="1690" y="0"/>
                    <a:pt x="1633" y="1"/>
                    <a:pt x="1577" y="1"/>
                  </a:cubicBezTo>
                  <a:cubicBezTo>
                    <a:pt x="2" y="30"/>
                    <a:pt x="0" y="2923"/>
                    <a:pt x="1488" y="2923"/>
                  </a:cubicBezTo>
                  <a:cubicBezTo>
                    <a:pt x="1517" y="2923"/>
                    <a:pt x="1547" y="2922"/>
                    <a:pt x="1577" y="2920"/>
                  </a:cubicBezTo>
                  <a:cubicBezTo>
                    <a:pt x="2039" y="2886"/>
                    <a:pt x="2503" y="2871"/>
                    <a:pt x="2967" y="2871"/>
                  </a:cubicBezTo>
                  <a:cubicBezTo>
                    <a:pt x="6950" y="2871"/>
                    <a:pt x="10973" y="3983"/>
                    <a:pt x="14973" y="4087"/>
                  </a:cubicBezTo>
                  <a:cubicBezTo>
                    <a:pt x="17162" y="4146"/>
                    <a:pt x="19351" y="4788"/>
                    <a:pt x="21569" y="4934"/>
                  </a:cubicBezTo>
                  <a:cubicBezTo>
                    <a:pt x="22425" y="4992"/>
                    <a:pt x="23284" y="5012"/>
                    <a:pt x="24145" y="5012"/>
                  </a:cubicBezTo>
                  <a:cubicBezTo>
                    <a:pt x="25865" y="5012"/>
                    <a:pt x="27591" y="4934"/>
                    <a:pt x="29303" y="4934"/>
                  </a:cubicBezTo>
                  <a:cubicBezTo>
                    <a:pt x="34673" y="4905"/>
                    <a:pt x="39926" y="4117"/>
                    <a:pt x="45267" y="3766"/>
                  </a:cubicBezTo>
                  <a:cubicBezTo>
                    <a:pt x="46230" y="3698"/>
                    <a:pt x="47192" y="3683"/>
                    <a:pt x="48155" y="3683"/>
                  </a:cubicBezTo>
                  <a:cubicBezTo>
                    <a:pt x="48936" y="3683"/>
                    <a:pt x="49717" y="3693"/>
                    <a:pt x="50498" y="3693"/>
                  </a:cubicBezTo>
                  <a:cubicBezTo>
                    <a:pt x="51235" y="3693"/>
                    <a:pt x="51972" y="3684"/>
                    <a:pt x="52709" y="3650"/>
                  </a:cubicBezTo>
                  <a:cubicBezTo>
                    <a:pt x="55453" y="3533"/>
                    <a:pt x="58138" y="2686"/>
                    <a:pt x="60852" y="2249"/>
                  </a:cubicBezTo>
                  <a:cubicBezTo>
                    <a:pt x="61640" y="2103"/>
                    <a:pt x="61669" y="819"/>
                    <a:pt x="60852" y="731"/>
                  </a:cubicBezTo>
                  <a:lnTo>
                    <a:pt x="60852" y="702"/>
                  </a:lnTo>
                  <a:cubicBezTo>
                    <a:pt x="60427" y="659"/>
                    <a:pt x="60003" y="641"/>
                    <a:pt x="59580" y="641"/>
                  </a:cubicBezTo>
                  <a:cubicBezTo>
                    <a:pt x="57392" y="641"/>
                    <a:pt x="55232" y="1125"/>
                    <a:pt x="53030" y="1198"/>
                  </a:cubicBezTo>
                  <a:cubicBezTo>
                    <a:pt x="52457" y="1217"/>
                    <a:pt x="51884" y="1224"/>
                    <a:pt x="51313" y="1224"/>
                  </a:cubicBezTo>
                  <a:cubicBezTo>
                    <a:pt x="50127" y="1224"/>
                    <a:pt x="48945" y="1196"/>
                    <a:pt x="47760" y="1196"/>
                  </a:cubicBezTo>
                  <a:cubicBezTo>
                    <a:pt x="46931" y="1196"/>
                    <a:pt x="46101" y="1210"/>
                    <a:pt x="45267" y="1256"/>
                  </a:cubicBezTo>
                  <a:cubicBezTo>
                    <a:pt x="39926" y="1577"/>
                    <a:pt x="34702" y="2365"/>
                    <a:pt x="29303" y="2365"/>
                  </a:cubicBezTo>
                  <a:cubicBezTo>
                    <a:pt x="27809" y="2365"/>
                    <a:pt x="26285" y="2416"/>
                    <a:pt x="24761" y="2416"/>
                  </a:cubicBezTo>
                  <a:cubicBezTo>
                    <a:pt x="23694" y="2416"/>
                    <a:pt x="22626" y="2391"/>
                    <a:pt x="21569" y="2307"/>
                  </a:cubicBezTo>
                  <a:cubicBezTo>
                    <a:pt x="19351" y="2161"/>
                    <a:pt x="17191" y="1548"/>
                    <a:pt x="14973" y="1431"/>
                  </a:cubicBezTo>
                  <a:cubicBezTo>
                    <a:pt x="12813" y="1344"/>
                    <a:pt x="10712" y="994"/>
                    <a:pt x="8581" y="760"/>
                  </a:cubicBezTo>
                  <a:cubicBezTo>
                    <a:pt x="6303" y="561"/>
                    <a:pt x="4025" y="0"/>
                    <a:pt x="1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497425" y="1008550"/>
              <a:ext cx="1496500" cy="73300"/>
            </a:xfrm>
            <a:custGeom>
              <a:avLst/>
              <a:gdLst/>
              <a:ahLst/>
              <a:cxnLst/>
              <a:rect l="l" t="t" r="r" b="b"/>
              <a:pathLst>
                <a:path w="59860" h="2932" extrusionOk="0">
                  <a:moveTo>
                    <a:pt x="1277" y="0"/>
                  </a:moveTo>
                  <a:cubicBezTo>
                    <a:pt x="1" y="0"/>
                    <a:pt x="23" y="2483"/>
                    <a:pt x="1343" y="2483"/>
                  </a:cubicBezTo>
                  <a:cubicBezTo>
                    <a:pt x="3563" y="2483"/>
                    <a:pt x="5810" y="2835"/>
                    <a:pt x="8059" y="2835"/>
                  </a:cubicBezTo>
                  <a:cubicBezTo>
                    <a:pt x="8145" y="2835"/>
                    <a:pt x="8232" y="2835"/>
                    <a:pt x="8318" y="2834"/>
                  </a:cubicBezTo>
                  <a:lnTo>
                    <a:pt x="15585" y="2804"/>
                  </a:lnTo>
                  <a:cubicBezTo>
                    <a:pt x="15904" y="2802"/>
                    <a:pt x="16222" y="2802"/>
                    <a:pt x="16540" y="2802"/>
                  </a:cubicBezTo>
                  <a:cubicBezTo>
                    <a:pt x="20354" y="2802"/>
                    <a:pt x="24168" y="2932"/>
                    <a:pt x="28000" y="2932"/>
                  </a:cubicBezTo>
                  <a:cubicBezTo>
                    <a:pt x="28599" y="2932"/>
                    <a:pt x="29198" y="2928"/>
                    <a:pt x="29799" y="2921"/>
                  </a:cubicBezTo>
                  <a:cubicBezTo>
                    <a:pt x="34585" y="2834"/>
                    <a:pt x="39284" y="2863"/>
                    <a:pt x="44041" y="2629"/>
                  </a:cubicBezTo>
                  <a:cubicBezTo>
                    <a:pt x="49207" y="2367"/>
                    <a:pt x="54343" y="1666"/>
                    <a:pt x="59480" y="1374"/>
                  </a:cubicBezTo>
                  <a:cubicBezTo>
                    <a:pt x="59859" y="1345"/>
                    <a:pt x="59859" y="703"/>
                    <a:pt x="59480" y="703"/>
                  </a:cubicBezTo>
                  <a:lnTo>
                    <a:pt x="59509" y="703"/>
                  </a:lnTo>
                  <a:cubicBezTo>
                    <a:pt x="57062" y="593"/>
                    <a:pt x="54667" y="380"/>
                    <a:pt x="52202" y="380"/>
                  </a:cubicBezTo>
                  <a:cubicBezTo>
                    <a:pt x="52050" y="380"/>
                    <a:pt x="51898" y="380"/>
                    <a:pt x="51746" y="382"/>
                  </a:cubicBezTo>
                  <a:cubicBezTo>
                    <a:pt x="49294" y="440"/>
                    <a:pt x="46843" y="586"/>
                    <a:pt x="44391" y="674"/>
                  </a:cubicBezTo>
                  <a:cubicBezTo>
                    <a:pt x="42119" y="755"/>
                    <a:pt x="39854" y="780"/>
                    <a:pt x="37589" y="780"/>
                  </a:cubicBezTo>
                  <a:cubicBezTo>
                    <a:pt x="34995" y="780"/>
                    <a:pt x="32401" y="748"/>
                    <a:pt x="29799" y="732"/>
                  </a:cubicBezTo>
                  <a:cubicBezTo>
                    <a:pt x="25158" y="732"/>
                    <a:pt x="20547" y="499"/>
                    <a:pt x="15936" y="499"/>
                  </a:cubicBezTo>
                  <a:cubicBezTo>
                    <a:pt x="13396" y="499"/>
                    <a:pt x="10857" y="499"/>
                    <a:pt x="8318" y="528"/>
                  </a:cubicBezTo>
                  <a:cubicBezTo>
                    <a:pt x="7559" y="528"/>
                    <a:pt x="6788" y="554"/>
                    <a:pt x="6020" y="554"/>
                  </a:cubicBezTo>
                  <a:cubicBezTo>
                    <a:pt x="5636" y="554"/>
                    <a:pt x="5254" y="547"/>
                    <a:pt x="4874" y="528"/>
                  </a:cubicBezTo>
                  <a:cubicBezTo>
                    <a:pt x="3707" y="470"/>
                    <a:pt x="2540" y="61"/>
                    <a:pt x="1343" y="3"/>
                  </a:cubicBezTo>
                  <a:cubicBezTo>
                    <a:pt x="1320" y="1"/>
                    <a:pt x="1298" y="0"/>
                    <a:pt x="1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485025" y="1146350"/>
              <a:ext cx="1516200" cy="78150"/>
            </a:xfrm>
            <a:custGeom>
              <a:avLst/>
              <a:gdLst/>
              <a:ahLst/>
              <a:cxnLst/>
              <a:rect l="l" t="t" r="r" b="b"/>
              <a:pathLst>
                <a:path w="60648" h="3126" extrusionOk="0">
                  <a:moveTo>
                    <a:pt x="1663" y="1"/>
                  </a:moveTo>
                  <a:cubicBezTo>
                    <a:pt x="1537" y="1"/>
                    <a:pt x="1411" y="3"/>
                    <a:pt x="1284" y="7"/>
                  </a:cubicBezTo>
                  <a:cubicBezTo>
                    <a:pt x="23" y="35"/>
                    <a:pt x="1" y="2402"/>
                    <a:pt x="1218" y="2402"/>
                  </a:cubicBezTo>
                  <a:cubicBezTo>
                    <a:pt x="1240" y="2402"/>
                    <a:pt x="1262" y="2401"/>
                    <a:pt x="1284" y="2400"/>
                  </a:cubicBezTo>
                  <a:cubicBezTo>
                    <a:pt x="1551" y="2385"/>
                    <a:pt x="1818" y="2378"/>
                    <a:pt x="2084" y="2378"/>
                  </a:cubicBezTo>
                  <a:cubicBezTo>
                    <a:pt x="4873" y="2378"/>
                    <a:pt x="7631" y="3126"/>
                    <a:pt x="10414" y="3126"/>
                  </a:cubicBezTo>
                  <a:cubicBezTo>
                    <a:pt x="10998" y="3126"/>
                    <a:pt x="11584" y="3093"/>
                    <a:pt x="12171" y="3013"/>
                  </a:cubicBezTo>
                  <a:cubicBezTo>
                    <a:pt x="14622" y="2692"/>
                    <a:pt x="17190" y="2779"/>
                    <a:pt x="19671" y="2721"/>
                  </a:cubicBezTo>
                  <a:cubicBezTo>
                    <a:pt x="20042" y="2713"/>
                    <a:pt x="20412" y="2709"/>
                    <a:pt x="20782" y="2709"/>
                  </a:cubicBezTo>
                  <a:cubicBezTo>
                    <a:pt x="23090" y="2709"/>
                    <a:pt x="25383" y="2850"/>
                    <a:pt x="27697" y="2925"/>
                  </a:cubicBezTo>
                  <a:cubicBezTo>
                    <a:pt x="28211" y="2939"/>
                    <a:pt x="28725" y="2945"/>
                    <a:pt x="29239" y="2945"/>
                  </a:cubicBezTo>
                  <a:cubicBezTo>
                    <a:pt x="34182" y="2945"/>
                    <a:pt x="39126" y="2368"/>
                    <a:pt x="44070" y="2341"/>
                  </a:cubicBezTo>
                  <a:cubicBezTo>
                    <a:pt x="46697" y="2312"/>
                    <a:pt x="49294" y="2371"/>
                    <a:pt x="51921" y="2196"/>
                  </a:cubicBezTo>
                  <a:cubicBezTo>
                    <a:pt x="54723" y="2050"/>
                    <a:pt x="57408" y="1320"/>
                    <a:pt x="60209" y="941"/>
                  </a:cubicBezTo>
                  <a:cubicBezTo>
                    <a:pt x="60647" y="882"/>
                    <a:pt x="60647" y="153"/>
                    <a:pt x="60209" y="94"/>
                  </a:cubicBezTo>
                  <a:cubicBezTo>
                    <a:pt x="59640" y="57"/>
                    <a:pt x="59071" y="42"/>
                    <a:pt x="58502" y="42"/>
                  </a:cubicBezTo>
                  <a:cubicBezTo>
                    <a:pt x="56415" y="42"/>
                    <a:pt x="54329" y="240"/>
                    <a:pt x="52242" y="240"/>
                  </a:cubicBezTo>
                  <a:cubicBezTo>
                    <a:pt x="49528" y="240"/>
                    <a:pt x="46813" y="182"/>
                    <a:pt x="44070" y="182"/>
                  </a:cubicBezTo>
                  <a:cubicBezTo>
                    <a:pt x="39267" y="182"/>
                    <a:pt x="34465" y="679"/>
                    <a:pt x="29662" y="679"/>
                  </a:cubicBezTo>
                  <a:cubicBezTo>
                    <a:pt x="29007" y="679"/>
                    <a:pt x="28352" y="670"/>
                    <a:pt x="27697" y="649"/>
                  </a:cubicBezTo>
                  <a:cubicBezTo>
                    <a:pt x="24723" y="547"/>
                    <a:pt x="21749" y="415"/>
                    <a:pt x="18769" y="415"/>
                  </a:cubicBezTo>
                  <a:cubicBezTo>
                    <a:pt x="16632" y="415"/>
                    <a:pt x="14491" y="483"/>
                    <a:pt x="12346" y="678"/>
                  </a:cubicBezTo>
                  <a:cubicBezTo>
                    <a:pt x="11528" y="767"/>
                    <a:pt x="10706" y="812"/>
                    <a:pt x="9882" y="812"/>
                  </a:cubicBezTo>
                  <a:cubicBezTo>
                    <a:pt x="8823" y="812"/>
                    <a:pt x="7764" y="738"/>
                    <a:pt x="6713" y="590"/>
                  </a:cubicBezTo>
                  <a:cubicBezTo>
                    <a:pt x="5057" y="346"/>
                    <a:pt x="3350" y="1"/>
                    <a:pt x="1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38325" y="1265625"/>
              <a:ext cx="1534425" cy="91800"/>
            </a:xfrm>
            <a:custGeom>
              <a:avLst/>
              <a:gdLst/>
              <a:ahLst/>
              <a:cxnLst/>
              <a:rect l="l" t="t" r="r" b="b"/>
              <a:pathLst>
                <a:path w="61377" h="3672" extrusionOk="0">
                  <a:moveTo>
                    <a:pt x="2769" y="0"/>
                  </a:moveTo>
                  <a:cubicBezTo>
                    <a:pt x="2262" y="0"/>
                    <a:pt x="1752" y="22"/>
                    <a:pt x="1255" y="22"/>
                  </a:cubicBezTo>
                  <a:cubicBezTo>
                    <a:pt x="0" y="22"/>
                    <a:pt x="0" y="2357"/>
                    <a:pt x="1255" y="2357"/>
                  </a:cubicBezTo>
                  <a:cubicBezTo>
                    <a:pt x="1416" y="2352"/>
                    <a:pt x="1578" y="2350"/>
                    <a:pt x="1741" y="2350"/>
                  </a:cubicBezTo>
                  <a:cubicBezTo>
                    <a:pt x="2578" y="2350"/>
                    <a:pt x="3430" y="2414"/>
                    <a:pt x="4261" y="2561"/>
                  </a:cubicBezTo>
                  <a:cubicBezTo>
                    <a:pt x="4525" y="2610"/>
                    <a:pt x="4789" y="2627"/>
                    <a:pt x="5053" y="2627"/>
                  </a:cubicBezTo>
                  <a:cubicBezTo>
                    <a:pt x="5697" y="2627"/>
                    <a:pt x="6344" y="2524"/>
                    <a:pt x="6998" y="2524"/>
                  </a:cubicBezTo>
                  <a:cubicBezTo>
                    <a:pt x="7204" y="2524"/>
                    <a:pt x="7410" y="2535"/>
                    <a:pt x="7618" y="2561"/>
                  </a:cubicBezTo>
                  <a:cubicBezTo>
                    <a:pt x="9748" y="2824"/>
                    <a:pt x="11879" y="3203"/>
                    <a:pt x="14039" y="3232"/>
                  </a:cubicBezTo>
                  <a:cubicBezTo>
                    <a:pt x="16378" y="3289"/>
                    <a:pt x="18717" y="3672"/>
                    <a:pt x="21056" y="3672"/>
                  </a:cubicBezTo>
                  <a:cubicBezTo>
                    <a:pt x="21139" y="3672"/>
                    <a:pt x="21222" y="3671"/>
                    <a:pt x="21306" y="3670"/>
                  </a:cubicBezTo>
                  <a:cubicBezTo>
                    <a:pt x="23933" y="3643"/>
                    <a:pt x="26534" y="3405"/>
                    <a:pt x="29133" y="3405"/>
                  </a:cubicBezTo>
                  <a:cubicBezTo>
                    <a:pt x="29277" y="3405"/>
                    <a:pt x="29421" y="3406"/>
                    <a:pt x="29565" y="3407"/>
                  </a:cubicBezTo>
                  <a:cubicBezTo>
                    <a:pt x="29644" y="3408"/>
                    <a:pt x="29723" y="3408"/>
                    <a:pt x="29801" y="3408"/>
                  </a:cubicBezTo>
                  <a:cubicBezTo>
                    <a:pt x="35002" y="3408"/>
                    <a:pt x="40092" y="2472"/>
                    <a:pt x="45296" y="2357"/>
                  </a:cubicBezTo>
                  <a:cubicBezTo>
                    <a:pt x="47952" y="2328"/>
                    <a:pt x="50637" y="2357"/>
                    <a:pt x="53293" y="2240"/>
                  </a:cubicBezTo>
                  <a:cubicBezTo>
                    <a:pt x="54577" y="2182"/>
                    <a:pt x="55919" y="2211"/>
                    <a:pt x="57203" y="2065"/>
                  </a:cubicBezTo>
                  <a:cubicBezTo>
                    <a:pt x="58488" y="1919"/>
                    <a:pt x="59655" y="1510"/>
                    <a:pt x="60939" y="1394"/>
                  </a:cubicBezTo>
                  <a:cubicBezTo>
                    <a:pt x="61377" y="1306"/>
                    <a:pt x="61377" y="664"/>
                    <a:pt x="60939" y="577"/>
                  </a:cubicBezTo>
                  <a:cubicBezTo>
                    <a:pt x="58153" y="188"/>
                    <a:pt x="55296" y="96"/>
                    <a:pt x="52441" y="96"/>
                  </a:cubicBezTo>
                  <a:cubicBezTo>
                    <a:pt x="50152" y="96"/>
                    <a:pt x="47864" y="155"/>
                    <a:pt x="45617" y="168"/>
                  </a:cubicBezTo>
                  <a:cubicBezTo>
                    <a:pt x="40553" y="195"/>
                    <a:pt x="35568" y="1053"/>
                    <a:pt x="30489" y="1053"/>
                  </a:cubicBezTo>
                  <a:cubicBezTo>
                    <a:pt x="30181" y="1053"/>
                    <a:pt x="29873" y="1050"/>
                    <a:pt x="29565" y="1043"/>
                  </a:cubicBezTo>
                  <a:cubicBezTo>
                    <a:pt x="29440" y="1042"/>
                    <a:pt x="29315" y="1041"/>
                    <a:pt x="29190" y="1041"/>
                  </a:cubicBezTo>
                  <a:cubicBezTo>
                    <a:pt x="26686" y="1041"/>
                    <a:pt x="24157" y="1306"/>
                    <a:pt x="21656" y="1306"/>
                  </a:cubicBezTo>
                  <a:cubicBezTo>
                    <a:pt x="19204" y="1306"/>
                    <a:pt x="16753" y="898"/>
                    <a:pt x="14330" y="898"/>
                  </a:cubicBezTo>
                  <a:cubicBezTo>
                    <a:pt x="12025" y="898"/>
                    <a:pt x="9748" y="372"/>
                    <a:pt x="7443" y="197"/>
                  </a:cubicBezTo>
                  <a:cubicBezTo>
                    <a:pt x="7203" y="171"/>
                    <a:pt x="6967" y="163"/>
                    <a:pt x="6733" y="163"/>
                  </a:cubicBezTo>
                  <a:cubicBezTo>
                    <a:pt x="6266" y="163"/>
                    <a:pt x="5808" y="197"/>
                    <a:pt x="5339" y="197"/>
                  </a:cubicBezTo>
                  <a:cubicBezTo>
                    <a:pt x="4988" y="197"/>
                    <a:pt x="4631" y="178"/>
                    <a:pt x="4261" y="110"/>
                  </a:cubicBezTo>
                  <a:cubicBezTo>
                    <a:pt x="3780" y="22"/>
                    <a:pt x="3276" y="0"/>
                    <a:pt x="2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8600981" y="1424566"/>
            <a:ext cx="694759" cy="3842220"/>
            <a:chOff x="5379800" y="2555600"/>
            <a:chExt cx="236425" cy="1307500"/>
          </a:xfrm>
        </p:grpSpPr>
        <p:sp>
          <p:nvSpPr>
            <p:cNvPr id="22" name="Google Shape;22;p2"/>
            <p:cNvSpPr/>
            <p:nvPr/>
          </p:nvSpPr>
          <p:spPr>
            <a:xfrm>
              <a:off x="5379800" y="2555600"/>
              <a:ext cx="106550" cy="325250"/>
            </a:xfrm>
            <a:custGeom>
              <a:avLst/>
              <a:gdLst/>
              <a:ahLst/>
              <a:cxnLst/>
              <a:rect l="l" t="t" r="r" b="b"/>
              <a:pathLst>
                <a:path w="4262" h="13010" extrusionOk="0">
                  <a:moveTo>
                    <a:pt x="1646" y="0"/>
                  </a:moveTo>
                  <a:cubicBezTo>
                    <a:pt x="1085" y="0"/>
                    <a:pt x="528" y="322"/>
                    <a:pt x="321" y="956"/>
                  </a:cubicBezTo>
                  <a:cubicBezTo>
                    <a:pt x="88" y="1540"/>
                    <a:pt x="0" y="2182"/>
                    <a:pt x="58" y="2824"/>
                  </a:cubicBezTo>
                  <a:cubicBezTo>
                    <a:pt x="58" y="3554"/>
                    <a:pt x="175" y="4313"/>
                    <a:pt x="350" y="5013"/>
                  </a:cubicBezTo>
                  <a:cubicBezTo>
                    <a:pt x="759" y="6472"/>
                    <a:pt x="1693" y="7727"/>
                    <a:pt x="2452" y="9041"/>
                  </a:cubicBezTo>
                  <a:cubicBezTo>
                    <a:pt x="3152" y="10237"/>
                    <a:pt x="3765" y="11609"/>
                    <a:pt x="3619" y="13010"/>
                  </a:cubicBezTo>
                  <a:cubicBezTo>
                    <a:pt x="4261" y="9479"/>
                    <a:pt x="3823" y="5918"/>
                    <a:pt x="3327" y="2387"/>
                  </a:cubicBezTo>
                  <a:cubicBezTo>
                    <a:pt x="3298" y="1861"/>
                    <a:pt x="3152" y="1365"/>
                    <a:pt x="2977" y="927"/>
                  </a:cubicBezTo>
                  <a:cubicBezTo>
                    <a:pt x="2746" y="307"/>
                    <a:pt x="2195" y="0"/>
                    <a:pt x="1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484850" y="2738550"/>
              <a:ext cx="120425" cy="245925"/>
            </a:xfrm>
            <a:custGeom>
              <a:avLst/>
              <a:gdLst/>
              <a:ahLst/>
              <a:cxnLst/>
              <a:rect l="l" t="t" r="r" b="b"/>
              <a:pathLst>
                <a:path w="4817" h="9837" extrusionOk="0">
                  <a:moveTo>
                    <a:pt x="4087" y="1"/>
                  </a:moveTo>
                  <a:cubicBezTo>
                    <a:pt x="3766" y="1"/>
                    <a:pt x="3474" y="176"/>
                    <a:pt x="3299" y="439"/>
                  </a:cubicBezTo>
                  <a:cubicBezTo>
                    <a:pt x="2044" y="1956"/>
                    <a:pt x="1489" y="3941"/>
                    <a:pt x="993" y="5867"/>
                  </a:cubicBezTo>
                  <a:cubicBezTo>
                    <a:pt x="672" y="7151"/>
                    <a:pt x="176" y="8494"/>
                    <a:pt x="1" y="9836"/>
                  </a:cubicBezTo>
                  <a:cubicBezTo>
                    <a:pt x="1869" y="8260"/>
                    <a:pt x="2978" y="5458"/>
                    <a:pt x="4028" y="3328"/>
                  </a:cubicBezTo>
                  <a:cubicBezTo>
                    <a:pt x="4408" y="2540"/>
                    <a:pt x="4816" y="1694"/>
                    <a:pt x="4700" y="818"/>
                  </a:cubicBezTo>
                  <a:cubicBezTo>
                    <a:pt x="4641" y="439"/>
                    <a:pt x="4437" y="30"/>
                    <a:pt x="4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379800" y="2998700"/>
              <a:ext cx="85375" cy="238225"/>
            </a:xfrm>
            <a:custGeom>
              <a:avLst/>
              <a:gdLst/>
              <a:ahLst/>
              <a:cxnLst/>
              <a:rect l="l" t="t" r="r" b="b"/>
              <a:pathLst>
                <a:path w="3415" h="9529" extrusionOk="0">
                  <a:moveTo>
                    <a:pt x="435" y="0"/>
                  </a:moveTo>
                  <a:cubicBezTo>
                    <a:pt x="365" y="0"/>
                    <a:pt x="297" y="22"/>
                    <a:pt x="234" y="72"/>
                  </a:cubicBezTo>
                  <a:cubicBezTo>
                    <a:pt x="58" y="247"/>
                    <a:pt x="0" y="481"/>
                    <a:pt x="29" y="744"/>
                  </a:cubicBezTo>
                  <a:cubicBezTo>
                    <a:pt x="146" y="2320"/>
                    <a:pt x="584" y="3896"/>
                    <a:pt x="1255" y="5326"/>
                  </a:cubicBezTo>
                  <a:cubicBezTo>
                    <a:pt x="1926" y="6727"/>
                    <a:pt x="2831" y="8011"/>
                    <a:pt x="3269" y="9528"/>
                  </a:cubicBezTo>
                  <a:cubicBezTo>
                    <a:pt x="3415" y="6668"/>
                    <a:pt x="2627" y="3049"/>
                    <a:pt x="1109" y="539"/>
                  </a:cubicBezTo>
                  <a:cubicBezTo>
                    <a:pt x="972" y="288"/>
                    <a:pt x="691" y="0"/>
                    <a:pt x="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482675" y="3168100"/>
              <a:ext cx="133550" cy="266550"/>
            </a:xfrm>
            <a:custGeom>
              <a:avLst/>
              <a:gdLst/>
              <a:ahLst/>
              <a:cxnLst/>
              <a:rect l="l" t="t" r="r" b="b"/>
              <a:pathLst>
                <a:path w="5342" h="10662" extrusionOk="0">
                  <a:moveTo>
                    <a:pt x="4710" y="0"/>
                  </a:moveTo>
                  <a:cubicBezTo>
                    <a:pt x="4489" y="0"/>
                    <a:pt x="4244" y="172"/>
                    <a:pt x="4057" y="359"/>
                  </a:cubicBezTo>
                  <a:cubicBezTo>
                    <a:pt x="2247" y="2198"/>
                    <a:pt x="1547" y="4854"/>
                    <a:pt x="905" y="7364"/>
                  </a:cubicBezTo>
                  <a:cubicBezTo>
                    <a:pt x="671" y="8298"/>
                    <a:pt x="0" y="9728"/>
                    <a:pt x="263" y="10662"/>
                  </a:cubicBezTo>
                  <a:cubicBezTo>
                    <a:pt x="1255" y="8940"/>
                    <a:pt x="2101" y="7159"/>
                    <a:pt x="3269" y="5496"/>
                  </a:cubicBezTo>
                  <a:cubicBezTo>
                    <a:pt x="3823" y="4766"/>
                    <a:pt x="4349" y="3978"/>
                    <a:pt x="4757" y="3132"/>
                  </a:cubicBezTo>
                  <a:cubicBezTo>
                    <a:pt x="5195" y="2315"/>
                    <a:pt x="5341" y="1351"/>
                    <a:pt x="5137" y="418"/>
                  </a:cubicBezTo>
                  <a:cubicBezTo>
                    <a:pt x="5108" y="301"/>
                    <a:pt x="5049" y="184"/>
                    <a:pt x="4962" y="96"/>
                  </a:cubicBezTo>
                  <a:cubicBezTo>
                    <a:pt x="4886" y="29"/>
                    <a:pt x="4800" y="0"/>
                    <a:pt x="47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386350" y="3444050"/>
              <a:ext cx="75175" cy="237950"/>
            </a:xfrm>
            <a:custGeom>
              <a:avLst/>
              <a:gdLst/>
              <a:ahLst/>
              <a:cxnLst/>
              <a:rect l="l" t="t" r="r" b="b"/>
              <a:pathLst>
                <a:path w="3007" h="9518" extrusionOk="0">
                  <a:moveTo>
                    <a:pt x="875" y="1"/>
                  </a:moveTo>
                  <a:cubicBezTo>
                    <a:pt x="738" y="1"/>
                    <a:pt x="599" y="30"/>
                    <a:pt x="468" y="90"/>
                  </a:cubicBezTo>
                  <a:cubicBezTo>
                    <a:pt x="59" y="324"/>
                    <a:pt x="1" y="908"/>
                    <a:pt x="1" y="1404"/>
                  </a:cubicBezTo>
                  <a:cubicBezTo>
                    <a:pt x="59" y="3418"/>
                    <a:pt x="643" y="5402"/>
                    <a:pt x="1693" y="7124"/>
                  </a:cubicBezTo>
                  <a:cubicBezTo>
                    <a:pt x="2075" y="7743"/>
                    <a:pt x="2514" y="8343"/>
                    <a:pt x="2821" y="9035"/>
                  </a:cubicBezTo>
                  <a:lnTo>
                    <a:pt x="2821" y="9035"/>
                  </a:lnTo>
                  <a:cubicBezTo>
                    <a:pt x="2008" y="6606"/>
                    <a:pt x="2786" y="3837"/>
                    <a:pt x="2102" y="1375"/>
                  </a:cubicBezTo>
                  <a:cubicBezTo>
                    <a:pt x="2044" y="966"/>
                    <a:pt x="1839" y="587"/>
                    <a:pt x="1577" y="295"/>
                  </a:cubicBezTo>
                  <a:cubicBezTo>
                    <a:pt x="1386" y="104"/>
                    <a:pt x="1133" y="1"/>
                    <a:pt x="875" y="1"/>
                  </a:cubicBezTo>
                  <a:close/>
                  <a:moveTo>
                    <a:pt x="2821" y="9035"/>
                  </a:moveTo>
                  <a:lnTo>
                    <a:pt x="2821" y="9035"/>
                  </a:lnTo>
                  <a:cubicBezTo>
                    <a:pt x="2876" y="9197"/>
                    <a:pt x="2937" y="9358"/>
                    <a:pt x="3007" y="9517"/>
                  </a:cubicBezTo>
                  <a:cubicBezTo>
                    <a:pt x="2953" y="9351"/>
                    <a:pt x="2891" y="9191"/>
                    <a:pt x="2821" y="9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458600" y="2859200"/>
              <a:ext cx="26275" cy="1003900"/>
            </a:xfrm>
            <a:custGeom>
              <a:avLst/>
              <a:gdLst/>
              <a:ahLst/>
              <a:cxnLst/>
              <a:rect l="l" t="t" r="r" b="b"/>
              <a:pathLst>
                <a:path w="1051" h="40156" extrusionOk="0">
                  <a:moveTo>
                    <a:pt x="628" y="1"/>
                  </a:moveTo>
                  <a:cubicBezTo>
                    <a:pt x="584" y="1"/>
                    <a:pt x="539" y="24"/>
                    <a:pt x="525" y="78"/>
                  </a:cubicBezTo>
                  <a:lnTo>
                    <a:pt x="555" y="78"/>
                  </a:lnTo>
                  <a:cubicBezTo>
                    <a:pt x="175" y="1596"/>
                    <a:pt x="263" y="3288"/>
                    <a:pt x="175" y="4835"/>
                  </a:cubicBezTo>
                  <a:cubicBezTo>
                    <a:pt x="117" y="6557"/>
                    <a:pt x="58" y="8250"/>
                    <a:pt x="58" y="9943"/>
                  </a:cubicBezTo>
                  <a:cubicBezTo>
                    <a:pt x="0" y="13357"/>
                    <a:pt x="58" y="16743"/>
                    <a:pt x="58" y="20128"/>
                  </a:cubicBezTo>
                  <a:cubicBezTo>
                    <a:pt x="58" y="23543"/>
                    <a:pt x="88" y="26841"/>
                    <a:pt x="117" y="30226"/>
                  </a:cubicBezTo>
                  <a:cubicBezTo>
                    <a:pt x="117" y="31890"/>
                    <a:pt x="204" y="33583"/>
                    <a:pt x="234" y="35246"/>
                  </a:cubicBezTo>
                  <a:cubicBezTo>
                    <a:pt x="263" y="36822"/>
                    <a:pt x="175" y="38457"/>
                    <a:pt x="409" y="40003"/>
                  </a:cubicBezTo>
                  <a:cubicBezTo>
                    <a:pt x="433" y="40111"/>
                    <a:pt x="506" y="40155"/>
                    <a:pt x="586" y="40155"/>
                  </a:cubicBezTo>
                  <a:cubicBezTo>
                    <a:pt x="701" y="40155"/>
                    <a:pt x="829" y="40065"/>
                    <a:pt x="846" y="39945"/>
                  </a:cubicBezTo>
                  <a:cubicBezTo>
                    <a:pt x="1051" y="38281"/>
                    <a:pt x="934" y="36559"/>
                    <a:pt x="934" y="34896"/>
                  </a:cubicBezTo>
                  <a:cubicBezTo>
                    <a:pt x="934" y="33232"/>
                    <a:pt x="963" y="31540"/>
                    <a:pt x="934" y="29847"/>
                  </a:cubicBezTo>
                  <a:cubicBezTo>
                    <a:pt x="876" y="26607"/>
                    <a:pt x="846" y="23368"/>
                    <a:pt x="817" y="20128"/>
                  </a:cubicBezTo>
                  <a:cubicBezTo>
                    <a:pt x="759" y="16918"/>
                    <a:pt x="700" y="13591"/>
                    <a:pt x="671" y="10322"/>
                  </a:cubicBezTo>
                  <a:cubicBezTo>
                    <a:pt x="671" y="8629"/>
                    <a:pt x="642" y="6907"/>
                    <a:pt x="671" y="5185"/>
                  </a:cubicBezTo>
                  <a:cubicBezTo>
                    <a:pt x="700" y="3493"/>
                    <a:pt x="905" y="1741"/>
                    <a:pt x="730" y="78"/>
                  </a:cubicBezTo>
                  <a:cubicBezTo>
                    <a:pt x="730" y="31"/>
                    <a:pt x="679"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468800" y="2962325"/>
              <a:ext cx="32525" cy="84825"/>
            </a:xfrm>
            <a:custGeom>
              <a:avLst/>
              <a:gdLst/>
              <a:ahLst/>
              <a:cxnLst/>
              <a:rect l="l" t="t" r="r" b="b"/>
              <a:pathLst>
                <a:path w="1301" h="3393" extrusionOk="0">
                  <a:moveTo>
                    <a:pt x="1134" y="0"/>
                  </a:moveTo>
                  <a:cubicBezTo>
                    <a:pt x="1107" y="0"/>
                    <a:pt x="1078" y="12"/>
                    <a:pt x="1051" y="39"/>
                  </a:cubicBezTo>
                  <a:cubicBezTo>
                    <a:pt x="351" y="1002"/>
                    <a:pt x="1" y="2140"/>
                    <a:pt x="88" y="3337"/>
                  </a:cubicBezTo>
                  <a:cubicBezTo>
                    <a:pt x="88" y="3369"/>
                    <a:pt x="123" y="3392"/>
                    <a:pt x="155" y="3392"/>
                  </a:cubicBezTo>
                  <a:cubicBezTo>
                    <a:pt x="181" y="3392"/>
                    <a:pt x="205" y="3376"/>
                    <a:pt x="205" y="3337"/>
                  </a:cubicBezTo>
                  <a:cubicBezTo>
                    <a:pt x="292" y="2811"/>
                    <a:pt x="409" y="2315"/>
                    <a:pt x="555" y="1819"/>
                  </a:cubicBezTo>
                  <a:cubicBezTo>
                    <a:pt x="759" y="1265"/>
                    <a:pt x="1022" y="739"/>
                    <a:pt x="1256" y="214"/>
                  </a:cubicBezTo>
                  <a:cubicBezTo>
                    <a:pt x="1300" y="124"/>
                    <a:pt x="1225" y="0"/>
                    <a:pt x="1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463700" y="3405650"/>
              <a:ext cx="39050" cy="79600"/>
            </a:xfrm>
            <a:custGeom>
              <a:avLst/>
              <a:gdLst/>
              <a:ahLst/>
              <a:cxnLst/>
              <a:rect l="l" t="t" r="r" b="b"/>
              <a:pathLst>
                <a:path w="1562" h="3184" extrusionOk="0">
                  <a:moveTo>
                    <a:pt x="1329" y="0"/>
                  </a:moveTo>
                  <a:cubicBezTo>
                    <a:pt x="1305" y="0"/>
                    <a:pt x="1280" y="7"/>
                    <a:pt x="1255" y="21"/>
                  </a:cubicBezTo>
                  <a:cubicBezTo>
                    <a:pt x="380" y="605"/>
                    <a:pt x="0" y="2064"/>
                    <a:pt x="205" y="3057"/>
                  </a:cubicBezTo>
                  <a:cubicBezTo>
                    <a:pt x="217" y="3144"/>
                    <a:pt x="284" y="3184"/>
                    <a:pt x="355" y="3184"/>
                  </a:cubicBezTo>
                  <a:cubicBezTo>
                    <a:pt x="451" y="3184"/>
                    <a:pt x="555" y="3115"/>
                    <a:pt x="555" y="2998"/>
                  </a:cubicBezTo>
                  <a:cubicBezTo>
                    <a:pt x="555" y="2502"/>
                    <a:pt x="613" y="2006"/>
                    <a:pt x="759" y="1539"/>
                  </a:cubicBezTo>
                  <a:cubicBezTo>
                    <a:pt x="963" y="1101"/>
                    <a:pt x="1226" y="663"/>
                    <a:pt x="1489" y="284"/>
                  </a:cubicBezTo>
                  <a:cubicBezTo>
                    <a:pt x="1562" y="162"/>
                    <a:pt x="1452"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7878380" y="1196751"/>
            <a:ext cx="763375" cy="4116611"/>
            <a:chOff x="5133900" y="2478075"/>
            <a:chExt cx="259775" cy="1400875"/>
          </a:xfrm>
        </p:grpSpPr>
        <p:sp>
          <p:nvSpPr>
            <p:cNvPr id="31" name="Google Shape;31;p2"/>
            <p:cNvSpPr/>
            <p:nvPr/>
          </p:nvSpPr>
          <p:spPr>
            <a:xfrm>
              <a:off x="5133900" y="2647800"/>
              <a:ext cx="102600" cy="175450"/>
            </a:xfrm>
            <a:custGeom>
              <a:avLst/>
              <a:gdLst/>
              <a:ahLst/>
              <a:cxnLst/>
              <a:rect l="l" t="t" r="r" b="b"/>
              <a:pathLst>
                <a:path w="4104" h="7018" extrusionOk="0">
                  <a:moveTo>
                    <a:pt x="828" y="1"/>
                  </a:moveTo>
                  <a:cubicBezTo>
                    <a:pt x="787" y="1"/>
                    <a:pt x="744" y="4"/>
                    <a:pt x="701" y="12"/>
                  </a:cubicBezTo>
                  <a:cubicBezTo>
                    <a:pt x="351" y="99"/>
                    <a:pt x="88" y="391"/>
                    <a:pt x="59" y="771"/>
                  </a:cubicBezTo>
                  <a:cubicBezTo>
                    <a:pt x="1" y="1121"/>
                    <a:pt x="59" y="1471"/>
                    <a:pt x="176" y="1821"/>
                  </a:cubicBezTo>
                  <a:cubicBezTo>
                    <a:pt x="643" y="3368"/>
                    <a:pt x="1401" y="5294"/>
                    <a:pt x="2627" y="6462"/>
                  </a:cubicBezTo>
                  <a:cubicBezTo>
                    <a:pt x="3026" y="6855"/>
                    <a:pt x="3287" y="7018"/>
                    <a:pt x="3447" y="7018"/>
                  </a:cubicBezTo>
                  <a:cubicBezTo>
                    <a:pt x="4104" y="7018"/>
                    <a:pt x="3037" y="4254"/>
                    <a:pt x="2802" y="3456"/>
                  </a:cubicBezTo>
                  <a:cubicBezTo>
                    <a:pt x="2598" y="2551"/>
                    <a:pt x="2277" y="1675"/>
                    <a:pt x="1839" y="829"/>
                  </a:cubicBezTo>
                  <a:cubicBezTo>
                    <a:pt x="1626" y="403"/>
                    <a:pt x="1267"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185700" y="2478075"/>
              <a:ext cx="59850" cy="225475"/>
            </a:xfrm>
            <a:custGeom>
              <a:avLst/>
              <a:gdLst/>
              <a:ahLst/>
              <a:cxnLst/>
              <a:rect l="l" t="t" r="r" b="b"/>
              <a:pathLst>
                <a:path w="2394" h="9019" extrusionOk="0">
                  <a:moveTo>
                    <a:pt x="1285" y="1"/>
                  </a:moveTo>
                  <a:cubicBezTo>
                    <a:pt x="1051" y="30"/>
                    <a:pt x="818" y="176"/>
                    <a:pt x="672" y="409"/>
                  </a:cubicBezTo>
                  <a:cubicBezTo>
                    <a:pt x="1" y="1314"/>
                    <a:pt x="59" y="2598"/>
                    <a:pt x="176" y="3736"/>
                  </a:cubicBezTo>
                  <a:cubicBezTo>
                    <a:pt x="351" y="5458"/>
                    <a:pt x="409" y="7414"/>
                    <a:pt x="1081" y="9019"/>
                  </a:cubicBezTo>
                  <a:cubicBezTo>
                    <a:pt x="2248" y="7326"/>
                    <a:pt x="2394" y="3036"/>
                    <a:pt x="2102" y="1051"/>
                  </a:cubicBezTo>
                  <a:cubicBezTo>
                    <a:pt x="2015" y="555"/>
                    <a:pt x="1781" y="1"/>
                    <a:pt x="1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237500" y="2541875"/>
              <a:ext cx="76650" cy="250700"/>
            </a:xfrm>
            <a:custGeom>
              <a:avLst/>
              <a:gdLst/>
              <a:ahLst/>
              <a:cxnLst/>
              <a:rect l="l" t="t" r="r" b="b"/>
              <a:pathLst>
                <a:path w="3066" h="10028" extrusionOk="0">
                  <a:moveTo>
                    <a:pt x="2441" y="1"/>
                  </a:moveTo>
                  <a:cubicBezTo>
                    <a:pt x="2245" y="1"/>
                    <a:pt x="2035" y="184"/>
                    <a:pt x="1898" y="367"/>
                  </a:cubicBezTo>
                  <a:cubicBezTo>
                    <a:pt x="993" y="1651"/>
                    <a:pt x="672" y="3286"/>
                    <a:pt x="439" y="4862"/>
                  </a:cubicBezTo>
                  <a:cubicBezTo>
                    <a:pt x="147" y="6584"/>
                    <a:pt x="1" y="8306"/>
                    <a:pt x="1" y="10028"/>
                  </a:cubicBezTo>
                  <a:cubicBezTo>
                    <a:pt x="1227" y="7897"/>
                    <a:pt x="1898" y="5095"/>
                    <a:pt x="2598" y="2731"/>
                  </a:cubicBezTo>
                  <a:cubicBezTo>
                    <a:pt x="2832" y="1943"/>
                    <a:pt x="3065" y="1038"/>
                    <a:pt x="2744" y="280"/>
                  </a:cubicBezTo>
                  <a:cubicBezTo>
                    <a:pt x="2715" y="192"/>
                    <a:pt x="2657" y="105"/>
                    <a:pt x="2598" y="46"/>
                  </a:cubicBezTo>
                  <a:cubicBezTo>
                    <a:pt x="2548" y="15"/>
                    <a:pt x="2495" y="1"/>
                    <a:pt x="2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268150" y="2833225"/>
              <a:ext cx="62050" cy="241725"/>
            </a:xfrm>
            <a:custGeom>
              <a:avLst/>
              <a:gdLst/>
              <a:ahLst/>
              <a:cxnLst/>
              <a:rect l="l" t="t" r="r" b="b"/>
              <a:pathLst>
                <a:path w="2482" h="9669" extrusionOk="0">
                  <a:moveTo>
                    <a:pt x="1927" y="1"/>
                  </a:moveTo>
                  <a:cubicBezTo>
                    <a:pt x="1782" y="1"/>
                    <a:pt x="1640" y="61"/>
                    <a:pt x="1518" y="183"/>
                  </a:cubicBezTo>
                  <a:cubicBezTo>
                    <a:pt x="468" y="1000"/>
                    <a:pt x="351" y="2489"/>
                    <a:pt x="293" y="3831"/>
                  </a:cubicBezTo>
                  <a:cubicBezTo>
                    <a:pt x="293" y="5757"/>
                    <a:pt x="1" y="7742"/>
                    <a:pt x="59" y="9668"/>
                  </a:cubicBezTo>
                  <a:cubicBezTo>
                    <a:pt x="730" y="7508"/>
                    <a:pt x="1343" y="5320"/>
                    <a:pt x="1985" y="3160"/>
                  </a:cubicBezTo>
                  <a:cubicBezTo>
                    <a:pt x="2248" y="2284"/>
                    <a:pt x="2481" y="1409"/>
                    <a:pt x="2365" y="533"/>
                  </a:cubicBezTo>
                  <a:cubicBezTo>
                    <a:pt x="2335" y="329"/>
                    <a:pt x="2248" y="95"/>
                    <a:pt x="2014" y="8"/>
                  </a:cubicBezTo>
                  <a:cubicBezTo>
                    <a:pt x="1985" y="3"/>
                    <a:pt x="1956" y="1"/>
                    <a:pt x="1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171125" y="3007400"/>
              <a:ext cx="92675" cy="147075"/>
            </a:xfrm>
            <a:custGeom>
              <a:avLst/>
              <a:gdLst/>
              <a:ahLst/>
              <a:cxnLst/>
              <a:rect l="l" t="t" r="r" b="b"/>
              <a:pathLst>
                <a:path w="3707" h="5883" extrusionOk="0">
                  <a:moveTo>
                    <a:pt x="1242" y="1"/>
                  </a:moveTo>
                  <a:cubicBezTo>
                    <a:pt x="1109" y="1"/>
                    <a:pt x="975" y="24"/>
                    <a:pt x="846" y="75"/>
                  </a:cubicBezTo>
                  <a:cubicBezTo>
                    <a:pt x="0" y="454"/>
                    <a:pt x="3444" y="5357"/>
                    <a:pt x="3707" y="5882"/>
                  </a:cubicBezTo>
                  <a:cubicBezTo>
                    <a:pt x="3240" y="4686"/>
                    <a:pt x="2889" y="3431"/>
                    <a:pt x="2714" y="2147"/>
                  </a:cubicBezTo>
                  <a:cubicBezTo>
                    <a:pt x="2685" y="1621"/>
                    <a:pt x="2510" y="1067"/>
                    <a:pt x="2247" y="600"/>
                  </a:cubicBezTo>
                  <a:cubicBezTo>
                    <a:pt x="2049" y="225"/>
                    <a:pt x="1651" y="1"/>
                    <a:pt x="1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283475" y="3176275"/>
              <a:ext cx="97800" cy="339375"/>
            </a:xfrm>
            <a:custGeom>
              <a:avLst/>
              <a:gdLst/>
              <a:ahLst/>
              <a:cxnLst/>
              <a:rect l="l" t="t" r="r" b="b"/>
              <a:pathLst>
                <a:path w="3912" h="13575" extrusionOk="0">
                  <a:moveTo>
                    <a:pt x="2975" y="1"/>
                  </a:moveTo>
                  <a:cubicBezTo>
                    <a:pt x="2671" y="1"/>
                    <a:pt x="2375" y="279"/>
                    <a:pt x="2189" y="557"/>
                  </a:cubicBezTo>
                  <a:cubicBezTo>
                    <a:pt x="1343" y="1812"/>
                    <a:pt x="1197" y="3359"/>
                    <a:pt x="1051" y="4848"/>
                  </a:cubicBezTo>
                  <a:cubicBezTo>
                    <a:pt x="905" y="6424"/>
                    <a:pt x="759" y="8000"/>
                    <a:pt x="613" y="9576"/>
                  </a:cubicBezTo>
                  <a:cubicBezTo>
                    <a:pt x="497" y="10743"/>
                    <a:pt x="1" y="12523"/>
                    <a:pt x="438" y="13574"/>
                  </a:cubicBezTo>
                  <a:cubicBezTo>
                    <a:pt x="1256" y="10801"/>
                    <a:pt x="1868" y="7971"/>
                    <a:pt x="2802" y="5256"/>
                  </a:cubicBezTo>
                  <a:cubicBezTo>
                    <a:pt x="3328" y="3739"/>
                    <a:pt x="3911" y="2163"/>
                    <a:pt x="3532" y="616"/>
                  </a:cubicBezTo>
                  <a:cubicBezTo>
                    <a:pt x="3503" y="412"/>
                    <a:pt x="3386" y="207"/>
                    <a:pt x="3211" y="61"/>
                  </a:cubicBezTo>
                  <a:cubicBezTo>
                    <a:pt x="3133" y="19"/>
                    <a:pt x="3054" y="1"/>
                    <a:pt x="2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182800" y="3282175"/>
              <a:ext cx="98500" cy="251725"/>
            </a:xfrm>
            <a:custGeom>
              <a:avLst/>
              <a:gdLst/>
              <a:ahLst/>
              <a:cxnLst/>
              <a:rect l="l" t="t" r="r" b="b"/>
              <a:pathLst>
                <a:path w="3940" h="10069" extrusionOk="0">
                  <a:moveTo>
                    <a:pt x="1087" y="0"/>
                  </a:moveTo>
                  <a:cubicBezTo>
                    <a:pt x="695" y="0"/>
                    <a:pt x="322" y="244"/>
                    <a:pt x="175" y="612"/>
                  </a:cubicBezTo>
                  <a:cubicBezTo>
                    <a:pt x="29" y="1079"/>
                    <a:pt x="0" y="1546"/>
                    <a:pt x="117" y="2013"/>
                  </a:cubicBezTo>
                  <a:cubicBezTo>
                    <a:pt x="496" y="4056"/>
                    <a:pt x="1197" y="5982"/>
                    <a:pt x="2218" y="7791"/>
                  </a:cubicBezTo>
                  <a:cubicBezTo>
                    <a:pt x="2536" y="8428"/>
                    <a:pt x="3170" y="10068"/>
                    <a:pt x="3920" y="10068"/>
                  </a:cubicBezTo>
                  <a:cubicBezTo>
                    <a:pt x="3927" y="10068"/>
                    <a:pt x="3933" y="10068"/>
                    <a:pt x="3940" y="10068"/>
                  </a:cubicBezTo>
                  <a:cubicBezTo>
                    <a:pt x="3298" y="7062"/>
                    <a:pt x="3152" y="3705"/>
                    <a:pt x="1985" y="845"/>
                  </a:cubicBezTo>
                  <a:cubicBezTo>
                    <a:pt x="1868" y="495"/>
                    <a:pt x="1634" y="203"/>
                    <a:pt x="1313" y="28"/>
                  </a:cubicBezTo>
                  <a:cubicBezTo>
                    <a:pt x="1238" y="9"/>
                    <a:pt x="1162" y="0"/>
                    <a:pt x="1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271075" y="3474025"/>
              <a:ext cx="122600" cy="404925"/>
            </a:xfrm>
            <a:custGeom>
              <a:avLst/>
              <a:gdLst/>
              <a:ahLst/>
              <a:cxnLst/>
              <a:rect l="l" t="t" r="r" b="b"/>
              <a:pathLst>
                <a:path w="4904" h="16197" extrusionOk="0">
                  <a:moveTo>
                    <a:pt x="686" y="1"/>
                  </a:moveTo>
                  <a:cubicBezTo>
                    <a:pt x="628" y="1"/>
                    <a:pt x="570" y="30"/>
                    <a:pt x="555" y="88"/>
                  </a:cubicBezTo>
                  <a:cubicBezTo>
                    <a:pt x="0" y="2598"/>
                    <a:pt x="1343" y="5400"/>
                    <a:pt x="2481" y="7560"/>
                  </a:cubicBezTo>
                  <a:cubicBezTo>
                    <a:pt x="3211" y="8844"/>
                    <a:pt x="3765" y="10215"/>
                    <a:pt x="4086" y="11645"/>
                  </a:cubicBezTo>
                  <a:cubicBezTo>
                    <a:pt x="4261" y="12375"/>
                    <a:pt x="4320" y="13105"/>
                    <a:pt x="4320" y="13834"/>
                  </a:cubicBezTo>
                  <a:cubicBezTo>
                    <a:pt x="4291" y="14564"/>
                    <a:pt x="4086" y="15323"/>
                    <a:pt x="4145" y="16082"/>
                  </a:cubicBezTo>
                  <a:cubicBezTo>
                    <a:pt x="4145" y="16139"/>
                    <a:pt x="4220" y="16196"/>
                    <a:pt x="4288" y="16196"/>
                  </a:cubicBezTo>
                  <a:cubicBezTo>
                    <a:pt x="4324" y="16196"/>
                    <a:pt x="4358" y="16180"/>
                    <a:pt x="4378" y="16140"/>
                  </a:cubicBezTo>
                  <a:cubicBezTo>
                    <a:pt x="4904" y="14973"/>
                    <a:pt x="4670" y="13455"/>
                    <a:pt x="4553" y="12229"/>
                  </a:cubicBezTo>
                  <a:cubicBezTo>
                    <a:pt x="4407" y="11033"/>
                    <a:pt x="4086" y="9836"/>
                    <a:pt x="3619" y="8727"/>
                  </a:cubicBezTo>
                  <a:cubicBezTo>
                    <a:pt x="3036" y="7384"/>
                    <a:pt x="2277" y="6071"/>
                    <a:pt x="1781" y="4670"/>
                  </a:cubicBezTo>
                  <a:cubicBezTo>
                    <a:pt x="1255" y="3182"/>
                    <a:pt x="1226" y="1635"/>
                    <a:pt x="818" y="88"/>
                  </a:cubicBezTo>
                  <a:cubicBezTo>
                    <a:pt x="803" y="30"/>
                    <a:pt x="745"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214900" y="2723975"/>
              <a:ext cx="6575" cy="14050"/>
            </a:xfrm>
            <a:custGeom>
              <a:avLst/>
              <a:gdLst/>
              <a:ahLst/>
              <a:cxnLst/>
              <a:rect l="l" t="t" r="r" b="b"/>
              <a:pathLst>
                <a:path w="263" h="562" extrusionOk="0">
                  <a:moveTo>
                    <a:pt x="131" y="0"/>
                  </a:moveTo>
                  <a:cubicBezTo>
                    <a:pt x="73" y="0"/>
                    <a:pt x="15" y="29"/>
                    <a:pt x="0" y="88"/>
                  </a:cubicBezTo>
                  <a:cubicBezTo>
                    <a:pt x="0" y="234"/>
                    <a:pt x="0" y="350"/>
                    <a:pt x="29" y="496"/>
                  </a:cubicBezTo>
                  <a:cubicBezTo>
                    <a:pt x="44" y="540"/>
                    <a:pt x="88" y="562"/>
                    <a:pt x="131" y="562"/>
                  </a:cubicBezTo>
                  <a:cubicBezTo>
                    <a:pt x="175" y="562"/>
                    <a:pt x="219" y="540"/>
                    <a:pt x="234" y="496"/>
                  </a:cubicBezTo>
                  <a:cubicBezTo>
                    <a:pt x="263" y="350"/>
                    <a:pt x="263" y="234"/>
                    <a:pt x="263" y="88"/>
                  </a:cubicBezTo>
                  <a:cubicBezTo>
                    <a:pt x="248" y="29"/>
                    <a:pt x="190"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196650" y="2681050"/>
              <a:ext cx="94875" cy="829475"/>
            </a:xfrm>
            <a:custGeom>
              <a:avLst/>
              <a:gdLst/>
              <a:ahLst/>
              <a:cxnLst/>
              <a:rect l="l" t="t" r="r" b="b"/>
              <a:pathLst>
                <a:path w="3795" h="33179" extrusionOk="0">
                  <a:moveTo>
                    <a:pt x="1031" y="1"/>
                  </a:moveTo>
                  <a:cubicBezTo>
                    <a:pt x="1003" y="1"/>
                    <a:pt x="976" y="17"/>
                    <a:pt x="964" y="54"/>
                  </a:cubicBezTo>
                  <a:cubicBezTo>
                    <a:pt x="1" y="5540"/>
                    <a:pt x="2277" y="10794"/>
                    <a:pt x="2540" y="16251"/>
                  </a:cubicBezTo>
                  <a:cubicBezTo>
                    <a:pt x="2656" y="19082"/>
                    <a:pt x="2744" y="21942"/>
                    <a:pt x="2890" y="24803"/>
                  </a:cubicBezTo>
                  <a:cubicBezTo>
                    <a:pt x="3036" y="27575"/>
                    <a:pt x="3007" y="30465"/>
                    <a:pt x="3503" y="33179"/>
                  </a:cubicBezTo>
                  <a:lnTo>
                    <a:pt x="3532" y="33179"/>
                  </a:lnTo>
                  <a:cubicBezTo>
                    <a:pt x="3795" y="30435"/>
                    <a:pt x="3561" y="27546"/>
                    <a:pt x="3474" y="24803"/>
                  </a:cubicBezTo>
                  <a:cubicBezTo>
                    <a:pt x="3386" y="21942"/>
                    <a:pt x="3357" y="19082"/>
                    <a:pt x="3123" y="16251"/>
                  </a:cubicBezTo>
                  <a:cubicBezTo>
                    <a:pt x="2656" y="10852"/>
                    <a:pt x="818" y="5511"/>
                    <a:pt x="1110" y="83"/>
                  </a:cubicBezTo>
                  <a:cubicBezTo>
                    <a:pt x="1110" y="32"/>
                    <a:pt x="1070" y="1"/>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a:off x="678314" y="690187"/>
            <a:ext cx="1161195" cy="734388"/>
            <a:chOff x="5161625" y="732525"/>
            <a:chExt cx="456050" cy="288425"/>
          </a:xfrm>
        </p:grpSpPr>
        <p:sp>
          <p:nvSpPr>
            <p:cNvPr id="42" name="Google Shape;42;p2"/>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2"/>
          <p:cNvSpPr/>
          <p:nvPr/>
        </p:nvSpPr>
        <p:spPr>
          <a:xfrm>
            <a:off x="780488" y="4328110"/>
            <a:ext cx="1201152" cy="895947"/>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rot="5400000">
            <a:off x="-569884" y="3259886"/>
            <a:ext cx="1732599" cy="946480"/>
            <a:chOff x="6928067" y="2555588"/>
            <a:chExt cx="1830919" cy="1000190"/>
          </a:xfrm>
        </p:grpSpPr>
        <p:sp>
          <p:nvSpPr>
            <p:cNvPr id="53" name="Google Shape;53;p2"/>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2"/>
            <p:cNvGrpSpPr/>
            <p:nvPr/>
          </p:nvGrpSpPr>
          <p:grpSpPr>
            <a:xfrm>
              <a:off x="7124316" y="2726160"/>
              <a:ext cx="1447758" cy="751473"/>
              <a:chOff x="7124316" y="2726160"/>
              <a:chExt cx="1447758" cy="751473"/>
            </a:xfrm>
          </p:grpSpPr>
          <p:sp>
            <p:nvSpPr>
              <p:cNvPr id="55" name="Google Shape;55;p2"/>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 name="Google Shape;64;p2"/>
          <p:cNvSpPr/>
          <p:nvPr/>
        </p:nvSpPr>
        <p:spPr>
          <a:xfrm rot="9900051">
            <a:off x="3394329" y="-361541"/>
            <a:ext cx="1528603" cy="1384055"/>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5400000">
            <a:off x="4927603" y="3979301"/>
            <a:ext cx="746297" cy="1909296"/>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2"/>
          <p:cNvGrpSpPr/>
          <p:nvPr/>
        </p:nvGrpSpPr>
        <p:grpSpPr>
          <a:xfrm rot="8416454">
            <a:off x="5582023" y="4677212"/>
            <a:ext cx="1161186" cy="734383"/>
            <a:chOff x="5161625" y="732525"/>
            <a:chExt cx="456050" cy="288425"/>
          </a:xfrm>
        </p:grpSpPr>
        <p:sp>
          <p:nvSpPr>
            <p:cNvPr id="67" name="Google Shape;67;p2"/>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9621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theme" Target="../theme/theme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1pPr>
            <a:lvl2pPr lvl="1"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2pPr>
            <a:lvl3pPr lvl="2"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3pPr>
            <a:lvl4pPr lvl="3"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4pPr>
            <a:lvl5pPr lvl="4"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5pPr>
            <a:lvl6pPr lvl="5"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6pPr>
            <a:lvl7pPr lvl="6"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7pPr>
            <a:lvl8pPr lvl="7"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8pPr>
            <a:lvl9pPr lvl="8"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713225" y="1187600"/>
            <a:ext cx="77175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1pPr>
            <a:lvl2pPr marL="914400" lvl="1"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2pPr>
            <a:lvl3pPr marL="1371600" lvl="2"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3pPr>
            <a:lvl4pPr marL="1828800" lvl="3"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4pPr>
            <a:lvl5pPr marL="2286000" lvl="4"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5pPr>
            <a:lvl6pPr marL="2743200" lvl="5"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6pPr>
            <a:lvl7pPr marL="3200400" lvl="6"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7pPr>
            <a:lvl8pPr marL="3657600" lvl="7"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8pPr>
            <a:lvl9pPr marL="4114800" lvl="8"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62" r:id="rId6"/>
    <p:sldLayoutId id="2147483668" r:id="rId7"/>
    <p:sldLayoutId id="214748366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1pPr>
            <a:lvl2pPr lvl="1"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2pPr>
            <a:lvl3pPr lvl="2"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3pPr>
            <a:lvl4pPr lvl="3"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4pPr>
            <a:lvl5pPr lvl="4"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5pPr>
            <a:lvl6pPr lvl="5"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6pPr>
            <a:lvl7pPr lvl="6"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7pPr>
            <a:lvl8pPr lvl="7"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8pPr>
            <a:lvl9pPr lvl="8"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713225" y="1187600"/>
            <a:ext cx="77175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1pPr>
            <a:lvl2pPr marL="914400" lvl="1"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2pPr>
            <a:lvl3pPr marL="1371600" lvl="2"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3pPr>
            <a:lvl4pPr marL="1828800" lvl="3"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4pPr>
            <a:lvl5pPr marL="2286000" lvl="4"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5pPr>
            <a:lvl6pPr marL="2743200" lvl="5"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6pPr>
            <a:lvl7pPr marL="3200400" lvl="6"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7pPr>
            <a:lvl8pPr marL="3657600" lvl="7"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8pPr>
            <a:lvl9pPr marL="4114800" lvl="8"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4602440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18.xml"/><Relationship Id="rId5" Type="http://schemas.microsoft.com/office/2007/relationships/hdphoto" Target="../media/hdphoto4.wdp"/><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26"/>
          <p:cNvSpPr txBox="1">
            <a:spLocks noGrp="1"/>
          </p:cNvSpPr>
          <p:nvPr>
            <p:ph type="ctrTitle"/>
          </p:nvPr>
        </p:nvSpPr>
        <p:spPr>
          <a:xfrm>
            <a:off x="1086508" y="1238103"/>
            <a:ext cx="7472275" cy="239189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F</a:t>
            </a:r>
            <a:r>
              <a:rPr lang="en-ID" dirty="0" err="1"/>
              <a:t>aktor</a:t>
            </a:r>
            <a:r>
              <a:rPr lang="en-ID" dirty="0"/>
              <a:t> </a:t>
            </a:r>
            <a:br>
              <a:rPr lang="en-ID" dirty="0"/>
            </a:br>
            <a:r>
              <a:rPr lang="en-ID" dirty="0"/>
              <a:t>Internal-</a:t>
            </a:r>
            <a:r>
              <a:rPr lang="en-ID" dirty="0" err="1"/>
              <a:t>Eksternal</a:t>
            </a:r>
            <a:endParaRPr lang="en-ID" dirty="0"/>
          </a:p>
        </p:txBody>
      </p:sp>
      <p:sp>
        <p:nvSpPr>
          <p:cNvPr id="652" name="Google Shape;652;p26"/>
          <p:cNvSpPr txBox="1">
            <a:spLocks noGrp="1"/>
          </p:cNvSpPr>
          <p:nvPr>
            <p:ph type="subTitle" idx="1"/>
          </p:nvPr>
        </p:nvSpPr>
        <p:spPr>
          <a:xfrm>
            <a:off x="1671776" y="3630000"/>
            <a:ext cx="5800500" cy="5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Mata Kuliah : Perencanaan Strategis</a:t>
            </a:r>
            <a:endParaRPr dirty="0"/>
          </a:p>
        </p:txBody>
      </p:sp>
      <p:cxnSp>
        <p:nvCxnSpPr>
          <p:cNvPr id="653" name="Google Shape;653;p26"/>
          <p:cNvCxnSpPr/>
          <p:nvPr/>
        </p:nvCxnSpPr>
        <p:spPr>
          <a:xfrm>
            <a:off x="2731075" y="3489500"/>
            <a:ext cx="36819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2" name="Picture 1">
            <a:extLst>
              <a:ext uri="{FF2B5EF4-FFF2-40B4-BE49-F238E27FC236}">
                <a16:creationId xmlns:a16="http://schemas.microsoft.com/office/drawing/2014/main" id="{55247DFD-8405-484B-804E-E4C1E9191B23}"/>
              </a:ext>
            </a:extLst>
          </p:cNvPr>
          <p:cNvPicPr>
            <a:picLocks noChangeAspect="1"/>
          </p:cNvPicPr>
          <p:nvPr/>
        </p:nvPicPr>
        <p:blipFill>
          <a:blip r:embed="rId3"/>
          <a:stretch>
            <a:fillRect/>
          </a:stretch>
        </p:blipFill>
        <p:spPr>
          <a:xfrm>
            <a:off x="5113324" y="1581833"/>
            <a:ext cx="5364465" cy="4035845"/>
          </a:xfrm>
          <a:prstGeom prst="rect">
            <a:avLst/>
          </a:prstGeom>
        </p:spPr>
      </p:pic>
      <p:sp>
        <p:nvSpPr>
          <p:cNvPr id="719" name="Google Shape;719;p31"/>
          <p:cNvSpPr txBox="1">
            <a:spLocks noGrp="1"/>
          </p:cNvSpPr>
          <p:nvPr>
            <p:ph type="title"/>
          </p:nvPr>
        </p:nvSpPr>
        <p:spPr>
          <a:xfrm>
            <a:off x="0" y="163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Faktor Internal</a:t>
            </a:r>
            <a:endParaRPr dirty="0"/>
          </a:p>
        </p:txBody>
      </p:sp>
      <p:sp>
        <p:nvSpPr>
          <p:cNvPr id="722" name="Google Shape;722;p31"/>
          <p:cNvSpPr txBox="1">
            <a:spLocks noGrp="1"/>
          </p:cNvSpPr>
          <p:nvPr>
            <p:ph type="title" idx="3"/>
          </p:nvPr>
        </p:nvSpPr>
        <p:spPr>
          <a:xfrm>
            <a:off x="0" y="712040"/>
            <a:ext cx="3150600" cy="49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Keuangan</a:t>
            </a:r>
            <a:endParaRPr dirty="0"/>
          </a:p>
        </p:txBody>
      </p:sp>
      <p:cxnSp>
        <p:nvCxnSpPr>
          <p:cNvPr id="724" name="Google Shape;724;p31"/>
          <p:cNvCxnSpPr>
            <a:cxnSpLocks/>
          </p:cNvCxnSpPr>
          <p:nvPr/>
        </p:nvCxnSpPr>
        <p:spPr>
          <a:xfrm>
            <a:off x="92317" y="629750"/>
            <a:ext cx="2340000" cy="0"/>
          </a:xfrm>
          <a:prstGeom prst="straightConnector1">
            <a:avLst/>
          </a:prstGeom>
          <a:noFill/>
          <a:ln w="19050" cap="flat" cmpd="sng">
            <a:solidFill>
              <a:schemeClr val="dk2"/>
            </a:solidFill>
            <a:prstDash val="solid"/>
            <a:round/>
            <a:headEnd type="none" w="med" len="med"/>
            <a:tailEnd type="none" w="med" len="med"/>
          </a:ln>
        </p:spPr>
      </p:cxnSp>
      <p:grpSp>
        <p:nvGrpSpPr>
          <p:cNvPr id="3" name="Group 2">
            <a:extLst>
              <a:ext uri="{FF2B5EF4-FFF2-40B4-BE49-F238E27FC236}">
                <a16:creationId xmlns:a16="http://schemas.microsoft.com/office/drawing/2014/main" id="{71BDB45C-406C-400A-985D-BD3D963185FE}"/>
              </a:ext>
            </a:extLst>
          </p:cNvPr>
          <p:cNvGrpSpPr/>
          <p:nvPr/>
        </p:nvGrpSpPr>
        <p:grpSpPr>
          <a:xfrm>
            <a:off x="186553" y="693513"/>
            <a:ext cx="617400" cy="617400"/>
            <a:chOff x="2482944" y="2000788"/>
            <a:chExt cx="617400" cy="617400"/>
          </a:xfrm>
        </p:grpSpPr>
        <p:sp>
          <p:nvSpPr>
            <p:cNvPr id="725" name="Google Shape;725;p31"/>
            <p:cNvSpPr/>
            <p:nvPr/>
          </p:nvSpPr>
          <p:spPr>
            <a:xfrm>
              <a:off x="2482944" y="2000788"/>
              <a:ext cx="617400" cy="61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28">
              <a:extLst>
                <a:ext uri="{FF2B5EF4-FFF2-40B4-BE49-F238E27FC236}">
                  <a16:creationId xmlns:a16="http://schemas.microsoft.com/office/drawing/2014/main" id="{AD40A5B7-3EA4-45EA-8CC9-13EA097F1F9D}"/>
                </a:ext>
              </a:extLst>
            </p:cNvPr>
            <p:cNvSpPr txBox="1">
              <a:spLocks/>
            </p:cNvSpPr>
            <p:nvPr/>
          </p:nvSpPr>
          <p:spPr>
            <a:xfrm>
              <a:off x="2524508" y="2068867"/>
              <a:ext cx="519709" cy="4961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1pPr>
              <a:lvl2pPr marL="914400" marR="0" lvl="1"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2pPr>
              <a:lvl3pPr marL="1371600" marR="0" lvl="2"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3pPr>
              <a:lvl4pPr marL="1828800" marR="0" lvl="3"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4pPr>
              <a:lvl5pPr marL="2286000" marR="0" lvl="4"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5pPr>
              <a:lvl6pPr marL="2743200" marR="0" lvl="5"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6pPr>
              <a:lvl7pPr marL="3200400" marR="0" lvl="6"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7pPr>
              <a:lvl8pPr marL="3657600" marR="0" lvl="7"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8pPr>
              <a:lvl9pPr marL="4114800" marR="0" lvl="8"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9pPr>
            </a:lstStyle>
            <a:p>
              <a:pPr marL="0" indent="0">
                <a:buFont typeface="Poppins"/>
                <a:buNone/>
              </a:pPr>
              <a:r>
                <a:rPr lang="en" sz="4400" dirty="0">
                  <a:latin typeface="Caveat Brush" panose="020B0604020202020204" charset="0"/>
                </a:rPr>
                <a:t>3</a:t>
              </a:r>
            </a:p>
          </p:txBody>
        </p:sp>
      </p:grpSp>
      <p:sp>
        <p:nvSpPr>
          <p:cNvPr id="21" name="Google Shape;162;p2">
            <a:extLst>
              <a:ext uri="{FF2B5EF4-FFF2-40B4-BE49-F238E27FC236}">
                <a16:creationId xmlns:a16="http://schemas.microsoft.com/office/drawing/2014/main" id="{3080B78D-35F5-44AB-971B-C872CFABD3A3}"/>
              </a:ext>
            </a:extLst>
          </p:cNvPr>
          <p:cNvSpPr txBox="1"/>
          <p:nvPr/>
        </p:nvSpPr>
        <p:spPr>
          <a:xfrm>
            <a:off x="247427" y="4789597"/>
            <a:ext cx="10905162" cy="35390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600"/>
              </a:spcAft>
              <a:buNone/>
            </a:pPr>
            <a:r>
              <a:rPr lang="nb-NO" sz="1200" b="1" dirty="0">
                <a:solidFill>
                  <a:schemeClr val="dk1"/>
                </a:solidFill>
                <a:latin typeface="Poppins" panose="00000500000000000000" pitchFamily="2" charset="0"/>
                <a:ea typeface="Calibri"/>
                <a:cs typeface="Poppins" panose="00000500000000000000" pitchFamily="2" charset="0"/>
                <a:sym typeface="Calibri"/>
              </a:rPr>
              <a:t>Sumber : David, F.R. 2011. Strategic Management Concepts and Cases. Thirteenth Edition. Pearson Education  </a:t>
            </a:r>
            <a:endParaRPr lang="nb-NO" sz="1200" dirty="0">
              <a:solidFill>
                <a:schemeClr val="dk1"/>
              </a:solidFill>
              <a:latin typeface="Poppins" panose="00000500000000000000" pitchFamily="2" charset="0"/>
              <a:ea typeface="Calibri"/>
              <a:cs typeface="Poppins" panose="00000500000000000000" pitchFamily="2" charset="0"/>
              <a:sym typeface="Calibri"/>
            </a:endParaRPr>
          </a:p>
        </p:txBody>
      </p:sp>
      <p:sp>
        <p:nvSpPr>
          <p:cNvPr id="13" name="TextBox 12">
            <a:extLst>
              <a:ext uri="{FF2B5EF4-FFF2-40B4-BE49-F238E27FC236}">
                <a16:creationId xmlns:a16="http://schemas.microsoft.com/office/drawing/2014/main" id="{3BF2BD74-FCB9-40B3-9416-F927C8B20AED}"/>
              </a:ext>
            </a:extLst>
          </p:cNvPr>
          <p:cNvSpPr txBox="1"/>
          <p:nvPr/>
        </p:nvSpPr>
        <p:spPr>
          <a:xfrm>
            <a:off x="859373" y="1383091"/>
            <a:ext cx="5639118" cy="3231654"/>
          </a:xfrm>
          <a:prstGeom prst="rect">
            <a:avLst/>
          </a:prstGeom>
          <a:noFill/>
        </p:spPr>
        <p:txBody>
          <a:bodyPr wrap="square">
            <a:spAutoFit/>
          </a:bodyPr>
          <a:lstStyle/>
          <a:p>
            <a:pPr marL="0" lvl="0" indent="0" algn="just" rtl="0">
              <a:spcAft>
                <a:spcPts val="0"/>
              </a:spcAft>
              <a:buClr>
                <a:schemeClr val="dk1"/>
              </a:buClr>
              <a:buSzPct val="100000"/>
              <a:buNone/>
            </a:pPr>
            <a:r>
              <a:rPr lang="en-ID" sz="1200" dirty="0" err="1">
                <a:latin typeface="Poppins" panose="00000500000000000000" pitchFamily="2" charset="0"/>
                <a:ea typeface="Times New Roman"/>
                <a:cs typeface="Poppins" panose="00000500000000000000" pitchFamily="2" charset="0"/>
                <a:sym typeface="Times New Roman"/>
              </a:rPr>
              <a:t>Kondisi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keuangan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merupakan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faktor</a:t>
            </a:r>
            <a:r>
              <a:rPr lang="en-ID" sz="1200" dirty="0">
                <a:latin typeface="Poppins" panose="00000500000000000000" pitchFamily="2" charset="0"/>
                <a:ea typeface="Times New Roman"/>
                <a:cs typeface="Poppins" panose="00000500000000000000" pitchFamily="2" charset="0"/>
                <a:sym typeface="Times New Roman"/>
              </a:rPr>
              <a:t> yang </a:t>
            </a:r>
            <a:r>
              <a:rPr lang="en-ID" sz="1200" dirty="0" err="1">
                <a:latin typeface="Poppins" panose="00000500000000000000" pitchFamily="2" charset="0"/>
                <a:ea typeface="Times New Roman"/>
                <a:cs typeface="Poppins" panose="00000500000000000000" pitchFamily="2" charset="0"/>
                <a:sym typeface="Times New Roman"/>
              </a:rPr>
              <a:t>digunakan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untuk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menentukan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posisi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bersaing</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perusahaan</a:t>
            </a:r>
            <a:r>
              <a:rPr lang="en-ID" sz="1200" dirty="0">
                <a:latin typeface="Poppins" panose="00000500000000000000" pitchFamily="2" charset="0"/>
                <a:ea typeface="Times New Roman"/>
                <a:cs typeface="Poppins" panose="00000500000000000000" pitchFamily="2" charset="0"/>
                <a:sym typeface="Times New Roman"/>
              </a:rPr>
              <a:t> di </a:t>
            </a:r>
            <a:r>
              <a:rPr lang="en-ID" sz="1200" dirty="0" err="1">
                <a:latin typeface="Poppins" panose="00000500000000000000" pitchFamily="2" charset="0"/>
                <a:ea typeface="Times New Roman"/>
                <a:cs typeface="Poppins" panose="00000500000000000000" pitchFamily="2" charset="0"/>
                <a:sym typeface="Times New Roman"/>
              </a:rPr>
              <a:t>indutsri</a:t>
            </a:r>
            <a:r>
              <a:rPr lang="en-ID" sz="1200" dirty="0">
                <a:latin typeface="Poppins" panose="00000500000000000000" pitchFamily="2" charset="0"/>
                <a:ea typeface="Times New Roman"/>
                <a:cs typeface="Poppins" panose="00000500000000000000" pitchFamily="2" charset="0"/>
                <a:sym typeface="Times New Roman"/>
              </a:rPr>
              <a:t> dan </a:t>
            </a:r>
            <a:r>
              <a:rPr lang="en-ID" sz="1200" dirty="0" err="1">
                <a:latin typeface="Poppins" panose="00000500000000000000" pitchFamily="2" charset="0"/>
                <a:ea typeface="Times New Roman"/>
                <a:cs typeface="Poppins" panose="00000500000000000000" pitchFamily="2" charset="0"/>
                <a:sym typeface="Times New Roman"/>
              </a:rPr>
              <a:t>sebagai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daya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tarik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bagi</a:t>
            </a:r>
            <a:r>
              <a:rPr lang="en-ID" sz="1200" dirty="0">
                <a:latin typeface="Poppins" panose="00000500000000000000" pitchFamily="2" charset="0"/>
                <a:ea typeface="Times New Roman"/>
                <a:cs typeface="Poppins" panose="00000500000000000000" pitchFamily="2" charset="0"/>
                <a:sym typeface="Times New Roman"/>
              </a:rPr>
              <a:t> investor. </a:t>
            </a:r>
          </a:p>
          <a:p>
            <a:pPr marL="0" lvl="0" indent="0" algn="just" rtl="0">
              <a:spcAft>
                <a:spcPts val="0"/>
              </a:spcAft>
              <a:buClr>
                <a:schemeClr val="dk1"/>
              </a:buClr>
              <a:buSzPct val="100000"/>
              <a:buNone/>
            </a:pPr>
            <a:r>
              <a:rPr lang="en-ID" sz="1200" dirty="0" err="1">
                <a:latin typeface="Poppins" panose="00000500000000000000" pitchFamily="2" charset="0"/>
                <a:ea typeface="Times New Roman"/>
                <a:cs typeface="Poppins" panose="00000500000000000000" pitchFamily="2" charset="0"/>
                <a:sym typeface="Times New Roman"/>
              </a:rPr>
              <a:t>Faktor-faktor</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keuangan</a:t>
            </a:r>
            <a:r>
              <a:rPr lang="en-ID" sz="1200" dirty="0">
                <a:latin typeface="Poppins" panose="00000500000000000000" pitchFamily="2" charset="0"/>
                <a:ea typeface="Times New Roman"/>
                <a:cs typeface="Poppins" panose="00000500000000000000" pitchFamily="2" charset="0"/>
                <a:sym typeface="Times New Roman"/>
              </a:rPr>
              <a:t> yang </a:t>
            </a:r>
            <a:r>
              <a:rPr lang="en-ID" sz="1200" dirty="0" err="1">
                <a:latin typeface="Poppins" panose="00000500000000000000" pitchFamily="2" charset="0"/>
                <a:ea typeface="Times New Roman"/>
                <a:cs typeface="Poppins" panose="00000500000000000000" pitchFamily="2" charset="0"/>
                <a:sym typeface="Times New Roman"/>
              </a:rPr>
              <a:t>menjadi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pertimbangan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dalam</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perumusan</a:t>
            </a:r>
            <a:r>
              <a:rPr lang="en-ID" sz="1200" dirty="0">
                <a:latin typeface="Poppins" panose="00000500000000000000" pitchFamily="2" charset="0"/>
                <a:ea typeface="Times New Roman"/>
                <a:cs typeface="Poppins" panose="00000500000000000000" pitchFamily="2" charset="0"/>
                <a:sym typeface="Times New Roman"/>
              </a:rPr>
              <a:t> strategi </a:t>
            </a:r>
            <a:r>
              <a:rPr lang="en-ID" sz="1200" dirty="0" err="1">
                <a:latin typeface="Poppins" panose="00000500000000000000" pitchFamily="2" charset="0"/>
                <a:ea typeface="Times New Roman"/>
                <a:cs typeface="Poppins" panose="00000500000000000000" pitchFamily="2" charset="0"/>
                <a:sym typeface="Times New Roman"/>
              </a:rPr>
              <a:t>yaitu</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tingkat</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likuiditas</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solvabilitas</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profitabilitas</a:t>
            </a:r>
            <a:r>
              <a:rPr lang="en-ID" sz="1200" dirty="0">
                <a:latin typeface="Poppins" panose="00000500000000000000" pitchFamily="2" charset="0"/>
                <a:ea typeface="Times New Roman"/>
                <a:cs typeface="Poppins" panose="00000500000000000000" pitchFamily="2" charset="0"/>
                <a:sym typeface="Times New Roman"/>
              </a:rPr>
              <a:t>, modal, </a:t>
            </a:r>
            <a:r>
              <a:rPr lang="en-ID" sz="1200" dirty="0" err="1">
                <a:latin typeface="Poppins" panose="00000500000000000000" pitchFamily="2" charset="0"/>
                <a:ea typeface="Times New Roman"/>
                <a:cs typeface="Poppins" panose="00000500000000000000" pitchFamily="2" charset="0"/>
                <a:sym typeface="Times New Roman"/>
              </a:rPr>
              <a:t>pemanfaatan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harta</a:t>
            </a:r>
            <a:r>
              <a:rPr lang="en-ID" sz="1200" dirty="0">
                <a:latin typeface="Poppins" panose="00000500000000000000" pitchFamily="2" charset="0"/>
                <a:ea typeface="Times New Roman"/>
                <a:cs typeface="Poppins" panose="00000500000000000000" pitchFamily="2" charset="0"/>
                <a:sym typeface="Times New Roman"/>
              </a:rPr>
              <a:t>, dan </a:t>
            </a:r>
            <a:r>
              <a:rPr lang="en-ID" sz="1200" dirty="0" err="1">
                <a:latin typeface="Poppins" panose="00000500000000000000" pitchFamily="2" charset="0"/>
                <a:ea typeface="Times New Roman"/>
                <a:cs typeface="Poppins" panose="00000500000000000000" pitchFamily="2" charset="0"/>
                <a:sym typeface="Times New Roman"/>
              </a:rPr>
              <a:t>arus</a:t>
            </a:r>
            <a:r>
              <a:rPr lang="en-ID" sz="1200" dirty="0">
                <a:latin typeface="Poppins" panose="00000500000000000000" pitchFamily="2" charset="0"/>
                <a:ea typeface="Times New Roman"/>
                <a:cs typeface="Poppins" panose="00000500000000000000" pitchFamily="2" charset="0"/>
                <a:sym typeface="Times New Roman"/>
              </a:rPr>
              <a:t> kas. </a:t>
            </a:r>
          </a:p>
          <a:p>
            <a:pPr marL="0" lvl="0" indent="0" algn="just" rtl="0">
              <a:spcAft>
                <a:spcPts val="0"/>
              </a:spcAft>
              <a:buClr>
                <a:schemeClr val="dk1"/>
              </a:buClr>
              <a:buSzPct val="100000"/>
              <a:buNone/>
            </a:pPr>
            <a:r>
              <a:rPr lang="en-ID" sz="1200" dirty="0" err="1">
                <a:latin typeface="Poppins" panose="00000500000000000000" pitchFamily="2" charset="0"/>
                <a:ea typeface="Times New Roman"/>
                <a:cs typeface="Poppins" panose="00000500000000000000" pitchFamily="2" charset="0"/>
                <a:sym typeface="Times New Roman"/>
              </a:rPr>
              <a:t>Analisis</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rasio</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keuangan</a:t>
            </a:r>
            <a:r>
              <a:rPr lang="en-ID" sz="1200" dirty="0">
                <a:latin typeface="Poppins" panose="00000500000000000000" pitchFamily="2" charset="0"/>
                <a:ea typeface="Times New Roman"/>
                <a:cs typeface="Poppins" panose="00000500000000000000" pitchFamily="2" charset="0"/>
                <a:sym typeface="Times New Roman"/>
              </a:rPr>
              <a:t> juga </a:t>
            </a:r>
            <a:r>
              <a:rPr lang="en-ID" sz="1200" dirty="0" err="1">
                <a:latin typeface="Poppins" panose="00000500000000000000" pitchFamily="2" charset="0"/>
                <a:ea typeface="Times New Roman"/>
                <a:cs typeface="Poppins" panose="00000500000000000000" pitchFamily="2" charset="0"/>
                <a:sym typeface="Times New Roman"/>
              </a:rPr>
              <a:t>merupakan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metode</a:t>
            </a:r>
            <a:r>
              <a:rPr lang="en-ID" sz="1200" dirty="0">
                <a:latin typeface="Poppins" panose="00000500000000000000" pitchFamily="2" charset="0"/>
                <a:ea typeface="Times New Roman"/>
                <a:cs typeface="Poppins" panose="00000500000000000000" pitchFamily="2" charset="0"/>
                <a:sym typeface="Times New Roman"/>
              </a:rPr>
              <a:t> yang </a:t>
            </a:r>
            <a:r>
              <a:rPr lang="en-ID" sz="1200" dirty="0" err="1">
                <a:latin typeface="Poppins" panose="00000500000000000000" pitchFamily="2" charset="0"/>
                <a:ea typeface="Times New Roman"/>
                <a:cs typeface="Poppins" panose="00000500000000000000" pitchFamily="2" charset="0"/>
                <a:sym typeface="Times New Roman"/>
              </a:rPr>
              <a:t>digunakan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dalam</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hal</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keputusan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investasi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finansial</a:t>
            </a:r>
            <a:r>
              <a:rPr lang="en-ID" sz="1200" dirty="0">
                <a:latin typeface="Poppins" panose="00000500000000000000" pitchFamily="2" charset="0"/>
                <a:ea typeface="Times New Roman"/>
                <a:cs typeface="Poppins" panose="00000500000000000000" pitchFamily="2" charset="0"/>
                <a:sym typeface="Times New Roman"/>
              </a:rPr>
              <a:t> dan </a:t>
            </a:r>
            <a:r>
              <a:rPr lang="en-ID" sz="1200" dirty="0" err="1">
                <a:latin typeface="Poppins" panose="00000500000000000000" pitchFamily="2" charset="0"/>
                <a:ea typeface="Times New Roman"/>
                <a:cs typeface="Poppins" panose="00000500000000000000" pitchFamily="2" charset="0"/>
                <a:sym typeface="Times New Roman"/>
              </a:rPr>
              <a:t>dividen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Kondisi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keuangan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perusahaan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tidak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hanya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tergantung</a:t>
            </a:r>
            <a:r>
              <a:rPr lang="en-ID" sz="1200" dirty="0">
                <a:latin typeface="Poppins" panose="00000500000000000000" pitchFamily="2" charset="0"/>
                <a:ea typeface="Times New Roman"/>
                <a:cs typeface="Poppins" panose="00000500000000000000" pitchFamily="2" charset="0"/>
                <a:sym typeface="Times New Roman"/>
              </a:rPr>
              <a:t> pada </a:t>
            </a:r>
            <a:r>
              <a:rPr lang="en-ID" sz="1200" dirty="0" err="1">
                <a:latin typeface="Poppins" panose="00000500000000000000" pitchFamily="2" charset="0"/>
                <a:ea typeface="Times New Roman"/>
                <a:cs typeface="Poppins" panose="00000500000000000000" pitchFamily="2" charset="0"/>
                <a:sym typeface="Times New Roman"/>
              </a:rPr>
              <a:t>rasio</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keuangan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tetapi</a:t>
            </a:r>
            <a:r>
              <a:rPr lang="en-ID" sz="1200" dirty="0">
                <a:latin typeface="Poppins" panose="00000500000000000000" pitchFamily="2" charset="0"/>
                <a:ea typeface="Times New Roman"/>
                <a:cs typeface="Poppins" panose="00000500000000000000" pitchFamily="2" charset="0"/>
                <a:sym typeface="Times New Roman"/>
              </a:rPr>
              <a:t> juga </a:t>
            </a:r>
            <a:r>
              <a:rPr lang="en-ID" sz="1200" dirty="0" err="1">
                <a:latin typeface="Poppins" panose="00000500000000000000" pitchFamily="2" charset="0"/>
                <a:ea typeface="Times New Roman"/>
                <a:cs typeface="Poppins" panose="00000500000000000000" pitchFamily="2" charset="0"/>
                <a:sym typeface="Times New Roman"/>
              </a:rPr>
              <a:t>faktor</a:t>
            </a:r>
            <a:r>
              <a:rPr lang="en-ID" sz="1200" dirty="0">
                <a:latin typeface="Poppins" panose="00000500000000000000" pitchFamily="2" charset="0"/>
                <a:ea typeface="Times New Roman"/>
                <a:cs typeface="Poppins" panose="00000500000000000000" pitchFamily="2" charset="0"/>
                <a:sym typeface="Times New Roman"/>
              </a:rPr>
              <a:t> :</a:t>
            </a:r>
            <a:endParaRPr lang="en-ID" sz="1200" dirty="0">
              <a:latin typeface="Poppins" panose="00000500000000000000" pitchFamily="2" charset="0"/>
              <a:ea typeface="Calibri"/>
              <a:cs typeface="Poppins" panose="00000500000000000000" pitchFamily="2" charset="0"/>
              <a:sym typeface="Calibri"/>
            </a:endParaRPr>
          </a:p>
          <a:p>
            <a:pPr marL="285750" lvl="0" indent="-285750" algn="just" rtl="0">
              <a:spcAft>
                <a:spcPts val="0"/>
              </a:spcAft>
              <a:buClr>
                <a:schemeClr val="dk1"/>
              </a:buClr>
              <a:buSzPct val="100000"/>
              <a:buFont typeface="Wingdings" panose="05000000000000000000" pitchFamily="2" charset="2"/>
              <a:buChar char="q"/>
            </a:pPr>
            <a:r>
              <a:rPr lang="en-ID" sz="1200" dirty="0" err="1">
                <a:latin typeface="Poppins" panose="00000500000000000000" pitchFamily="2" charset="0"/>
                <a:ea typeface="Times New Roman"/>
                <a:cs typeface="Poppins" panose="00000500000000000000" pitchFamily="2" charset="0"/>
                <a:sym typeface="Times New Roman"/>
              </a:rPr>
              <a:t>Manajemen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pemasaran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produksi</a:t>
            </a:r>
            <a:r>
              <a:rPr lang="en-ID" sz="1200" dirty="0">
                <a:latin typeface="Poppins" panose="00000500000000000000" pitchFamily="2" charset="0"/>
                <a:ea typeface="Times New Roman"/>
                <a:cs typeface="Poppins" panose="00000500000000000000" pitchFamily="2" charset="0"/>
                <a:sym typeface="Times New Roman"/>
              </a:rPr>
              <a:t>/</a:t>
            </a:r>
            <a:r>
              <a:rPr lang="en-ID" sz="1200" dirty="0" err="1">
                <a:latin typeface="Poppins" panose="00000500000000000000" pitchFamily="2" charset="0"/>
                <a:ea typeface="Times New Roman"/>
                <a:cs typeface="Poppins" panose="00000500000000000000" pitchFamily="2" charset="0"/>
                <a:sym typeface="Times New Roman"/>
              </a:rPr>
              <a:t>operasi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litbang</a:t>
            </a:r>
            <a:r>
              <a:rPr lang="en-ID" sz="1200" dirty="0">
                <a:latin typeface="Poppins" panose="00000500000000000000" pitchFamily="2" charset="0"/>
                <a:ea typeface="Times New Roman"/>
                <a:cs typeface="Poppins" panose="00000500000000000000" pitchFamily="2" charset="0"/>
                <a:sym typeface="Times New Roman"/>
              </a:rPr>
              <a:t>, dan </a:t>
            </a:r>
            <a:r>
              <a:rPr lang="en-ID" sz="1200" dirty="0" err="1">
                <a:latin typeface="Poppins" panose="00000500000000000000" pitchFamily="2" charset="0"/>
                <a:ea typeface="Times New Roman"/>
                <a:cs typeface="Poppins" panose="00000500000000000000" pitchFamily="2" charset="0"/>
                <a:sym typeface="Times New Roman"/>
              </a:rPr>
              <a:t>sistem</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informasi</a:t>
            </a:r>
            <a:r>
              <a:rPr lang="en-ID" sz="1200" dirty="0">
                <a:latin typeface="Poppins" panose="00000500000000000000" pitchFamily="2" charset="0"/>
                <a:ea typeface="Times New Roman"/>
                <a:cs typeface="Poppins" panose="00000500000000000000" pitchFamily="2" charset="0"/>
                <a:sym typeface="Times New Roman"/>
              </a:rPr>
              <a:t> computer</a:t>
            </a:r>
            <a:endParaRPr lang="en-ID" sz="1200" dirty="0">
              <a:latin typeface="Poppins" panose="00000500000000000000" pitchFamily="2" charset="0"/>
              <a:ea typeface="Times New Roman"/>
              <a:cs typeface="Poppins" panose="00000500000000000000" pitchFamily="2" charset="0"/>
              <a:sym typeface="Calibri"/>
            </a:endParaRPr>
          </a:p>
          <a:p>
            <a:pPr marL="285750" lvl="0" indent="-285750" algn="just" rtl="0">
              <a:spcAft>
                <a:spcPts val="0"/>
              </a:spcAft>
              <a:buClr>
                <a:schemeClr val="dk1"/>
              </a:buClr>
              <a:buSzPct val="100000"/>
              <a:buFont typeface="Wingdings" panose="05000000000000000000" pitchFamily="2" charset="2"/>
              <a:buChar char="q"/>
            </a:pPr>
            <a:r>
              <a:rPr lang="en-ID" sz="1200" dirty="0">
                <a:latin typeface="Poppins" panose="00000500000000000000" pitchFamily="2" charset="0"/>
                <a:ea typeface="Times New Roman"/>
                <a:cs typeface="Poppins" panose="00000500000000000000" pitchFamily="2" charset="0"/>
                <a:sym typeface="Times New Roman"/>
              </a:rPr>
              <a:t>Tindakan </a:t>
            </a:r>
            <a:r>
              <a:rPr lang="en-ID" sz="1200" dirty="0" err="1">
                <a:latin typeface="Poppins" panose="00000500000000000000" pitchFamily="2" charset="0"/>
                <a:ea typeface="Times New Roman"/>
                <a:cs typeface="Poppins" panose="00000500000000000000" pitchFamily="2" charset="0"/>
                <a:sym typeface="Times New Roman"/>
              </a:rPr>
              <a:t>pesaing</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pemasok</a:t>
            </a:r>
            <a:r>
              <a:rPr lang="en-ID" sz="1200" dirty="0">
                <a:latin typeface="Poppins" panose="00000500000000000000" pitchFamily="2" charset="0"/>
                <a:ea typeface="Times New Roman"/>
                <a:cs typeface="Poppins" panose="00000500000000000000" pitchFamily="2" charset="0"/>
                <a:sym typeface="Times New Roman"/>
              </a:rPr>
              <a:t>, distributor, </a:t>
            </a:r>
            <a:r>
              <a:rPr lang="en-ID" sz="1200" dirty="0" err="1">
                <a:latin typeface="Poppins" panose="00000500000000000000" pitchFamily="2" charset="0"/>
                <a:ea typeface="Times New Roman"/>
                <a:cs typeface="Poppins" panose="00000500000000000000" pitchFamily="2" charset="0"/>
                <a:sym typeface="Times New Roman"/>
              </a:rPr>
              <a:t>kreditor</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pelanggan</a:t>
            </a:r>
            <a:r>
              <a:rPr lang="en-ID" sz="1200" dirty="0">
                <a:latin typeface="Poppins" panose="00000500000000000000" pitchFamily="2" charset="0"/>
                <a:ea typeface="Times New Roman"/>
                <a:cs typeface="Poppins" panose="00000500000000000000" pitchFamily="2" charset="0"/>
                <a:sym typeface="Times New Roman"/>
              </a:rPr>
              <a:t> dan </a:t>
            </a:r>
            <a:r>
              <a:rPr lang="en-ID" sz="1200" dirty="0" err="1">
                <a:latin typeface="Poppins" panose="00000500000000000000" pitchFamily="2" charset="0"/>
                <a:ea typeface="Times New Roman"/>
                <a:cs typeface="Poppins" panose="00000500000000000000" pitchFamily="2" charset="0"/>
                <a:sym typeface="Times New Roman"/>
              </a:rPr>
              <a:t>pemegang</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saham</a:t>
            </a:r>
            <a:endParaRPr lang="en-ID" sz="1200" dirty="0">
              <a:latin typeface="Poppins" panose="00000500000000000000" pitchFamily="2" charset="0"/>
              <a:ea typeface="Times New Roman"/>
              <a:cs typeface="Poppins" panose="00000500000000000000" pitchFamily="2" charset="0"/>
              <a:sym typeface="Calibri"/>
            </a:endParaRPr>
          </a:p>
          <a:p>
            <a:pPr marL="285750" lvl="0" indent="-285750" algn="just" rtl="0">
              <a:spcAft>
                <a:spcPts val="0"/>
              </a:spcAft>
              <a:buClr>
                <a:schemeClr val="dk1"/>
              </a:buClr>
              <a:buSzPct val="100000"/>
              <a:buFont typeface="Wingdings" panose="05000000000000000000" pitchFamily="2" charset="2"/>
              <a:buChar char="q"/>
            </a:pPr>
            <a:r>
              <a:rPr lang="en-ID" sz="1200" dirty="0" err="1">
                <a:latin typeface="Poppins" panose="00000500000000000000" pitchFamily="2" charset="0"/>
                <a:ea typeface="Times New Roman"/>
                <a:cs typeface="Poppins" panose="00000500000000000000" pitchFamily="2" charset="0"/>
                <a:sym typeface="Times New Roman"/>
              </a:rPr>
              <a:t>Kecenderungan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ekonomi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sosial</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budaya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demografi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lingkungan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politik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pemerintah</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legalitas</a:t>
            </a:r>
            <a:r>
              <a:rPr lang="en-ID" sz="1200" dirty="0">
                <a:latin typeface="Poppins" panose="00000500000000000000" pitchFamily="2" charset="0"/>
                <a:ea typeface="Times New Roman"/>
                <a:cs typeface="Poppins" panose="00000500000000000000" pitchFamily="2" charset="0"/>
                <a:sym typeface="Times New Roman"/>
              </a:rPr>
              <a:t>, dan </a:t>
            </a:r>
            <a:r>
              <a:rPr lang="en-ID" sz="1200" dirty="0" err="1">
                <a:latin typeface="Poppins" panose="00000500000000000000" pitchFamily="2" charset="0"/>
                <a:ea typeface="Times New Roman"/>
                <a:cs typeface="Poppins" panose="00000500000000000000" pitchFamily="2" charset="0"/>
                <a:sym typeface="Times New Roman"/>
              </a:rPr>
              <a:t>teknologi</a:t>
            </a:r>
            <a:endParaRPr lang="en-ID" sz="1200" dirty="0">
              <a:latin typeface="Poppins" panose="00000500000000000000" pitchFamily="2" charset="0"/>
              <a:ea typeface="Times New Roman"/>
              <a:cs typeface="Poppins" panose="00000500000000000000" pitchFamily="2" charset="0"/>
              <a:sym typeface="Calibri"/>
            </a:endParaRPr>
          </a:p>
          <a:p>
            <a:pPr marL="285750" lvl="0" indent="-285750" algn="just" rtl="0">
              <a:spcAft>
                <a:spcPts val="0"/>
              </a:spcAft>
              <a:buClr>
                <a:schemeClr val="dk1"/>
              </a:buClr>
              <a:buSzPct val="100000"/>
              <a:buFont typeface="Wingdings" panose="05000000000000000000" pitchFamily="2" charset="2"/>
              <a:buChar char="q"/>
            </a:pPr>
            <a:r>
              <a:rPr lang="en-ID" sz="1200" dirty="0" err="1">
                <a:latin typeface="Poppins" panose="00000500000000000000" pitchFamily="2" charset="0"/>
                <a:ea typeface="Times New Roman"/>
                <a:cs typeface="Poppins" panose="00000500000000000000" pitchFamily="2" charset="0"/>
                <a:sym typeface="Times New Roman"/>
              </a:rPr>
              <a:t>Tanggung</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jawab</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terhadap</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lingkungan</a:t>
            </a:r>
            <a:r>
              <a:rPr lang="en-ID" sz="1200" dirty="0">
                <a:latin typeface="Poppins" panose="00000500000000000000" pitchFamily="2" charset="0"/>
                <a:ea typeface="Times New Roman"/>
                <a:cs typeface="Poppins" panose="00000500000000000000" pitchFamily="2" charset="0"/>
                <a:sym typeface="Times New Roman"/>
              </a:rPr>
              <a:t> </a:t>
            </a:r>
            <a:endParaRPr lang="en-ID" sz="1200" dirty="0">
              <a:latin typeface="Poppins" panose="00000500000000000000" pitchFamily="2" charset="0"/>
              <a:ea typeface="Calibri"/>
              <a:cs typeface="Poppins" panose="00000500000000000000" pitchFamily="2" charset="0"/>
              <a:sym typeface="Calibri"/>
            </a:endParaRPr>
          </a:p>
        </p:txBody>
      </p:sp>
    </p:spTree>
    <p:extLst>
      <p:ext uri="{BB962C8B-B14F-4D97-AF65-F5344CB8AC3E}">
        <p14:creationId xmlns:p14="http://schemas.microsoft.com/office/powerpoint/2010/main" val="2274030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1"/>
          <p:cNvSpPr txBox="1">
            <a:spLocks noGrp="1"/>
          </p:cNvSpPr>
          <p:nvPr>
            <p:ph type="title"/>
          </p:nvPr>
        </p:nvSpPr>
        <p:spPr>
          <a:xfrm>
            <a:off x="0" y="163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Faktor Internal</a:t>
            </a:r>
            <a:endParaRPr dirty="0"/>
          </a:p>
        </p:txBody>
      </p:sp>
      <p:sp>
        <p:nvSpPr>
          <p:cNvPr id="722" name="Google Shape;722;p31"/>
          <p:cNvSpPr txBox="1">
            <a:spLocks noGrp="1"/>
          </p:cNvSpPr>
          <p:nvPr>
            <p:ph type="title" idx="3"/>
          </p:nvPr>
        </p:nvSpPr>
        <p:spPr>
          <a:xfrm>
            <a:off x="0" y="712040"/>
            <a:ext cx="3150600" cy="49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Produksi</a:t>
            </a:r>
            <a:endParaRPr dirty="0"/>
          </a:p>
        </p:txBody>
      </p:sp>
      <p:cxnSp>
        <p:nvCxnSpPr>
          <p:cNvPr id="724" name="Google Shape;724;p31"/>
          <p:cNvCxnSpPr>
            <a:cxnSpLocks/>
          </p:cNvCxnSpPr>
          <p:nvPr/>
        </p:nvCxnSpPr>
        <p:spPr>
          <a:xfrm>
            <a:off x="92317" y="629750"/>
            <a:ext cx="2340000" cy="0"/>
          </a:xfrm>
          <a:prstGeom prst="straightConnector1">
            <a:avLst/>
          </a:prstGeom>
          <a:noFill/>
          <a:ln w="19050" cap="flat" cmpd="sng">
            <a:solidFill>
              <a:schemeClr val="dk2"/>
            </a:solidFill>
            <a:prstDash val="solid"/>
            <a:round/>
            <a:headEnd type="none" w="med" len="med"/>
            <a:tailEnd type="none" w="med" len="med"/>
          </a:ln>
        </p:spPr>
      </p:cxnSp>
      <p:grpSp>
        <p:nvGrpSpPr>
          <p:cNvPr id="3" name="Group 2">
            <a:extLst>
              <a:ext uri="{FF2B5EF4-FFF2-40B4-BE49-F238E27FC236}">
                <a16:creationId xmlns:a16="http://schemas.microsoft.com/office/drawing/2014/main" id="{71BDB45C-406C-400A-985D-BD3D963185FE}"/>
              </a:ext>
            </a:extLst>
          </p:cNvPr>
          <p:cNvGrpSpPr/>
          <p:nvPr/>
        </p:nvGrpSpPr>
        <p:grpSpPr>
          <a:xfrm>
            <a:off x="186553" y="693513"/>
            <a:ext cx="617400" cy="617400"/>
            <a:chOff x="2482944" y="2000788"/>
            <a:chExt cx="617400" cy="617400"/>
          </a:xfrm>
        </p:grpSpPr>
        <p:sp>
          <p:nvSpPr>
            <p:cNvPr id="725" name="Google Shape;725;p31"/>
            <p:cNvSpPr/>
            <p:nvPr/>
          </p:nvSpPr>
          <p:spPr>
            <a:xfrm>
              <a:off x="2482944" y="2000788"/>
              <a:ext cx="617400" cy="61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28">
              <a:extLst>
                <a:ext uri="{FF2B5EF4-FFF2-40B4-BE49-F238E27FC236}">
                  <a16:creationId xmlns:a16="http://schemas.microsoft.com/office/drawing/2014/main" id="{AD40A5B7-3EA4-45EA-8CC9-13EA097F1F9D}"/>
                </a:ext>
              </a:extLst>
            </p:cNvPr>
            <p:cNvSpPr txBox="1">
              <a:spLocks/>
            </p:cNvSpPr>
            <p:nvPr/>
          </p:nvSpPr>
          <p:spPr>
            <a:xfrm>
              <a:off x="2524508" y="2068867"/>
              <a:ext cx="519709" cy="4961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1pPr>
              <a:lvl2pPr marL="914400" marR="0" lvl="1"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2pPr>
              <a:lvl3pPr marL="1371600" marR="0" lvl="2"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3pPr>
              <a:lvl4pPr marL="1828800" marR="0" lvl="3"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4pPr>
              <a:lvl5pPr marL="2286000" marR="0" lvl="4"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5pPr>
              <a:lvl6pPr marL="2743200" marR="0" lvl="5"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6pPr>
              <a:lvl7pPr marL="3200400" marR="0" lvl="6"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7pPr>
              <a:lvl8pPr marL="3657600" marR="0" lvl="7"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8pPr>
              <a:lvl9pPr marL="4114800" marR="0" lvl="8"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9pPr>
            </a:lstStyle>
            <a:p>
              <a:pPr marL="0" indent="0">
                <a:buFont typeface="Poppins"/>
                <a:buNone/>
              </a:pPr>
              <a:r>
                <a:rPr lang="en" sz="4400" dirty="0">
                  <a:latin typeface="Caveat Brush" panose="020B0604020202020204" charset="0"/>
                </a:rPr>
                <a:t>4</a:t>
              </a:r>
            </a:p>
          </p:txBody>
        </p:sp>
      </p:grpSp>
      <p:sp>
        <p:nvSpPr>
          <p:cNvPr id="21" name="Google Shape;162;p2">
            <a:extLst>
              <a:ext uri="{FF2B5EF4-FFF2-40B4-BE49-F238E27FC236}">
                <a16:creationId xmlns:a16="http://schemas.microsoft.com/office/drawing/2014/main" id="{3080B78D-35F5-44AB-971B-C872CFABD3A3}"/>
              </a:ext>
            </a:extLst>
          </p:cNvPr>
          <p:cNvSpPr txBox="1"/>
          <p:nvPr/>
        </p:nvSpPr>
        <p:spPr>
          <a:xfrm>
            <a:off x="247427" y="4897177"/>
            <a:ext cx="10905162" cy="35390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600"/>
              </a:spcAft>
              <a:buNone/>
            </a:pPr>
            <a:r>
              <a:rPr lang="nb-NO" sz="1200" b="1" dirty="0">
                <a:solidFill>
                  <a:schemeClr val="dk1"/>
                </a:solidFill>
                <a:latin typeface="Poppins" panose="00000500000000000000" pitchFamily="2" charset="0"/>
                <a:ea typeface="Calibri"/>
                <a:cs typeface="Poppins" panose="00000500000000000000" pitchFamily="2" charset="0"/>
                <a:sym typeface="Calibri"/>
              </a:rPr>
              <a:t>Sumber : David, F.R. 2011. Strategic Management Concepts and Cases. Thirteenth Edition. Pearson Education  </a:t>
            </a:r>
            <a:endParaRPr lang="nb-NO" sz="1200" dirty="0">
              <a:solidFill>
                <a:schemeClr val="dk1"/>
              </a:solidFill>
              <a:latin typeface="Poppins" panose="00000500000000000000" pitchFamily="2" charset="0"/>
              <a:ea typeface="Calibri"/>
              <a:cs typeface="Poppins" panose="00000500000000000000" pitchFamily="2" charset="0"/>
              <a:sym typeface="Calibri"/>
            </a:endParaRPr>
          </a:p>
        </p:txBody>
      </p:sp>
      <p:sp>
        <p:nvSpPr>
          <p:cNvPr id="10" name="Google Shape;236;p8">
            <a:extLst>
              <a:ext uri="{FF2B5EF4-FFF2-40B4-BE49-F238E27FC236}">
                <a16:creationId xmlns:a16="http://schemas.microsoft.com/office/drawing/2014/main" id="{7FC107EB-5701-49C2-A5B4-D3B4D86E41B7}"/>
              </a:ext>
            </a:extLst>
          </p:cNvPr>
          <p:cNvSpPr txBox="1">
            <a:spLocks/>
          </p:cNvSpPr>
          <p:nvPr/>
        </p:nvSpPr>
        <p:spPr>
          <a:xfrm>
            <a:off x="946085" y="1208240"/>
            <a:ext cx="8090647" cy="72222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1pPr>
            <a:lvl2pPr marL="914400" marR="0" lvl="1"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2pPr>
            <a:lvl3pPr marL="1371600" marR="0" lvl="2"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3pPr>
            <a:lvl4pPr marL="1828800" marR="0" lvl="3"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4pPr>
            <a:lvl5pPr marL="2286000" marR="0" lvl="4"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5pPr>
            <a:lvl6pPr marL="2743200" marR="0" lvl="5"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6pPr>
            <a:lvl7pPr marL="3200400" marR="0" lvl="6"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7pPr>
            <a:lvl8pPr marL="3657600" marR="0" lvl="7"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8pPr>
            <a:lvl9pPr marL="4114800" marR="0" lvl="8"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9pPr>
          </a:lstStyle>
          <a:p>
            <a:pPr marL="0" indent="0" algn="just">
              <a:lnSpc>
                <a:spcPct val="90000"/>
              </a:lnSpc>
              <a:buSzPts val="1800"/>
              <a:buFont typeface="Poppins"/>
              <a:buNone/>
            </a:pPr>
            <a:r>
              <a:rPr lang="en-ID" sz="1200" dirty="0" err="1">
                <a:latin typeface="Poppins" panose="00000500000000000000" pitchFamily="2" charset="0"/>
                <a:ea typeface="Times New Roman"/>
                <a:cs typeface="Poppins" panose="00000500000000000000" pitchFamily="2" charset="0"/>
                <a:sym typeface="Times New Roman"/>
              </a:rPr>
              <a:t>Terdiri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atas</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aktivitas</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memproses</a:t>
            </a:r>
            <a:r>
              <a:rPr lang="en-ID" sz="1200" dirty="0">
                <a:latin typeface="Poppins" panose="00000500000000000000" pitchFamily="2" charset="0"/>
                <a:ea typeface="Times New Roman"/>
                <a:cs typeface="Poppins" panose="00000500000000000000" pitchFamily="2" charset="0"/>
                <a:sym typeface="Times New Roman"/>
              </a:rPr>
              <a:t> input </a:t>
            </a:r>
            <a:r>
              <a:rPr lang="en-ID" sz="1200" dirty="0" err="1">
                <a:latin typeface="Poppins" panose="00000500000000000000" pitchFamily="2" charset="0"/>
                <a:ea typeface="Times New Roman"/>
                <a:cs typeface="Poppins" panose="00000500000000000000" pitchFamily="2" charset="0"/>
                <a:sym typeface="Times New Roman"/>
              </a:rPr>
              <a:t>menjadi</a:t>
            </a:r>
            <a:r>
              <a:rPr lang="en-ID" sz="1200" dirty="0">
                <a:latin typeface="Poppins" panose="00000500000000000000" pitchFamily="2" charset="0"/>
                <a:ea typeface="Times New Roman"/>
                <a:cs typeface="Poppins" panose="00000500000000000000" pitchFamily="2" charset="0"/>
                <a:sym typeface="Times New Roman"/>
              </a:rPr>
              <a:t> output (</a:t>
            </a:r>
            <a:r>
              <a:rPr lang="en-ID" sz="1200" dirty="0" err="1">
                <a:latin typeface="Poppins" panose="00000500000000000000" pitchFamily="2" charset="0"/>
                <a:ea typeface="Times New Roman"/>
                <a:cs typeface="Poppins" panose="00000500000000000000" pitchFamily="2" charset="0"/>
                <a:sym typeface="Times New Roman"/>
              </a:rPr>
              <a:t>barang</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atau</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jasa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Beberapa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hal</a:t>
            </a:r>
            <a:r>
              <a:rPr lang="en-ID" sz="1200" dirty="0">
                <a:latin typeface="Poppins" panose="00000500000000000000" pitchFamily="2" charset="0"/>
                <a:ea typeface="Times New Roman"/>
                <a:cs typeface="Poppins" panose="00000500000000000000" pitchFamily="2" charset="0"/>
                <a:sym typeface="Times New Roman"/>
              </a:rPr>
              <a:t> yang </a:t>
            </a:r>
            <a:r>
              <a:rPr lang="en-ID" sz="1200" dirty="0" err="1">
                <a:latin typeface="Poppins" panose="00000500000000000000" pitchFamily="2" charset="0"/>
                <a:ea typeface="Times New Roman"/>
                <a:cs typeface="Poppins" panose="00000500000000000000" pitchFamily="2" charset="0"/>
                <a:sym typeface="Times New Roman"/>
              </a:rPr>
              <a:t>perlu</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diperhatikan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dalam</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kegiatan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produksi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yaitu</a:t>
            </a:r>
            <a:r>
              <a:rPr lang="en-ID" sz="1200" dirty="0">
                <a:latin typeface="Poppins" panose="00000500000000000000" pitchFamily="2" charset="0"/>
                <a:ea typeface="Times New Roman"/>
                <a:cs typeface="Poppins" panose="00000500000000000000" pitchFamily="2" charset="0"/>
                <a:sym typeface="Times New Roman"/>
              </a:rPr>
              <a:t> proses, </a:t>
            </a:r>
            <a:r>
              <a:rPr lang="en-ID" sz="1200" dirty="0" err="1">
                <a:latin typeface="Poppins" panose="00000500000000000000" pitchFamily="2" charset="0"/>
                <a:ea typeface="Times New Roman"/>
                <a:cs typeface="Poppins" panose="00000500000000000000" pitchFamily="2" charset="0"/>
                <a:sym typeface="Times New Roman"/>
              </a:rPr>
              <a:t>kapasitas</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persediaan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tenaga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kerja</a:t>
            </a:r>
            <a:r>
              <a:rPr lang="en-ID" sz="1200" dirty="0">
                <a:latin typeface="Poppins" panose="00000500000000000000" pitchFamily="2" charset="0"/>
                <a:ea typeface="Times New Roman"/>
                <a:cs typeface="Poppins" panose="00000500000000000000" pitchFamily="2" charset="0"/>
                <a:sym typeface="Times New Roman"/>
              </a:rPr>
              <a:t> dan </a:t>
            </a:r>
            <a:r>
              <a:rPr lang="en-ID" sz="1200" dirty="0" err="1">
                <a:latin typeface="Poppins" panose="00000500000000000000" pitchFamily="2" charset="0"/>
                <a:ea typeface="Times New Roman"/>
                <a:cs typeface="Poppins" panose="00000500000000000000" pitchFamily="2" charset="0"/>
                <a:sym typeface="Times New Roman"/>
              </a:rPr>
              <a:t>mutu</a:t>
            </a:r>
            <a:r>
              <a:rPr lang="en-ID" sz="1200" dirty="0">
                <a:latin typeface="Poppins" panose="00000500000000000000" pitchFamily="2" charset="0"/>
                <a:ea typeface="Times New Roman"/>
                <a:cs typeface="Poppins" panose="00000500000000000000" pitchFamily="2" charset="0"/>
                <a:sym typeface="Times New Roman"/>
              </a:rPr>
              <a:t>.</a:t>
            </a:r>
            <a:endParaRPr lang="en-ID" sz="1200" dirty="0">
              <a:latin typeface="Poppins" panose="00000500000000000000" pitchFamily="2" charset="0"/>
              <a:cs typeface="Poppins" panose="00000500000000000000" pitchFamily="2" charset="0"/>
            </a:endParaRPr>
          </a:p>
          <a:p>
            <a:pPr marL="0" indent="0" algn="just">
              <a:lnSpc>
                <a:spcPct val="90000"/>
              </a:lnSpc>
              <a:spcBef>
                <a:spcPts val="1000"/>
              </a:spcBef>
              <a:buSzPts val="2800"/>
              <a:buFont typeface="Poppins"/>
              <a:buNone/>
            </a:pPr>
            <a:endParaRPr lang="en-ID" sz="1200" dirty="0">
              <a:latin typeface="Poppins" panose="00000500000000000000" pitchFamily="2" charset="0"/>
              <a:cs typeface="Poppins" panose="00000500000000000000" pitchFamily="2" charset="0"/>
            </a:endParaRPr>
          </a:p>
        </p:txBody>
      </p:sp>
      <p:graphicFrame>
        <p:nvGraphicFramePr>
          <p:cNvPr id="13" name="Google Shape;237;p8">
            <a:extLst>
              <a:ext uri="{FF2B5EF4-FFF2-40B4-BE49-F238E27FC236}">
                <a16:creationId xmlns:a16="http://schemas.microsoft.com/office/drawing/2014/main" id="{DA237BE6-394F-43C2-9737-05BE698FBB49}"/>
              </a:ext>
            </a:extLst>
          </p:cNvPr>
          <p:cNvGraphicFramePr/>
          <p:nvPr>
            <p:extLst>
              <p:ext uri="{D42A27DB-BD31-4B8C-83A1-F6EECF244321}">
                <p14:modId xmlns:p14="http://schemas.microsoft.com/office/powerpoint/2010/main" val="4023229312"/>
              </p:ext>
            </p:extLst>
          </p:nvPr>
        </p:nvGraphicFramePr>
        <p:xfrm>
          <a:off x="1010633" y="1640012"/>
          <a:ext cx="7771938" cy="3230910"/>
        </p:xfrm>
        <a:graphic>
          <a:graphicData uri="http://schemas.openxmlformats.org/drawingml/2006/table">
            <a:tbl>
              <a:tblPr>
                <a:tableStyleId>{284E427A-3D55-4303-BF80-6455036E1DE7}</a:tableStyleId>
              </a:tblPr>
              <a:tblGrid>
                <a:gridCol w="1601841">
                  <a:extLst>
                    <a:ext uri="{9D8B030D-6E8A-4147-A177-3AD203B41FA5}">
                      <a16:colId xmlns:a16="http://schemas.microsoft.com/office/drawing/2014/main" val="20000"/>
                    </a:ext>
                  </a:extLst>
                </a:gridCol>
                <a:gridCol w="6170097">
                  <a:extLst>
                    <a:ext uri="{9D8B030D-6E8A-4147-A177-3AD203B41FA5}">
                      <a16:colId xmlns:a16="http://schemas.microsoft.com/office/drawing/2014/main" val="20001"/>
                    </a:ext>
                  </a:extLst>
                </a:gridCol>
              </a:tblGrid>
              <a:tr h="171486">
                <a:tc>
                  <a:txBody>
                    <a:bodyPr/>
                    <a:lstStyle/>
                    <a:p>
                      <a:pPr marL="0" marR="0" lvl="0" indent="0" algn="just" rtl="0">
                        <a:spcBef>
                          <a:spcPts val="0"/>
                        </a:spcBef>
                        <a:spcAft>
                          <a:spcPts val="0"/>
                        </a:spcAft>
                        <a:buNone/>
                      </a:pPr>
                      <a:r>
                        <a:rPr lang="en-ID" sz="1100" b="1" u="none" strike="noStrike" cap="none">
                          <a:solidFill>
                            <a:srgbClr val="000000"/>
                          </a:solidFill>
                          <a:latin typeface="Poppins" panose="00000500000000000000" pitchFamily="2" charset="0"/>
                          <a:cs typeface="Poppins" panose="00000500000000000000" pitchFamily="2" charset="0"/>
                          <a:sym typeface="Arial"/>
                        </a:rPr>
                        <a:t>Jenis Kegiatan</a:t>
                      </a:r>
                      <a:endParaRPr sz="1100">
                        <a:latin typeface="Poppins" panose="00000500000000000000" pitchFamily="2" charset="0"/>
                        <a:cs typeface="Poppins" panose="00000500000000000000" pitchFamily="2" charset="0"/>
                      </a:endParaRPr>
                    </a:p>
                  </a:txBody>
                  <a:tcPr marL="7625" marR="7625" marT="7625" marB="0"/>
                </a:tc>
                <a:tc>
                  <a:txBody>
                    <a:bodyPr/>
                    <a:lstStyle/>
                    <a:p>
                      <a:pPr marL="0" marR="0" lvl="0" indent="0" algn="just" rtl="0">
                        <a:spcBef>
                          <a:spcPts val="0"/>
                        </a:spcBef>
                        <a:spcAft>
                          <a:spcPts val="0"/>
                        </a:spcAft>
                        <a:buNone/>
                      </a:pPr>
                      <a:r>
                        <a:rPr lang="en-ID" sz="1100" b="1" u="none" strike="noStrike" cap="none">
                          <a:solidFill>
                            <a:srgbClr val="000000"/>
                          </a:solidFill>
                          <a:latin typeface="Poppins" panose="00000500000000000000" pitchFamily="2" charset="0"/>
                          <a:cs typeface="Poppins" panose="00000500000000000000" pitchFamily="2" charset="0"/>
                          <a:sym typeface="Arial"/>
                        </a:rPr>
                        <a:t>Keterangan</a:t>
                      </a:r>
                      <a:endParaRPr sz="1100">
                        <a:latin typeface="Poppins" panose="00000500000000000000" pitchFamily="2" charset="0"/>
                        <a:cs typeface="Poppins" panose="00000500000000000000" pitchFamily="2" charset="0"/>
                      </a:endParaRPr>
                    </a:p>
                  </a:txBody>
                  <a:tcPr marL="7625" marR="7625" marT="7625" marB="0"/>
                </a:tc>
                <a:extLst>
                  <a:ext uri="{0D108BD9-81ED-4DB2-BD59-A6C34878D82A}">
                    <a16:rowId xmlns:a16="http://schemas.microsoft.com/office/drawing/2014/main" val="10000"/>
                  </a:ext>
                </a:extLst>
              </a:tr>
              <a:tr h="666902">
                <a:tc>
                  <a:txBody>
                    <a:bodyPr/>
                    <a:lstStyle/>
                    <a:p>
                      <a:pPr marL="0" marR="0" lvl="0" indent="0" algn="just" rtl="0">
                        <a:spcBef>
                          <a:spcPts val="0"/>
                        </a:spcBef>
                        <a:spcAft>
                          <a:spcPts val="0"/>
                        </a:spcAft>
                        <a:buNone/>
                      </a:pPr>
                      <a:r>
                        <a:rPr lang="en-ID" sz="1100" b="0" u="none" strike="noStrike" cap="none" dirty="0">
                          <a:solidFill>
                            <a:srgbClr val="000000"/>
                          </a:solidFill>
                          <a:latin typeface="Poppins" panose="00000500000000000000" pitchFamily="2" charset="0"/>
                          <a:cs typeface="Poppins" panose="00000500000000000000" pitchFamily="2" charset="0"/>
                          <a:sym typeface="Arial"/>
                        </a:rPr>
                        <a:t>Proses</a:t>
                      </a:r>
                      <a:endParaRPr sz="1100" dirty="0">
                        <a:latin typeface="Poppins" panose="00000500000000000000" pitchFamily="2" charset="0"/>
                        <a:cs typeface="Poppins" panose="00000500000000000000" pitchFamily="2" charset="0"/>
                      </a:endParaRPr>
                    </a:p>
                  </a:txBody>
                  <a:tcPr marL="7625" marR="7625" marT="7625" marB="0"/>
                </a:tc>
                <a:tc>
                  <a:txBody>
                    <a:bodyPr/>
                    <a:lstStyle/>
                    <a:p>
                      <a:pPr marL="0" marR="0" lvl="0" indent="0" algn="just" rtl="0">
                        <a:spcBef>
                          <a:spcPts val="0"/>
                        </a:spcBef>
                        <a:spcAft>
                          <a:spcPts val="0"/>
                        </a:spcAft>
                        <a:buNone/>
                      </a:pPr>
                      <a:r>
                        <a:rPr lang="en-ID" sz="1100" b="0" u="none" strike="noStrike" cap="none">
                          <a:solidFill>
                            <a:srgbClr val="000000"/>
                          </a:solidFill>
                          <a:latin typeface="Poppins" panose="00000500000000000000" pitchFamily="2" charset="0"/>
                          <a:cs typeface="Poppins" panose="00000500000000000000" pitchFamily="2" charset="0"/>
                          <a:sym typeface="Arial"/>
                        </a:rPr>
                        <a:t>Keputusan proses berkaitan dengan desain dari sistem produksi fisik, Kegiatan proses ini meliputi kegiatan pemilihan penggunaan teknologi, penentuan tata letak fasilitas, penentuan lokasi fasilitas, analisis alur proses, keseimbangan lini, kendali proses dan analisis transportasi </a:t>
                      </a:r>
                      <a:endParaRPr sz="1100">
                        <a:latin typeface="Poppins" panose="00000500000000000000" pitchFamily="2" charset="0"/>
                        <a:cs typeface="Poppins" panose="00000500000000000000" pitchFamily="2" charset="0"/>
                      </a:endParaRPr>
                    </a:p>
                  </a:txBody>
                  <a:tcPr marL="7625" marR="7625" marT="7625" marB="0"/>
                </a:tc>
                <a:extLst>
                  <a:ext uri="{0D108BD9-81ED-4DB2-BD59-A6C34878D82A}">
                    <a16:rowId xmlns:a16="http://schemas.microsoft.com/office/drawing/2014/main" val="10001"/>
                  </a:ext>
                </a:extLst>
              </a:tr>
              <a:tr h="668194">
                <a:tc>
                  <a:txBody>
                    <a:bodyPr/>
                    <a:lstStyle/>
                    <a:p>
                      <a:pPr marL="0" marR="0" lvl="0" indent="0" algn="just" rtl="0">
                        <a:spcBef>
                          <a:spcPts val="0"/>
                        </a:spcBef>
                        <a:spcAft>
                          <a:spcPts val="0"/>
                        </a:spcAft>
                        <a:buNone/>
                      </a:pPr>
                      <a:r>
                        <a:rPr lang="en-ID" sz="1100" b="0" u="none" strike="noStrike" cap="none">
                          <a:solidFill>
                            <a:srgbClr val="000000"/>
                          </a:solidFill>
                          <a:latin typeface="Poppins" panose="00000500000000000000" pitchFamily="2" charset="0"/>
                          <a:cs typeface="Poppins" panose="00000500000000000000" pitchFamily="2" charset="0"/>
                          <a:sym typeface="Arial"/>
                        </a:rPr>
                        <a:t>Kapasitas</a:t>
                      </a:r>
                      <a:endParaRPr sz="1100">
                        <a:latin typeface="Poppins" panose="00000500000000000000" pitchFamily="2" charset="0"/>
                        <a:cs typeface="Poppins" panose="00000500000000000000" pitchFamily="2" charset="0"/>
                      </a:endParaRPr>
                    </a:p>
                  </a:txBody>
                  <a:tcPr marL="7625" marR="7625" marT="7625" marB="0"/>
                </a:tc>
                <a:tc>
                  <a:txBody>
                    <a:bodyPr/>
                    <a:lstStyle/>
                    <a:p>
                      <a:pPr marL="0" marR="0" lvl="0" indent="0" algn="just" rtl="0">
                        <a:spcBef>
                          <a:spcPts val="0"/>
                        </a:spcBef>
                        <a:spcAft>
                          <a:spcPts val="0"/>
                        </a:spcAft>
                        <a:buNone/>
                      </a:pPr>
                      <a:r>
                        <a:rPr lang="en-ID" sz="1100" b="0" u="none" strike="noStrike" cap="none">
                          <a:solidFill>
                            <a:srgbClr val="000000"/>
                          </a:solidFill>
                          <a:latin typeface="Poppins" panose="00000500000000000000" pitchFamily="2" charset="0"/>
                          <a:cs typeface="Poppins" panose="00000500000000000000" pitchFamily="2" charset="0"/>
                          <a:sym typeface="Arial"/>
                        </a:rPr>
                        <a:t>Keputusan kapasitas berkaitan dengan penetapan tingkat keluaran maksimal untuk suatu organisasi, keluaran tersebut jumlahnya tidak terlalu banyak maupun tidak terlalu sedikit. keputusan dalam hal kapasitas misalnya peramalan, perencanaan fasilitas, penjadwalan, perencanaan kapasitas, dan lain sebagainya</a:t>
                      </a:r>
                      <a:endParaRPr sz="1100">
                        <a:latin typeface="Poppins" panose="00000500000000000000" pitchFamily="2" charset="0"/>
                        <a:cs typeface="Poppins" panose="00000500000000000000" pitchFamily="2" charset="0"/>
                      </a:endParaRPr>
                    </a:p>
                  </a:txBody>
                  <a:tcPr marL="7625" marR="7625" marT="7625" marB="0"/>
                </a:tc>
                <a:extLst>
                  <a:ext uri="{0D108BD9-81ED-4DB2-BD59-A6C34878D82A}">
                    <a16:rowId xmlns:a16="http://schemas.microsoft.com/office/drawing/2014/main" val="10002"/>
                  </a:ext>
                </a:extLst>
              </a:tr>
              <a:tr h="502625">
                <a:tc>
                  <a:txBody>
                    <a:bodyPr/>
                    <a:lstStyle/>
                    <a:p>
                      <a:pPr marL="0" marR="0" lvl="0" indent="0" algn="just" rtl="0">
                        <a:spcBef>
                          <a:spcPts val="0"/>
                        </a:spcBef>
                        <a:spcAft>
                          <a:spcPts val="0"/>
                        </a:spcAft>
                        <a:buNone/>
                      </a:pPr>
                      <a:r>
                        <a:rPr lang="en-ID" sz="1100" b="0" u="none" strike="noStrike" cap="none">
                          <a:solidFill>
                            <a:srgbClr val="000000"/>
                          </a:solidFill>
                          <a:latin typeface="Poppins" panose="00000500000000000000" pitchFamily="2" charset="0"/>
                          <a:cs typeface="Poppins" panose="00000500000000000000" pitchFamily="2" charset="0"/>
                          <a:sym typeface="Arial"/>
                        </a:rPr>
                        <a:t>Persediaan </a:t>
                      </a:r>
                      <a:endParaRPr sz="1100">
                        <a:latin typeface="Poppins" panose="00000500000000000000" pitchFamily="2" charset="0"/>
                        <a:cs typeface="Poppins" panose="00000500000000000000" pitchFamily="2" charset="0"/>
                      </a:endParaRPr>
                    </a:p>
                  </a:txBody>
                  <a:tcPr marL="7625" marR="7625" marT="7625" marB="0"/>
                </a:tc>
                <a:tc>
                  <a:txBody>
                    <a:bodyPr/>
                    <a:lstStyle/>
                    <a:p>
                      <a:pPr marL="0" marR="0" lvl="0" indent="0" algn="just" rtl="0">
                        <a:spcBef>
                          <a:spcPts val="0"/>
                        </a:spcBef>
                        <a:spcAft>
                          <a:spcPts val="0"/>
                        </a:spcAft>
                        <a:buNone/>
                      </a:pPr>
                      <a:r>
                        <a:rPr lang="en-ID" sz="1100" b="0" u="none" strike="noStrike" cap="none">
                          <a:solidFill>
                            <a:srgbClr val="000000"/>
                          </a:solidFill>
                          <a:latin typeface="Poppins" panose="00000500000000000000" pitchFamily="2" charset="0"/>
                          <a:cs typeface="Poppins" panose="00000500000000000000" pitchFamily="2" charset="0"/>
                          <a:sym typeface="Arial"/>
                        </a:rPr>
                        <a:t>Keputusan persediaan berkaitan dengan pengelolaan bahan baku, barang setengah jadi, dan barang jadi. Selain itu juga berhubungan dengan keputusan apa saja bahan yang akan dipesan, jumlah barang yang dipesan, waktu pemesanan serta proses dalam pemesanan</a:t>
                      </a:r>
                      <a:endParaRPr sz="1100">
                        <a:latin typeface="Poppins" panose="00000500000000000000" pitchFamily="2" charset="0"/>
                        <a:cs typeface="Poppins" panose="00000500000000000000" pitchFamily="2" charset="0"/>
                      </a:endParaRPr>
                    </a:p>
                  </a:txBody>
                  <a:tcPr marL="7625" marR="7625" marT="7625" marB="0"/>
                </a:tc>
                <a:extLst>
                  <a:ext uri="{0D108BD9-81ED-4DB2-BD59-A6C34878D82A}">
                    <a16:rowId xmlns:a16="http://schemas.microsoft.com/office/drawing/2014/main" val="10003"/>
                  </a:ext>
                </a:extLst>
              </a:tr>
              <a:tr h="500176">
                <a:tc>
                  <a:txBody>
                    <a:bodyPr/>
                    <a:lstStyle/>
                    <a:p>
                      <a:pPr marL="0" marR="0" lvl="0" indent="0" algn="just" rtl="0">
                        <a:spcBef>
                          <a:spcPts val="0"/>
                        </a:spcBef>
                        <a:spcAft>
                          <a:spcPts val="0"/>
                        </a:spcAft>
                        <a:buNone/>
                      </a:pPr>
                      <a:r>
                        <a:rPr lang="en-ID" sz="1100" b="0" u="none" strike="noStrike" cap="none">
                          <a:solidFill>
                            <a:srgbClr val="000000"/>
                          </a:solidFill>
                          <a:latin typeface="Poppins" panose="00000500000000000000" pitchFamily="2" charset="0"/>
                          <a:cs typeface="Poppins" panose="00000500000000000000" pitchFamily="2" charset="0"/>
                          <a:sym typeface="Arial"/>
                        </a:rPr>
                        <a:t>Tenaga Kerja</a:t>
                      </a:r>
                      <a:endParaRPr sz="1100">
                        <a:latin typeface="Poppins" panose="00000500000000000000" pitchFamily="2" charset="0"/>
                        <a:cs typeface="Poppins" panose="00000500000000000000" pitchFamily="2" charset="0"/>
                      </a:endParaRPr>
                    </a:p>
                  </a:txBody>
                  <a:tcPr marL="7625" marR="7625" marT="7625" marB="0"/>
                </a:tc>
                <a:tc>
                  <a:txBody>
                    <a:bodyPr/>
                    <a:lstStyle/>
                    <a:p>
                      <a:pPr marL="0" marR="0" lvl="0" indent="0" algn="just" rtl="0">
                        <a:spcBef>
                          <a:spcPts val="0"/>
                        </a:spcBef>
                        <a:spcAft>
                          <a:spcPts val="0"/>
                        </a:spcAft>
                        <a:buNone/>
                      </a:pPr>
                      <a:r>
                        <a:rPr lang="en-ID" sz="1100" b="0" u="none" strike="noStrike" cap="none">
                          <a:solidFill>
                            <a:srgbClr val="000000"/>
                          </a:solidFill>
                          <a:latin typeface="Poppins" panose="00000500000000000000" pitchFamily="2" charset="0"/>
                          <a:cs typeface="Poppins" panose="00000500000000000000" pitchFamily="2" charset="0"/>
                          <a:sym typeface="Arial"/>
                        </a:rPr>
                        <a:t>Keputusan tenaga kerja berhubungan dengan pengelolaan terhadap tenaga kerja tersebut, misalnya berhubungan dengan pembagian kerja, pengukuran kinerha, standar kerja dan lain sebagainya </a:t>
                      </a:r>
                      <a:endParaRPr sz="1100">
                        <a:latin typeface="Poppins" panose="00000500000000000000" pitchFamily="2" charset="0"/>
                        <a:cs typeface="Poppins" panose="00000500000000000000" pitchFamily="2" charset="0"/>
                      </a:endParaRPr>
                    </a:p>
                  </a:txBody>
                  <a:tcPr marL="7625" marR="7625" marT="7625" marB="0"/>
                </a:tc>
                <a:extLst>
                  <a:ext uri="{0D108BD9-81ED-4DB2-BD59-A6C34878D82A}">
                    <a16:rowId xmlns:a16="http://schemas.microsoft.com/office/drawing/2014/main" val="10004"/>
                  </a:ext>
                </a:extLst>
              </a:tr>
              <a:tr h="502625">
                <a:tc>
                  <a:txBody>
                    <a:bodyPr/>
                    <a:lstStyle/>
                    <a:p>
                      <a:pPr marL="0" marR="0" lvl="0" indent="0" algn="just" rtl="0">
                        <a:spcBef>
                          <a:spcPts val="0"/>
                        </a:spcBef>
                        <a:spcAft>
                          <a:spcPts val="0"/>
                        </a:spcAft>
                        <a:buNone/>
                      </a:pPr>
                      <a:r>
                        <a:rPr lang="en-ID" sz="1100" b="0" u="none" strike="noStrike" cap="none">
                          <a:solidFill>
                            <a:srgbClr val="000000"/>
                          </a:solidFill>
                          <a:latin typeface="Poppins" panose="00000500000000000000" pitchFamily="2" charset="0"/>
                          <a:cs typeface="Poppins" panose="00000500000000000000" pitchFamily="2" charset="0"/>
                          <a:sym typeface="Arial"/>
                        </a:rPr>
                        <a:t>Mutu</a:t>
                      </a:r>
                      <a:endParaRPr sz="1100">
                        <a:latin typeface="Poppins" panose="00000500000000000000" pitchFamily="2" charset="0"/>
                        <a:cs typeface="Poppins" panose="00000500000000000000" pitchFamily="2" charset="0"/>
                      </a:endParaRPr>
                    </a:p>
                  </a:txBody>
                  <a:tcPr marL="7625" marR="7625" marT="7625" marB="0"/>
                </a:tc>
                <a:tc>
                  <a:txBody>
                    <a:bodyPr/>
                    <a:lstStyle/>
                    <a:p>
                      <a:pPr marL="0" marR="0" lvl="0" indent="0" algn="just" rtl="0">
                        <a:spcBef>
                          <a:spcPts val="0"/>
                        </a:spcBef>
                        <a:spcAft>
                          <a:spcPts val="0"/>
                        </a:spcAft>
                        <a:buNone/>
                      </a:pPr>
                      <a:r>
                        <a:rPr lang="en-ID" sz="1100" b="0" u="none" strike="noStrike" cap="none" dirty="0">
                          <a:solidFill>
                            <a:srgbClr val="000000"/>
                          </a:solidFill>
                          <a:latin typeface="Poppins" panose="00000500000000000000" pitchFamily="2" charset="0"/>
                          <a:cs typeface="Poppins" panose="00000500000000000000" pitchFamily="2" charset="0"/>
                          <a:sym typeface="Arial"/>
                        </a:rPr>
                        <a:t>Keputusan </a:t>
                      </a:r>
                      <a:r>
                        <a:rPr lang="en-ID" sz="1100" b="0" u="none" strike="noStrike" cap="none" dirty="0" err="1">
                          <a:solidFill>
                            <a:srgbClr val="000000"/>
                          </a:solidFill>
                          <a:latin typeface="Poppins" panose="00000500000000000000" pitchFamily="2" charset="0"/>
                          <a:cs typeface="Poppins" panose="00000500000000000000" pitchFamily="2" charset="0"/>
                          <a:sym typeface="Arial"/>
                        </a:rPr>
                        <a:t>mutu</a:t>
                      </a:r>
                      <a:r>
                        <a:rPr lang="en-ID" sz="1100" b="0" u="none" strike="noStrike" cap="none" dirty="0">
                          <a:solidFill>
                            <a:srgbClr val="000000"/>
                          </a:solidFill>
                          <a:latin typeface="Poppins" panose="00000500000000000000" pitchFamily="2" charset="0"/>
                          <a:cs typeface="Poppins" panose="00000500000000000000" pitchFamily="2" charset="0"/>
                          <a:sym typeface="Arial"/>
                        </a:rPr>
                        <a:t> </a:t>
                      </a:r>
                      <a:r>
                        <a:rPr lang="en-ID" sz="1100" b="0" u="none" strike="noStrike" cap="none" dirty="0" err="1">
                          <a:solidFill>
                            <a:srgbClr val="000000"/>
                          </a:solidFill>
                          <a:latin typeface="Poppins" panose="00000500000000000000" pitchFamily="2" charset="0"/>
                          <a:cs typeface="Poppins" panose="00000500000000000000" pitchFamily="2" charset="0"/>
                          <a:sym typeface="Arial"/>
                        </a:rPr>
                        <a:t>bertujuan</a:t>
                      </a:r>
                      <a:r>
                        <a:rPr lang="en-ID" sz="1100" b="0" u="none" strike="noStrike" cap="none" dirty="0">
                          <a:solidFill>
                            <a:srgbClr val="000000"/>
                          </a:solidFill>
                          <a:latin typeface="Poppins" panose="00000500000000000000" pitchFamily="2" charset="0"/>
                          <a:cs typeface="Poppins" panose="00000500000000000000" pitchFamily="2" charset="0"/>
                          <a:sym typeface="Arial"/>
                        </a:rPr>
                        <a:t> </a:t>
                      </a:r>
                      <a:r>
                        <a:rPr lang="en-ID" sz="1100" b="0" u="none" strike="noStrike" cap="none" dirty="0" err="1">
                          <a:solidFill>
                            <a:srgbClr val="000000"/>
                          </a:solidFill>
                          <a:latin typeface="Poppins" panose="00000500000000000000" pitchFamily="2" charset="0"/>
                          <a:cs typeface="Poppins" panose="00000500000000000000" pitchFamily="2" charset="0"/>
                          <a:sym typeface="Arial"/>
                        </a:rPr>
                        <a:t>untuk</a:t>
                      </a:r>
                      <a:r>
                        <a:rPr lang="en-ID" sz="1100" b="0" u="none" strike="noStrike" cap="none" dirty="0">
                          <a:solidFill>
                            <a:srgbClr val="000000"/>
                          </a:solidFill>
                          <a:latin typeface="Poppins" panose="00000500000000000000" pitchFamily="2" charset="0"/>
                          <a:cs typeface="Poppins" panose="00000500000000000000" pitchFamily="2" charset="0"/>
                          <a:sym typeface="Arial"/>
                        </a:rPr>
                        <a:t> </a:t>
                      </a:r>
                      <a:r>
                        <a:rPr lang="en-ID" sz="1100" b="0" u="none" strike="noStrike" cap="none" dirty="0" err="1">
                          <a:solidFill>
                            <a:srgbClr val="000000"/>
                          </a:solidFill>
                          <a:latin typeface="Poppins" panose="00000500000000000000" pitchFamily="2" charset="0"/>
                          <a:cs typeface="Poppins" panose="00000500000000000000" pitchFamily="2" charset="0"/>
                          <a:sym typeface="Arial"/>
                        </a:rPr>
                        <a:t>menghasilkan</a:t>
                      </a:r>
                      <a:r>
                        <a:rPr lang="en-ID" sz="1100" b="0" u="none" strike="noStrike" cap="none" dirty="0">
                          <a:solidFill>
                            <a:srgbClr val="000000"/>
                          </a:solidFill>
                          <a:latin typeface="Poppins" panose="00000500000000000000" pitchFamily="2" charset="0"/>
                          <a:cs typeface="Poppins" panose="00000500000000000000" pitchFamily="2" charset="0"/>
                          <a:sym typeface="Arial"/>
                        </a:rPr>
                        <a:t> </a:t>
                      </a:r>
                      <a:r>
                        <a:rPr lang="en-ID" sz="1100" b="0" u="none" strike="noStrike" cap="none" dirty="0" err="1">
                          <a:solidFill>
                            <a:srgbClr val="000000"/>
                          </a:solidFill>
                          <a:latin typeface="Poppins" panose="00000500000000000000" pitchFamily="2" charset="0"/>
                          <a:cs typeface="Poppins" panose="00000500000000000000" pitchFamily="2" charset="0"/>
                          <a:sym typeface="Arial"/>
                        </a:rPr>
                        <a:t>barang</a:t>
                      </a:r>
                      <a:r>
                        <a:rPr lang="en-ID" sz="1100" b="0" u="none" strike="noStrike" cap="none" dirty="0">
                          <a:solidFill>
                            <a:srgbClr val="000000"/>
                          </a:solidFill>
                          <a:latin typeface="Poppins" panose="00000500000000000000" pitchFamily="2" charset="0"/>
                          <a:cs typeface="Poppins" panose="00000500000000000000" pitchFamily="2" charset="0"/>
                          <a:sym typeface="Arial"/>
                        </a:rPr>
                        <a:t> </a:t>
                      </a:r>
                      <a:r>
                        <a:rPr lang="en-ID" sz="1100" b="0" u="none" strike="noStrike" cap="none" dirty="0" err="1">
                          <a:solidFill>
                            <a:srgbClr val="000000"/>
                          </a:solidFill>
                          <a:latin typeface="Poppins" panose="00000500000000000000" pitchFamily="2" charset="0"/>
                          <a:cs typeface="Poppins" panose="00000500000000000000" pitchFamily="2" charset="0"/>
                          <a:sym typeface="Arial"/>
                        </a:rPr>
                        <a:t>maupun</a:t>
                      </a:r>
                      <a:r>
                        <a:rPr lang="en-ID" sz="1100" b="0" u="none" strike="noStrike" cap="none" dirty="0">
                          <a:solidFill>
                            <a:srgbClr val="000000"/>
                          </a:solidFill>
                          <a:latin typeface="Poppins" panose="00000500000000000000" pitchFamily="2" charset="0"/>
                          <a:cs typeface="Poppins" panose="00000500000000000000" pitchFamily="2" charset="0"/>
                          <a:sym typeface="Arial"/>
                        </a:rPr>
                        <a:t> </a:t>
                      </a:r>
                      <a:r>
                        <a:rPr lang="en-ID" sz="1100" b="0" u="none" strike="noStrike" cap="none" dirty="0" err="1">
                          <a:solidFill>
                            <a:srgbClr val="000000"/>
                          </a:solidFill>
                          <a:latin typeface="Poppins" panose="00000500000000000000" pitchFamily="2" charset="0"/>
                          <a:cs typeface="Poppins" panose="00000500000000000000" pitchFamily="2" charset="0"/>
                          <a:sym typeface="Arial"/>
                        </a:rPr>
                        <a:t>jasa</a:t>
                      </a:r>
                      <a:r>
                        <a:rPr lang="en-ID" sz="1100" b="0" u="none" strike="noStrike" cap="none" dirty="0">
                          <a:solidFill>
                            <a:srgbClr val="000000"/>
                          </a:solidFill>
                          <a:latin typeface="Poppins" panose="00000500000000000000" pitchFamily="2" charset="0"/>
                          <a:cs typeface="Poppins" panose="00000500000000000000" pitchFamily="2" charset="0"/>
                          <a:sym typeface="Arial"/>
                        </a:rPr>
                        <a:t> yang </a:t>
                      </a:r>
                      <a:r>
                        <a:rPr lang="en-ID" sz="1100" b="0" u="none" strike="noStrike" cap="none" dirty="0" err="1">
                          <a:solidFill>
                            <a:srgbClr val="000000"/>
                          </a:solidFill>
                          <a:latin typeface="Poppins" panose="00000500000000000000" pitchFamily="2" charset="0"/>
                          <a:cs typeface="Poppins" panose="00000500000000000000" pitchFamily="2" charset="0"/>
                          <a:sym typeface="Arial"/>
                        </a:rPr>
                        <a:t>bermutu</a:t>
                      </a:r>
                      <a:r>
                        <a:rPr lang="en-ID" sz="1100" b="0" u="none" strike="noStrike" cap="none" dirty="0">
                          <a:solidFill>
                            <a:srgbClr val="000000"/>
                          </a:solidFill>
                          <a:latin typeface="Poppins" panose="00000500000000000000" pitchFamily="2" charset="0"/>
                          <a:cs typeface="Poppins" panose="00000500000000000000" pitchFamily="2" charset="0"/>
                          <a:sym typeface="Arial"/>
                        </a:rPr>
                        <a:t> </a:t>
                      </a:r>
                      <a:r>
                        <a:rPr lang="en-ID" sz="1100" b="0" u="none" strike="noStrike" cap="none" dirty="0" err="1">
                          <a:solidFill>
                            <a:srgbClr val="000000"/>
                          </a:solidFill>
                          <a:latin typeface="Poppins" panose="00000500000000000000" pitchFamily="2" charset="0"/>
                          <a:cs typeface="Poppins" panose="00000500000000000000" pitchFamily="2" charset="0"/>
                          <a:sym typeface="Arial"/>
                        </a:rPr>
                        <a:t>tinggi</a:t>
                      </a:r>
                      <a:r>
                        <a:rPr lang="en-ID" sz="1100" b="0" u="none" strike="noStrike" cap="none" dirty="0">
                          <a:solidFill>
                            <a:srgbClr val="000000"/>
                          </a:solidFill>
                          <a:latin typeface="Poppins" panose="00000500000000000000" pitchFamily="2" charset="0"/>
                          <a:cs typeface="Poppins" panose="00000500000000000000" pitchFamily="2" charset="0"/>
                          <a:sym typeface="Arial"/>
                        </a:rPr>
                        <a:t>. Keputusan </a:t>
                      </a:r>
                      <a:r>
                        <a:rPr lang="en-ID" sz="1100" b="0" u="none" strike="noStrike" cap="none" dirty="0" err="1">
                          <a:solidFill>
                            <a:srgbClr val="000000"/>
                          </a:solidFill>
                          <a:latin typeface="Poppins" panose="00000500000000000000" pitchFamily="2" charset="0"/>
                          <a:cs typeface="Poppins" panose="00000500000000000000" pitchFamily="2" charset="0"/>
                          <a:sym typeface="Arial"/>
                        </a:rPr>
                        <a:t>mutu</a:t>
                      </a:r>
                      <a:r>
                        <a:rPr lang="en-ID" sz="1100" b="0" u="none" strike="noStrike" cap="none" dirty="0">
                          <a:solidFill>
                            <a:srgbClr val="000000"/>
                          </a:solidFill>
                          <a:latin typeface="Poppins" panose="00000500000000000000" pitchFamily="2" charset="0"/>
                          <a:cs typeface="Poppins" panose="00000500000000000000" pitchFamily="2" charset="0"/>
                          <a:sym typeface="Arial"/>
                        </a:rPr>
                        <a:t> </a:t>
                      </a:r>
                      <a:r>
                        <a:rPr lang="en-ID" sz="1100" b="0" u="none" strike="noStrike" cap="none" dirty="0" err="1">
                          <a:solidFill>
                            <a:srgbClr val="000000"/>
                          </a:solidFill>
                          <a:latin typeface="Poppins" panose="00000500000000000000" pitchFamily="2" charset="0"/>
                          <a:cs typeface="Poppins" panose="00000500000000000000" pitchFamily="2" charset="0"/>
                          <a:sym typeface="Arial"/>
                        </a:rPr>
                        <a:t>ini</a:t>
                      </a:r>
                      <a:r>
                        <a:rPr lang="en-ID" sz="1100" b="0" u="none" strike="noStrike" cap="none" dirty="0">
                          <a:solidFill>
                            <a:srgbClr val="000000"/>
                          </a:solidFill>
                          <a:latin typeface="Poppins" panose="00000500000000000000" pitchFamily="2" charset="0"/>
                          <a:cs typeface="Poppins" panose="00000500000000000000" pitchFamily="2" charset="0"/>
                          <a:sym typeface="Arial"/>
                        </a:rPr>
                        <a:t> </a:t>
                      </a:r>
                      <a:r>
                        <a:rPr lang="en-ID" sz="1100" b="0" u="none" strike="noStrike" cap="none" dirty="0" err="1">
                          <a:solidFill>
                            <a:srgbClr val="000000"/>
                          </a:solidFill>
                          <a:latin typeface="Poppins" panose="00000500000000000000" pitchFamily="2" charset="0"/>
                          <a:cs typeface="Poppins" panose="00000500000000000000" pitchFamily="2" charset="0"/>
                          <a:sym typeface="Arial"/>
                        </a:rPr>
                        <a:t>berkaitan</a:t>
                      </a:r>
                      <a:r>
                        <a:rPr lang="en-ID" sz="1100" b="0" u="none" strike="noStrike" cap="none" dirty="0">
                          <a:solidFill>
                            <a:srgbClr val="000000"/>
                          </a:solidFill>
                          <a:latin typeface="Poppins" panose="00000500000000000000" pitchFamily="2" charset="0"/>
                          <a:cs typeface="Poppins" panose="00000500000000000000" pitchFamily="2" charset="0"/>
                          <a:sym typeface="Arial"/>
                        </a:rPr>
                        <a:t> </a:t>
                      </a:r>
                      <a:r>
                        <a:rPr lang="en-ID" sz="1100" b="0" u="none" strike="noStrike" cap="none" dirty="0" err="1">
                          <a:solidFill>
                            <a:srgbClr val="000000"/>
                          </a:solidFill>
                          <a:latin typeface="Poppins" panose="00000500000000000000" pitchFamily="2" charset="0"/>
                          <a:cs typeface="Poppins" panose="00000500000000000000" pitchFamily="2" charset="0"/>
                          <a:sym typeface="Arial"/>
                        </a:rPr>
                        <a:t>dengan</a:t>
                      </a:r>
                      <a:r>
                        <a:rPr lang="en-ID" sz="1100" b="0" u="none" strike="noStrike" cap="none" dirty="0">
                          <a:solidFill>
                            <a:srgbClr val="000000"/>
                          </a:solidFill>
                          <a:latin typeface="Poppins" panose="00000500000000000000" pitchFamily="2" charset="0"/>
                          <a:cs typeface="Poppins" panose="00000500000000000000" pitchFamily="2" charset="0"/>
                          <a:sym typeface="Arial"/>
                        </a:rPr>
                        <a:t> </a:t>
                      </a:r>
                      <a:r>
                        <a:rPr lang="en-ID" sz="1100" b="0" u="none" strike="noStrike" cap="none" dirty="0" err="1">
                          <a:solidFill>
                            <a:srgbClr val="000000"/>
                          </a:solidFill>
                          <a:latin typeface="Poppins" panose="00000500000000000000" pitchFamily="2" charset="0"/>
                          <a:cs typeface="Poppins" panose="00000500000000000000" pitchFamily="2" charset="0"/>
                          <a:sym typeface="Arial"/>
                        </a:rPr>
                        <a:t>kendali</a:t>
                      </a:r>
                      <a:r>
                        <a:rPr lang="en-ID" sz="1100" b="0" u="none" strike="noStrike" cap="none" dirty="0">
                          <a:solidFill>
                            <a:srgbClr val="000000"/>
                          </a:solidFill>
                          <a:latin typeface="Poppins" panose="00000500000000000000" pitchFamily="2" charset="0"/>
                          <a:cs typeface="Poppins" panose="00000500000000000000" pitchFamily="2" charset="0"/>
                          <a:sym typeface="Arial"/>
                        </a:rPr>
                        <a:t> </a:t>
                      </a:r>
                      <a:r>
                        <a:rPr lang="en-ID" sz="1100" b="0" u="none" strike="noStrike" cap="none" dirty="0" err="1">
                          <a:solidFill>
                            <a:srgbClr val="000000"/>
                          </a:solidFill>
                          <a:latin typeface="Poppins" panose="00000500000000000000" pitchFamily="2" charset="0"/>
                          <a:cs typeface="Poppins" panose="00000500000000000000" pitchFamily="2" charset="0"/>
                          <a:sym typeface="Arial"/>
                        </a:rPr>
                        <a:t>pengambilan</a:t>
                      </a:r>
                      <a:r>
                        <a:rPr lang="en-ID" sz="1100" b="0" u="none" strike="noStrike" cap="none" dirty="0">
                          <a:solidFill>
                            <a:srgbClr val="000000"/>
                          </a:solidFill>
                          <a:latin typeface="Poppins" panose="00000500000000000000" pitchFamily="2" charset="0"/>
                          <a:cs typeface="Poppins" panose="00000500000000000000" pitchFamily="2" charset="0"/>
                          <a:sym typeface="Arial"/>
                        </a:rPr>
                        <a:t> </a:t>
                      </a:r>
                      <a:r>
                        <a:rPr lang="en-ID" sz="1100" b="0" u="none" strike="noStrike" cap="none" dirty="0" err="1">
                          <a:solidFill>
                            <a:srgbClr val="000000"/>
                          </a:solidFill>
                          <a:latin typeface="Poppins" panose="00000500000000000000" pitchFamily="2" charset="0"/>
                          <a:cs typeface="Poppins" panose="00000500000000000000" pitchFamily="2" charset="0"/>
                          <a:sym typeface="Arial"/>
                        </a:rPr>
                        <a:t>sampel</a:t>
                      </a:r>
                      <a:r>
                        <a:rPr lang="en-ID" sz="1100" b="0" u="none" strike="noStrike" cap="none" dirty="0">
                          <a:solidFill>
                            <a:srgbClr val="000000"/>
                          </a:solidFill>
                          <a:latin typeface="Poppins" panose="00000500000000000000" pitchFamily="2" charset="0"/>
                          <a:cs typeface="Poppins" panose="00000500000000000000" pitchFamily="2" charset="0"/>
                          <a:sym typeface="Arial"/>
                        </a:rPr>
                        <a:t>, </a:t>
                      </a:r>
                      <a:r>
                        <a:rPr lang="en-ID" sz="1100" b="0" u="none" strike="noStrike" cap="none" dirty="0" err="1">
                          <a:solidFill>
                            <a:srgbClr val="000000"/>
                          </a:solidFill>
                          <a:latin typeface="Poppins" panose="00000500000000000000" pitchFamily="2" charset="0"/>
                          <a:cs typeface="Poppins" panose="00000500000000000000" pitchFamily="2" charset="0"/>
                          <a:sym typeface="Arial"/>
                        </a:rPr>
                        <a:t>pengujian</a:t>
                      </a:r>
                      <a:r>
                        <a:rPr lang="en-ID" sz="1100" b="0" u="none" strike="noStrike" cap="none" dirty="0">
                          <a:solidFill>
                            <a:srgbClr val="000000"/>
                          </a:solidFill>
                          <a:latin typeface="Poppins" panose="00000500000000000000" pitchFamily="2" charset="0"/>
                          <a:cs typeface="Poppins" panose="00000500000000000000" pitchFamily="2" charset="0"/>
                          <a:sym typeface="Arial"/>
                        </a:rPr>
                        <a:t> </a:t>
                      </a:r>
                      <a:r>
                        <a:rPr lang="en-ID" sz="1100" b="0" u="none" strike="noStrike" cap="none" dirty="0" err="1">
                          <a:solidFill>
                            <a:srgbClr val="000000"/>
                          </a:solidFill>
                          <a:latin typeface="Poppins" panose="00000500000000000000" pitchFamily="2" charset="0"/>
                          <a:cs typeface="Poppins" panose="00000500000000000000" pitchFamily="2" charset="0"/>
                          <a:sym typeface="Arial"/>
                        </a:rPr>
                        <a:t>sampel,pengendalian</a:t>
                      </a:r>
                      <a:r>
                        <a:rPr lang="en-ID" sz="1100" b="0" u="none" strike="noStrike" cap="none" dirty="0">
                          <a:solidFill>
                            <a:srgbClr val="000000"/>
                          </a:solidFill>
                          <a:latin typeface="Poppins" panose="00000500000000000000" pitchFamily="2" charset="0"/>
                          <a:cs typeface="Poppins" panose="00000500000000000000" pitchFamily="2" charset="0"/>
                          <a:sym typeface="Arial"/>
                        </a:rPr>
                        <a:t> </a:t>
                      </a:r>
                      <a:r>
                        <a:rPr lang="en-ID" sz="1100" b="0" u="none" strike="noStrike" cap="none" dirty="0" err="1">
                          <a:solidFill>
                            <a:srgbClr val="000000"/>
                          </a:solidFill>
                          <a:latin typeface="Poppins" panose="00000500000000000000" pitchFamily="2" charset="0"/>
                          <a:cs typeface="Poppins" panose="00000500000000000000" pitchFamily="2" charset="0"/>
                          <a:sym typeface="Arial"/>
                        </a:rPr>
                        <a:t>mutu</a:t>
                      </a:r>
                      <a:r>
                        <a:rPr lang="en-ID" sz="1100" b="0" u="none" strike="noStrike" cap="none" dirty="0">
                          <a:solidFill>
                            <a:srgbClr val="000000"/>
                          </a:solidFill>
                          <a:latin typeface="Poppins" panose="00000500000000000000" pitchFamily="2" charset="0"/>
                          <a:cs typeface="Poppins" panose="00000500000000000000" pitchFamily="2" charset="0"/>
                          <a:sym typeface="Arial"/>
                        </a:rPr>
                        <a:t>, </a:t>
                      </a:r>
                      <a:r>
                        <a:rPr lang="en-ID" sz="1100" b="0" u="none" strike="noStrike" cap="none" dirty="0" err="1">
                          <a:solidFill>
                            <a:srgbClr val="000000"/>
                          </a:solidFill>
                          <a:latin typeface="Poppins" panose="00000500000000000000" pitchFamily="2" charset="0"/>
                          <a:cs typeface="Poppins" panose="00000500000000000000" pitchFamily="2" charset="0"/>
                          <a:sym typeface="Arial"/>
                        </a:rPr>
                        <a:t>serta</a:t>
                      </a:r>
                      <a:r>
                        <a:rPr lang="en-ID" sz="1100" b="0" u="none" strike="noStrike" cap="none" dirty="0">
                          <a:solidFill>
                            <a:srgbClr val="000000"/>
                          </a:solidFill>
                          <a:latin typeface="Poppins" panose="00000500000000000000" pitchFamily="2" charset="0"/>
                          <a:cs typeface="Poppins" panose="00000500000000000000" pitchFamily="2" charset="0"/>
                          <a:sym typeface="Arial"/>
                        </a:rPr>
                        <a:t> </a:t>
                      </a:r>
                      <a:r>
                        <a:rPr lang="en-ID" sz="1100" b="0" u="none" strike="noStrike" cap="none" dirty="0" err="1">
                          <a:solidFill>
                            <a:srgbClr val="000000"/>
                          </a:solidFill>
                          <a:latin typeface="Poppins" panose="00000500000000000000" pitchFamily="2" charset="0"/>
                          <a:cs typeface="Poppins" panose="00000500000000000000" pitchFamily="2" charset="0"/>
                          <a:sym typeface="Arial"/>
                        </a:rPr>
                        <a:t>pengendalian</a:t>
                      </a:r>
                      <a:r>
                        <a:rPr lang="en-ID" sz="1100" b="0" u="none" strike="noStrike" cap="none" dirty="0">
                          <a:solidFill>
                            <a:srgbClr val="000000"/>
                          </a:solidFill>
                          <a:latin typeface="Poppins" panose="00000500000000000000" pitchFamily="2" charset="0"/>
                          <a:cs typeface="Poppins" panose="00000500000000000000" pitchFamily="2" charset="0"/>
                          <a:sym typeface="Arial"/>
                        </a:rPr>
                        <a:t> </a:t>
                      </a:r>
                      <a:r>
                        <a:rPr lang="en-ID" sz="1100" b="0" u="none" strike="noStrike" cap="none" dirty="0" err="1">
                          <a:solidFill>
                            <a:srgbClr val="000000"/>
                          </a:solidFill>
                          <a:latin typeface="Poppins" panose="00000500000000000000" pitchFamily="2" charset="0"/>
                          <a:cs typeface="Poppins" panose="00000500000000000000" pitchFamily="2" charset="0"/>
                          <a:sym typeface="Arial"/>
                        </a:rPr>
                        <a:t>terhadap</a:t>
                      </a:r>
                      <a:r>
                        <a:rPr lang="en-ID" sz="1100" b="0" u="none" strike="noStrike" cap="none" dirty="0">
                          <a:solidFill>
                            <a:srgbClr val="000000"/>
                          </a:solidFill>
                          <a:latin typeface="Poppins" panose="00000500000000000000" pitchFamily="2" charset="0"/>
                          <a:cs typeface="Poppins" panose="00000500000000000000" pitchFamily="2" charset="0"/>
                          <a:sym typeface="Arial"/>
                        </a:rPr>
                        <a:t> </a:t>
                      </a:r>
                      <a:r>
                        <a:rPr lang="en-ID" sz="1100" b="0" u="none" strike="noStrike" cap="none" dirty="0" err="1">
                          <a:solidFill>
                            <a:srgbClr val="000000"/>
                          </a:solidFill>
                          <a:latin typeface="Poppins" panose="00000500000000000000" pitchFamily="2" charset="0"/>
                          <a:cs typeface="Poppins" panose="00000500000000000000" pitchFamily="2" charset="0"/>
                          <a:sym typeface="Arial"/>
                        </a:rPr>
                        <a:t>biaya</a:t>
                      </a:r>
                      <a:r>
                        <a:rPr lang="en-ID" sz="1100" b="0" u="none" strike="noStrike" cap="none" dirty="0">
                          <a:solidFill>
                            <a:srgbClr val="000000"/>
                          </a:solidFill>
                          <a:latin typeface="Poppins" panose="00000500000000000000" pitchFamily="2" charset="0"/>
                          <a:cs typeface="Poppins" panose="00000500000000000000" pitchFamily="2" charset="0"/>
                          <a:sym typeface="Arial"/>
                        </a:rPr>
                        <a:t> </a:t>
                      </a:r>
                      <a:endParaRPr sz="1100" dirty="0">
                        <a:latin typeface="Poppins" panose="00000500000000000000" pitchFamily="2" charset="0"/>
                        <a:cs typeface="Poppins" panose="00000500000000000000" pitchFamily="2" charset="0"/>
                      </a:endParaRPr>
                    </a:p>
                  </a:txBody>
                  <a:tcPr marL="7625" marR="7625" marT="7625"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54175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3074" name="Picture 2" descr="5 Reasons to Consider a Career Change into Technology - Training.com.au">
            <a:extLst>
              <a:ext uri="{FF2B5EF4-FFF2-40B4-BE49-F238E27FC236}">
                <a16:creationId xmlns:a16="http://schemas.microsoft.com/office/drawing/2014/main" id="{A0FEFE18-7600-4A6F-9241-06322AB099C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88253" y="157047"/>
            <a:ext cx="7143750" cy="4762500"/>
          </a:xfrm>
          <a:prstGeom prst="rect">
            <a:avLst/>
          </a:prstGeom>
          <a:noFill/>
          <a:extLst>
            <a:ext uri="{909E8E84-426E-40DD-AFC4-6F175D3DCCD1}">
              <a14:hiddenFill xmlns:a14="http://schemas.microsoft.com/office/drawing/2010/main">
                <a:solidFill>
                  <a:srgbClr val="FFFFFF"/>
                </a:solidFill>
              </a14:hiddenFill>
            </a:ext>
          </a:extLst>
        </p:spPr>
      </p:pic>
      <p:sp>
        <p:nvSpPr>
          <p:cNvPr id="719" name="Google Shape;719;p31"/>
          <p:cNvSpPr txBox="1">
            <a:spLocks noGrp="1"/>
          </p:cNvSpPr>
          <p:nvPr>
            <p:ph type="title"/>
          </p:nvPr>
        </p:nvSpPr>
        <p:spPr>
          <a:xfrm>
            <a:off x="0" y="163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Faktor Internal</a:t>
            </a:r>
            <a:endParaRPr dirty="0"/>
          </a:p>
        </p:txBody>
      </p:sp>
      <p:sp>
        <p:nvSpPr>
          <p:cNvPr id="722" name="Google Shape;722;p31"/>
          <p:cNvSpPr txBox="1">
            <a:spLocks noGrp="1"/>
          </p:cNvSpPr>
          <p:nvPr>
            <p:ph type="title" idx="3"/>
          </p:nvPr>
        </p:nvSpPr>
        <p:spPr>
          <a:xfrm>
            <a:off x="193672" y="693513"/>
            <a:ext cx="5195944" cy="83704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Penelitian dan Pengembangan</a:t>
            </a:r>
            <a:endParaRPr dirty="0"/>
          </a:p>
        </p:txBody>
      </p:sp>
      <p:cxnSp>
        <p:nvCxnSpPr>
          <p:cNvPr id="724" name="Google Shape;724;p31"/>
          <p:cNvCxnSpPr>
            <a:cxnSpLocks/>
          </p:cNvCxnSpPr>
          <p:nvPr/>
        </p:nvCxnSpPr>
        <p:spPr>
          <a:xfrm>
            <a:off x="92317" y="629750"/>
            <a:ext cx="2340000" cy="0"/>
          </a:xfrm>
          <a:prstGeom prst="straightConnector1">
            <a:avLst/>
          </a:prstGeom>
          <a:noFill/>
          <a:ln w="19050" cap="flat" cmpd="sng">
            <a:solidFill>
              <a:schemeClr val="dk2"/>
            </a:solidFill>
            <a:prstDash val="solid"/>
            <a:round/>
            <a:headEnd type="none" w="med" len="med"/>
            <a:tailEnd type="none" w="med" len="med"/>
          </a:ln>
        </p:spPr>
      </p:cxnSp>
      <p:grpSp>
        <p:nvGrpSpPr>
          <p:cNvPr id="3" name="Group 2">
            <a:extLst>
              <a:ext uri="{FF2B5EF4-FFF2-40B4-BE49-F238E27FC236}">
                <a16:creationId xmlns:a16="http://schemas.microsoft.com/office/drawing/2014/main" id="{71BDB45C-406C-400A-985D-BD3D963185FE}"/>
              </a:ext>
            </a:extLst>
          </p:cNvPr>
          <p:cNvGrpSpPr/>
          <p:nvPr/>
        </p:nvGrpSpPr>
        <p:grpSpPr>
          <a:xfrm>
            <a:off x="186553" y="693513"/>
            <a:ext cx="617400" cy="617400"/>
            <a:chOff x="2482944" y="2000788"/>
            <a:chExt cx="617400" cy="617400"/>
          </a:xfrm>
        </p:grpSpPr>
        <p:sp>
          <p:nvSpPr>
            <p:cNvPr id="725" name="Google Shape;725;p31"/>
            <p:cNvSpPr/>
            <p:nvPr/>
          </p:nvSpPr>
          <p:spPr>
            <a:xfrm>
              <a:off x="2482944" y="2000788"/>
              <a:ext cx="617400" cy="61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28">
              <a:extLst>
                <a:ext uri="{FF2B5EF4-FFF2-40B4-BE49-F238E27FC236}">
                  <a16:creationId xmlns:a16="http://schemas.microsoft.com/office/drawing/2014/main" id="{AD40A5B7-3EA4-45EA-8CC9-13EA097F1F9D}"/>
                </a:ext>
              </a:extLst>
            </p:cNvPr>
            <p:cNvSpPr txBox="1">
              <a:spLocks/>
            </p:cNvSpPr>
            <p:nvPr/>
          </p:nvSpPr>
          <p:spPr>
            <a:xfrm>
              <a:off x="2524508" y="2068867"/>
              <a:ext cx="519709" cy="4961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1pPr>
              <a:lvl2pPr marL="914400" marR="0" lvl="1"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2pPr>
              <a:lvl3pPr marL="1371600" marR="0" lvl="2"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3pPr>
              <a:lvl4pPr marL="1828800" marR="0" lvl="3"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4pPr>
              <a:lvl5pPr marL="2286000" marR="0" lvl="4"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5pPr>
              <a:lvl6pPr marL="2743200" marR="0" lvl="5"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6pPr>
              <a:lvl7pPr marL="3200400" marR="0" lvl="6"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7pPr>
              <a:lvl8pPr marL="3657600" marR="0" lvl="7"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8pPr>
              <a:lvl9pPr marL="4114800" marR="0" lvl="8"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9pPr>
            </a:lstStyle>
            <a:p>
              <a:pPr marL="0" indent="0">
                <a:buFont typeface="Poppins"/>
                <a:buNone/>
              </a:pPr>
              <a:r>
                <a:rPr lang="en" sz="4400" dirty="0">
                  <a:latin typeface="Caveat Brush" panose="020B0604020202020204" charset="0"/>
                </a:rPr>
                <a:t>5</a:t>
              </a:r>
            </a:p>
          </p:txBody>
        </p:sp>
      </p:grpSp>
      <p:sp>
        <p:nvSpPr>
          <p:cNvPr id="21" name="Google Shape;162;p2">
            <a:extLst>
              <a:ext uri="{FF2B5EF4-FFF2-40B4-BE49-F238E27FC236}">
                <a16:creationId xmlns:a16="http://schemas.microsoft.com/office/drawing/2014/main" id="{3080B78D-35F5-44AB-971B-C872CFABD3A3}"/>
              </a:ext>
            </a:extLst>
          </p:cNvPr>
          <p:cNvSpPr txBox="1"/>
          <p:nvPr/>
        </p:nvSpPr>
        <p:spPr>
          <a:xfrm>
            <a:off x="247427" y="4789597"/>
            <a:ext cx="10905162" cy="35390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600"/>
              </a:spcAft>
              <a:buNone/>
            </a:pPr>
            <a:r>
              <a:rPr lang="nb-NO" sz="1200" b="1" dirty="0">
                <a:solidFill>
                  <a:schemeClr val="dk1"/>
                </a:solidFill>
                <a:latin typeface="Poppins" panose="00000500000000000000" pitchFamily="2" charset="0"/>
                <a:ea typeface="Calibri"/>
                <a:cs typeface="Poppins" panose="00000500000000000000" pitchFamily="2" charset="0"/>
                <a:sym typeface="Calibri"/>
              </a:rPr>
              <a:t>Sumber : David, F.R. 2011. Strategic Management Concepts and Cases. Thirteenth Edition. Pearson Education  </a:t>
            </a:r>
            <a:endParaRPr lang="nb-NO" sz="1200" dirty="0">
              <a:solidFill>
                <a:schemeClr val="dk1"/>
              </a:solidFill>
              <a:latin typeface="Poppins" panose="00000500000000000000" pitchFamily="2" charset="0"/>
              <a:ea typeface="Calibri"/>
              <a:cs typeface="Poppins" panose="00000500000000000000" pitchFamily="2" charset="0"/>
              <a:sym typeface="Calibri"/>
            </a:endParaRPr>
          </a:p>
        </p:txBody>
      </p:sp>
      <p:sp>
        <p:nvSpPr>
          <p:cNvPr id="13" name="TextBox 12">
            <a:extLst>
              <a:ext uri="{FF2B5EF4-FFF2-40B4-BE49-F238E27FC236}">
                <a16:creationId xmlns:a16="http://schemas.microsoft.com/office/drawing/2014/main" id="{0C1BE81B-B0E5-4E60-A1ED-9CA28A9E7A29}"/>
              </a:ext>
            </a:extLst>
          </p:cNvPr>
          <p:cNvSpPr txBox="1"/>
          <p:nvPr/>
        </p:nvSpPr>
        <p:spPr>
          <a:xfrm>
            <a:off x="838398" y="1257782"/>
            <a:ext cx="7133018" cy="1384995"/>
          </a:xfrm>
          <a:prstGeom prst="rect">
            <a:avLst/>
          </a:prstGeom>
          <a:noFill/>
        </p:spPr>
        <p:txBody>
          <a:bodyPr wrap="square">
            <a:spAutoFit/>
          </a:bodyPr>
          <a:lstStyle/>
          <a:p>
            <a:pPr marL="0" lvl="0" indent="0" algn="just" rtl="0">
              <a:spcBef>
                <a:spcPts val="0"/>
              </a:spcBef>
              <a:spcAft>
                <a:spcPts val="0"/>
              </a:spcAft>
              <a:buClr>
                <a:schemeClr val="dk1"/>
              </a:buClr>
              <a:buSzPts val="1800"/>
              <a:buNone/>
            </a:pPr>
            <a:r>
              <a:rPr lang="en-ID" dirty="0" err="1">
                <a:latin typeface="Poppins" panose="00000500000000000000" pitchFamily="2" charset="0"/>
                <a:ea typeface="Times New Roman"/>
                <a:cs typeface="Poppins" panose="00000500000000000000" pitchFamily="2" charset="0"/>
                <a:sym typeface="Times New Roman"/>
              </a:rPr>
              <a:t>F</a:t>
            </a:r>
            <a:r>
              <a:rPr lang="en-ID" sz="1400" dirty="0" err="1">
                <a:latin typeface="Poppins" panose="00000500000000000000" pitchFamily="2" charset="0"/>
                <a:ea typeface="Times New Roman"/>
                <a:cs typeface="Poppins" panose="00000500000000000000" pitchFamily="2" charset="0"/>
                <a:sym typeface="Times New Roman"/>
              </a:rPr>
              <a:t>aktor</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ini</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penting</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untuk</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mengidentifikasi</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faktor</a:t>
            </a:r>
            <a:r>
              <a:rPr lang="en-ID" sz="1400" dirty="0">
                <a:latin typeface="Poppins" panose="00000500000000000000" pitchFamily="2" charset="0"/>
                <a:ea typeface="Times New Roman"/>
                <a:cs typeface="Poppins" panose="00000500000000000000" pitchFamily="2" charset="0"/>
                <a:sym typeface="Times New Roman"/>
              </a:rPr>
              <a:t> internal (</a:t>
            </a:r>
            <a:r>
              <a:rPr lang="en-ID" sz="1400" dirty="0" err="1">
                <a:latin typeface="Poppins" panose="00000500000000000000" pitchFamily="2" charset="0"/>
                <a:ea typeface="Times New Roman"/>
                <a:cs typeface="Poppins" panose="00000500000000000000" pitchFamily="2" charset="0"/>
                <a:sym typeface="Times New Roman"/>
              </a:rPr>
              <a:t>kekuatan</a:t>
            </a:r>
            <a:r>
              <a:rPr lang="en-ID" sz="1400" dirty="0">
                <a:latin typeface="Poppins" panose="00000500000000000000" pitchFamily="2" charset="0"/>
                <a:ea typeface="Times New Roman"/>
                <a:cs typeface="Poppins" panose="00000500000000000000" pitchFamily="2" charset="0"/>
                <a:sym typeface="Times New Roman"/>
              </a:rPr>
              <a:t> dan </a:t>
            </a:r>
            <a:r>
              <a:rPr lang="en-ID" sz="1400" dirty="0" err="1">
                <a:latin typeface="Poppins" panose="00000500000000000000" pitchFamily="2" charset="0"/>
                <a:ea typeface="Times New Roman"/>
                <a:cs typeface="Poppins" panose="00000500000000000000" pitchFamily="2" charset="0"/>
                <a:sym typeface="Times New Roman"/>
              </a:rPr>
              <a:t>kelemahan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dikarenakan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penelitian</a:t>
            </a:r>
            <a:r>
              <a:rPr lang="en-ID" sz="1400" dirty="0">
                <a:latin typeface="Poppins" panose="00000500000000000000" pitchFamily="2" charset="0"/>
                <a:ea typeface="Times New Roman"/>
                <a:cs typeface="Poppins" panose="00000500000000000000" pitchFamily="2" charset="0"/>
                <a:sym typeface="Times New Roman"/>
              </a:rPr>
              <a:t> dan </a:t>
            </a:r>
            <a:r>
              <a:rPr lang="en-ID" sz="1400" dirty="0" err="1">
                <a:latin typeface="Poppins" panose="00000500000000000000" pitchFamily="2" charset="0"/>
                <a:ea typeface="Times New Roman"/>
                <a:cs typeface="Poppins" panose="00000500000000000000" pitchFamily="2" charset="0"/>
                <a:sym typeface="Times New Roman"/>
              </a:rPr>
              <a:t>pengembangan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dapat</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mendukung</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bisnis</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berupa</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pengembangan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produk</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baru</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peningkatan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mutu</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produk</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memperbaiki</a:t>
            </a:r>
            <a:r>
              <a:rPr lang="en-ID" sz="1400" dirty="0">
                <a:latin typeface="Poppins" panose="00000500000000000000" pitchFamily="2" charset="0"/>
                <a:ea typeface="Times New Roman"/>
                <a:cs typeface="Poppins" panose="00000500000000000000" pitchFamily="2" charset="0"/>
                <a:sym typeface="Times New Roman"/>
              </a:rPr>
              <a:t> dan </a:t>
            </a:r>
            <a:r>
              <a:rPr lang="en-ID" sz="1400" dirty="0" err="1">
                <a:latin typeface="Poppins" panose="00000500000000000000" pitchFamily="2" charset="0"/>
                <a:ea typeface="Times New Roman"/>
                <a:cs typeface="Poppins" panose="00000500000000000000" pitchFamily="2" charset="0"/>
                <a:sym typeface="Times New Roman"/>
              </a:rPr>
              <a:t>meningkatkan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efisiensi</a:t>
            </a:r>
            <a:r>
              <a:rPr lang="en-ID" sz="1400" dirty="0">
                <a:latin typeface="Poppins" panose="00000500000000000000" pitchFamily="2" charset="0"/>
                <a:ea typeface="Times New Roman"/>
                <a:cs typeface="Poppins" panose="00000500000000000000" pitchFamily="2" charset="0"/>
                <a:sym typeface="Times New Roman"/>
              </a:rPr>
              <a:t> proses </a:t>
            </a:r>
            <a:r>
              <a:rPr lang="en-ID" sz="1400" dirty="0" err="1">
                <a:latin typeface="Poppins" panose="00000500000000000000" pitchFamily="2" charset="0"/>
                <a:ea typeface="Times New Roman"/>
                <a:cs typeface="Poppins" panose="00000500000000000000" pitchFamily="2" charset="0"/>
                <a:sym typeface="Times New Roman"/>
              </a:rPr>
              <a:t>produksi</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meningkatkan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kemampuan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teknologi</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perusahaan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serta</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dapat</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mendukung</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persaingan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domestik</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maupun</a:t>
            </a:r>
            <a:r>
              <a:rPr lang="en-ID" sz="1400" dirty="0">
                <a:latin typeface="Poppins" panose="00000500000000000000" pitchFamily="2" charset="0"/>
                <a:ea typeface="Times New Roman"/>
                <a:cs typeface="Poppins" panose="00000500000000000000" pitchFamily="2" charset="0"/>
                <a:sym typeface="Times New Roman"/>
              </a:rPr>
              <a:t> global. </a:t>
            </a:r>
            <a:endParaRPr lang="en-ID" sz="1400" dirty="0">
              <a:latin typeface="Poppins" panose="00000500000000000000" pitchFamily="2" charset="0"/>
              <a:ea typeface="Calibri"/>
              <a:cs typeface="Poppins" panose="00000500000000000000" pitchFamily="2" charset="0"/>
              <a:sym typeface="Calibri"/>
            </a:endParaRPr>
          </a:p>
        </p:txBody>
      </p:sp>
      <p:grpSp>
        <p:nvGrpSpPr>
          <p:cNvPr id="14" name="Group 13">
            <a:extLst>
              <a:ext uri="{FF2B5EF4-FFF2-40B4-BE49-F238E27FC236}">
                <a16:creationId xmlns:a16="http://schemas.microsoft.com/office/drawing/2014/main" id="{AB1C5B68-AE38-4378-8678-1FE11EEC9ED4}"/>
              </a:ext>
            </a:extLst>
          </p:cNvPr>
          <p:cNvGrpSpPr/>
          <p:nvPr/>
        </p:nvGrpSpPr>
        <p:grpSpPr>
          <a:xfrm>
            <a:off x="8188763" y="2642589"/>
            <a:ext cx="617400" cy="617400"/>
            <a:chOff x="2482944" y="2000788"/>
            <a:chExt cx="617400" cy="617400"/>
          </a:xfrm>
        </p:grpSpPr>
        <p:sp>
          <p:nvSpPr>
            <p:cNvPr id="16" name="Google Shape;725;p31">
              <a:extLst>
                <a:ext uri="{FF2B5EF4-FFF2-40B4-BE49-F238E27FC236}">
                  <a16:creationId xmlns:a16="http://schemas.microsoft.com/office/drawing/2014/main" id="{CE597ECE-C3FF-47A0-AFF3-B3762B1911F2}"/>
                </a:ext>
              </a:extLst>
            </p:cNvPr>
            <p:cNvSpPr/>
            <p:nvPr/>
          </p:nvSpPr>
          <p:spPr>
            <a:xfrm>
              <a:off x="2482944" y="2000788"/>
              <a:ext cx="617400" cy="61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9;p28">
              <a:extLst>
                <a:ext uri="{FF2B5EF4-FFF2-40B4-BE49-F238E27FC236}">
                  <a16:creationId xmlns:a16="http://schemas.microsoft.com/office/drawing/2014/main" id="{18D79BC1-14E9-4955-A300-D4CD445141AD}"/>
                </a:ext>
              </a:extLst>
            </p:cNvPr>
            <p:cNvSpPr txBox="1">
              <a:spLocks/>
            </p:cNvSpPr>
            <p:nvPr/>
          </p:nvSpPr>
          <p:spPr>
            <a:xfrm>
              <a:off x="2524508" y="2068867"/>
              <a:ext cx="519709" cy="4961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1pPr>
              <a:lvl2pPr marL="914400" marR="0" lvl="1"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2pPr>
              <a:lvl3pPr marL="1371600" marR="0" lvl="2"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3pPr>
              <a:lvl4pPr marL="1828800" marR="0" lvl="3"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4pPr>
              <a:lvl5pPr marL="2286000" marR="0" lvl="4"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5pPr>
              <a:lvl6pPr marL="2743200" marR="0" lvl="5"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6pPr>
              <a:lvl7pPr marL="3200400" marR="0" lvl="6"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7pPr>
              <a:lvl8pPr marL="3657600" marR="0" lvl="7"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8pPr>
              <a:lvl9pPr marL="4114800" marR="0" lvl="8"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9pPr>
            </a:lstStyle>
            <a:p>
              <a:pPr marL="0" indent="0">
                <a:buFont typeface="Poppins"/>
                <a:buNone/>
              </a:pPr>
              <a:r>
                <a:rPr lang="en" sz="4400" dirty="0">
                  <a:latin typeface="Caveat Brush" panose="020B0604020202020204" charset="0"/>
                </a:rPr>
                <a:t>6</a:t>
              </a:r>
            </a:p>
          </p:txBody>
        </p:sp>
      </p:grpSp>
      <p:sp>
        <p:nvSpPr>
          <p:cNvPr id="18" name="Google Shape;722;p31">
            <a:extLst>
              <a:ext uri="{FF2B5EF4-FFF2-40B4-BE49-F238E27FC236}">
                <a16:creationId xmlns:a16="http://schemas.microsoft.com/office/drawing/2014/main" id="{FF3EF5EA-C853-45E2-9373-475C09676F1F}"/>
              </a:ext>
            </a:extLst>
          </p:cNvPr>
          <p:cNvSpPr txBox="1">
            <a:spLocks/>
          </p:cNvSpPr>
          <p:nvPr/>
        </p:nvSpPr>
        <p:spPr>
          <a:xfrm>
            <a:off x="2955167" y="2641644"/>
            <a:ext cx="5195944" cy="8370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200"/>
              <a:buFont typeface="Caveat Brush"/>
              <a:buNone/>
              <a:defRPr sz="28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Poppins"/>
                <a:ea typeface="Poppins"/>
                <a:cs typeface="Poppins"/>
                <a:sym typeface="Poppins"/>
              </a:defRPr>
            </a:lvl9pPr>
          </a:lstStyle>
          <a:p>
            <a:pPr algn="r"/>
            <a:r>
              <a:rPr lang="en-ID" dirty="0" err="1"/>
              <a:t>Teknologi</a:t>
            </a:r>
            <a:endParaRPr lang="en-ID" dirty="0"/>
          </a:p>
        </p:txBody>
      </p:sp>
      <p:sp>
        <p:nvSpPr>
          <p:cNvPr id="19" name="TextBox 18">
            <a:extLst>
              <a:ext uri="{FF2B5EF4-FFF2-40B4-BE49-F238E27FC236}">
                <a16:creationId xmlns:a16="http://schemas.microsoft.com/office/drawing/2014/main" id="{97907E3C-7D22-4300-84B0-939C7BD8D25F}"/>
              </a:ext>
            </a:extLst>
          </p:cNvPr>
          <p:cNvSpPr txBox="1"/>
          <p:nvPr/>
        </p:nvSpPr>
        <p:spPr>
          <a:xfrm>
            <a:off x="1672815" y="3286672"/>
            <a:ext cx="7154864" cy="1174073"/>
          </a:xfrm>
          <a:prstGeom prst="rect">
            <a:avLst/>
          </a:prstGeom>
          <a:noFill/>
        </p:spPr>
        <p:txBody>
          <a:bodyPr wrap="square">
            <a:spAutoFit/>
          </a:bodyPr>
          <a:lstStyle/>
          <a:p>
            <a:pPr marL="0" lvl="0" indent="0" algn="just" rtl="0">
              <a:spcAft>
                <a:spcPts val="0"/>
              </a:spcAft>
              <a:buClr>
                <a:schemeClr val="dk1"/>
              </a:buClr>
              <a:buSzPts val="1800"/>
              <a:buNone/>
            </a:pPr>
            <a:r>
              <a:rPr lang="en-ID" dirty="0" err="1">
                <a:latin typeface="Poppins" panose="00000500000000000000" pitchFamily="2" charset="0"/>
                <a:ea typeface="Times New Roman"/>
                <a:cs typeface="Poppins" panose="00000500000000000000" pitchFamily="2" charset="0"/>
                <a:sym typeface="Times New Roman"/>
              </a:rPr>
              <a:t>T</a:t>
            </a:r>
            <a:r>
              <a:rPr lang="en-ID" sz="1400" dirty="0" err="1">
                <a:latin typeface="Poppins" panose="00000500000000000000" pitchFamily="2" charset="0"/>
                <a:ea typeface="Times New Roman"/>
                <a:cs typeface="Poppins" panose="00000500000000000000" pitchFamily="2" charset="0"/>
                <a:sym typeface="Times New Roman"/>
              </a:rPr>
              <a:t>eknologi</a:t>
            </a:r>
            <a:r>
              <a:rPr lang="en-ID" sz="1400" dirty="0">
                <a:latin typeface="Poppins" panose="00000500000000000000" pitchFamily="2" charset="0"/>
                <a:ea typeface="Times New Roman"/>
                <a:cs typeface="Poppins" panose="00000500000000000000" pitchFamily="2" charset="0"/>
                <a:sym typeface="Times New Roman"/>
              </a:rPr>
              <a:t> yang </a:t>
            </a:r>
            <a:r>
              <a:rPr lang="en-ID" sz="1400" dirty="0" err="1">
                <a:latin typeface="Poppins" panose="00000500000000000000" pitchFamily="2" charset="0"/>
                <a:ea typeface="Times New Roman"/>
                <a:cs typeface="Poppins" panose="00000500000000000000" pitchFamily="2" charset="0"/>
                <a:sym typeface="Times New Roman"/>
              </a:rPr>
              <a:t>dimaksud</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yaitu</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sistem</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informasi</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komputer</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sistem</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ini</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mampu</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mengumpulkan</a:t>
            </a:r>
            <a:r>
              <a:rPr lang="en-ID" sz="1400" dirty="0">
                <a:latin typeface="Poppins" panose="00000500000000000000" pitchFamily="2" charset="0"/>
                <a:ea typeface="Times New Roman"/>
                <a:cs typeface="Poppins" panose="00000500000000000000" pitchFamily="2" charset="0"/>
                <a:sym typeface="Times New Roman"/>
              </a:rPr>
              <a:t> data dan </a:t>
            </a:r>
            <a:r>
              <a:rPr lang="en-ID" sz="1400" dirty="0" err="1">
                <a:latin typeface="Poppins" panose="00000500000000000000" pitchFamily="2" charset="0"/>
                <a:ea typeface="Times New Roman"/>
                <a:cs typeface="Poppins" panose="00000500000000000000" pitchFamily="2" charset="0"/>
                <a:sym typeface="Times New Roman"/>
              </a:rPr>
              <a:t>informasi</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berupa</a:t>
            </a:r>
            <a:r>
              <a:rPr lang="en-ID" sz="1400" dirty="0">
                <a:latin typeface="Poppins" panose="00000500000000000000" pitchFamily="2" charset="0"/>
                <a:ea typeface="Times New Roman"/>
                <a:cs typeface="Poppins" panose="00000500000000000000" pitchFamily="2" charset="0"/>
                <a:sym typeface="Times New Roman"/>
              </a:rPr>
              <a:t> data </a:t>
            </a:r>
            <a:r>
              <a:rPr lang="en-ID" sz="1400" dirty="0" err="1">
                <a:latin typeface="Poppins" panose="00000500000000000000" pitchFamily="2" charset="0"/>
                <a:ea typeface="Times New Roman"/>
                <a:cs typeface="Poppins" panose="00000500000000000000" pitchFamily="2" charset="0"/>
                <a:sym typeface="Times New Roman"/>
              </a:rPr>
              <a:t>pemasaran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keuangan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produksi</a:t>
            </a:r>
            <a:r>
              <a:rPr lang="en-ID" sz="1400" dirty="0">
                <a:latin typeface="Poppins" panose="00000500000000000000" pitchFamily="2" charset="0"/>
                <a:ea typeface="Times New Roman"/>
                <a:cs typeface="Poppins" panose="00000500000000000000" pitchFamily="2" charset="0"/>
                <a:sym typeface="Times New Roman"/>
              </a:rPr>
              <a:t>, personalia internal, </a:t>
            </a:r>
            <a:r>
              <a:rPr lang="en-ID" sz="1400" dirty="0" err="1">
                <a:latin typeface="Poppins" panose="00000500000000000000" pitchFamily="2" charset="0"/>
                <a:ea typeface="Times New Roman"/>
                <a:cs typeface="Poppins" panose="00000500000000000000" pitchFamily="2" charset="0"/>
                <a:sym typeface="Times New Roman"/>
              </a:rPr>
              <a:t>faktor</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sosial</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budaya</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demografi</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lingkungan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ekonomi</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politik</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pemerintah</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legalitas</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serta</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persaingan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eksternal</a:t>
            </a:r>
            <a:r>
              <a:rPr lang="en-ID" sz="1400" dirty="0">
                <a:latin typeface="Poppins" panose="00000500000000000000" pitchFamily="2" charset="0"/>
                <a:ea typeface="Times New Roman"/>
                <a:cs typeface="Poppins" panose="00000500000000000000" pitchFamily="2" charset="0"/>
                <a:sym typeface="Times New Roman"/>
              </a:rPr>
              <a:t>. Data dan </a:t>
            </a:r>
            <a:r>
              <a:rPr lang="en-ID" sz="1400" dirty="0" err="1">
                <a:latin typeface="Poppins" panose="00000500000000000000" pitchFamily="2" charset="0"/>
                <a:ea typeface="Times New Roman"/>
                <a:cs typeface="Poppins" panose="00000500000000000000" pitchFamily="2" charset="0"/>
                <a:sym typeface="Times New Roman"/>
              </a:rPr>
              <a:t>informasi</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ini</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dapat</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membantu</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manajer</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dalam</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mengambil</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keputusan</a:t>
            </a:r>
            <a:r>
              <a:rPr lang="en-ID" sz="1400" dirty="0">
                <a:latin typeface="Poppins" panose="00000500000000000000" pitchFamily="2" charset="0"/>
                <a:ea typeface="Times New Roman"/>
                <a:cs typeface="Poppins" panose="00000500000000000000" pitchFamily="2" charset="0"/>
                <a:sym typeface="Times New Roman"/>
              </a:rPr>
              <a:t>. </a:t>
            </a:r>
            <a:endParaRPr lang="en-ID" sz="1400" dirty="0">
              <a:latin typeface="Poppins" panose="00000500000000000000" pitchFamily="2" charset="0"/>
              <a:ea typeface="Calibri"/>
              <a:cs typeface="Poppins" panose="00000500000000000000" pitchFamily="2" charset="0"/>
              <a:sym typeface="Calibri"/>
            </a:endParaRPr>
          </a:p>
        </p:txBody>
      </p:sp>
    </p:spTree>
    <p:extLst>
      <p:ext uri="{BB962C8B-B14F-4D97-AF65-F5344CB8AC3E}">
        <p14:creationId xmlns:p14="http://schemas.microsoft.com/office/powerpoint/2010/main" val="1040364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250;p10">
            <a:extLst>
              <a:ext uri="{FF2B5EF4-FFF2-40B4-BE49-F238E27FC236}">
                <a16:creationId xmlns:a16="http://schemas.microsoft.com/office/drawing/2014/main" id="{62FB2D65-6B06-407C-BEB0-2D3A8847C915}"/>
              </a:ext>
            </a:extLst>
          </p:cNvPr>
          <p:cNvPicPr preferRelativeResize="0"/>
          <p:nvPr/>
        </p:nvPicPr>
        <p:blipFill rotWithShape="1">
          <a:blip r:embed="rId2">
            <a:alphaModFix/>
          </a:blip>
          <a:srcRect l="27159" t="27666" r="23750" b="20793"/>
          <a:stretch/>
        </p:blipFill>
        <p:spPr>
          <a:xfrm>
            <a:off x="4572000" y="157478"/>
            <a:ext cx="4274127" cy="4059616"/>
          </a:xfrm>
          <a:prstGeom prst="rect">
            <a:avLst/>
          </a:prstGeom>
          <a:noFill/>
          <a:ln>
            <a:noFill/>
          </a:ln>
        </p:spPr>
      </p:pic>
      <p:sp>
        <p:nvSpPr>
          <p:cNvPr id="9" name="Google Shape;248;p10">
            <a:extLst>
              <a:ext uri="{FF2B5EF4-FFF2-40B4-BE49-F238E27FC236}">
                <a16:creationId xmlns:a16="http://schemas.microsoft.com/office/drawing/2014/main" id="{6B37BF25-3563-4C2F-986D-447865EDBCAA}"/>
              </a:ext>
            </a:extLst>
          </p:cNvPr>
          <p:cNvSpPr txBox="1">
            <a:spLocks/>
          </p:cNvSpPr>
          <p:nvPr/>
        </p:nvSpPr>
        <p:spPr>
          <a:xfrm>
            <a:off x="297873" y="1028700"/>
            <a:ext cx="6541546" cy="191549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4400"/>
              <a:buFont typeface="Arial Black"/>
              <a:buNone/>
            </a:pPr>
            <a:r>
              <a:rPr lang="en-ID" sz="3600" b="1" dirty="0">
                <a:latin typeface="Caveat Brush" panose="020B0604020202020204" charset="0"/>
                <a:ea typeface="Arial Black"/>
                <a:cs typeface="Arial Black"/>
                <a:sym typeface="Arial Black"/>
              </a:rPr>
              <a:t>MATRIKS EVALUASI </a:t>
            </a:r>
            <a:br>
              <a:rPr lang="en-ID" sz="3600" b="1" dirty="0">
                <a:latin typeface="Caveat Brush" panose="020B0604020202020204" charset="0"/>
                <a:ea typeface="Arial Black"/>
                <a:cs typeface="Arial Black"/>
                <a:sym typeface="Arial Black"/>
              </a:rPr>
            </a:br>
            <a:r>
              <a:rPr lang="en-ID" sz="3600" b="1" dirty="0">
                <a:latin typeface="Caveat Brush" panose="020B0604020202020204" charset="0"/>
                <a:ea typeface="Arial Black"/>
                <a:cs typeface="Arial Black"/>
                <a:sym typeface="Arial Black"/>
              </a:rPr>
              <a:t>FAKTOR INTERNAL (IFE)</a:t>
            </a:r>
            <a:endParaRPr lang="en-ID" sz="3600" dirty="0">
              <a:latin typeface="Caveat Brush" panose="020B0604020202020204" charset="0"/>
            </a:endParaRPr>
          </a:p>
        </p:txBody>
      </p:sp>
      <p:sp>
        <p:nvSpPr>
          <p:cNvPr id="10" name="Google Shape;249;p10">
            <a:extLst>
              <a:ext uri="{FF2B5EF4-FFF2-40B4-BE49-F238E27FC236}">
                <a16:creationId xmlns:a16="http://schemas.microsoft.com/office/drawing/2014/main" id="{50650DE9-8D28-464F-86D4-C3A5EA399312}"/>
              </a:ext>
            </a:extLst>
          </p:cNvPr>
          <p:cNvSpPr txBox="1">
            <a:spLocks/>
          </p:cNvSpPr>
          <p:nvPr/>
        </p:nvSpPr>
        <p:spPr>
          <a:xfrm>
            <a:off x="297873" y="2449079"/>
            <a:ext cx="3770376" cy="166572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90000"/>
              </a:lnSpc>
              <a:buClr>
                <a:schemeClr val="dk1"/>
              </a:buClr>
              <a:buSzPts val="1800"/>
            </a:pPr>
            <a:r>
              <a:rPr lang="en-ID" dirty="0">
                <a:latin typeface="Poppins" panose="00000500000000000000" pitchFamily="2" charset="0"/>
                <a:ea typeface="Arial Rounded"/>
                <a:cs typeface="Poppins" panose="00000500000000000000" pitchFamily="2" charset="0"/>
                <a:sym typeface="Arial Rounded"/>
              </a:rPr>
              <a:t>Setelah </a:t>
            </a:r>
            <a:r>
              <a:rPr lang="en-ID" dirty="0" err="1">
                <a:latin typeface="Poppins" panose="00000500000000000000" pitchFamily="2" charset="0"/>
                <a:ea typeface="Arial Rounded"/>
                <a:cs typeface="Poppins" panose="00000500000000000000" pitchFamily="2" charset="0"/>
                <a:sym typeface="Arial Rounded"/>
              </a:rPr>
              <a:t>faktor-faktor</a:t>
            </a:r>
            <a:r>
              <a:rPr lang="en-ID" dirty="0">
                <a:latin typeface="Poppins" panose="00000500000000000000" pitchFamily="2" charset="0"/>
                <a:ea typeface="Arial Rounded"/>
                <a:cs typeface="Poppins" panose="00000500000000000000" pitchFamily="2" charset="0"/>
                <a:sym typeface="Arial Rounded"/>
              </a:rPr>
              <a:t> </a:t>
            </a:r>
            <a:r>
              <a:rPr lang="en-ID" dirty="0" err="1">
                <a:latin typeface="Poppins" panose="00000500000000000000" pitchFamily="2" charset="0"/>
                <a:ea typeface="Arial Rounded"/>
                <a:cs typeface="Poppins" panose="00000500000000000000" pitchFamily="2" charset="0"/>
                <a:sym typeface="Arial Rounded"/>
              </a:rPr>
              <a:t>strategis</a:t>
            </a:r>
            <a:r>
              <a:rPr lang="en-ID" dirty="0">
                <a:latin typeface="Poppins" panose="00000500000000000000" pitchFamily="2" charset="0"/>
                <a:ea typeface="Arial Rounded"/>
                <a:cs typeface="Poppins" panose="00000500000000000000" pitchFamily="2" charset="0"/>
                <a:sym typeface="Arial Rounded"/>
              </a:rPr>
              <a:t> internal </a:t>
            </a:r>
            <a:r>
              <a:rPr lang="en-ID" dirty="0" err="1">
                <a:latin typeface="Poppins" panose="00000500000000000000" pitchFamily="2" charset="0"/>
                <a:ea typeface="Arial Rounded"/>
                <a:cs typeface="Poppins" panose="00000500000000000000" pitchFamily="2" charset="0"/>
                <a:sym typeface="Arial Rounded"/>
              </a:rPr>
              <a:t>suatu</a:t>
            </a:r>
            <a:r>
              <a:rPr lang="en-ID" dirty="0">
                <a:latin typeface="Poppins" panose="00000500000000000000" pitchFamily="2" charset="0"/>
                <a:ea typeface="Arial Rounded"/>
                <a:cs typeface="Poppins" panose="00000500000000000000" pitchFamily="2" charset="0"/>
                <a:sym typeface="Arial Rounded"/>
              </a:rPr>
              <a:t> </a:t>
            </a:r>
            <a:r>
              <a:rPr lang="en-ID" dirty="0" err="1">
                <a:latin typeface="Poppins" panose="00000500000000000000" pitchFamily="2" charset="0"/>
                <a:ea typeface="Arial Rounded"/>
                <a:cs typeface="Poppins" panose="00000500000000000000" pitchFamily="2" charset="0"/>
                <a:sym typeface="Arial Rounded"/>
              </a:rPr>
              <a:t>perusahaan</a:t>
            </a:r>
            <a:r>
              <a:rPr lang="en-ID" dirty="0">
                <a:latin typeface="Poppins" panose="00000500000000000000" pitchFamily="2" charset="0"/>
                <a:ea typeface="Arial Rounded"/>
                <a:cs typeface="Poppins" panose="00000500000000000000" pitchFamily="2" charset="0"/>
                <a:sym typeface="Arial Rounded"/>
              </a:rPr>
              <a:t> </a:t>
            </a:r>
            <a:r>
              <a:rPr lang="en-ID" dirty="0" err="1">
                <a:latin typeface="Poppins" panose="00000500000000000000" pitchFamily="2" charset="0"/>
                <a:ea typeface="Arial Rounded"/>
                <a:cs typeface="Poppins" panose="00000500000000000000" pitchFamily="2" charset="0"/>
                <a:sym typeface="Arial Rounded"/>
              </a:rPr>
              <a:t>diidentifikasi</a:t>
            </a:r>
            <a:r>
              <a:rPr lang="en-ID" dirty="0">
                <a:latin typeface="Poppins" panose="00000500000000000000" pitchFamily="2" charset="0"/>
                <a:ea typeface="Arial Rounded"/>
                <a:cs typeface="Poppins" panose="00000500000000000000" pitchFamily="2" charset="0"/>
                <a:sym typeface="Arial Rounded"/>
              </a:rPr>
              <a:t>, </a:t>
            </a:r>
            <a:r>
              <a:rPr lang="en-ID" dirty="0" err="1">
                <a:latin typeface="Poppins" panose="00000500000000000000" pitchFamily="2" charset="0"/>
                <a:ea typeface="Arial Rounded"/>
                <a:cs typeface="Poppins" panose="00000500000000000000" pitchFamily="2" charset="0"/>
                <a:sym typeface="Arial Rounded"/>
              </a:rPr>
              <a:t>kemudian</a:t>
            </a:r>
            <a:r>
              <a:rPr lang="en-ID" dirty="0">
                <a:latin typeface="Poppins" panose="00000500000000000000" pitchFamily="2" charset="0"/>
                <a:ea typeface="Arial Rounded"/>
                <a:cs typeface="Poppins" panose="00000500000000000000" pitchFamily="2" charset="0"/>
                <a:sym typeface="Arial Rounded"/>
              </a:rPr>
              <a:t> </a:t>
            </a:r>
            <a:r>
              <a:rPr lang="en-ID" dirty="0" err="1">
                <a:latin typeface="Poppins" panose="00000500000000000000" pitchFamily="2" charset="0"/>
                <a:ea typeface="Arial Rounded"/>
                <a:cs typeface="Poppins" panose="00000500000000000000" pitchFamily="2" charset="0"/>
                <a:sym typeface="Arial Rounded"/>
              </a:rPr>
              <a:t>tabel</a:t>
            </a:r>
            <a:r>
              <a:rPr lang="en-ID" dirty="0">
                <a:latin typeface="Poppins" panose="00000500000000000000" pitchFamily="2" charset="0"/>
                <a:ea typeface="Arial Rounded"/>
                <a:cs typeface="Poppins" panose="00000500000000000000" pitchFamily="2" charset="0"/>
                <a:sym typeface="Arial Rounded"/>
              </a:rPr>
              <a:t> IFE </a:t>
            </a:r>
            <a:r>
              <a:rPr lang="en-ID" dirty="0" err="1">
                <a:latin typeface="Poppins" panose="00000500000000000000" pitchFamily="2" charset="0"/>
                <a:ea typeface="Arial Rounded"/>
                <a:cs typeface="Poppins" panose="00000500000000000000" pitchFamily="2" charset="0"/>
                <a:sym typeface="Arial Rounded"/>
              </a:rPr>
              <a:t>disusun</a:t>
            </a:r>
            <a:r>
              <a:rPr lang="en-ID" dirty="0">
                <a:latin typeface="Poppins" panose="00000500000000000000" pitchFamily="2" charset="0"/>
                <a:ea typeface="Arial Rounded"/>
                <a:cs typeface="Poppins" panose="00000500000000000000" pitchFamily="2" charset="0"/>
                <a:sym typeface="Arial Rounded"/>
              </a:rPr>
              <a:t> </a:t>
            </a:r>
            <a:r>
              <a:rPr lang="en-ID" dirty="0" err="1">
                <a:latin typeface="Poppins" panose="00000500000000000000" pitchFamily="2" charset="0"/>
                <a:ea typeface="Arial Rounded"/>
                <a:cs typeface="Poppins" panose="00000500000000000000" pitchFamily="2" charset="0"/>
                <a:sym typeface="Arial Rounded"/>
              </a:rPr>
              <a:t>untuk</a:t>
            </a:r>
            <a:r>
              <a:rPr lang="en-ID" dirty="0">
                <a:latin typeface="Poppins" panose="00000500000000000000" pitchFamily="2" charset="0"/>
                <a:ea typeface="Arial Rounded"/>
                <a:cs typeface="Poppins" panose="00000500000000000000" pitchFamily="2" charset="0"/>
                <a:sym typeface="Arial Rounded"/>
              </a:rPr>
              <a:t> </a:t>
            </a:r>
            <a:r>
              <a:rPr lang="en-ID" dirty="0" err="1">
                <a:latin typeface="Poppins" panose="00000500000000000000" pitchFamily="2" charset="0"/>
                <a:ea typeface="Arial Rounded"/>
                <a:cs typeface="Poppins" panose="00000500000000000000" pitchFamily="2" charset="0"/>
                <a:sym typeface="Arial Rounded"/>
              </a:rPr>
              <a:t>merumuskan</a:t>
            </a:r>
            <a:r>
              <a:rPr lang="en-ID" dirty="0">
                <a:latin typeface="Poppins" panose="00000500000000000000" pitchFamily="2" charset="0"/>
                <a:ea typeface="Arial Rounded"/>
                <a:cs typeface="Poppins" panose="00000500000000000000" pitchFamily="2" charset="0"/>
                <a:sym typeface="Arial Rounded"/>
              </a:rPr>
              <a:t> </a:t>
            </a:r>
            <a:r>
              <a:rPr lang="en-ID" dirty="0" err="1">
                <a:latin typeface="Poppins" panose="00000500000000000000" pitchFamily="2" charset="0"/>
                <a:ea typeface="Arial Rounded"/>
                <a:cs typeface="Poppins" panose="00000500000000000000" pitchFamily="2" charset="0"/>
                <a:sym typeface="Arial Rounded"/>
              </a:rPr>
              <a:t>faktor-faktor</a:t>
            </a:r>
            <a:r>
              <a:rPr lang="en-ID" dirty="0">
                <a:latin typeface="Poppins" panose="00000500000000000000" pitchFamily="2" charset="0"/>
                <a:ea typeface="Arial Rounded"/>
                <a:cs typeface="Poppins" panose="00000500000000000000" pitchFamily="2" charset="0"/>
                <a:sym typeface="Arial Rounded"/>
              </a:rPr>
              <a:t> </a:t>
            </a:r>
            <a:r>
              <a:rPr lang="en-ID" dirty="0" err="1">
                <a:latin typeface="Poppins" panose="00000500000000000000" pitchFamily="2" charset="0"/>
                <a:ea typeface="Arial Rounded"/>
                <a:cs typeface="Poppins" panose="00000500000000000000" pitchFamily="2" charset="0"/>
                <a:sym typeface="Arial Rounded"/>
              </a:rPr>
              <a:t>strategis</a:t>
            </a:r>
            <a:r>
              <a:rPr lang="en-ID" dirty="0">
                <a:latin typeface="Poppins" panose="00000500000000000000" pitchFamily="2" charset="0"/>
                <a:ea typeface="Arial Rounded"/>
                <a:cs typeface="Poppins" panose="00000500000000000000" pitchFamily="2" charset="0"/>
                <a:sym typeface="Arial Rounded"/>
              </a:rPr>
              <a:t> internal </a:t>
            </a:r>
            <a:r>
              <a:rPr lang="en-ID" dirty="0" err="1">
                <a:latin typeface="Poppins" panose="00000500000000000000" pitchFamily="2" charset="0"/>
                <a:ea typeface="Arial Rounded"/>
                <a:cs typeface="Poppins" panose="00000500000000000000" pitchFamily="2" charset="0"/>
                <a:sym typeface="Arial Rounded"/>
              </a:rPr>
              <a:t>perusahaan</a:t>
            </a:r>
            <a:r>
              <a:rPr lang="en-ID" dirty="0">
                <a:latin typeface="Poppins" panose="00000500000000000000" pitchFamily="2" charset="0"/>
                <a:ea typeface="Arial Rounded"/>
                <a:cs typeface="Poppins" panose="00000500000000000000" pitchFamily="2" charset="0"/>
                <a:sym typeface="Arial Rounded"/>
              </a:rPr>
              <a:t> </a:t>
            </a:r>
            <a:r>
              <a:rPr lang="en-ID" dirty="0" err="1">
                <a:latin typeface="Poppins" panose="00000500000000000000" pitchFamily="2" charset="0"/>
                <a:ea typeface="Arial Rounded"/>
                <a:cs typeface="Poppins" panose="00000500000000000000" pitchFamily="2" charset="0"/>
                <a:sym typeface="Arial Rounded"/>
              </a:rPr>
              <a:t>dalam</a:t>
            </a:r>
            <a:r>
              <a:rPr lang="en-ID" dirty="0">
                <a:latin typeface="Poppins" panose="00000500000000000000" pitchFamily="2" charset="0"/>
                <a:ea typeface="Arial Rounded"/>
                <a:cs typeface="Poppins" panose="00000500000000000000" pitchFamily="2" charset="0"/>
                <a:sym typeface="Arial Rounded"/>
              </a:rPr>
              <a:t> </a:t>
            </a:r>
            <a:r>
              <a:rPr lang="en-ID" dirty="0" err="1">
                <a:latin typeface="Poppins" panose="00000500000000000000" pitchFamily="2" charset="0"/>
                <a:ea typeface="Arial Rounded"/>
                <a:cs typeface="Poppins" panose="00000500000000000000" pitchFamily="2" charset="0"/>
                <a:sym typeface="Arial Rounded"/>
              </a:rPr>
              <a:t>kerangka</a:t>
            </a:r>
            <a:r>
              <a:rPr lang="en-ID" dirty="0">
                <a:latin typeface="Poppins" panose="00000500000000000000" pitchFamily="2" charset="0"/>
                <a:ea typeface="Arial Rounded"/>
                <a:cs typeface="Poppins" panose="00000500000000000000" pitchFamily="2" charset="0"/>
                <a:sym typeface="Arial Rounded"/>
              </a:rPr>
              <a:t> </a:t>
            </a:r>
            <a:r>
              <a:rPr lang="en-ID" i="1" dirty="0">
                <a:latin typeface="Poppins" panose="00000500000000000000" pitchFamily="2" charset="0"/>
                <a:ea typeface="Arial Rounded"/>
                <a:cs typeface="Poppins" panose="00000500000000000000" pitchFamily="2" charset="0"/>
                <a:sym typeface="Arial Rounded"/>
              </a:rPr>
              <a:t>strength </a:t>
            </a:r>
            <a:r>
              <a:rPr lang="en-ID" dirty="0">
                <a:latin typeface="Poppins" panose="00000500000000000000" pitchFamily="2" charset="0"/>
                <a:ea typeface="Arial Rounded"/>
                <a:cs typeface="Poppins" panose="00000500000000000000" pitchFamily="2" charset="0"/>
                <a:sym typeface="Arial Rounded"/>
              </a:rPr>
              <a:t>dan </a:t>
            </a:r>
            <a:r>
              <a:rPr lang="en-ID" i="1" dirty="0">
                <a:latin typeface="Poppins" panose="00000500000000000000" pitchFamily="2" charset="0"/>
                <a:ea typeface="Arial Rounded"/>
                <a:cs typeface="Poppins" panose="00000500000000000000" pitchFamily="2" charset="0"/>
                <a:sym typeface="Arial Rounded"/>
              </a:rPr>
              <a:t>weakness</a:t>
            </a:r>
            <a:endParaRPr lang="en-ID" dirty="0">
              <a:latin typeface="Poppins" panose="00000500000000000000" pitchFamily="2" charset="0"/>
              <a:ea typeface="Calibri"/>
              <a:cs typeface="Poppins" panose="00000500000000000000" pitchFamily="2" charset="0"/>
              <a:sym typeface="Calibri"/>
            </a:endParaRPr>
          </a:p>
          <a:p>
            <a:pPr algn="just">
              <a:lnSpc>
                <a:spcPct val="90000"/>
              </a:lnSpc>
              <a:spcBef>
                <a:spcPts val="1000"/>
              </a:spcBef>
              <a:buClr>
                <a:schemeClr val="dk1"/>
              </a:buClr>
              <a:buSzPts val="2800"/>
            </a:pPr>
            <a:endParaRPr lang="en-ID" sz="1100" dirty="0">
              <a:latin typeface="Poppins" panose="00000500000000000000" pitchFamily="2" charset="0"/>
              <a:cs typeface="Poppins" panose="00000500000000000000" pitchFamily="2" charset="0"/>
            </a:endParaRPr>
          </a:p>
        </p:txBody>
      </p:sp>
      <p:sp>
        <p:nvSpPr>
          <p:cNvPr id="7" name="Arrow: Down 6">
            <a:extLst>
              <a:ext uri="{FF2B5EF4-FFF2-40B4-BE49-F238E27FC236}">
                <a16:creationId xmlns:a16="http://schemas.microsoft.com/office/drawing/2014/main" id="{6FAB2288-9230-49A7-BBB7-8A6C459B0E6B}"/>
              </a:ext>
            </a:extLst>
          </p:cNvPr>
          <p:cNvSpPr/>
          <p:nvPr/>
        </p:nvSpPr>
        <p:spPr>
          <a:xfrm>
            <a:off x="4935681" y="4094817"/>
            <a:ext cx="436419" cy="2693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Arrow: Down 12">
            <a:extLst>
              <a:ext uri="{FF2B5EF4-FFF2-40B4-BE49-F238E27FC236}">
                <a16:creationId xmlns:a16="http://schemas.microsoft.com/office/drawing/2014/main" id="{1EA78E4D-AD4D-4A1C-B7EC-EAD1DB641CC7}"/>
              </a:ext>
            </a:extLst>
          </p:cNvPr>
          <p:cNvSpPr/>
          <p:nvPr/>
        </p:nvSpPr>
        <p:spPr>
          <a:xfrm>
            <a:off x="5657641" y="4094817"/>
            <a:ext cx="436419" cy="2693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Arrow: Down 13">
            <a:extLst>
              <a:ext uri="{FF2B5EF4-FFF2-40B4-BE49-F238E27FC236}">
                <a16:creationId xmlns:a16="http://schemas.microsoft.com/office/drawing/2014/main" id="{16BE9476-0304-4AAB-8F22-C5D93DB683DC}"/>
              </a:ext>
            </a:extLst>
          </p:cNvPr>
          <p:cNvSpPr/>
          <p:nvPr/>
        </p:nvSpPr>
        <p:spPr>
          <a:xfrm>
            <a:off x="6392609" y="4090828"/>
            <a:ext cx="436419" cy="2693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Arrow: Down 14">
            <a:extLst>
              <a:ext uri="{FF2B5EF4-FFF2-40B4-BE49-F238E27FC236}">
                <a16:creationId xmlns:a16="http://schemas.microsoft.com/office/drawing/2014/main" id="{6E3FD552-0EEC-4248-BE70-FF588ACF3EFE}"/>
              </a:ext>
            </a:extLst>
          </p:cNvPr>
          <p:cNvSpPr/>
          <p:nvPr/>
        </p:nvSpPr>
        <p:spPr>
          <a:xfrm>
            <a:off x="7124960" y="4090828"/>
            <a:ext cx="436419" cy="2693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Arrow: Down 15">
            <a:extLst>
              <a:ext uri="{FF2B5EF4-FFF2-40B4-BE49-F238E27FC236}">
                <a16:creationId xmlns:a16="http://schemas.microsoft.com/office/drawing/2014/main" id="{A1A87230-AEA1-421D-8D97-DD626A7DC0A7}"/>
              </a:ext>
            </a:extLst>
          </p:cNvPr>
          <p:cNvSpPr/>
          <p:nvPr/>
        </p:nvSpPr>
        <p:spPr>
          <a:xfrm>
            <a:off x="7985543" y="4098009"/>
            <a:ext cx="436419" cy="2693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TextBox 16">
            <a:extLst>
              <a:ext uri="{FF2B5EF4-FFF2-40B4-BE49-F238E27FC236}">
                <a16:creationId xmlns:a16="http://schemas.microsoft.com/office/drawing/2014/main" id="{D2A2D48A-ACD7-410D-A031-B5B62160BBB9}"/>
              </a:ext>
            </a:extLst>
          </p:cNvPr>
          <p:cNvSpPr txBox="1"/>
          <p:nvPr/>
        </p:nvSpPr>
        <p:spPr>
          <a:xfrm>
            <a:off x="4738255" y="4305028"/>
            <a:ext cx="820882" cy="261610"/>
          </a:xfrm>
          <a:prstGeom prst="rect">
            <a:avLst/>
          </a:prstGeom>
          <a:noFill/>
        </p:spPr>
        <p:txBody>
          <a:bodyPr wrap="square" rtlCol="0">
            <a:spAutoFit/>
          </a:bodyPr>
          <a:lstStyle/>
          <a:p>
            <a:r>
              <a:rPr lang="en-GB" sz="1100" b="1" dirty="0">
                <a:solidFill>
                  <a:schemeClr val="accent1">
                    <a:lumMod val="75000"/>
                  </a:schemeClr>
                </a:solidFill>
                <a:latin typeface="Poppins" panose="00000500000000000000" pitchFamily="2" charset="0"/>
                <a:cs typeface="Poppins" panose="00000500000000000000" pitchFamily="2" charset="0"/>
              </a:rPr>
              <a:t>Kolom 1</a:t>
            </a:r>
            <a:endParaRPr lang="en-ID" sz="1100" b="1" dirty="0">
              <a:solidFill>
                <a:schemeClr val="accent1">
                  <a:lumMod val="75000"/>
                </a:schemeClr>
              </a:solidFill>
              <a:latin typeface="Poppins" panose="00000500000000000000" pitchFamily="2" charset="0"/>
              <a:cs typeface="Poppins" panose="00000500000000000000" pitchFamily="2" charset="0"/>
            </a:endParaRPr>
          </a:p>
        </p:txBody>
      </p:sp>
      <p:sp>
        <p:nvSpPr>
          <p:cNvPr id="18" name="TextBox 17">
            <a:extLst>
              <a:ext uri="{FF2B5EF4-FFF2-40B4-BE49-F238E27FC236}">
                <a16:creationId xmlns:a16="http://schemas.microsoft.com/office/drawing/2014/main" id="{9A9961B9-10AE-41FF-BF36-CC17CDAAEB37}"/>
              </a:ext>
            </a:extLst>
          </p:cNvPr>
          <p:cNvSpPr txBox="1"/>
          <p:nvPr/>
        </p:nvSpPr>
        <p:spPr>
          <a:xfrm>
            <a:off x="5453625" y="4312252"/>
            <a:ext cx="820882" cy="261610"/>
          </a:xfrm>
          <a:prstGeom prst="rect">
            <a:avLst/>
          </a:prstGeom>
          <a:noFill/>
        </p:spPr>
        <p:txBody>
          <a:bodyPr wrap="square" rtlCol="0">
            <a:spAutoFit/>
          </a:bodyPr>
          <a:lstStyle/>
          <a:p>
            <a:r>
              <a:rPr lang="en-GB" sz="1100" b="1" dirty="0">
                <a:solidFill>
                  <a:schemeClr val="accent1">
                    <a:lumMod val="75000"/>
                  </a:schemeClr>
                </a:solidFill>
                <a:latin typeface="Poppins" panose="00000500000000000000" pitchFamily="2" charset="0"/>
                <a:cs typeface="Poppins" panose="00000500000000000000" pitchFamily="2" charset="0"/>
              </a:rPr>
              <a:t>Kolom 2</a:t>
            </a:r>
            <a:endParaRPr lang="en-ID" sz="1100" b="1" dirty="0">
              <a:solidFill>
                <a:schemeClr val="accent1">
                  <a:lumMod val="75000"/>
                </a:schemeClr>
              </a:solidFill>
              <a:latin typeface="Poppins" panose="00000500000000000000" pitchFamily="2" charset="0"/>
              <a:cs typeface="Poppins" panose="00000500000000000000" pitchFamily="2" charset="0"/>
            </a:endParaRPr>
          </a:p>
        </p:txBody>
      </p:sp>
      <p:sp>
        <p:nvSpPr>
          <p:cNvPr id="19" name="TextBox 18">
            <a:extLst>
              <a:ext uri="{FF2B5EF4-FFF2-40B4-BE49-F238E27FC236}">
                <a16:creationId xmlns:a16="http://schemas.microsoft.com/office/drawing/2014/main" id="{1BDA8B2F-226A-40E6-BB1F-D37BB7B9D9A0}"/>
              </a:ext>
            </a:extLst>
          </p:cNvPr>
          <p:cNvSpPr txBox="1"/>
          <p:nvPr/>
        </p:nvSpPr>
        <p:spPr>
          <a:xfrm>
            <a:off x="6200168" y="4312252"/>
            <a:ext cx="820882" cy="261610"/>
          </a:xfrm>
          <a:prstGeom prst="rect">
            <a:avLst/>
          </a:prstGeom>
          <a:noFill/>
        </p:spPr>
        <p:txBody>
          <a:bodyPr wrap="square" rtlCol="0">
            <a:spAutoFit/>
          </a:bodyPr>
          <a:lstStyle/>
          <a:p>
            <a:r>
              <a:rPr lang="en-GB" sz="1100" b="1" dirty="0">
                <a:solidFill>
                  <a:schemeClr val="accent1">
                    <a:lumMod val="75000"/>
                  </a:schemeClr>
                </a:solidFill>
                <a:latin typeface="Poppins" panose="00000500000000000000" pitchFamily="2" charset="0"/>
                <a:cs typeface="Poppins" panose="00000500000000000000" pitchFamily="2" charset="0"/>
              </a:rPr>
              <a:t>Kolom 3</a:t>
            </a:r>
            <a:endParaRPr lang="en-ID" sz="1100" b="1" dirty="0">
              <a:solidFill>
                <a:schemeClr val="accent1">
                  <a:lumMod val="75000"/>
                </a:schemeClr>
              </a:solidFill>
              <a:latin typeface="Poppins" panose="00000500000000000000" pitchFamily="2" charset="0"/>
              <a:cs typeface="Poppins" panose="00000500000000000000" pitchFamily="2" charset="0"/>
            </a:endParaRPr>
          </a:p>
        </p:txBody>
      </p:sp>
      <p:sp>
        <p:nvSpPr>
          <p:cNvPr id="20" name="TextBox 19">
            <a:extLst>
              <a:ext uri="{FF2B5EF4-FFF2-40B4-BE49-F238E27FC236}">
                <a16:creationId xmlns:a16="http://schemas.microsoft.com/office/drawing/2014/main" id="{E3C116D0-BD8C-475C-A317-9DF628CD9B8F}"/>
              </a:ext>
            </a:extLst>
          </p:cNvPr>
          <p:cNvSpPr txBox="1"/>
          <p:nvPr/>
        </p:nvSpPr>
        <p:spPr>
          <a:xfrm>
            <a:off x="6934718" y="4312252"/>
            <a:ext cx="820882" cy="261610"/>
          </a:xfrm>
          <a:prstGeom prst="rect">
            <a:avLst/>
          </a:prstGeom>
          <a:noFill/>
        </p:spPr>
        <p:txBody>
          <a:bodyPr wrap="square" rtlCol="0">
            <a:spAutoFit/>
          </a:bodyPr>
          <a:lstStyle/>
          <a:p>
            <a:r>
              <a:rPr lang="en-GB" sz="1100" b="1" dirty="0">
                <a:solidFill>
                  <a:schemeClr val="accent1">
                    <a:lumMod val="75000"/>
                  </a:schemeClr>
                </a:solidFill>
                <a:latin typeface="Poppins" panose="00000500000000000000" pitchFamily="2" charset="0"/>
                <a:cs typeface="Poppins" panose="00000500000000000000" pitchFamily="2" charset="0"/>
              </a:rPr>
              <a:t>Kolom 4</a:t>
            </a:r>
            <a:endParaRPr lang="en-ID" sz="1100" b="1" dirty="0">
              <a:solidFill>
                <a:schemeClr val="accent1">
                  <a:lumMod val="75000"/>
                </a:schemeClr>
              </a:solidFill>
              <a:latin typeface="Poppins" panose="00000500000000000000" pitchFamily="2" charset="0"/>
              <a:cs typeface="Poppins" panose="00000500000000000000" pitchFamily="2" charset="0"/>
            </a:endParaRPr>
          </a:p>
        </p:txBody>
      </p:sp>
      <p:sp>
        <p:nvSpPr>
          <p:cNvPr id="21" name="TextBox 20">
            <a:extLst>
              <a:ext uri="{FF2B5EF4-FFF2-40B4-BE49-F238E27FC236}">
                <a16:creationId xmlns:a16="http://schemas.microsoft.com/office/drawing/2014/main" id="{F36747CE-ECB0-40AE-A0FD-2526D214B483}"/>
              </a:ext>
            </a:extLst>
          </p:cNvPr>
          <p:cNvSpPr txBox="1"/>
          <p:nvPr/>
        </p:nvSpPr>
        <p:spPr>
          <a:xfrm>
            <a:off x="7788375" y="4314110"/>
            <a:ext cx="820882" cy="261610"/>
          </a:xfrm>
          <a:prstGeom prst="rect">
            <a:avLst/>
          </a:prstGeom>
          <a:noFill/>
        </p:spPr>
        <p:txBody>
          <a:bodyPr wrap="square" rtlCol="0">
            <a:spAutoFit/>
          </a:bodyPr>
          <a:lstStyle/>
          <a:p>
            <a:r>
              <a:rPr lang="en-GB" sz="1100" b="1" dirty="0">
                <a:solidFill>
                  <a:schemeClr val="accent1">
                    <a:lumMod val="75000"/>
                  </a:schemeClr>
                </a:solidFill>
                <a:latin typeface="Poppins" panose="00000500000000000000" pitchFamily="2" charset="0"/>
                <a:cs typeface="Poppins" panose="00000500000000000000" pitchFamily="2" charset="0"/>
              </a:rPr>
              <a:t>Kolom 5</a:t>
            </a:r>
            <a:endParaRPr lang="en-ID" sz="1100" b="1" dirty="0">
              <a:solidFill>
                <a:schemeClr val="accent1">
                  <a:lumMod val="75000"/>
                </a:schemeClr>
              </a:solidFill>
              <a:latin typeface="Poppins" panose="00000500000000000000" pitchFamily="2" charset="0"/>
              <a:cs typeface="Poppins" panose="00000500000000000000" pitchFamily="2" charset="0"/>
            </a:endParaRPr>
          </a:p>
        </p:txBody>
      </p:sp>
      <p:sp>
        <p:nvSpPr>
          <p:cNvPr id="22" name="Google Shape;659;p27">
            <a:extLst>
              <a:ext uri="{FF2B5EF4-FFF2-40B4-BE49-F238E27FC236}">
                <a16:creationId xmlns:a16="http://schemas.microsoft.com/office/drawing/2014/main" id="{7FDEB1CB-FCFE-4059-95BB-4C67AF9D398D}"/>
              </a:ext>
            </a:extLst>
          </p:cNvPr>
          <p:cNvSpPr txBox="1">
            <a:spLocks/>
          </p:cNvSpPr>
          <p:nvPr/>
        </p:nvSpPr>
        <p:spPr>
          <a:xfrm>
            <a:off x="99758" y="4647150"/>
            <a:ext cx="9021337" cy="49634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v-SE" sz="1200" b="1" dirty="0">
                <a:solidFill>
                  <a:schemeClr val="dk1"/>
                </a:solidFill>
                <a:latin typeface="Poppins" panose="00000500000000000000" pitchFamily="2" charset="0"/>
                <a:ea typeface="Times New Roman"/>
                <a:cs typeface="Poppins" panose="00000500000000000000" pitchFamily="2" charset="0"/>
                <a:sym typeface="Times New Roman"/>
              </a:rPr>
              <a:t>Sumber : Rangkuti, F. 2014. Analisis SWOT : Teknik Membedah Kasus Bisnis Cara Perhitungan Bobot, Rating, dan OCAI. Gramedia Pustaka Utama, Jakarta</a:t>
            </a:r>
            <a:endParaRPr lang="sv-SE" sz="1200" b="1" dirty="0">
              <a:solidFill>
                <a:schemeClr val="dk1"/>
              </a:solidFill>
              <a:latin typeface="Poppins" panose="00000500000000000000" pitchFamily="2" charset="0"/>
              <a:ea typeface="Corbel"/>
              <a:cs typeface="Poppins" panose="00000500000000000000" pitchFamily="2" charset="0"/>
              <a:sym typeface="Corbel"/>
            </a:endParaRPr>
          </a:p>
        </p:txBody>
      </p:sp>
    </p:spTree>
    <p:extLst>
      <p:ext uri="{BB962C8B-B14F-4D97-AF65-F5344CB8AC3E}">
        <p14:creationId xmlns:p14="http://schemas.microsoft.com/office/powerpoint/2010/main" val="3598636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cxnSp>
        <p:nvCxnSpPr>
          <p:cNvPr id="1015" name="Google Shape;1015;p44"/>
          <p:cNvCxnSpPr/>
          <p:nvPr/>
        </p:nvCxnSpPr>
        <p:spPr>
          <a:xfrm>
            <a:off x="749400" y="1289463"/>
            <a:ext cx="7617000" cy="0"/>
          </a:xfrm>
          <a:prstGeom prst="straightConnector1">
            <a:avLst/>
          </a:prstGeom>
          <a:noFill/>
          <a:ln w="19050" cap="flat" cmpd="sng">
            <a:solidFill>
              <a:schemeClr val="dk2"/>
            </a:solidFill>
            <a:prstDash val="solid"/>
            <a:round/>
            <a:headEnd type="none" w="med" len="med"/>
            <a:tailEnd type="none" w="med" len="med"/>
          </a:ln>
        </p:spPr>
      </p:cxnSp>
      <p:sp>
        <p:nvSpPr>
          <p:cNvPr id="1016" name="Google Shape;1016;p44"/>
          <p:cNvSpPr txBox="1">
            <a:spLocks noGrp="1"/>
          </p:cNvSpPr>
          <p:nvPr>
            <p:ph type="title"/>
          </p:nvPr>
        </p:nvSpPr>
        <p:spPr>
          <a:xfrm>
            <a:off x="742050" y="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t>Langkah </a:t>
            </a:r>
            <a:r>
              <a:rPr lang="en-US" sz="3200" dirty="0" err="1"/>
              <a:t>Penyusunan</a:t>
            </a:r>
            <a:r>
              <a:rPr lang="en-US" sz="3200" dirty="0"/>
              <a:t> </a:t>
            </a:r>
            <a:r>
              <a:rPr lang="en-US" sz="3200" dirty="0" err="1"/>
              <a:t>Tabel</a:t>
            </a:r>
            <a:r>
              <a:rPr lang="en-US" sz="3200" dirty="0"/>
              <a:t> IFE </a:t>
            </a:r>
            <a:endParaRPr dirty="0"/>
          </a:p>
        </p:txBody>
      </p:sp>
      <p:cxnSp>
        <p:nvCxnSpPr>
          <p:cNvPr id="1017" name="Google Shape;1017;p44"/>
          <p:cNvCxnSpPr/>
          <p:nvPr/>
        </p:nvCxnSpPr>
        <p:spPr>
          <a:xfrm>
            <a:off x="2421730" y="572700"/>
            <a:ext cx="4392000" cy="0"/>
          </a:xfrm>
          <a:prstGeom prst="straightConnector1">
            <a:avLst/>
          </a:prstGeom>
          <a:noFill/>
          <a:ln w="19050" cap="flat" cmpd="sng">
            <a:solidFill>
              <a:schemeClr val="dk2"/>
            </a:solidFill>
            <a:prstDash val="solid"/>
            <a:round/>
            <a:headEnd type="none" w="med" len="med"/>
            <a:tailEnd type="none" w="med" len="med"/>
          </a:ln>
        </p:spPr>
      </p:cxnSp>
      <p:sp>
        <p:nvSpPr>
          <p:cNvPr id="1018" name="Google Shape;1018;p44"/>
          <p:cNvSpPr/>
          <p:nvPr/>
        </p:nvSpPr>
        <p:spPr>
          <a:xfrm>
            <a:off x="1210633" y="974814"/>
            <a:ext cx="875333" cy="648273"/>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44"/>
          <p:cNvSpPr txBox="1">
            <a:spLocks noGrp="1"/>
          </p:cNvSpPr>
          <p:nvPr>
            <p:ph type="title" idx="4294967295"/>
          </p:nvPr>
        </p:nvSpPr>
        <p:spPr>
          <a:xfrm>
            <a:off x="1289998" y="965298"/>
            <a:ext cx="573900" cy="6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01</a:t>
            </a:r>
            <a:endParaRPr dirty="0"/>
          </a:p>
        </p:txBody>
      </p:sp>
      <p:sp>
        <p:nvSpPr>
          <p:cNvPr id="1020" name="Google Shape;1020;p44"/>
          <p:cNvSpPr/>
          <p:nvPr/>
        </p:nvSpPr>
        <p:spPr>
          <a:xfrm>
            <a:off x="3168555" y="1021592"/>
            <a:ext cx="875333" cy="648273"/>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44"/>
          <p:cNvSpPr txBox="1">
            <a:spLocks noGrp="1"/>
          </p:cNvSpPr>
          <p:nvPr>
            <p:ph type="title" idx="4294967295"/>
          </p:nvPr>
        </p:nvSpPr>
        <p:spPr>
          <a:xfrm>
            <a:off x="3272257" y="969610"/>
            <a:ext cx="573900" cy="6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02</a:t>
            </a:r>
            <a:endParaRPr dirty="0"/>
          </a:p>
        </p:txBody>
      </p:sp>
      <p:sp>
        <p:nvSpPr>
          <p:cNvPr id="1022" name="Google Shape;1022;p44"/>
          <p:cNvSpPr/>
          <p:nvPr/>
        </p:nvSpPr>
        <p:spPr>
          <a:xfrm>
            <a:off x="6737074" y="965325"/>
            <a:ext cx="875333" cy="648273"/>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44"/>
          <p:cNvSpPr txBox="1">
            <a:spLocks noGrp="1"/>
          </p:cNvSpPr>
          <p:nvPr>
            <p:ph type="title" idx="4294967295"/>
          </p:nvPr>
        </p:nvSpPr>
        <p:spPr>
          <a:xfrm>
            <a:off x="6813730" y="926243"/>
            <a:ext cx="573900" cy="6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03</a:t>
            </a:r>
            <a:endParaRPr dirty="0"/>
          </a:p>
        </p:txBody>
      </p:sp>
      <p:sp>
        <p:nvSpPr>
          <p:cNvPr id="22" name="TextBox 21">
            <a:extLst>
              <a:ext uri="{FF2B5EF4-FFF2-40B4-BE49-F238E27FC236}">
                <a16:creationId xmlns:a16="http://schemas.microsoft.com/office/drawing/2014/main" id="{7E3B78DA-060E-4D1D-A6D7-3E88DBA95F7B}"/>
              </a:ext>
            </a:extLst>
          </p:cNvPr>
          <p:cNvSpPr txBox="1"/>
          <p:nvPr/>
        </p:nvSpPr>
        <p:spPr>
          <a:xfrm>
            <a:off x="326131" y="1672174"/>
            <a:ext cx="2903668" cy="1938992"/>
          </a:xfrm>
          <a:prstGeom prst="rect">
            <a:avLst/>
          </a:prstGeom>
          <a:noFill/>
        </p:spPr>
        <p:txBody>
          <a:bodyPr wrap="square">
            <a:spAutoFit/>
          </a:bodyPr>
          <a:lstStyle/>
          <a:p>
            <a:pPr marL="360363" marR="696595" lvl="0" indent="-277813" rtl="0">
              <a:spcBef>
                <a:spcPts val="0"/>
              </a:spcBef>
              <a:spcAft>
                <a:spcPts val="0"/>
              </a:spcAft>
              <a:buClr>
                <a:schemeClr val="lt1"/>
              </a:buClr>
              <a:buSzPts val="1200"/>
              <a:buFont typeface="Times New Roman"/>
              <a:buAutoNum type="arabicPeriod"/>
            </a:pPr>
            <a:r>
              <a:rPr lang="en-ID" sz="1200" dirty="0" err="1">
                <a:latin typeface="Poppins" panose="00000500000000000000" pitchFamily="2" charset="0"/>
                <a:ea typeface="Arial Rounded"/>
                <a:cs typeface="Poppins" panose="00000500000000000000" pitchFamily="2" charset="0"/>
                <a:sym typeface="Arial Rounded"/>
              </a:rPr>
              <a:t>Menentukan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faktor-faktor</a:t>
            </a:r>
            <a:r>
              <a:rPr lang="en-ID" sz="1200" dirty="0">
                <a:latin typeface="Poppins" panose="00000500000000000000" pitchFamily="2" charset="0"/>
                <a:ea typeface="Arial Rounded"/>
                <a:cs typeface="Poppins" panose="00000500000000000000" pitchFamily="2" charset="0"/>
                <a:sym typeface="Arial Rounded"/>
              </a:rPr>
              <a:t> yang </a:t>
            </a:r>
            <a:r>
              <a:rPr lang="en-ID" sz="1200" dirty="0" err="1">
                <a:latin typeface="Poppins" panose="00000500000000000000" pitchFamily="2" charset="0"/>
                <a:ea typeface="Arial Rounded"/>
                <a:cs typeface="Poppins" panose="00000500000000000000" pitchFamily="2" charset="0"/>
                <a:sym typeface="Arial Rounded"/>
              </a:rPr>
              <a:t>menjadi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kekuatan</a:t>
            </a:r>
            <a:r>
              <a:rPr lang="en-ID" sz="1200" dirty="0">
                <a:latin typeface="Poppins" panose="00000500000000000000" pitchFamily="2" charset="0"/>
                <a:ea typeface="Arial Rounded"/>
                <a:cs typeface="Poppins" panose="00000500000000000000" pitchFamily="2" charset="0"/>
                <a:sym typeface="Arial Rounded"/>
              </a:rPr>
              <a:t> dan </a:t>
            </a:r>
            <a:r>
              <a:rPr lang="en-ID" sz="1200" dirty="0" err="1">
                <a:latin typeface="Poppins" panose="00000500000000000000" pitchFamily="2" charset="0"/>
                <a:ea typeface="Arial Rounded"/>
                <a:cs typeface="Poppins" panose="00000500000000000000" pitchFamily="2" charset="0"/>
                <a:sym typeface="Arial Rounded"/>
              </a:rPr>
              <a:t>kelemahan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perusahaan</a:t>
            </a:r>
            <a:r>
              <a:rPr lang="en-ID" sz="1200" dirty="0">
                <a:latin typeface="Poppins" panose="00000500000000000000" pitchFamily="2" charset="0"/>
                <a:ea typeface="Arial Rounded"/>
                <a:cs typeface="Poppins" panose="00000500000000000000" pitchFamily="2" charset="0"/>
                <a:sym typeface="Arial Rounded"/>
              </a:rPr>
              <a:t> pada  </a:t>
            </a:r>
            <a:r>
              <a:rPr lang="en-ID" sz="1200" dirty="0" err="1">
                <a:latin typeface="Poppins" panose="00000500000000000000" pitchFamily="2" charset="0"/>
                <a:ea typeface="Arial Rounded"/>
                <a:cs typeface="Poppins" panose="00000500000000000000" pitchFamily="2" charset="0"/>
                <a:sym typeface="Arial Rounded"/>
              </a:rPr>
              <a:t>kolom</a:t>
            </a:r>
            <a:r>
              <a:rPr lang="en-ID" sz="1200" dirty="0">
                <a:latin typeface="Poppins" panose="00000500000000000000" pitchFamily="2" charset="0"/>
                <a:ea typeface="Arial Rounded"/>
                <a:cs typeface="Poppins" panose="00000500000000000000" pitchFamily="2" charset="0"/>
                <a:sym typeface="Arial Rounded"/>
              </a:rPr>
              <a:t> 1. </a:t>
            </a:r>
            <a:r>
              <a:rPr lang="en-ID" sz="1200" dirty="0" err="1">
                <a:latin typeface="Poppins" panose="00000500000000000000" pitchFamily="2" charset="0"/>
                <a:ea typeface="Arial Rounded"/>
                <a:cs typeface="Poppins" panose="00000500000000000000" pitchFamily="2" charset="0"/>
                <a:sym typeface="Arial Rounded"/>
              </a:rPr>
              <a:t>Identifikasi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faktor</a:t>
            </a:r>
            <a:r>
              <a:rPr lang="en-ID" sz="1200" dirty="0">
                <a:latin typeface="Poppins" panose="00000500000000000000" pitchFamily="2" charset="0"/>
                <a:ea typeface="Arial Rounded"/>
                <a:cs typeface="Poppins" panose="00000500000000000000" pitchFamily="2" charset="0"/>
                <a:sym typeface="Arial Rounded"/>
              </a:rPr>
              <a:t> internal </a:t>
            </a:r>
            <a:r>
              <a:rPr lang="en-ID" sz="1200" dirty="0" err="1">
                <a:latin typeface="Poppins" panose="00000500000000000000" pitchFamily="2" charset="0"/>
                <a:ea typeface="Arial Rounded"/>
                <a:cs typeface="Poppins" panose="00000500000000000000" pitchFamily="2" charset="0"/>
                <a:sym typeface="Arial Rounded"/>
              </a:rPr>
              <a:t>ini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dapat</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dilakukan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ketika</a:t>
            </a:r>
            <a:r>
              <a:rPr lang="en-ID" sz="1200" dirty="0">
                <a:latin typeface="Poppins" panose="00000500000000000000" pitchFamily="2" charset="0"/>
                <a:ea typeface="Arial Rounded"/>
                <a:cs typeface="Poppins" panose="00000500000000000000" pitchFamily="2" charset="0"/>
                <a:sym typeface="Arial Rounded"/>
              </a:rPr>
              <a:t> proses audit internal.</a:t>
            </a:r>
          </a:p>
        </p:txBody>
      </p:sp>
      <p:sp>
        <p:nvSpPr>
          <p:cNvPr id="24" name="TextBox 23">
            <a:extLst>
              <a:ext uri="{FF2B5EF4-FFF2-40B4-BE49-F238E27FC236}">
                <a16:creationId xmlns:a16="http://schemas.microsoft.com/office/drawing/2014/main" id="{A695F639-2F6E-466C-89AD-595E36D348C7}"/>
              </a:ext>
            </a:extLst>
          </p:cNvPr>
          <p:cNvSpPr txBox="1"/>
          <p:nvPr/>
        </p:nvSpPr>
        <p:spPr>
          <a:xfrm>
            <a:off x="2394323" y="1672174"/>
            <a:ext cx="2903667" cy="1938992"/>
          </a:xfrm>
          <a:prstGeom prst="rect">
            <a:avLst/>
          </a:prstGeom>
          <a:noFill/>
        </p:spPr>
        <p:txBody>
          <a:bodyPr wrap="square">
            <a:spAutoFit/>
          </a:bodyPr>
          <a:lstStyle/>
          <a:p>
            <a:pPr marL="360363" marR="692785" lvl="0" indent="-277813" rtl="0">
              <a:spcBef>
                <a:spcPts val="0"/>
              </a:spcBef>
              <a:spcAft>
                <a:spcPts val="0"/>
              </a:spcAft>
              <a:buClr>
                <a:schemeClr val="lt1"/>
              </a:buClr>
              <a:buSzPts val="1200"/>
              <a:buFont typeface="Corbel"/>
              <a:buAutoNum type="arabicPeriod"/>
            </a:pPr>
            <a:r>
              <a:rPr lang="en-ID" sz="1200" dirty="0">
                <a:latin typeface="Poppins" panose="00000500000000000000" pitchFamily="2" charset="0"/>
                <a:ea typeface="Arial Rounded"/>
                <a:cs typeface="Poppins" panose="00000500000000000000" pitchFamily="2" charset="0"/>
                <a:sym typeface="Arial Rounded"/>
              </a:rPr>
              <a:t>Masing-masing </a:t>
            </a:r>
            <a:r>
              <a:rPr lang="en-ID" sz="1200" dirty="0" err="1">
                <a:latin typeface="Poppins" panose="00000500000000000000" pitchFamily="2" charset="0"/>
                <a:ea typeface="Arial Rounded"/>
                <a:cs typeface="Poppins" panose="00000500000000000000" pitchFamily="2" charset="0"/>
                <a:sym typeface="Arial Rounded"/>
              </a:rPr>
              <a:t>faktor</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diberi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bobot</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dengan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skala</a:t>
            </a:r>
            <a:r>
              <a:rPr lang="en-ID" sz="1200" dirty="0">
                <a:latin typeface="Poppins" panose="00000500000000000000" pitchFamily="2" charset="0"/>
                <a:ea typeface="Arial Rounded"/>
                <a:cs typeface="Poppins" panose="00000500000000000000" pitchFamily="2" charset="0"/>
                <a:sym typeface="Arial Rounded"/>
              </a:rPr>
              <a:t> 1,0 (paling </a:t>
            </a:r>
            <a:r>
              <a:rPr lang="en-ID" sz="1200" dirty="0" err="1">
                <a:latin typeface="Poppins" panose="00000500000000000000" pitchFamily="2" charset="0"/>
                <a:ea typeface="Arial Rounded"/>
                <a:cs typeface="Poppins" panose="00000500000000000000" pitchFamily="2" charset="0"/>
                <a:sym typeface="Arial Rounded"/>
              </a:rPr>
              <a:t>penting</a:t>
            </a:r>
            <a:r>
              <a:rPr lang="en-ID" sz="1200" dirty="0">
                <a:latin typeface="Poppins" panose="00000500000000000000" pitchFamily="2" charset="0"/>
                <a:ea typeface="Arial Rounded"/>
                <a:cs typeface="Poppins" panose="00000500000000000000" pitchFamily="2" charset="0"/>
                <a:sym typeface="Arial Rounded"/>
              </a:rPr>
              <a:t>) s/d 0,0 (</a:t>
            </a:r>
            <a:r>
              <a:rPr lang="en-ID" sz="1200" dirty="0" err="1">
                <a:latin typeface="Poppins" panose="00000500000000000000" pitchFamily="2" charset="0"/>
                <a:ea typeface="Arial Rounded"/>
                <a:cs typeface="Poppins" panose="00000500000000000000" pitchFamily="2" charset="0"/>
                <a:sym typeface="Arial Rounded"/>
              </a:rPr>
              <a:t>tidak</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penting</a:t>
            </a:r>
            <a:r>
              <a:rPr lang="en-ID" sz="1200" dirty="0">
                <a:latin typeface="Poppins" panose="00000500000000000000" pitchFamily="2" charset="0"/>
                <a:ea typeface="Arial Rounded"/>
                <a:cs typeface="Poppins" panose="00000500000000000000" pitchFamily="2" charset="0"/>
                <a:sym typeface="Arial Rounded"/>
              </a:rPr>
              <a:t>) pada </a:t>
            </a:r>
            <a:r>
              <a:rPr lang="en-ID" sz="1200" dirty="0" err="1">
                <a:latin typeface="Poppins" panose="00000500000000000000" pitchFamily="2" charset="0"/>
                <a:ea typeface="Arial Rounded"/>
                <a:cs typeface="Poppins" panose="00000500000000000000" pitchFamily="2" charset="0"/>
                <a:sym typeface="Arial Rounded"/>
              </a:rPr>
              <a:t>kolom</a:t>
            </a:r>
            <a:r>
              <a:rPr lang="en-ID" sz="1200" dirty="0">
                <a:latin typeface="Poppins" panose="00000500000000000000" pitchFamily="2" charset="0"/>
                <a:ea typeface="Arial Rounded"/>
                <a:cs typeface="Poppins" panose="00000500000000000000" pitchFamily="2" charset="0"/>
                <a:sym typeface="Arial Rounded"/>
              </a:rPr>
              <a:t> 2. </a:t>
            </a:r>
            <a:r>
              <a:rPr lang="en-ID" sz="1200" dirty="0" err="1">
                <a:latin typeface="Poppins" panose="00000500000000000000" pitchFamily="2" charset="0"/>
                <a:ea typeface="Arial Rounded"/>
                <a:cs typeface="Poppins" panose="00000500000000000000" pitchFamily="2" charset="0"/>
                <a:sym typeface="Arial Rounded"/>
              </a:rPr>
              <a:t>Semua</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bobot</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tersebut</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jumlahnya</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tidak</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boleh</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melebihi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skor</a:t>
            </a:r>
            <a:r>
              <a:rPr lang="en-ID" sz="1200" dirty="0">
                <a:latin typeface="Poppins" panose="00000500000000000000" pitchFamily="2" charset="0"/>
                <a:ea typeface="Arial Rounded"/>
                <a:cs typeface="Poppins" panose="00000500000000000000" pitchFamily="2" charset="0"/>
                <a:sym typeface="Arial Rounded"/>
              </a:rPr>
              <a:t> total = 1,00.</a:t>
            </a:r>
          </a:p>
        </p:txBody>
      </p:sp>
      <p:sp>
        <p:nvSpPr>
          <p:cNvPr id="26" name="TextBox 25">
            <a:extLst>
              <a:ext uri="{FF2B5EF4-FFF2-40B4-BE49-F238E27FC236}">
                <a16:creationId xmlns:a16="http://schemas.microsoft.com/office/drawing/2014/main" id="{9F77104D-7BE2-40BF-BC8D-1AF676723BAC}"/>
              </a:ext>
            </a:extLst>
          </p:cNvPr>
          <p:cNvSpPr txBox="1"/>
          <p:nvPr/>
        </p:nvSpPr>
        <p:spPr>
          <a:xfrm>
            <a:off x="4655188" y="1686948"/>
            <a:ext cx="4290991" cy="3231654"/>
          </a:xfrm>
          <a:prstGeom prst="rect">
            <a:avLst/>
          </a:prstGeom>
          <a:noFill/>
        </p:spPr>
        <p:txBody>
          <a:bodyPr wrap="square">
            <a:spAutoFit/>
          </a:bodyPr>
          <a:lstStyle/>
          <a:p>
            <a:pPr marL="342900" lvl="0" indent="-342900" algn="just" rtl="0">
              <a:spcBef>
                <a:spcPts val="0"/>
              </a:spcBef>
              <a:spcAft>
                <a:spcPts val="0"/>
              </a:spcAft>
              <a:buClr>
                <a:schemeClr val="lt1"/>
              </a:buClr>
              <a:buSzPts val="1000"/>
              <a:buFont typeface="Corbel"/>
              <a:buAutoNum type="arabicPeriod" startAt="3"/>
            </a:pPr>
            <a:r>
              <a:rPr lang="en-ID" sz="1200" dirty="0">
                <a:latin typeface="Poppins" panose="00000500000000000000" pitchFamily="2" charset="0"/>
                <a:ea typeface="Arial Rounded"/>
                <a:cs typeface="Poppins" panose="00000500000000000000" pitchFamily="2" charset="0"/>
                <a:sym typeface="Arial Rounded"/>
              </a:rPr>
              <a:t>Pada </a:t>
            </a:r>
            <a:r>
              <a:rPr lang="en-ID" sz="1200" dirty="0" err="1">
                <a:latin typeface="Poppins" panose="00000500000000000000" pitchFamily="2" charset="0"/>
                <a:ea typeface="Arial Rounded"/>
                <a:cs typeface="Poppins" panose="00000500000000000000" pitchFamily="2" charset="0"/>
                <a:sym typeface="Arial Rounded"/>
              </a:rPr>
              <a:t>kolom</a:t>
            </a:r>
            <a:r>
              <a:rPr lang="en-ID" sz="1200" dirty="0">
                <a:latin typeface="Poppins" panose="00000500000000000000" pitchFamily="2" charset="0"/>
                <a:ea typeface="Arial Rounded"/>
                <a:cs typeface="Poppins" panose="00000500000000000000" pitchFamily="2" charset="0"/>
                <a:sym typeface="Arial Rounded"/>
              </a:rPr>
              <a:t> 3 </a:t>
            </a:r>
            <a:r>
              <a:rPr lang="en-ID" sz="1200" dirty="0" err="1">
                <a:latin typeface="Poppins" panose="00000500000000000000" pitchFamily="2" charset="0"/>
                <a:ea typeface="Arial Rounded"/>
                <a:cs typeface="Poppins" panose="00000500000000000000" pitchFamily="2" charset="0"/>
                <a:sym typeface="Arial Rounded"/>
              </a:rPr>
              <a:t>diisi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dengan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perhitungan</a:t>
            </a:r>
            <a:r>
              <a:rPr lang="en-ID" sz="1200" dirty="0">
                <a:latin typeface="Poppins" panose="00000500000000000000" pitchFamily="2" charset="0"/>
                <a:ea typeface="Arial Rounded"/>
                <a:cs typeface="Poppins" panose="00000500000000000000" pitchFamily="2" charset="0"/>
                <a:sym typeface="Arial Rounded"/>
              </a:rPr>
              <a:t> rating </a:t>
            </a:r>
            <a:r>
              <a:rPr lang="en-ID" sz="1200" dirty="0" err="1">
                <a:latin typeface="Poppins" panose="00000500000000000000" pitchFamily="2" charset="0"/>
                <a:ea typeface="Arial Rounded"/>
                <a:cs typeface="Poppins" panose="00000500000000000000" pitchFamily="2" charset="0"/>
                <a:sym typeface="Arial Rounded"/>
              </a:rPr>
              <a:t>untuk</a:t>
            </a:r>
            <a:r>
              <a:rPr lang="en-ID" sz="1200" dirty="0">
                <a:latin typeface="Poppins" panose="00000500000000000000" pitchFamily="2" charset="0"/>
                <a:ea typeface="Arial Rounded"/>
                <a:cs typeface="Poppins" panose="00000500000000000000" pitchFamily="2" charset="0"/>
                <a:sym typeface="Arial Rounded"/>
              </a:rPr>
              <a:t> masing-masing </a:t>
            </a:r>
            <a:r>
              <a:rPr lang="en-ID" sz="1200" dirty="0" err="1">
                <a:latin typeface="Poppins" panose="00000500000000000000" pitchFamily="2" charset="0"/>
                <a:ea typeface="Arial Rounded"/>
                <a:cs typeface="Poppins" panose="00000500000000000000" pitchFamily="2" charset="0"/>
                <a:sym typeface="Arial Rounded"/>
              </a:rPr>
              <a:t>faktor</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berdasarkan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pengaruh</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faktor</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tersebut</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terhadap</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kondisi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perusahaan</a:t>
            </a:r>
            <a:r>
              <a:rPr lang="en-ID" sz="1200" dirty="0">
                <a:latin typeface="Poppins" panose="00000500000000000000" pitchFamily="2" charset="0"/>
                <a:ea typeface="Arial Rounded"/>
                <a:cs typeface="Poppins" panose="00000500000000000000" pitchFamily="2" charset="0"/>
                <a:sym typeface="Arial Rounded"/>
              </a:rPr>
              <a:t> yang </a:t>
            </a:r>
            <a:r>
              <a:rPr lang="en-ID" sz="1200" dirty="0" err="1">
                <a:latin typeface="Poppins" panose="00000500000000000000" pitchFamily="2" charset="0"/>
                <a:ea typeface="Arial Rounded"/>
                <a:cs typeface="Poppins" panose="00000500000000000000" pitchFamily="2" charset="0"/>
                <a:sym typeface="Arial Rounded"/>
              </a:rPr>
              <a:t>bersangkutan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dengan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skala</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dari</a:t>
            </a:r>
            <a:r>
              <a:rPr lang="en-ID" sz="1200" dirty="0">
                <a:latin typeface="Poppins" panose="00000500000000000000" pitchFamily="2" charset="0"/>
                <a:ea typeface="Arial Rounded"/>
                <a:cs typeface="Poppins" panose="00000500000000000000" pitchFamily="2" charset="0"/>
                <a:sym typeface="Arial Rounded"/>
              </a:rPr>
              <a:t> 4,0 (</a:t>
            </a:r>
            <a:r>
              <a:rPr lang="en-ID" sz="1200" i="1" dirty="0">
                <a:latin typeface="Poppins" panose="00000500000000000000" pitchFamily="2" charset="0"/>
                <a:ea typeface="Arial Rounded"/>
                <a:cs typeface="Poppins" panose="00000500000000000000" pitchFamily="2" charset="0"/>
                <a:sym typeface="Arial Rounded"/>
              </a:rPr>
              <a:t>outstanding</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sampai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dengan</a:t>
            </a:r>
            <a:r>
              <a:rPr lang="en-ID" sz="1200" dirty="0">
                <a:latin typeface="Poppins" panose="00000500000000000000" pitchFamily="2" charset="0"/>
                <a:ea typeface="Arial Rounded"/>
                <a:cs typeface="Poppins" panose="00000500000000000000" pitchFamily="2" charset="0"/>
                <a:sym typeface="Arial Rounded"/>
              </a:rPr>
              <a:t> 1,0 (</a:t>
            </a:r>
            <a:r>
              <a:rPr lang="en-ID" sz="1200" i="1" dirty="0">
                <a:latin typeface="Poppins" panose="00000500000000000000" pitchFamily="2" charset="0"/>
                <a:ea typeface="Arial Rounded"/>
                <a:cs typeface="Poppins" panose="00000500000000000000" pitchFamily="2" charset="0"/>
                <a:sym typeface="Arial Rounded"/>
              </a:rPr>
              <a:t>poor</a:t>
            </a:r>
            <a:r>
              <a:rPr lang="en-ID" sz="1200" dirty="0">
                <a:latin typeface="Poppins" panose="00000500000000000000" pitchFamily="2" charset="0"/>
                <a:ea typeface="Arial Rounded"/>
                <a:cs typeface="Poppins" panose="00000500000000000000" pitchFamily="2" charset="0"/>
                <a:sym typeface="Arial Rounded"/>
              </a:rPr>
              <a:t>).</a:t>
            </a:r>
          </a:p>
          <a:p>
            <a:pPr marL="360363" lvl="0" indent="0" algn="just" rtl="0">
              <a:spcBef>
                <a:spcPts val="0"/>
              </a:spcBef>
              <a:spcAft>
                <a:spcPts val="0"/>
              </a:spcAft>
              <a:buClr>
                <a:schemeClr val="lt1"/>
              </a:buClr>
              <a:buSzPts val="1000"/>
              <a:buNone/>
            </a:pPr>
            <a:r>
              <a:rPr lang="en-ID" sz="1200" dirty="0" err="1">
                <a:latin typeface="Poppins" panose="00000500000000000000" pitchFamily="2" charset="0"/>
                <a:ea typeface="Arial Rounded"/>
                <a:cs typeface="Poppins" panose="00000500000000000000" pitchFamily="2" charset="0"/>
                <a:sym typeface="Arial Rounded"/>
              </a:rPr>
              <a:t>Pemberian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nilai</a:t>
            </a:r>
            <a:r>
              <a:rPr lang="en-ID" sz="1200" dirty="0">
                <a:latin typeface="Poppins" panose="00000500000000000000" pitchFamily="2" charset="0"/>
                <a:ea typeface="Arial Rounded"/>
                <a:cs typeface="Poppins" panose="00000500000000000000" pitchFamily="2" charset="0"/>
                <a:sym typeface="Arial Rounded"/>
              </a:rPr>
              <a:t> rating 1,0 – 4,0 </a:t>
            </a:r>
            <a:r>
              <a:rPr lang="en-ID" sz="1200" dirty="0" err="1">
                <a:latin typeface="Poppins" panose="00000500000000000000" pitchFamily="2" charset="0"/>
                <a:ea typeface="Arial Rounded"/>
                <a:cs typeface="Poppins" panose="00000500000000000000" pitchFamily="2" charset="0"/>
                <a:sym typeface="Arial Rounded"/>
              </a:rPr>
              <a:t>digunakan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untuk</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mengindikasikan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apakah</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faktor</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tersebut</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menunjukkan</a:t>
            </a:r>
            <a:r>
              <a:rPr lang="en-ID" sz="1200" dirty="0">
                <a:latin typeface="Poppins" panose="00000500000000000000" pitchFamily="2" charset="0"/>
                <a:ea typeface="Arial Rounded"/>
                <a:cs typeface="Poppins" panose="00000500000000000000" pitchFamily="2" charset="0"/>
                <a:sym typeface="Arial Rounded"/>
              </a:rPr>
              <a:t> :</a:t>
            </a:r>
            <a:endParaRPr lang="en-ID" sz="1200" dirty="0">
              <a:latin typeface="Poppins" panose="00000500000000000000" pitchFamily="2" charset="0"/>
              <a:cs typeface="Poppins" panose="00000500000000000000" pitchFamily="2" charset="0"/>
            </a:endParaRPr>
          </a:p>
          <a:p>
            <a:pPr marL="360363" lvl="0" indent="0" algn="just" rtl="0">
              <a:spcBef>
                <a:spcPts val="0"/>
              </a:spcBef>
              <a:spcAft>
                <a:spcPts val="0"/>
              </a:spcAft>
              <a:buClr>
                <a:schemeClr val="lt1"/>
              </a:buClr>
              <a:buSzPts val="1000"/>
              <a:buNone/>
            </a:pPr>
            <a:r>
              <a:rPr lang="en-ID" sz="1200" dirty="0" err="1">
                <a:latin typeface="Poppins" panose="00000500000000000000" pitchFamily="2" charset="0"/>
                <a:ea typeface="Arial Rounded"/>
                <a:cs typeface="Poppins" panose="00000500000000000000" pitchFamily="2" charset="0"/>
                <a:sym typeface="Arial Rounded"/>
              </a:rPr>
              <a:t>Kelemahan</a:t>
            </a:r>
            <a:r>
              <a:rPr lang="en-ID" sz="1200" dirty="0">
                <a:latin typeface="Poppins" panose="00000500000000000000" pitchFamily="2" charset="0"/>
                <a:ea typeface="Arial Rounded"/>
                <a:cs typeface="Poppins" panose="00000500000000000000" pitchFamily="2" charset="0"/>
                <a:sym typeface="Arial Rounded"/>
              </a:rPr>
              <a:t> mayor : </a:t>
            </a:r>
            <a:r>
              <a:rPr lang="en-ID" sz="1200" dirty="0" err="1">
                <a:latin typeface="Poppins" panose="00000500000000000000" pitchFamily="2" charset="0"/>
                <a:ea typeface="Arial Rounded"/>
                <a:cs typeface="Poppins" panose="00000500000000000000" pitchFamily="2" charset="0"/>
                <a:sym typeface="Arial Rounded"/>
              </a:rPr>
              <a:t>peringkat</a:t>
            </a:r>
            <a:r>
              <a:rPr lang="en-ID" sz="1200" dirty="0">
                <a:latin typeface="Poppins" panose="00000500000000000000" pitchFamily="2" charset="0"/>
                <a:ea typeface="Arial Rounded"/>
                <a:cs typeface="Poppins" panose="00000500000000000000" pitchFamily="2" charset="0"/>
                <a:sym typeface="Arial Rounded"/>
              </a:rPr>
              <a:t> 1</a:t>
            </a:r>
            <a:endParaRPr lang="en-ID" sz="1200" dirty="0">
              <a:latin typeface="Poppins" panose="00000500000000000000" pitchFamily="2" charset="0"/>
              <a:cs typeface="Poppins" panose="00000500000000000000" pitchFamily="2" charset="0"/>
            </a:endParaRPr>
          </a:p>
          <a:p>
            <a:pPr marL="360363" lvl="0" indent="0" algn="just" rtl="0">
              <a:spcBef>
                <a:spcPts val="0"/>
              </a:spcBef>
              <a:spcAft>
                <a:spcPts val="0"/>
              </a:spcAft>
              <a:buClr>
                <a:schemeClr val="lt1"/>
              </a:buClr>
              <a:buSzPts val="1000"/>
              <a:buNone/>
            </a:pPr>
            <a:r>
              <a:rPr lang="en-ID" sz="1200" dirty="0" err="1">
                <a:latin typeface="Poppins" panose="00000500000000000000" pitchFamily="2" charset="0"/>
                <a:ea typeface="Arial Rounded"/>
                <a:cs typeface="Poppins" panose="00000500000000000000" pitchFamily="2" charset="0"/>
                <a:sym typeface="Arial Rounded"/>
              </a:rPr>
              <a:t>Kelemahan</a:t>
            </a:r>
            <a:r>
              <a:rPr lang="en-ID" sz="1200" dirty="0">
                <a:latin typeface="Poppins" panose="00000500000000000000" pitchFamily="2" charset="0"/>
                <a:ea typeface="Arial Rounded"/>
                <a:cs typeface="Poppins" panose="00000500000000000000" pitchFamily="2" charset="0"/>
                <a:sym typeface="Arial Rounded"/>
              </a:rPr>
              <a:t> minor : </a:t>
            </a:r>
            <a:r>
              <a:rPr lang="en-ID" sz="1200" dirty="0" err="1">
                <a:latin typeface="Poppins" panose="00000500000000000000" pitchFamily="2" charset="0"/>
                <a:ea typeface="Arial Rounded"/>
                <a:cs typeface="Poppins" panose="00000500000000000000" pitchFamily="2" charset="0"/>
                <a:sym typeface="Arial Rounded"/>
              </a:rPr>
              <a:t>peringkat</a:t>
            </a:r>
            <a:r>
              <a:rPr lang="en-ID" sz="1200" dirty="0">
                <a:latin typeface="Poppins" panose="00000500000000000000" pitchFamily="2" charset="0"/>
                <a:ea typeface="Arial Rounded"/>
                <a:cs typeface="Poppins" panose="00000500000000000000" pitchFamily="2" charset="0"/>
                <a:sym typeface="Arial Rounded"/>
              </a:rPr>
              <a:t> 2 </a:t>
            </a:r>
            <a:endParaRPr lang="en-ID" sz="1200" dirty="0">
              <a:latin typeface="Poppins" panose="00000500000000000000" pitchFamily="2" charset="0"/>
              <a:cs typeface="Poppins" panose="00000500000000000000" pitchFamily="2" charset="0"/>
            </a:endParaRPr>
          </a:p>
          <a:p>
            <a:pPr marL="360363" lvl="0" indent="0" algn="just" rtl="0">
              <a:spcBef>
                <a:spcPts val="0"/>
              </a:spcBef>
              <a:spcAft>
                <a:spcPts val="0"/>
              </a:spcAft>
              <a:buClr>
                <a:schemeClr val="lt1"/>
              </a:buClr>
              <a:buSzPts val="1000"/>
              <a:buNone/>
            </a:pPr>
            <a:r>
              <a:rPr lang="en-ID" sz="1200" dirty="0" err="1">
                <a:latin typeface="Poppins" panose="00000500000000000000" pitchFamily="2" charset="0"/>
                <a:ea typeface="Arial Rounded"/>
                <a:cs typeface="Poppins" panose="00000500000000000000" pitchFamily="2" charset="0"/>
                <a:sym typeface="Arial Rounded"/>
              </a:rPr>
              <a:t>Kekuatan</a:t>
            </a:r>
            <a:r>
              <a:rPr lang="en-ID" sz="1200" dirty="0">
                <a:latin typeface="Poppins" panose="00000500000000000000" pitchFamily="2" charset="0"/>
                <a:ea typeface="Arial Rounded"/>
                <a:cs typeface="Poppins" panose="00000500000000000000" pitchFamily="2" charset="0"/>
                <a:sym typeface="Arial Rounded"/>
              </a:rPr>
              <a:t> minor : </a:t>
            </a:r>
            <a:r>
              <a:rPr lang="en-ID" sz="1200" dirty="0" err="1">
                <a:latin typeface="Poppins" panose="00000500000000000000" pitchFamily="2" charset="0"/>
                <a:ea typeface="Arial Rounded"/>
                <a:cs typeface="Poppins" panose="00000500000000000000" pitchFamily="2" charset="0"/>
                <a:sym typeface="Arial Rounded"/>
              </a:rPr>
              <a:t>peringkat</a:t>
            </a:r>
            <a:r>
              <a:rPr lang="en-ID" sz="1200" dirty="0">
                <a:latin typeface="Poppins" panose="00000500000000000000" pitchFamily="2" charset="0"/>
                <a:ea typeface="Arial Rounded"/>
                <a:cs typeface="Poppins" panose="00000500000000000000" pitchFamily="2" charset="0"/>
                <a:sym typeface="Arial Rounded"/>
              </a:rPr>
              <a:t> 3</a:t>
            </a:r>
            <a:endParaRPr lang="en-ID" sz="1200" dirty="0">
              <a:latin typeface="Poppins" panose="00000500000000000000" pitchFamily="2" charset="0"/>
              <a:cs typeface="Poppins" panose="00000500000000000000" pitchFamily="2" charset="0"/>
            </a:endParaRPr>
          </a:p>
          <a:p>
            <a:pPr marL="360363" lvl="0" indent="0" algn="just" rtl="0">
              <a:spcBef>
                <a:spcPts val="0"/>
              </a:spcBef>
              <a:spcAft>
                <a:spcPts val="0"/>
              </a:spcAft>
              <a:buClr>
                <a:schemeClr val="lt1"/>
              </a:buClr>
              <a:buSzPts val="1000"/>
              <a:buNone/>
            </a:pPr>
            <a:r>
              <a:rPr lang="en-ID" sz="1200" dirty="0" err="1">
                <a:latin typeface="Poppins" panose="00000500000000000000" pitchFamily="2" charset="0"/>
                <a:ea typeface="Arial Rounded"/>
                <a:cs typeface="Poppins" panose="00000500000000000000" pitchFamily="2" charset="0"/>
                <a:sym typeface="Arial Rounded"/>
              </a:rPr>
              <a:t>Kekuatan</a:t>
            </a:r>
            <a:r>
              <a:rPr lang="en-ID" sz="1200" dirty="0">
                <a:latin typeface="Poppins" panose="00000500000000000000" pitchFamily="2" charset="0"/>
                <a:ea typeface="Arial Rounded"/>
                <a:cs typeface="Poppins" panose="00000500000000000000" pitchFamily="2" charset="0"/>
                <a:sym typeface="Arial Rounded"/>
              </a:rPr>
              <a:t> mayor : </a:t>
            </a:r>
            <a:r>
              <a:rPr lang="en-ID" sz="1200" dirty="0" err="1">
                <a:latin typeface="Poppins" panose="00000500000000000000" pitchFamily="2" charset="0"/>
                <a:ea typeface="Arial Rounded"/>
                <a:cs typeface="Poppins" panose="00000500000000000000" pitchFamily="2" charset="0"/>
                <a:sym typeface="Arial Rounded"/>
              </a:rPr>
              <a:t>peringkat</a:t>
            </a:r>
            <a:r>
              <a:rPr lang="en-ID" sz="1200" dirty="0">
                <a:latin typeface="Poppins" panose="00000500000000000000" pitchFamily="2" charset="0"/>
                <a:ea typeface="Arial Rounded"/>
                <a:cs typeface="Poppins" panose="00000500000000000000" pitchFamily="2" charset="0"/>
                <a:sym typeface="Arial Rounded"/>
              </a:rPr>
              <a:t> 4 </a:t>
            </a:r>
            <a:endParaRPr lang="en-ID" sz="1200" dirty="0">
              <a:latin typeface="Poppins" panose="00000500000000000000" pitchFamily="2" charset="0"/>
              <a:cs typeface="Poppins" panose="00000500000000000000" pitchFamily="2" charset="0"/>
            </a:endParaRPr>
          </a:p>
          <a:p>
            <a:pPr marL="360363" lvl="0" indent="0" algn="just" rtl="0">
              <a:spcBef>
                <a:spcPts val="0"/>
              </a:spcBef>
              <a:spcAft>
                <a:spcPts val="0"/>
              </a:spcAft>
              <a:buClr>
                <a:schemeClr val="lt1"/>
              </a:buClr>
              <a:buSzPts val="1000"/>
              <a:buNone/>
            </a:pPr>
            <a:r>
              <a:rPr lang="en-ID" sz="1200" dirty="0" err="1">
                <a:latin typeface="Poppins" panose="00000500000000000000" pitchFamily="2" charset="0"/>
                <a:ea typeface="Arial Rounded"/>
                <a:cs typeface="Poppins" panose="00000500000000000000" pitchFamily="2" charset="0"/>
                <a:sym typeface="Arial Rounded"/>
              </a:rPr>
              <a:t>Kekuatan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harus</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mendapatakan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peringkat</a:t>
            </a:r>
            <a:r>
              <a:rPr lang="en-ID" sz="1200" dirty="0">
                <a:latin typeface="Poppins" panose="00000500000000000000" pitchFamily="2" charset="0"/>
                <a:ea typeface="Arial Rounded"/>
                <a:cs typeface="Poppins" panose="00000500000000000000" pitchFamily="2" charset="0"/>
                <a:sym typeface="Arial Rounded"/>
              </a:rPr>
              <a:t> 3 </a:t>
            </a:r>
            <a:r>
              <a:rPr lang="en-ID" sz="1200" dirty="0" err="1">
                <a:latin typeface="Poppins" panose="00000500000000000000" pitchFamily="2" charset="0"/>
                <a:ea typeface="Arial Rounded"/>
                <a:cs typeface="Poppins" panose="00000500000000000000" pitchFamily="2" charset="0"/>
                <a:sym typeface="Arial Rounded"/>
              </a:rPr>
              <a:t>atau</a:t>
            </a:r>
            <a:r>
              <a:rPr lang="en-ID" sz="1200" dirty="0">
                <a:latin typeface="Poppins" panose="00000500000000000000" pitchFamily="2" charset="0"/>
                <a:ea typeface="Arial Rounded"/>
                <a:cs typeface="Poppins" panose="00000500000000000000" pitchFamily="2" charset="0"/>
                <a:sym typeface="Arial Rounded"/>
              </a:rPr>
              <a:t> 4 dan </a:t>
            </a:r>
            <a:r>
              <a:rPr lang="en-ID" sz="1200" dirty="0" err="1">
                <a:latin typeface="Poppins" panose="00000500000000000000" pitchFamily="2" charset="0"/>
                <a:ea typeface="Arial Rounded"/>
                <a:cs typeface="Poppins" panose="00000500000000000000" pitchFamily="2" charset="0"/>
                <a:sym typeface="Arial Rounded"/>
              </a:rPr>
              <a:t>kelemahan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harus</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mendapatkan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peringkat</a:t>
            </a:r>
            <a:r>
              <a:rPr lang="en-ID" sz="1200" dirty="0">
                <a:latin typeface="Poppins" panose="00000500000000000000" pitchFamily="2" charset="0"/>
                <a:ea typeface="Arial Rounded"/>
                <a:cs typeface="Poppins" panose="00000500000000000000" pitchFamily="2" charset="0"/>
                <a:sym typeface="Arial Rounded"/>
              </a:rPr>
              <a:t> 1 </a:t>
            </a:r>
            <a:r>
              <a:rPr lang="en-ID" sz="1200" dirty="0" err="1">
                <a:latin typeface="Poppins" panose="00000500000000000000" pitchFamily="2" charset="0"/>
                <a:ea typeface="Arial Rounded"/>
                <a:cs typeface="Poppins" panose="00000500000000000000" pitchFamily="2" charset="0"/>
                <a:sym typeface="Arial Rounded"/>
              </a:rPr>
              <a:t>atau</a:t>
            </a:r>
            <a:r>
              <a:rPr lang="en-ID" sz="1200" dirty="0">
                <a:latin typeface="Poppins" panose="00000500000000000000" pitchFamily="2" charset="0"/>
                <a:ea typeface="Arial Rounded"/>
                <a:cs typeface="Poppins" panose="00000500000000000000" pitchFamily="2" charset="0"/>
                <a:sym typeface="Arial Rounded"/>
              </a:rPr>
              <a:t> 2. </a:t>
            </a:r>
            <a:endParaRPr lang="en-ID" sz="1200" dirty="0">
              <a:latin typeface="Poppins" panose="00000500000000000000" pitchFamily="2" charset="0"/>
              <a:cs typeface="Poppins" panose="00000500000000000000" pitchFamily="2" charset="0"/>
            </a:endParaRPr>
          </a:p>
          <a:p>
            <a:pPr marL="360363" lvl="0" indent="0" algn="just" rtl="0">
              <a:spcBef>
                <a:spcPts val="0"/>
              </a:spcBef>
              <a:spcAft>
                <a:spcPts val="0"/>
              </a:spcAft>
              <a:buClr>
                <a:schemeClr val="lt1"/>
              </a:buClr>
              <a:buSzPts val="1000"/>
              <a:buNone/>
            </a:pPr>
            <a:r>
              <a:rPr lang="en-ID" sz="1200" dirty="0" err="1">
                <a:latin typeface="Poppins" panose="00000500000000000000" pitchFamily="2" charset="0"/>
                <a:ea typeface="Arial Rounded"/>
                <a:cs typeface="Poppins" panose="00000500000000000000" pitchFamily="2" charset="0"/>
                <a:sym typeface="Arial Rounded"/>
              </a:rPr>
              <a:t>Peringkat</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berdasarkan</a:t>
            </a:r>
            <a:r>
              <a:rPr lang="en-ID" sz="1200" dirty="0">
                <a:latin typeface="Poppins" panose="00000500000000000000" pitchFamily="2" charset="0"/>
                <a:ea typeface="Arial Rounded"/>
                <a:cs typeface="Poppins" panose="00000500000000000000" pitchFamily="2" charset="0"/>
                <a:sym typeface="Arial Rounded"/>
              </a:rPr>
              <a:t> pada </a:t>
            </a:r>
            <a:r>
              <a:rPr lang="en-ID" sz="1200" dirty="0" err="1">
                <a:latin typeface="Poppins" panose="00000500000000000000" pitchFamily="2" charset="0"/>
                <a:ea typeface="Arial Rounded"/>
                <a:cs typeface="Poppins" panose="00000500000000000000" pitchFamily="2" charset="0"/>
                <a:sym typeface="Arial Rounded"/>
              </a:rPr>
              <a:t>perusahaannya</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sedangkan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bobot</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berdasarkan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industrinya</a:t>
            </a:r>
            <a:r>
              <a:rPr lang="en-ID" sz="1200" dirty="0">
                <a:latin typeface="Poppins" panose="00000500000000000000" pitchFamily="2" charset="0"/>
                <a:ea typeface="Arial Rounded"/>
                <a:cs typeface="Poppins" panose="00000500000000000000" pitchFamily="2" charset="0"/>
                <a:sym typeface="Arial Rounded"/>
              </a:rPr>
              <a:t> </a:t>
            </a:r>
            <a:endParaRPr lang="en-ID" sz="1200" dirty="0">
              <a:latin typeface="Poppins" panose="00000500000000000000" pitchFamily="2" charset="0"/>
              <a:cs typeface="Poppins" panose="00000500000000000000" pitchFamily="2" charset="0"/>
            </a:endParaRPr>
          </a:p>
        </p:txBody>
      </p:sp>
      <p:sp>
        <p:nvSpPr>
          <p:cNvPr id="18" name="Google Shape;659;p27">
            <a:extLst>
              <a:ext uri="{FF2B5EF4-FFF2-40B4-BE49-F238E27FC236}">
                <a16:creationId xmlns:a16="http://schemas.microsoft.com/office/drawing/2014/main" id="{DD57DC59-E67D-4086-9CB2-B94A77C46E37}"/>
              </a:ext>
            </a:extLst>
          </p:cNvPr>
          <p:cNvSpPr txBox="1">
            <a:spLocks/>
          </p:cNvSpPr>
          <p:nvPr/>
        </p:nvSpPr>
        <p:spPr>
          <a:xfrm>
            <a:off x="38876" y="4883823"/>
            <a:ext cx="9364899" cy="25967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v-SE" sz="900" b="1" dirty="0">
                <a:solidFill>
                  <a:schemeClr val="dk1"/>
                </a:solidFill>
                <a:latin typeface="Poppins" panose="00000500000000000000" pitchFamily="2" charset="0"/>
                <a:ea typeface="Times New Roman"/>
                <a:cs typeface="Poppins" panose="00000500000000000000" pitchFamily="2" charset="0"/>
                <a:sym typeface="Times New Roman"/>
              </a:rPr>
              <a:t>Sumber : Rangkuti, F. 2014. Analisis SWOT : Teknik Membedah Kasus Bisnis Cara Perhitungan Bobot, Rating, dan OCAI. Gramedia Pustaka Utama, Jakarta</a:t>
            </a:r>
            <a:endParaRPr lang="sv-SE" sz="900" b="1" dirty="0">
              <a:solidFill>
                <a:schemeClr val="dk1"/>
              </a:solidFill>
              <a:latin typeface="Poppins" panose="00000500000000000000" pitchFamily="2" charset="0"/>
              <a:ea typeface="Corbel"/>
              <a:cs typeface="Poppins" panose="00000500000000000000" pitchFamily="2" charset="0"/>
              <a:sym typeface="Corbel"/>
            </a:endParaRPr>
          </a:p>
        </p:txBody>
      </p:sp>
    </p:spTree>
    <p:extLst>
      <p:ext uri="{BB962C8B-B14F-4D97-AF65-F5344CB8AC3E}">
        <p14:creationId xmlns:p14="http://schemas.microsoft.com/office/powerpoint/2010/main" val="3184476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cxnSp>
        <p:nvCxnSpPr>
          <p:cNvPr id="1015" name="Google Shape;1015;p44"/>
          <p:cNvCxnSpPr/>
          <p:nvPr/>
        </p:nvCxnSpPr>
        <p:spPr>
          <a:xfrm>
            <a:off x="749400" y="1289463"/>
            <a:ext cx="7617000" cy="0"/>
          </a:xfrm>
          <a:prstGeom prst="straightConnector1">
            <a:avLst/>
          </a:prstGeom>
          <a:noFill/>
          <a:ln w="19050" cap="flat" cmpd="sng">
            <a:solidFill>
              <a:schemeClr val="dk2"/>
            </a:solidFill>
            <a:prstDash val="solid"/>
            <a:round/>
            <a:headEnd type="none" w="med" len="med"/>
            <a:tailEnd type="none" w="med" len="med"/>
          </a:ln>
        </p:spPr>
      </p:cxnSp>
      <p:sp>
        <p:nvSpPr>
          <p:cNvPr id="1016" name="Google Shape;1016;p44"/>
          <p:cNvSpPr txBox="1">
            <a:spLocks noGrp="1"/>
          </p:cNvSpPr>
          <p:nvPr>
            <p:ph type="title"/>
          </p:nvPr>
        </p:nvSpPr>
        <p:spPr>
          <a:xfrm>
            <a:off x="742050" y="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t>Langkah </a:t>
            </a:r>
            <a:r>
              <a:rPr lang="en-US" sz="3200" dirty="0" err="1"/>
              <a:t>Penyusunan</a:t>
            </a:r>
            <a:r>
              <a:rPr lang="en-US" sz="3200" dirty="0"/>
              <a:t> </a:t>
            </a:r>
            <a:r>
              <a:rPr lang="en-US" sz="3200" dirty="0" err="1"/>
              <a:t>Tabel</a:t>
            </a:r>
            <a:r>
              <a:rPr lang="en-US" sz="3200" dirty="0"/>
              <a:t> IFE </a:t>
            </a:r>
            <a:endParaRPr dirty="0"/>
          </a:p>
        </p:txBody>
      </p:sp>
      <p:cxnSp>
        <p:nvCxnSpPr>
          <p:cNvPr id="1017" name="Google Shape;1017;p44"/>
          <p:cNvCxnSpPr/>
          <p:nvPr/>
        </p:nvCxnSpPr>
        <p:spPr>
          <a:xfrm>
            <a:off x="2421730" y="572700"/>
            <a:ext cx="4392000" cy="0"/>
          </a:xfrm>
          <a:prstGeom prst="straightConnector1">
            <a:avLst/>
          </a:prstGeom>
          <a:noFill/>
          <a:ln w="19050" cap="flat" cmpd="sng">
            <a:solidFill>
              <a:schemeClr val="dk2"/>
            </a:solidFill>
            <a:prstDash val="solid"/>
            <a:round/>
            <a:headEnd type="none" w="med" len="med"/>
            <a:tailEnd type="none" w="med" len="med"/>
          </a:ln>
        </p:spPr>
      </p:cxnSp>
      <p:sp>
        <p:nvSpPr>
          <p:cNvPr id="1018" name="Google Shape;1018;p44"/>
          <p:cNvSpPr/>
          <p:nvPr/>
        </p:nvSpPr>
        <p:spPr>
          <a:xfrm>
            <a:off x="1952914" y="974814"/>
            <a:ext cx="875333" cy="648273"/>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44"/>
          <p:cNvSpPr txBox="1">
            <a:spLocks noGrp="1"/>
          </p:cNvSpPr>
          <p:nvPr>
            <p:ph type="title" idx="4294967295"/>
          </p:nvPr>
        </p:nvSpPr>
        <p:spPr>
          <a:xfrm>
            <a:off x="2021522" y="965298"/>
            <a:ext cx="573900" cy="6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04</a:t>
            </a:r>
            <a:endParaRPr dirty="0"/>
          </a:p>
        </p:txBody>
      </p:sp>
      <p:sp>
        <p:nvSpPr>
          <p:cNvPr id="1024" name="Google Shape;1024;p44"/>
          <p:cNvSpPr/>
          <p:nvPr/>
        </p:nvSpPr>
        <p:spPr>
          <a:xfrm>
            <a:off x="6100223" y="965325"/>
            <a:ext cx="875333" cy="648273"/>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44"/>
          <p:cNvSpPr txBox="1">
            <a:spLocks noGrp="1"/>
          </p:cNvSpPr>
          <p:nvPr>
            <p:ph type="title" idx="4294967295"/>
          </p:nvPr>
        </p:nvSpPr>
        <p:spPr>
          <a:xfrm>
            <a:off x="6192842" y="932703"/>
            <a:ext cx="573900" cy="6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05</a:t>
            </a:r>
            <a:endParaRPr dirty="0"/>
          </a:p>
        </p:txBody>
      </p:sp>
      <p:sp>
        <p:nvSpPr>
          <p:cNvPr id="22" name="TextBox 21">
            <a:extLst>
              <a:ext uri="{FF2B5EF4-FFF2-40B4-BE49-F238E27FC236}">
                <a16:creationId xmlns:a16="http://schemas.microsoft.com/office/drawing/2014/main" id="{7E3B78DA-060E-4D1D-A6D7-3E88DBA95F7B}"/>
              </a:ext>
            </a:extLst>
          </p:cNvPr>
          <p:cNvSpPr txBox="1"/>
          <p:nvPr/>
        </p:nvSpPr>
        <p:spPr>
          <a:xfrm>
            <a:off x="426252" y="1641360"/>
            <a:ext cx="4307114" cy="2308324"/>
          </a:xfrm>
          <a:prstGeom prst="rect">
            <a:avLst/>
          </a:prstGeom>
          <a:noFill/>
        </p:spPr>
        <p:txBody>
          <a:bodyPr wrap="square">
            <a:spAutoFit/>
          </a:bodyPr>
          <a:lstStyle/>
          <a:p>
            <a:pPr marL="342900" marR="697865" lvl="0" indent="-342900" rtl="0">
              <a:spcBef>
                <a:spcPts val="0"/>
              </a:spcBef>
              <a:spcAft>
                <a:spcPts val="0"/>
              </a:spcAft>
              <a:buClr>
                <a:schemeClr val="lt1"/>
              </a:buClr>
              <a:buSzPct val="92664"/>
              <a:buFont typeface="Corbel"/>
              <a:buAutoNum type="arabicPeriod" startAt="4"/>
            </a:pPr>
            <a:r>
              <a:rPr lang="en-ID" sz="1200" dirty="0">
                <a:latin typeface="Poppins" panose="00000500000000000000" pitchFamily="2" charset="0"/>
                <a:ea typeface="Arial Rounded"/>
                <a:cs typeface="Poppins" panose="00000500000000000000" pitchFamily="2" charset="0"/>
                <a:sym typeface="Arial Rounded"/>
              </a:rPr>
              <a:t>Kolom 4 </a:t>
            </a:r>
            <a:r>
              <a:rPr lang="en-ID" sz="1200" dirty="0" err="1">
                <a:latin typeface="Poppins" panose="00000500000000000000" pitchFamily="2" charset="0"/>
                <a:ea typeface="Arial Rounded"/>
                <a:cs typeface="Poppins" panose="00000500000000000000" pitchFamily="2" charset="0"/>
                <a:sym typeface="Arial Rounded"/>
              </a:rPr>
              <a:t>diisi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mengenai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hasil</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perkalian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bobot</a:t>
            </a:r>
            <a:r>
              <a:rPr lang="en-ID" sz="1200" dirty="0">
                <a:latin typeface="Poppins" panose="00000500000000000000" pitchFamily="2" charset="0"/>
                <a:ea typeface="Arial Rounded"/>
                <a:cs typeface="Poppins" panose="00000500000000000000" pitchFamily="2" charset="0"/>
                <a:sym typeface="Arial Rounded"/>
              </a:rPr>
              <a:t> pada </a:t>
            </a:r>
            <a:r>
              <a:rPr lang="en-ID" sz="1200" dirty="0" err="1">
                <a:latin typeface="Poppins" panose="00000500000000000000" pitchFamily="2" charset="0"/>
                <a:ea typeface="Arial Rounded"/>
                <a:cs typeface="Poppins" panose="00000500000000000000" pitchFamily="2" charset="0"/>
                <a:sym typeface="Arial Rounded"/>
              </a:rPr>
              <a:t>kolom</a:t>
            </a:r>
            <a:r>
              <a:rPr lang="en-ID" sz="1200" dirty="0">
                <a:latin typeface="Poppins" panose="00000500000000000000" pitchFamily="2" charset="0"/>
                <a:ea typeface="Arial Rounded"/>
                <a:cs typeface="Poppins" panose="00000500000000000000" pitchFamily="2" charset="0"/>
                <a:sym typeface="Arial Rounded"/>
              </a:rPr>
              <a:t> 2 </a:t>
            </a:r>
            <a:r>
              <a:rPr lang="en-ID" sz="1200" dirty="0" err="1">
                <a:latin typeface="Poppins" panose="00000500000000000000" pitchFamily="2" charset="0"/>
                <a:ea typeface="Arial Rounded"/>
                <a:cs typeface="Poppins" panose="00000500000000000000" pitchFamily="2" charset="0"/>
                <a:sym typeface="Arial Rounded"/>
              </a:rPr>
              <a:t>dengan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kolom</a:t>
            </a:r>
            <a:r>
              <a:rPr lang="en-ID" sz="1200" dirty="0">
                <a:latin typeface="Poppins" panose="00000500000000000000" pitchFamily="2" charset="0"/>
                <a:ea typeface="Arial Rounded"/>
                <a:cs typeface="Poppins" panose="00000500000000000000" pitchFamily="2" charset="0"/>
                <a:sym typeface="Arial Rounded"/>
              </a:rPr>
              <a:t> 3. </a:t>
            </a:r>
          </a:p>
          <a:p>
            <a:pPr marL="342900" marR="697865" lvl="0" indent="-342900" rtl="0">
              <a:spcBef>
                <a:spcPts val="0"/>
              </a:spcBef>
              <a:spcAft>
                <a:spcPts val="0"/>
              </a:spcAft>
              <a:buClr>
                <a:schemeClr val="lt1"/>
              </a:buClr>
              <a:buSzPct val="92664"/>
              <a:buFont typeface="Corbel"/>
              <a:buAutoNum type="arabicPeriod" startAt="4"/>
            </a:pPr>
            <a:r>
              <a:rPr lang="en-ID" sz="1200" dirty="0" err="1">
                <a:latin typeface="Poppins" panose="00000500000000000000" pitchFamily="2" charset="0"/>
                <a:ea typeface="Arial Rounded"/>
                <a:cs typeface="Poppins" panose="00000500000000000000" pitchFamily="2" charset="0"/>
                <a:sym typeface="Arial Rounded"/>
              </a:rPr>
              <a:t>Hasilnya</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mulai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dari</a:t>
            </a:r>
            <a:r>
              <a:rPr lang="en-ID" sz="1200" dirty="0">
                <a:latin typeface="Poppins" panose="00000500000000000000" pitchFamily="2" charset="0"/>
                <a:ea typeface="Arial Rounded"/>
                <a:cs typeface="Poppins" panose="00000500000000000000" pitchFamily="2" charset="0"/>
                <a:sym typeface="Arial Rounded"/>
              </a:rPr>
              <a:t> 4,0 (</a:t>
            </a:r>
            <a:r>
              <a:rPr lang="en-ID" sz="1200" i="1" dirty="0">
                <a:latin typeface="Poppins" panose="00000500000000000000" pitchFamily="2" charset="0"/>
                <a:ea typeface="Arial Rounded"/>
                <a:cs typeface="Poppins" panose="00000500000000000000" pitchFamily="2" charset="0"/>
                <a:sym typeface="Arial Rounded"/>
              </a:rPr>
              <a:t>outstanding</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sampai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dengan</a:t>
            </a:r>
            <a:r>
              <a:rPr lang="en-ID" sz="1200" dirty="0">
                <a:latin typeface="Poppins" panose="00000500000000000000" pitchFamily="2" charset="0"/>
                <a:ea typeface="Arial Rounded"/>
                <a:cs typeface="Poppins" panose="00000500000000000000" pitchFamily="2" charset="0"/>
                <a:sym typeface="Arial Rounded"/>
              </a:rPr>
              <a:t> 1,0 (</a:t>
            </a:r>
            <a:r>
              <a:rPr lang="en-ID" sz="1200" i="1" dirty="0">
                <a:latin typeface="Poppins" panose="00000500000000000000" pitchFamily="2" charset="0"/>
                <a:ea typeface="Arial Rounded"/>
                <a:cs typeface="Poppins" panose="00000500000000000000" pitchFamily="2" charset="0"/>
                <a:sym typeface="Arial Rounded"/>
              </a:rPr>
              <a:t>poor</a:t>
            </a:r>
            <a:r>
              <a:rPr lang="en-ID" sz="1200" dirty="0">
                <a:latin typeface="Poppins" panose="00000500000000000000" pitchFamily="2" charset="0"/>
                <a:ea typeface="Arial Rounded"/>
                <a:cs typeface="Poppins" panose="00000500000000000000" pitchFamily="2" charset="0"/>
                <a:sym typeface="Arial Rounded"/>
              </a:rPr>
              <a:t>).</a:t>
            </a:r>
          </a:p>
          <a:p>
            <a:pPr marL="352425" marR="697865" lvl="0" indent="0" rtl="0">
              <a:spcBef>
                <a:spcPts val="0"/>
              </a:spcBef>
              <a:spcAft>
                <a:spcPts val="0"/>
              </a:spcAft>
              <a:buClr>
                <a:schemeClr val="lt1"/>
              </a:buClr>
              <a:buSzPct val="92664"/>
              <a:buNone/>
            </a:pPr>
            <a:r>
              <a:rPr lang="en-ID" sz="1200" dirty="0" err="1">
                <a:latin typeface="Poppins" panose="00000500000000000000" pitchFamily="2" charset="0"/>
                <a:ea typeface="Arial Rounded"/>
                <a:cs typeface="Poppins" panose="00000500000000000000" pitchFamily="2" charset="0"/>
                <a:sym typeface="Arial Rounded"/>
              </a:rPr>
              <a:t>Jumlahkan</a:t>
            </a:r>
            <a:r>
              <a:rPr lang="en-ID" sz="1200" dirty="0">
                <a:latin typeface="Poppins" panose="00000500000000000000" pitchFamily="2" charset="0"/>
                <a:ea typeface="Arial Rounded"/>
                <a:cs typeface="Poppins" panose="00000500000000000000" pitchFamily="2" charset="0"/>
                <a:sym typeface="Arial Rounded"/>
              </a:rPr>
              <a:t> rata-rata di </a:t>
            </a:r>
            <a:r>
              <a:rPr lang="en-ID" sz="1200" dirty="0" err="1">
                <a:latin typeface="Poppins" panose="00000500000000000000" pitchFamily="2" charset="0"/>
                <a:ea typeface="Arial Rounded"/>
                <a:cs typeface="Poppins" panose="00000500000000000000" pitchFamily="2" charset="0"/>
                <a:sym typeface="Arial Rounded"/>
              </a:rPr>
              <a:t>kolom</a:t>
            </a:r>
            <a:r>
              <a:rPr lang="en-ID" sz="1200" dirty="0">
                <a:latin typeface="Poppins" panose="00000500000000000000" pitchFamily="2" charset="0"/>
                <a:ea typeface="Arial Rounded"/>
                <a:cs typeface="Poppins" panose="00000500000000000000" pitchFamily="2" charset="0"/>
                <a:sym typeface="Arial Rounded"/>
              </a:rPr>
              <a:t> 4 </a:t>
            </a:r>
            <a:r>
              <a:rPr lang="en-ID" sz="1200" dirty="0" err="1">
                <a:latin typeface="Poppins" panose="00000500000000000000" pitchFamily="2" charset="0"/>
                <a:ea typeface="Arial Rounded"/>
                <a:cs typeface="Poppins" panose="00000500000000000000" pitchFamily="2" charset="0"/>
                <a:sym typeface="Arial Rounded"/>
              </a:rPr>
              <a:t>untuk</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menentukan</a:t>
            </a:r>
            <a:r>
              <a:rPr lang="en-ID" sz="1200" dirty="0">
                <a:latin typeface="Poppins" panose="00000500000000000000" pitchFamily="2" charset="0"/>
                <a:ea typeface="Arial Rounded"/>
                <a:cs typeface="Poppins" panose="00000500000000000000" pitchFamily="2" charset="0"/>
                <a:sym typeface="Arial Rounded"/>
              </a:rPr>
              <a:t> total rata-rata </a:t>
            </a:r>
            <a:r>
              <a:rPr lang="en-ID" sz="1200" dirty="0" err="1">
                <a:latin typeface="Poppins" panose="00000500000000000000" pitchFamily="2" charset="0"/>
                <a:ea typeface="Arial Rounded"/>
                <a:cs typeface="Poppins" panose="00000500000000000000" pitchFamily="2" charset="0"/>
                <a:sym typeface="Arial Rounded"/>
              </a:rPr>
              <a:t>tertimbang</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untuk</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organisasi</a:t>
            </a:r>
            <a:r>
              <a:rPr lang="en-ID" sz="1200" dirty="0">
                <a:latin typeface="Poppins" panose="00000500000000000000" pitchFamily="2" charset="0"/>
                <a:ea typeface="Arial Rounded"/>
                <a:cs typeface="Poppins" panose="00000500000000000000" pitchFamily="2" charset="0"/>
                <a:sym typeface="Arial Rounded"/>
              </a:rPr>
              <a:t>. Nilai rata-</a:t>
            </a:r>
            <a:r>
              <a:rPr lang="en-ID" sz="1200" dirty="0" err="1">
                <a:latin typeface="Poppins" panose="00000500000000000000" pitchFamily="2" charset="0"/>
                <a:ea typeface="Arial Rounded"/>
                <a:cs typeface="Poppins" panose="00000500000000000000" pitchFamily="2" charset="0"/>
                <a:sym typeface="Arial Rounded"/>
              </a:rPr>
              <a:t>ratanya</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yaitu</a:t>
            </a:r>
            <a:r>
              <a:rPr lang="en-ID" sz="1200" dirty="0">
                <a:latin typeface="Poppins" panose="00000500000000000000" pitchFamily="2" charset="0"/>
                <a:ea typeface="Arial Rounded"/>
                <a:cs typeface="Poppins" panose="00000500000000000000" pitchFamily="2" charset="0"/>
                <a:sym typeface="Arial Rounded"/>
              </a:rPr>
              <a:t> 2,5. </a:t>
            </a:r>
            <a:endParaRPr lang="en-ID" sz="1200" dirty="0">
              <a:latin typeface="Poppins" panose="00000500000000000000" pitchFamily="2" charset="0"/>
              <a:cs typeface="Poppins" panose="00000500000000000000" pitchFamily="2" charset="0"/>
            </a:endParaRPr>
          </a:p>
          <a:p>
            <a:pPr marL="352425" marR="697865" lvl="0" indent="0" rtl="0">
              <a:spcBef>
                <a:spcPts val="0"/>
              </a:spcBef>
              <a:spcAft>
                <a:spcPts val="0"/>
              </a:spcAft>
              <a:buClr>
                <a:schemeClr val="lt1"/>
              </a:buClr>
              <a:buSzPct val="92664"/>
              <a:buNone/>
            </a:pPr>
            <a:r>
              <a:rPr lang="en-ID" sz="1200" dirty="0">
                <a:latin typeface="Poppins" panose="00000500000000000000" pitchFamily="2" charset="0"/>
                <a:ea typeface="Arial Rounded"/>
                <a:cs typeface="Poppins" panose="00000500000000000000" pitchFamily="2" charset="0"/>
                <a:sym typeface="Arial Rounded"/>
              </a:rPr>
              <a:t>Jika &lt; 2,5 </a:t>
            </a:r>
            <a:r>
              <a:rPr lang="en-ID" sz="1200" dirty="0" err="1">
                <a:latin typeface="Poppins" panose="00000500000000000000" pitchFamily="2" charset="0"/>
                <a:ea typeface="Arial Rounded"/>
                <a:cs typeface="Poppins" panose="00000500000000000000" pitchFamily="2" charset="0"/>
                <a:sym typeface="Arial Rounded"/>
              </a:rPr>
              <a:t>maka</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menggambarkan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organisasi</a:t>
            </a:r>
            <a:r>
              <a:rPr lang="en-ID" sz="1200" dirty="0">
                <a:latin typeface="Poppins" panose="00000500000000000000" pitchFamily="2" charset="0"/>
                <a:ea typeface="Arial Rounded"/>
                <a:cs typeface="Poppins" panose="00000500000000000000" pitchFamily="2" charset="0"/>
                <a:sym typeface="Arial Rounded"/>
              </a:rPr>
              <a:t> yang </a:t>
            </a:r>
            <a:r>
              <a:rPr lang="en-ID" sz="1200" dirty="0" err="1">
                <a:latin typeface="Poppins" panose="00000500000000000000" pitchFamily="2" charset="0"/>
                <a:ea typeface="Arial Rounded"/>
                <a:cs typeface="Poppins" panose="00000500000000000000" pitchFamily="2" charset="0"/>
                <a:sym typeface="Arial Rounded"/>
              </a:rPr>
              <a:t>lemah</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secara</a:t>
            </a:r>
            <a:r>
              <a:rPr lang="en-ID" sz="1200" dirty="0">
                <a:latin typeface="Poppins" panose="00000500000000000000" pitchFamily="2" charset="0"/>
                <a:ea typeface="Arial Rounded"/>
                <a:cs typeface="Poppins" panose="00000500000000000000" pitchFamily="2" charset="0"/>
                <a:sym typeface="Arial Rounded"/>
              </a:rPr>
              <a:t> internal</a:t>
            </a:r>
            <a:endParaRPr lang="en-ID" sz="1200" dirty="0">
              <a:latin typeface="Poppins" panose="00000500000000000000" pitchFamily="2" charset="0"/>
              <a:cs typeface="Poppins" panose="00000500000000000000" pitchFamily="2" charset="0"/>
            </a:endParaRPr>
          </a:p>
          <a:p>
            <a:pPr marL="352425" marR="697865" lvl="0" indent="0" rtl="0">
              <a:spcBef>
                <a:spcPts val="0"/>
              </a:spcBef>
              <a:spcAft>
                <a:spcPts val="0"/>
              </a:spcAft>
              <a:buClr>
                <a:schemeClr val="lt1"/>
              </a:buClr>
              <a:buSzPct val="92664"/>
              <a:buNone/>
            </a:pPr>
            <a:r>
              <a:rPr lang="en-ID" sz="1200" dirty="0">
                <a:latin typeface="Poppins" panose="00000500000000000000" pitchFamily="2" charset="0"/>
                <a:ea typeface="Arial Rounded"/>
                <a:cs typeface="Poppins" panose="00000500000000000000" pitchFamily="2" charset="0"/>
                <a:sym typeface="Arial Rounded"/>
              </a:rPr>
              <a:t>Jika &gt; 2,5 </a:t>
            </a:r>
            <a:r>
              <a:rPr lang="en-ID" sz="1200" dirty="0" err="1">
                <a:latin typeface="Poppins" panose="00000500000000000000" pitchFamily="2" charset="0"/>
                <a:ea typeface="Arial Rounded"/>
                <a:cs typeface="Poppins" panose="00000500000000000000" pitchFamily="2" charset="0"/>
                <a:sym typeface="Arial Rounded"/>
              </a:rPr>
              <a:t>maka</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menggambarkan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posisi</a:t>
            </a:r>
            <a:r>
              <a:rPr lang="en-ID" sz="1200" dirty="0">
                <a:latin typeface="Poppins" panose="00000500000000000000" pitchFamily="2" charset="0"/>
                <a:ea typeface="Arial Rounded"/>
                <a:cs typeface="Poppins" panose="00000500000000000000" pitchFamily="2" charset="0"/>
                <a:sym typeface="Arial Rounded"/>
              </a:rPr>
              <a:t> internal yang </a:t>
            </a:r>
            <a:r>
              <a:rPr lang="en-ID" sz="1200" dirty="0" err="1">
                <a:latin typeface="Poppins" panose="00000500000000000000" pitchFamily="2" charset="0"/>
                <a:ea typeface="Arial Rounded"/>
                <a:cs typeface="Poppins" panose="00000500000000000000" pitchFamily="2" charset="0"/>
                <a:sym typeface="Arial Rounded"/>
              </a:rPr>
              <a:t>kuat</a:t>
            </a:r>
            <a:r>
              <a:rPr lang="en-ID" sz="1200" dirty="0">
                <a:latin typeface="Poppins" panose="00000500000000000000" pitchFamily="2" charset="0"/>
                <a:ea typeface="Arial Rounded"/>
                <a:cs typeface="Poppins" panose="00000500000000000000" pitchFamily="2" charset="0"/>
                <a:sym typeface="Arial Rounded"/>
              </a:rPr>
              <a:t> </a:t>
            </a:r>
          </a:p>
        </p:txBody>
      </p:sp>
      <p:sp>
        <p:nvSpPr>
          <p:cNvPr id="28" name="TextBox 27">
            <a:extLst>
              <a:ext uri="{FF2B5EF4-FFF2-40B4-BE49-F238E27FC236}">
                <a16:creationId xmlns:a16="http://schemas.microsoft.com/office/drawing/2014/main" id="{2C2CCD16-A83E-44CC-98E6-D02727CF0745}"/>
              </a:ext>
            </a:extLst>
          </p:cNvPr>
          <p:cNvSpPr txBox="1"/>
          <p:nvPr/>
        </p:nvSpPr>
        <p:spPr>
          <a:xfrm>
            <a:off x="4925897" y="1644231"/>
            <a:ext cx="4099318" cy="1938992"/>
          </a:xfrm>
          <a:prstGeom prst="rect">
            <a:avLst/>
          </a:prstGeom>
          <a:noFill/>
        </p:spPr>
        <p:txBody>
          <a:bodyPr wrap="square">
            <a:spAutoFit/>
          </a:bodyPr>
          <a:lstStyle/>
          <a:p>
            <a:pPr marL="342900" marR="694690" lvl="0" indent="-342900" algn="l" rtl="0">
              <a:spcBef>
                <a:spcPts val="0"/>
              </a:spcBef>
              <a:spcAft>
                <a:spcPts val="0"/>
              </a:spcAft>
              <a:buClr>
                <a:schemeClr val="lt1"/>
              </a:buClr>
              <a:buSzPts val="1200"/>
              <a:buFont typeface="Corbel"/>
              <a:buAutoNum type="arabicPeriod" startAt="6"/>
            </a:pPr>
            <a:r>
              <a:rPr lang="en-ID" sz="1200" dirty="0">
                <a:latin typeface="Poppins" panose="00000500000000000000" pitchFamily="2" charset="0"/>
                <a:ea typeface="Arial Rounded"/>
                <a:cs typeface="Poppins" panose="00000500000000000000" pitchFamily="2" charset="0"/>
                <a:sym typeface="Arial Rounded"/>
              </a:rPr>
              <a:t>Skor </a:t>
            </a:r>
            <a:r>
              <a:rPr lang="en-ID" sz="1200" dirty="0" err="1">
                <a:latin typeface="Poppins" panose="00000500000000000000" pitchFamily="2" charset="0"/>
                <a:ea typeface="Arial Rounded"/>
                <a:cs typeface="Poppins" panose="00000500000000000000" pitchFamily="2" charset="0"/>
                <a:sym typeface="Arial Rounded"/>
              </a:rPr>
              <a:t>pembobotan</a:t>
            </a:r>
            <a:r>
              <a:rPr lang="en-ID" sz="1200" dirty="0">
                <a:latin typeface="Poppins" panose="00000500000000000000" pitchFamily="2" charset="0"/>
                <a:ea typeface="Arial Rounded"/>
                <a:cs typeface="Poppins" panose="00000500000000000000" pitchFamily="2" charset="0"/>
                <a:sym typeface="Arial Rounded"/>
              </a:rPr>
              <a:t> pada </a:t>
            </a:r>
            <a:r>
              <a:rPr lang="en-ID" sz="1200" dirty="0" err="1">
                <a:latin typeface="Poppins" panose="00000500000000000000" pitchFamily="2" charset="0"/>
                <a:ea typeface="Arial Rounded"/>
                <a:cs typeface="Poppins" panose="00000500000000000000" pitchFamily="2" charset="0"/>
                <a:sym typeface="Arial Rounded"/>
              </a:rPr>
              <a:t>kolom</a:t>
            </a:r>
            <a:r>
              <a:rPr lang="en-ID" sz="1200" dirty="0">
                <a:latin typeface="Poppins" panose="00000500000000000000" pitchFamily="2" charset="0"/>
                <a:ea typeface="Arial Rounded"/>
                <a:cs typeface="Poppins" panose="00000500000000000000" pitchFamily="2" charset="0"/>
                <a:sym typeface="Arial Rounded"/>
              </a:rPr>
              <a:t> 4 </a:t>
            </a:r>
            <a:r>
              <a:rPr lang="en-ID" sz="1200" dirty="0" err="1">
                <a:latin typeface="Poppins" panose="00000500000000000000" pitchFamily="2" charset="0"/>
                <a:ea typeface="Arial Rounded"/>
                <a:cs typeface="Poppins" panose="00000500000000000000" pitchFamily="2" charset="0"/>
                <a:sym typeface="Arial Rounded"/>
              </a:rPr>
              <a:t>dijumlahkan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Hasilnya</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merupakan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nilai</a:t>
            </a:r>
            <a:r>
              <a:rPr lang="en-ID" sz="1200" dirty="0">
                <a:latin typeface="Poppins" panose="00000500000000000000" pitchFamily="2" charset="0"/>
                <a:ea typeface="Arial Rounded"/>
                <a:cs typeface="Poppins" panose="00000500000000000000" pitchFamily="2" charset="0"/>
                <a:sym typeface="Arial Rounded"/>
              </a:rPr>
              <a:t> yang </a:t>
            </a:r>
            <a:r>
              <a:rPr lang="en-ID" sz="1200" dirty="0" err="1">
                <a:latin typeface="Poppins" panose="00000500000000000000" pitchFamily="2" charset="0"/>
                <a:ea typeface="Arial Rounded"/>
                <a:cs typeface="Poppins" panose="00000500000000000000" pitchFamily="2" charset="0"/>
                <a:sym typeface="Arial Rounded"/>
              </a:rPr>
              <a:t>menunjukkan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bagaimana</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perusahaan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bereaksi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terhadap</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faktor-faktor</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strategis</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internalnya</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Selain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itu</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skor</a:t>
            </a:r>
            <a:r>
              <a:rPr lang="en-ID" sz="1200" dirty="0">
                <a:latin typeface="Poppins" panose="00000500000000000000" pitchFamily="2" charset="0"/>
                <a:ea typeface="Arial Rounded"/>
                <a:cs typeface="Poppins" panose="00000500000000000000" pitchFamily="2" charset="0"/>
                <a:sym typeface="Arial Rounded"/>
              </a:rPr>
              <a:t> total </a:t>
            </a:r>
            <a:r>
              <a:rPr lang="en-ID" sz="1200" dirty="0" err="1">
                <a:latin typeface="Poppins" panose="00000500000000000000" pitchFamily="2" charset="0"/>
                <a:ea typeface="Arial Rounded"/>
                <a:cs typeface="Poppins" panose="00000500000000000000" pitchFamily="2" charset="0"/>
                <a:sym typeface="Arial Rounded"/>
              </a:rPr>
              <a:t>tersebut</a:t>
            </a:r>
            <a:r>
              <a:rPr lang="en-ID" sz="1200" dirty="0">
                <a:latin typeface="Poppins" panose="00000500000000000000" pitchFamily="2" charset="0"/>
                <a:ea typeface="Arial Rounded"/>
                <a:cs typeface="Poppins" panose="00000500000000000000" pitchFamily="2" charset="0"/>
                <a:sym typeface="Arial Rounded"/>
              </a:rPr>
              <a:t> juga </a:t>
            </a:r>
            <a:r>
              <a:rPr lang="en-ID" sz="1200" dirty="0" err="1">
                <a:latin typeface="Poppins" panose="00000500000000000000" pitchFamily="2" charset="0"/>
                <a:ea typeface="Arial Rounded"/>
                <a:cs typeface="Poppins" panose="00000500000000000000" pitchFamily="2" charset="0"/>
                <a:sym typeface="Arial Rounded"/>
              </a:rPr>
              <a:t>dapat</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digunakan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untuk</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membandingkan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perusahaan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tersebut</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dengan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perusahaan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lainnya</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dalam</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kelompok</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industri</a:t>
            </a:r>
            <a:r>
              <a:rPr lang="en-ID" sz="1200" dirty="0">
                <a:latin typeface="Poppins" panose="00000500000000000000" pitchFamily="2" charset="0"/>
                <a:ea typeface="Arial Rounded"/>
                <a:cs typeface="Poppins" panose="00000500000000000000" pitchFamily="2" charset="0"/>
                <a:sym typeface="Arial Rounded"/>
              </a:rPr>
              <a:t> yang </a:t>
            </a:r>
            <a:r>
              <a:rPr lang="en-ID" sz="1200" dirty="0" err="1">
                <a:latin typeface="Poppins" panose="00000500000000000000" pitchFamily="2" charset="0"/>
                <a:ea typeface="Arial Rounded"/>
                <a:cs typeface="Poppins" panose="00000500000000000000" pitchFamily="2" charset="0"/>
                <a:sym typeface="Arial Rounded"/>
              </a:rPr>
              <a:t>sama</a:t>
            </a:r>
            <a:endParaRPr lang="en-ID" sz="1200" dirty="0">
              <a:latin typeface="Poppins" panose="00000500000000000000" pitchFamily="2" charset="0"/>
              <a:ea typeface="Arial Rounded"/>
              <a:cs typeface="Poppins" panose="00000500000000000000" pitchFamily="2" charset="0"/>
              <a:sym typeface="Arial Rounded"/>
            </a:endParaRPr>
          </a:p>
        </p:txBody>
      </p:sp>
      <p:sp>
        <p:nvSpPr>
          <p:cNvPr id="29" name="Google Shape;659;p27">
            <a:extLst>
              <a:ext uri="{FF2B5EF4-FFF2-40B4-BE49-F238E27FC236}">
                <a16:creationId xmlns:a16="http://schemas.microsoft.com/office/drawing/2014/main" id="{6AC25607-542F-4B6F-883D-581AD16F7D10}"/>
              </a:ext>
            </a:extLst>
          </p:cNvPr>
          <p:cNvSpPr txBox="1">
            <a:spLocks/>
          </p:cNvSpPr>
          <p:nvPr/>
        </p:nvSpPr>
        <p:spPr>
          <a:xfrm>
            <a:off x="245232" y="4647150"/>
            <a:ext cx="9021337" cy="49634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v-SE" sz="1200" b="1" dirty="0">
                <a:solidFill>
                  <a:schemeClr val="dk1"/>
                </a:solidFill>
                <a:latin typeface="Poppins" panose="00000500000000000000" pitchFamily="2" charset="0"/>
                <a:ea typeface="Times New Roman"/>
                <a:cs typeface="Poppins" panose="00000500000000000000" pitchFamily="2" charset="0"/>
                <a:sym typeface="Times New Roman"/>
              </a:rPr>
              <a:t>Sumber : Rangkuti, F. 2014. Analisis SWOT : Teknik Membedah Kasus Bisnis Cara Perhitungan Bobot, Rating, dan OCAI. Gramedia Pustaka Utama, Jakarta</a:t>
            </a:r>
            <a:endParaRPr lang="sv-SE" sz="1200" b="1" dirty="0">
              <a:solidFill>
                <a:schemeClr val="dk1"/>
              </a:solidFill>
              <a:latin typeface="Poppins" panose="00000500000000000000" pitchFamily="2" charset="0"/>
              <a:ea typeface="Corbel"/>
              <a:cs typeface="Poppins" panose="00000500000000000000" pitchFamily="2" charset="0"/>
              <a:sym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29"/>
          <p:cNvSpPr/>
          <p:nvPr/>
        </p:nvSpPr>
        <p:spPr>
          <a:xfrm>
            <a:off x="3623475" y="1113699"/>
            <a:ext cx="2171346" cy="1608267"/>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 name="Google Shape;684;p29"/>
          <p:cNvGrpSpPr/>
          <p:nvPr/>
        </p:nvGrpSpPr>
        <p:grpSpPr>
          <a:xfrm rot="3615558">
            <a:off x="3942647" y="598307"/>
            <a:ext cx="1161188" cy="734383"/>
            <a:chOff x="5161625" y="732525"/>
            <a:chExt cx="456050" cy="288425"/>
          </a:xfrm>
        </p:grpSpPr>
        <p:sp>
          <p:nvSpPr>
            <p:cNvPr id="685" name="Google Shape;685;p29"/>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9"/>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9"/>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9"/>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9"/>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9"/>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9"/>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9"/>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9"/>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4" name="Google Shape;694;p29"/>
          <p:cNvSpPr txBox="1">
            <a:spLocks noGrp="1"/>
          </p:cNvSpPr>
          <p:nvPr>
            <p:ph type="title"/>
          </p:nvPr>
        </p:nvSpPr>
        <p:spPr>
          <a:xfrm>
            <a:off x="1329009" y="2725114"/>
            <a:ext cx="6548862" cy="112744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Faktor Eksternal</a:t>
            </a:r>
            <a:endParaRPr dirty="0"/>
          </a:p>
        </p:txBody>
      </p:sp>
      <p:sp>
        <p:nvSpPr>
          <p:cNvPr id="696" name="Google Shape;696;p29"/>
          <p:cNvSpPr txBox="1">
            <a:spLocks noGrp="1"/>
          </p:cNvSpPr>
          <p:nvPr>
            <p:ph type="title" idx="2"/>
          </p:nvPr>
        </p:nvSpPr>
        <p:spPr>
          <a:xfrm>
            <a:off x="3104875" y="1228574"/>
            <a:ext cx="2934300" cy="137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Tree>
    <p:extLst>
      <p:ext uri="{BB962C8B-B14F-4D97-AF65-F5344CB8AC3E}">
        <p14:creationId xmlns:p14="http://schemas.microsoft.com/office/powerpoint/2010/main" val="806957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pic>
        <p:nvPicPr>
          <p:cNvPr id="3" name="Picture 2">
            <a:extLst>
              <a:ext uri="{FF2B5EF4-FFF2-40B4-BE49-F238E27FC236}">
                <a16:creationId xmlns:a16="http://schemas.microsoft.com/office/drawing/2014/main" id="{43539F10-2241-4413-8CFB-0497968FE13C}"/>
              </a:ext>
            </a:extLst>
          </p:cNvPr>
          <p:cNvPicPr>
            <a:picLocks noChangeAspect="1"/>
          </p:cNvPicPr>
          <p:nvPr/>
        </p:nvPicPr>
        <p:blipFill rotWithShape="1">
          <a:blip r:embed="rId3"/>
          <a:srcRect l="15647" t="27388" r="11412" b="38295"/>
          <a:stretch/>
        </p:blipFill>
        <p:spPr>
          <a:xfrm>
            <a:off x="505608" y="2661347"/>
            <a:ext cx="4905487" cy="1482544"/>
          </a:xfrm>
          <a:prstGeom prst="rect">
            <a:avLst/>
          </a:prstGeom>
        </p:spPr>
      </p:pic>
      <p:sp>
        <p:nvSpPr>
          <p:cNvPr id="809" name="Google Shape;809;p34"/>
          <p:cNvSpPr txBox="1">
            <a:spLocks noGrp="1"/>
          </p:cNvSpPr>
          <p:nvPr>
            <p:ph type="title" idx="2"/>
          </p:nvPr>
        </p:nvSpPr>
        <p:spPr>
          <a:xfrm>
            <a:off x="713200" y="807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Faktor Eksternal</a:t>
            </a:r>
            <a:endParaRPr dirty="0"/>
          </a:p>
        </p:txBody>
      </p:sp>
      <p:sp>
        <p:nvSpPr>
          <p:cNvPr id="813" name="Google Shape;813;p34"/>
          <p:cNvSpPr txBox="1">
            <a:spLocks noGrp="1"/>
          </p:cNvSpPr>
          <p:nvPr>
            <p:ph type="subTitle" idx="6"/>
          </p:nvPr>
        </p:nvSpPr>
        <p:spPr>
          <a:xfrm>
            <a:off x="303462" y="600452"/>
            <a:ext cx="8535404" cy="68947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800"/>
            </a:pPr>
            <a:r>
              <a:rPr lang="en-ID" sz="1200" dirty="0" err="1">
                <a:latin typeface="Poppins" panose="00000500000000000000" pitchFamily="2" charset="0"/>
                <a:ea typeface="Times New Roman"/>
                <a:cs typeface="Poppins" panose="00000500000000000000" pitchFamily="2" charset="0"/>
                <a:sym typeface="Times New Roman"/>
              </a:rPr>
              <a:t>Identifikasi</a:t>
            </a:r>
            <a:r>
              <a:rPr lang="en-ID" sz="1200" dirty="0">
                <a:latin typeface="Poppins" panose="00000500000000000000" pitchFamily="2" charset="0"/>
                <a:ea typeface="Times New Roman"/>
                <a:cs typeface="Poppins" panose="00000500000000000000" pitchFamily="2" charset="0"/>
                <a:sym typeface="Times New Roman"/>
              </a:rPr>
              <a:t> dan </a:t>
            </a:r>
            <a:r>
              <a:rPr lang="en-ID" sz="1200" dirty="0" err="1">
                <a:latin typeface="Poppins" panose="00000500000000000000" pitchFamily="2" charset="0"/>
                <a:ea typeface="Times New Roman"/>
                <a:cs typeface="Poppins" panose="00000500000000000000" pitchFamily="2" charset="0"/>
                <a:sym typeface="Times New Roman"/>
              </a:rPr>
              <a:t>evaluasi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faktor</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eksternal</a:t>
            </a:r>
            <a:r>
              <a:rPr lang="en-ID" sz="1200" dirty="0">
                <a:latin typeface="Poppins" panose="00000500000000000000" pitchFamily="2" charset="0"/>
                <a:ea typeface="Times New Roman"/>
                <a:cs typeface="Poppins" panose="00000500000000000000" pitchFamily="2" charset="0"/>
                <a:sym typeface="Times New Roman"/>
              </a:rPr>
              <a:t> yang </a:t>
            </a:r>
            <a:r>
              <a:rPr lang="en-ID" sz="1200" dirty="0" err="1">
                <a:latin typeface="Poppins" panose="00000500000000000000" pitchFamily="2" charset="0"/>
                <a:ea typeface="Times New Roman"/>
                <a:cs typeface="Poppins" panose="00000500000000000000" pitchFamily="2" charset="0"/>
                <a:sym typeface="Times New Roman"/>
              </a:rPr>
              <a:t>berupa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peluang</a:t>
            </a:r>
            <a:r>
              <a:rPr lang="en-ID" sz="1200" dirty="0">
                <a:latin typeface="Poppins" panose="00000500000000000000" pitchFamily="2" charset="0"/>
                <a:ea typeface="Times New Roman"/>
                <a:cs typeface="Poppins" panose="00000500000000000000" pitchFamily="2" charset="0"/>
                <a:sym typeface="Times New Roman"/>
              </a:rPr>
              <a:t> dan </a:t>
            </a:r>
            <a:r>
              <a:rPr lang="en-ID" sz="1200" dirty="0" err="1">
                <a:latin typeface="Poppins" panose="00000500000000000000" pitchFamily="2" charset="0"/>
                <a:ea typeface="Times New Roman"/>
                <a:cs typeface="Poppins" panose="00000500000000000000" pitchFamily="2" charset="0"/>
                <a:sym typeface="Times New Roman"/>
              </a:rPr>
              <a:t>ancaman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memberikan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manfaat</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bagi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perusahaan</a:t>
            </a:r>
            <a:r>
              <a:rPr lang="en-ID" sz="1200" dirty="0">
                <a:latin typeface="Poppins" panose="00000500000000000000" pitchFamily="2" charset="0"/>
                <a:ea typeface="Times New Roman"/>
                <a:cs typeface="Poppins" panose="00000500000000000000" pitchFamily="2" charset="0"/>
                <a:sym typeface="Times New Roman"/>
              </a:rPr>
              <a:t>/</a:t>
            </a:r>
            <a:r>
              <a:rPr lang="en-ID" sz="1200" dirty="0" err="1">
                <a:latin typeface="Poppins" panose="00000500000000000000" pitchFamily="2" charset="0"/>
                <a:ea typeface="Times New Roman"/>
                <a:cs typeface="Poppins" panose="00000500000000000000" pitchFamily="2" charset="0"/>
                <a:sym typeface="Times New Roman"/>
              </a:rPr>
              <a:t>organisasi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untuk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mengembangkan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misi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merancang</a:t>
            </a:r>
            <a:r>
              <a:rPr lang="en-ID" sz="1200" dirty="0">
                <a:latin typeface="Poppins" panose="00000500000000000000" pitchFamily="2" charset="0"/>
                <a:ea typeface="Times New Roman"/>
                <a:cs typeface="Poppins" panose="00000500000000000000" pitchFamily="2" charset="0"/>
                <a:sym typeface="Times New Roman"/>
              </a:rPr>
              <a:t> strategi </a:t>
            </a:r>
            <a:r>
              <a:rPr lang="en-ID" sz="1200" dirty="0" err="1">
                <a:latin typeface="Poppins" panose="00000500000000000000" pitchFamily="2" charset="0"/>
                <a:ea typeface="Times New Roman"/>
                <a:cs typeface="Poppins" panose="00000500000000000000" pitchFamily="2" charset="0"/>
                <a:sym typeface="Times New Roman"/>
              </a:rPr>
              <a:t>utnuk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mencapai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sasaran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jangka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panjang</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serta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dapat</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mengembangkan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kebijakan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sehingga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tercapainya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sasaran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tahunan</a:t>
            </a:r>
            <a:r>
              <a:rPr lang="en-ID" sz="1200" dirty="0">
                <a:latin typeface="Poppins" panose="00000500000000000000" pitchFamily="2" charset="0"/>
                <a:ea typeface="Times New Roman"/>
                <a:cs typeface="Poppins" panose="00000500000000000000" pitchFamily="2" charset="0"/>
                <a:sym typeface="Times New Roman"/>
              </a:rPr>
              <a:t>. Data dan </a:t>
            </a:r>
            <a:r>
              <a:rPr lang="en-ID" sz="1200" dirty="0" err="1">
                <a:latin typeface="Poppins" panose="00000500000000000000" pitchFamily="2" charset="0"/>
                <a:ea typeface="Times New Roman"/>
                <a:cs typeface="Poppins" panose="00000500000000000000" pitchFamily="2" charset="0"/>
                <a:sym typeface="Times New Roman"/>
              </a:rPr>
              <a:t>informasi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mengenai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faktor</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eksternal</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diperoleh</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dari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seluruh</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anggota</a:t>
            </a:r>
            <a:r>
              <a:rPr lang="en-ID" sz="1200" dirty="0">
                <a:latin typeface="Poppins" panose="00000500000000000000" pitchFamily="2" charset="0"/>
                <a:ea typeface="Times New Roman"/>
                <a:cs typeface="Poppins" panose="00000500000000000000" pitchFamily="2" charset="0"/>
                <a:sym typeface="Times New Roman"/>
              </a:rPr>
              <a:t> yang </a:t>
            </a:r>
            <a:r>
              <a:rPr lang="en-ID" sz="1200" dirty="0" err="1">
                <a:latin typeface="Poppins" panose="00000500000000000000" pitchFamily="2" charset="0"/>
                <a:ea typeface="Times New Roman"/>
                <a:cs typeface="Poppins" panose="00000500000000000000" pitchFamily="2" charset="0"/>
                <a:sym typeface="Times New Roman"/>
              </a:rPr>
              <a:t>ada</a:t>
            </a:r>
            <a:r>
              <a:rPr lang="en-ID" sz="1200" dirty="0">
                <a:latin typeface="Poppins" panose="00000500000000000000" pitchFamily="2" charset="0"/>
                <a:ea typeface="Times New Roman"/>
                <a:cs typeface="Poppins" panose="00000500000000000000" pitchFamily="2" charset="0"/>
                <a:sym typeface="Times New Roman"/>
              </a:rPr>
              <a:t> di </a:t>
            </a:r>
            <a:r>
              <a:rPr lang="en-ID" sz="1200" dirty="0" err="1">
                <a:latin typeface="Poppins" panose="00000500000000000000" pitchFamily="2" charset="0"/>
                <a:ea typeface="Times New Roman"/>
                <a:cs typeface="Poppins" panose="00000500000000000000" pitchFamily="2" charset="0"/>
                <a:sym typeface="Times New Roman"/>
              </a:rPr>
              <a:t>perusahaan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atau</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organisasi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tersebut</a:t>
            </a:r>
            <a:r>
              <a:rPr lang="en-ID" sz="1200" dirty="0">
                <a:latin typeface="Poppins" panose="00000500000000000000" pitchFamily="2" charset="0"/>
                <a:ea typeface="Times New Roman"/>
                <a:cs typeface="Poppins" panose="00000500000000000000" pitchFamily="2" charset="0"/>
                <a:sym typeface="Times New Roman"/>
              </a:rPr>
              <a:t>. Data dan </a:t>
            </a:r>
            <a:r>
              <a:rPr lang="en-ID" sz="1200" dirty="0" err="1">
                <a:latin typeface="Poppins" panose="00000500000000000000" pitchFamily="2" charset="0"/>
                <a:ea typeface="Times New Roman"/>
                <a:cs typeface="Poppins" panose="00000500000000000000" pitchFamily="2" charset="0"/>
                <a:sym typeface="Times New Roman"/>
              </a:rPr>
              <a:t>informasi</a:t>
            </a:r>
            <a:r>
              <a:rPr lang="en-ID" sz="1200" dirty="0">
                <a:latin typeface="Poppins" panose="00000500000000000000" pitchFamily="2" charset="0"/>
                <a:ea typeface="Times New Roman"/>
                <a:cs typeface="Poppins" panose="00000500000000000000" pitchFamily="2" charset="0"/>
                <a:sym typeface="Times New Roman"/>
              </a:rPr>
              <a:t> yang </a:t>
            </a:r>
            <a:r>
              <a:rPr lang="en-ID" sz="1200" dirty="0" err="1">
                <a:latin typeface="Poppins" panose="00000500000000000000" pitchFamily="2" charset="0"/>
                <a:ea typeface="Times New Roman"/>
                <a:cs typeface="Poppins" panose="00000500000000000000" pitchFamily="2" charset="0"/>
                <a:sym typeface="Times New Roman"/>
              </a:rPr>
              <a:t>dikumpulkan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tersebut</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nantinya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akan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dibuat</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perangkingan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terhadap</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faktor</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kuncinya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faktor</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kritis</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baik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untuk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peluang</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ataupun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ancaman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Sumber</a:t>
            </a:r>
            <a:r>
              <a:rPr lang="en-ID" sz="1200" dirty="0">
                <a:latin typeface="Poppins" panose="00000500000000000000" pitchFamily="2" charset="0"/>
                <a:ea typeface="Times New Roman"/>
                <a:cs typeface="Poppins" panose="00000500000000000000" pitchFamily="2" charset="0"/>
                <a:sym typeface="Times New Roman"/>
              </a:rPr>
              <a:t> data dan </a:t>
            </a:r>
            <a:r>
              <a:rPr lang="en-ID" sz="1200" dirty="0" err="1">
                <a:latin typeface="Poppins" panose="00000500000000000000" pitchFamily="2" charset="0"/>
                <a:ea typeface="Times New Roman"/>
                <a:cs typeface="Poppins" panose="00000500000000000000" pitchFamily="2" charset="0"/>
                <a:sym typeface="Times New Roman"/>
              </a:rPr>
              <a:t>informasi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berupa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sumber</a:t>
            </a:r>
            <a:r>
              <a:rPr lang="en-ID" sz="1200" dirty="0">
                <a:latin typeface="Poppins" panose="00000500000000000000" pitchFamily="2" charset="0"/>
                <a:ea typeface="Times New Roman"/>
                <a:cs typeface="Poppins" panose="00000500000000000000" pitchFamily="2" charset="0"/>
                <a:sym typeface="Times New Roman"/>
              </a:rPr>
              <a:t> yang </a:t>
            </a:r>
            <a:r>
              <a:rPr lang="en-ID" sz="1200" dirty="0" err="1">
                <a:latin typeface="Poppins" panose="00000500000000000000" pitchFamily="2" charset="0"/>
                <a:ea typeface="Times New Roman"/>
                <a:cs typeface="Poppins" panose="00000500000000000000" pitchFamily="2" charset="0"/>
                <a:sym typeface="Times New Roman"/>
              </a:rPr>
              <a:t>diterbitkan</a:t>
            </a:r>
            <a:r>
              <a:rPr lang="en-ID" sz="1200" dirty="0">
                <a:latin typeface="Poppins" panose="00000500000000000000" pitchFamily="2" charset="0"/>
                <a:ea typeface="Times New Roman"/>
                <a:cs typeface="Poppins" panose="00000500000000000000" pitchFamily="2" charset="0"/>
                <a:sym typeface="Times New Roman"/>
              </a:rPr>
              <a:t> dan yang </a:t>
            </a:r>
            <a:r>
              <a:rPr lang="en-ID" sz="1200" dirty="0" err="1">
                <a:latin typeface="Poppins" panose="00000500000000000000" pitchFamily="2" charset="0"/>
                <a:ea typeface="Times New Roman"/>
                <a:cs typeface="Poppins" panose="00000500000000000000" pitchFamily="2" charset="0"/>
                <a:sym typeface="Times New Roman"/>
              </a:rPr>
              <a:t>tidak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diterbitkan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Sumber</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informasi</a:t>
            </a:r>
            <a:r>
              <a:rPr lang="en-ID" sz="1200" dirty="0">
                <a:latin typeface="Poppins" panose="00000500000000000000" pitchFamily="2" charset="0"/>
                <a:ea typeface="Times New Roman"/>
                <a:cs typeface="Poppins" panose="00000500000000000000" pitchFamily="2" charset="0"/>
                <a:sym typeface="Times New Roman"/>
              </a:rPr>
              <a:t> yang </a:t>
            </a:r>
            <a:r>
              <a:rPr lang="en-ID" sz="1200" dirty="0" err="1">
                <a:latin typeface="Poppins" panose="00000500000000000000" pitchFamily="2" charset="0"/>
                <a:ea typeface="Times New Roman"/>
                <a:cs typeface="Poppins" panose="00000500000000000000" pitchFamily="2" charset="0"/>
                <a:sym typeface="Times New Roman"/>
              </a:rPr>
              <a:t>diterbitkan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misalnya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jurnal</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laporan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keunagn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dokumen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pemerintah</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buku</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direktori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koran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majalah</a:t>
            </a:r>
            <a:r>
              <a:rPr lang="en-ID" sz="1200" dirty="0">
                <a:latin typeface="Poppins" panose="00000500000000000000" pitchFamily="2" charset="0"/>
                <a:ea typeface="Times New Roman"/>
                <a:cs typeface="Poppins" panose="00000500000000000000" pitchFamily="2" charset="0"/>
                <a:sym typeface="Times New Roman"/>
              </a:rPr>
              <a:t>, dan </a:t>
            </a:r>
            <a:r>
              <a:rPr lang="en-ID" sz="1200" dirty="0" err="1">
                <a:latin typeface="Poppins" panose="00000500000000000000" pitchFamily="2" charset="0"/>
                <a:ea typeface="Times New Roman"/>
                <a:cs typeface="Poppins" panose="00000500000000000000" pitchFamily="2" charset="0"/>
                <a:sym typeface="Times New Roman"/>
              </a:rPr>
              <a:t>sebagainya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Sedangkan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sumber</a:t>
            </a:r>
            <a:r>
              <a:rPr lang="en-ID" sz="1200" dirty="0">
                <a:latin typeface="Poppins" panose="00000500000000000000" pitchFamily="2" charset="0"/>
                <a:ea typeface="Times New Roman"/>
                <a:cs typeface="Poppins" panose="00000500000000000000" pitchFamily="2" charset="0"/>
                <a:sym typeface="Times New Roman"/>
              </a:rPr>
              <a:t> yang </a:t>
            </a:r>
            <a:r>
              <a:rPr lang="en-ID" sz="1200" dirty="0" err="1">
                <a:latin typeface="Poppins" panose="00000500000000000000" pitchFamily="2" charset="0"/>
                <a:ea typeface="Times New Roman"/>
                <a:cs typeface="Poppins" panose="00000500000000000000" pitchFamily="2" charset="0"/>
                <a:sym typeface="Times New Roman"/>
              </a:rPr>
              <a:t>tidak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diterbitkan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misalnya</a:t>
            </a:r>
            <a:r>
              <a:rPr lang="en-ID" sz="1200" dirty="0">
                <a:latin typeface="Poppins" panose="00000500000000000000" pitchFamily="2" charset="0"/>
                <a:ea typeface="Times New Roman"/>
                <a:cs typeface="Poppins" panose="00000500000000000000" pitchFamily="2" charset="0"/>
                <a:sym typeface="Times New Roman"/>
              </a:rPr>
              <a:t> survey </a:t>
            </a:r>
            <a:r>
              <a:rPr lang="en-ID" sz="1200" dirty="0" err="1">
                <a:latin typeface="Poppins" panose="00000500000000000000" pitchFamily="2" charset="0"/>
                <a:ea typeface="Times New Roman"/>
                <a:cs typeface="Poppins" panose="00000500000000000000" pitchFamily="2" charset="0"/>
                <a:sym typeface="Times New Roman"/>
              </a:rPr>
              <a:t>pelanggan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riset</a:t>
            </a:r>
            <a:r>
              <a:rPr lang="en-ID" sz="1200" dirty="0">
                <a:latin typeface="Poppins" panose="00000500000000000000" pitchFamily="2" charset="0"/>
                <a:ea typeface="Times New Roman"/>
                <a:cs typeface="Poppins" panose="00000500000000000000" pitchFamily="2" charset="0"/>
                <a:sym typeface="Times New Roman"/>
              </a:rPr>
              <a:t> pasar, </a:t>
            </a:r>
            <a:r>
              <a:rPr lang="en-ID" sz="1200" dirty="0" err="1">
                <a:latin typeface="Poppins" panose="00000500000000000000" pitchFamily="2" charset="0"/>
                <a:ea typeface="Times New Roman"/>
                <a:cs typeface="Poppins" panose="00000500000000000000" pitchFamily="2" charset="0"/>
                <a:sym typeface="Times New Roman"/>
              </a:rPr>
              <a:t>rapat</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pemegang</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saham</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wawancara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dengan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pihak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terkait</a:t>
            </a:r>
            <a:r>
              <a:rPr lang="en-ID" sz="1200" dirty="0">
                <a:latin typeface="Poppins" panose="00000500000000000000" pitchFamily="2" charset="0"/>
                <a:ea typeface="Times New Roman"/>
                <a:cs typeface="Poppins" panose="00000500000000000000" pitchFamily="2" charset="0"/>
                <a:sym typeface="Times New Roman"/>
              </a:rPr>
              <a:t>, dan </a:t>
            </a:r>
            <a:r>
              <a:rPr lang="en-ID" sz="1200" dirty="0" err="1">
                <a:latin typeface="Poppins" panose="00000500000000000000" pitchFamily="2" charset="0"/>
                <a:ea typeface="Times New Roman"/>
                <a:cs typeface="Poppins" panose="00000500000000000000" pitchFamily="2" charset="0"/>
                <a:sym typeface="Times New Roman"/>
              </a:rPr>
              <a:t>sebagainya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Berikut</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ini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merupakan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faktor-faktor</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eksternal</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yaitu</a:t>
            </a:r>
            <a:r>
              <a:rPr lang="en-ID" sz="1200" dirty="0">
                <a:latin typeface="Poppins" panose="00000500000000000000" pitchFamily="2" charset="0"/>
                <a:ea typeface="Times New Roman"/>
                <a:cs typeface="Poppins" panose="00000500000000000000" pitchFamily="2" charset="0"/>
                <a:sym typeface="Times New Roman"/>
              </a:rPr>
              <a:t> :</a:t>
            </a:r>
            <a:endParaRPr lang="en-ID" sz="1200" dirty="0">
              <a:latin typeface="Poppins" panose="00000500000000000000" pitchFamily="2" charset="0"/>
              <a:cs typeface="Poppins" panose="00000500000000000000" pitchFamily="2" charset="0"/>
            </a:endParaRPr>
          </a:p>
        </p:txBody>
      </p:sp>
      <p:cxnSp>
        <p:nvCxnSpPr>
          <p:cNvPr id="820" name="Google Shape;820;p34"/>
          <p:cNvCxnSpPr/>
          <p:nvPr/>
        </p:nvCxnSpPr>
        <p:spPr>
          <a:xfrm>
            <a:off x="2731000" y="580770"/>
            <a:ext cx="3681900" cy="0"/>
          </a:xfrm>
          <a:prstGeom prst="straightConnector1">
            <a:avLst/>
          </a:prstGeom>
          <a:noFill/>
          <a:ln w="19050" cap="flat" cmpd="sng">
            <a:solidFill>
              <a:schemeClr val="dk2"/>
            </a:solidFill>
            <a:prstDash val="solid"/>
            <a:round/>
            <a:headEnd type="none" w="med" len="med"/>
            <a:tailEnd type="none" w="med" len="med"/>
          </a:ln>
        </p:spPr>
      </p:cxnSp>
      <p:sp>
        <p:nvSpPr>
          <p:cNvPr id="8" name="Google Shape;162;p2">
            <a:extLst>
              <a:ext uri="{FF2B5EF4-FFF2-40B4-BE49-F238E27FC236}">
                <a16:creationId xmlns:a16="http://schemas.microsoft.com/office/drawing/2014/main" id="{F5E51D18-C724-42E1-AA28-936091BC8CA6}"/>
              </a:ext>
            </a:extLst>
          </p:cNvPr>
          <p:cNvSpPr txBox="1"/>
          <p:nvPr/>
        </p:nvSpPr>
        <p:spPr>
          <a:xfrm>
            <a:off x="247427" y="4789597"/>
            <a:ext cx="10905162" cy="35390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600"/>
              </a:spcAft>
              <a:buNone/>
            </a:pPr>
            <a:r>
              <a:rPr lang="nb-NO" sz="1200" b="1" dirty="0">
                <a:solidFill>
                  <a:schemeClr val="dk1"/>
                </a:solidFill>
                <a:latin typeface="Poppins" panose="00000500000000000000" pitchFamily="2" charset="0"/>
                <a:ea typeface="Calibri"/>
                <a:cs typeface="Poppins" panose="00000500000000000000" pitchFamily="2" charset="0"/>
                <a:sym typeface="Calibri"/>
              </a:rPr>
              <a:t>Sumber : David, F.R. 2011. Strategic Management Concepts and Cases. Thirteenth Edition. Pearson Education  </a:t>
            </a:r>
            <a:endParaRPr lang="nb-NO" sz="1200" dirty="0">
              <a:solidFill>
                <a:schemeClr val="dk1"/>
              </a:solidFill>
              <a:latin typeface="Poppins" panose="00000500000000000000" pitchFamily="2" charset="0"/>
              <a:ea typeface="Calibri"/>
              <a:cs typeface="Poppins" panose="00000500000000000000" pitchFamily="2" charset="0"/>
              <a:sym typeface="Calibri"/>
            </a:endParaRPr>
          </a:p>
        </p:txBody>
      </p:sp>
      <p:pic>
        <p:nvPicPr>
          <p:cNvPr id="5" name="Picture 4">
            <a:extLst>
              <a:ext uri="{FF2B5EF4-FFF2-40B4-BE49-F238E27FC236}">
                <a16:creationId xmlns:a16="http://schemas.microsoft.com/office/drawing/2014/main" id="{72A54B97-689D-45B1-8C03-921049C9E7A3}"/>
              </a:ext>
            </a:extLst>
          </p:cNvPr>
          <p:cNvPicPr>
            <a:picLocks noChangeAspect="1"/>
          </p:cNvPicPr>
          <p:nvPr/>
        </p:nvPicPr>
        <p:blipFill rotWithShape="1">
          <a:blip r:embed="rId4"/>
          <a:srcRect l="15059" t="61496" r="43765" b="20654"/>
          <a:stretch/>
        </p:blipFill>
        <p:spPr>
          <a:xfrm>
            <a:off x="5708392" y="2715137"/>
            <a:ext cx="3151990" cy="693872"/>
          </a:xfrm>
          <a:prstGeom prst="rect">
            <a:avLst/>
          </a:prstGeom>
        </p:spPr>
      </p:pic>
    </p:spTree>
    <p:extLst>
      <p:ext uri="{BB962C8B-B14F-4D97-AF65-F5344CB8AC3E}">
        <p14:creationId xmlns:p14="http://schemas.microsoft.com/office/powerpoint/2010/main" val="3480044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donesia Tunjukkan Tanda Pertumbuhan Ekonomi Positif Pada Kuartal III">
            <a:extLst>
              <a:ext uri="{FF2B5EF4-FFF2-40B4-BE49-F238E27FC236}">
                <a16:creationId xmlns:a16="http://schemas.microsoft.com/office/drawing/2014/main" id="{886078A5-53F8-45CC-B7A1-A19377F05A1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858322" y="1513384"/>
            <a:ext cx="5285678" cy="2964017"/>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719;p31">
            <a:extLst>
              <a:ext uri="{FF2B5EF4-FFF2-40B4-BE49-F238E27FC236}">
                <a16:creationId xmlns:a16="http://schemas.microsoft.com/office/drawing/2014/main" id="{CF883ABD-D729-4F75-90BD-A0C76F8B60FD}"/>
              </a:ext>
            </a:extLst>
          </p:cNvPr>
          <p:cNvSpPr txBox="1">
            <a:spLocks noGrp="1"/>
          </p:cNvSpPr>
          <p:nvPr>
            <p:ph type="title"/>
          </p:nvPr>
        </p:nvSpPr>
        <p:spPr>
          <a:xfrm>
            <a:off x="237790" y="221316"/>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Faktor Eksternal</a:t>
            </a:r>
            <a:endParaRPr sz="3200" dirty="0"/>
          </a:p>
        </p:txBody>
      </p:sp>
      <p:cxnSp>
        <p:nvCxnSpPr>
          <p:cNvPr id="18" name="Google Shape;724;p31">
            <a:extLst>
              <a:ext uri="{FF2B5EF4-FFF2-40B4-BE49-F238E27FC236}">
                <a16:creationId xmlns:a16="http://schemas.microsoft.com/office/drawing/2014/main" id="{8963CA30-050B-46C6-9764-1D4CF4BC889D}"/>
              </a:ext>
            </a:extLst>
          </p:cNvPr>
          <p:cNvCxnSpPr>
            <a:cxnSpLocks/>
          </p:cNvCxnSpPr>
          <p:nvPr/>
        </p:nvCxnSpPr>
        <p:spPr>
          <a:xfrm>
            <a:off x="383749" y="783625"/>
            <a:ext cx="2340000" cy="0"/>
          </a:xfrm>
          <a:prstGeom prst="straightConnector1">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26" name="Group 25">
            <a:extLst>
              <a:ext uri="{FF2B5EF4-FFF2-40B4-BE49-F238E27FC236}">
                <a16:creationId xmlns:a16="http://schemas.microsoft.com/office/drawing/2014/main" id="{09505EC6-C3E8-41B2-99C0-CCB20F00F00B}"/>
              </a:ext>
            </a:extLst>
          </p:cNvPr>
          <p:cNvGrpSpPr/>
          <p:nvPr/>
        </p:nvGrpSpPr>
        <p:grpSpPr>
          <a:xfrm>
            <a:off x="237790" y="1182507"/>
            <a:ext cx="3265386" cy="617400"/>
            <a:chOff x="186553" y="693513"/>
            <a:chExt cx="3265386" cy="617400"/>
          </a:xfrm>
        </p:grpSpPr>
        <p:sp>
          <p:nvSpPr>
            <p:cNvPr id="20" name="Google Shape;725;p31">
              <a:extLst>
                <a:ext uri="{FF2B5EF4-FFF2-40B4-BE49-F238E27FC236}">
                  <a16:creationId xmlns:a16="http://schemas.microsoft.com/office/drawing/2014/main" id="{14211AF7-E5CE-46A1-A497-3670D36C1CC5}"/>
                </a:ext>
              </a:extLst>
            </p:cNvPr>
            <p:cNvSpPr/>
            <p:nvPr/>
          </p:nvSpPr>
          <p:spPr>
            <a:xfrm>
              <a:off x="186553" y="693513"/>
              <a:ext cx="617400" cy="617400"/>
            </a:xfrm>
            <a:prstGeom prst="ellipse">
              <a:avLst/>
            </a:prstGeom>
            <a:noFill/>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22;p31">
              <a:extLst>
                <a:ext uri="{FF2B5EF4-FFF2-40B4-BE49-F238E27FC236}">
                  <a16:creationId xmlns:a16="http://schemas.microsoft.com/office/drawing/2014/main" id="{729E3C2E-EECD-4D9D-8F04-EE12882BB155}"/>
                </a:ext>
              </a:extLst>
            </p:cNvPr>
            <p:cNvSpPr txBox="1">
              <a:spLocks/>
            </p:cNvSpPr>
            <p:nvPr/>
          </p:nvSpPr>
          <p:spPr>
            <a:xfrm>
              <a:off x="301339" y="712040"/>
              <a:ext cx="3150600" cy="49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ID" sz="2800" dirty="0" err="1">
                  <a:latin typeface="Caveat Brush" panose="020B0604020202020204" charset="0"/>
                </a:rPr>
                <a:t>Faktor</a:t>
              </a:r>
              <a:r>
                <a:rPr lang="en-ID" sz="2800" dirty="0">
                  <a:latin typeface="Caveat Brush" panose="020B0604020202020204" charset="0"/>
                </a:rPr>
                <a:t> </a:t>
              </a:r>
              <a:r>
                <a:rPr lang="en-ID" sz="2800" dirty="0" err="1">
                  <a:latin typeface="Caveat Brush" panose="020B0604020202020204" charset="0"/>
                </a:rPr>
                <a:t>Ekonomi</a:t>
              </a:r>
              <a:endParaRPr lang="en-ID" sz="2800" dirty="0">
                <a:latin typeface="Caveat Brush" panose="020B0604020202020204" charset="0"/>
              </a:endParaRPr>
            </a:p>
          </p:txBody>
        </p:sp>
        <p:sp>
          <p:nvSpPr>
            <p:cNvPr id="23" name="Google Shape;669;p28">
              <a:extLst>
                <a:ext uri="{FF2B5EF4-FFF2-40B4-BE49-F238E27FC236}">
                  <a16:creationId xmlns:a16="http://schemas.microsoft.com/office/drawing/2014/main" id="{2AF47638-241F-41A7-8421-37ED1815EFAA}"/>
                </a:ext>
              </a:extLst>
            </p:cNvPr>
            <p:cNvSpPr txBox="1">
              <a:spLocks/>
            </p:cNvSpPr>
            <p:nvPr/>
          </p:nvSpPr>
          <p:spPr>
            <a:xfrm>
              <a:off x="231841" y="750557"/>
              <a:ext cx="519709" cy="4888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1pPr>
              <a:lvl2pPr marL="914400" marR="0" lvl="1"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2pPr>
              <a:lvl3pPr marL="1371600" marR="0" lvl="2"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3pPr>
              <a:lvl4pPr marL="1828800" marR="0" lvl="3"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4pPr>
              <a:lvl5pPr marL="2286000" marR="0" lvl="4"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5pPr>
              <a:lvl6pPr marL="2743200" marR="0" lvl="5"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6pPr>
              <a:lvl7pPr marL="3200400" marR="0" lvl="6"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7pPr>
              <a:lvl8pPr marL="3657600" marR="0" lvl="7"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8pPr>
              <a:lvl9pPr marL="4114800" marR="0" lvl="8"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9pPr>
            </a:lstStyle>
            <a:p>
              <a:pPr marL="0" indent="0">
                <a:buFont typeface="Poppins"/>
                <a:buNone/>
              </a:pPr>
              <a:r>
                <a:rPr lang="en" sz="4400" dirty="0">
                  <a:latin typeface="Caveat Brush" panose="020B0604020202020204" charset="0"/>
                </a:rPr>
                <a:t>1</a:t>
              </a:r>
            </a:p>
          </p:txBody>
        </p:sp>
      </p:grpSp>
      <p:sp>
        <p:nvSpPr>
          <p:cNvPr id="25" name="TextBox 24">
            <a:extLst>
              <a:ext uri="{FF2B5EF4-FFF2-40B4-BE49-F238E27FC236}">
                <a16:creationId xmlns:a16="http://schemas.microsoft.com/office/drawing/2014/main" id="{0934666A-4D32-4DD2-BF4A-D966CA343C03}"/>
              </a:ext>
            </a:extLst>
          </p:cNvPr>
          <p:cNvSpPr txBox="1"/>
          <p:nvPr/>
        </p:nvSpPr>
        <p:spPr>
          <a:xfrm>
            <a:off x="802787" y="1901517"/>
            <a:ext cx="4755183" cy="2246769"/>
          </a:xfrm>
          <a:prstGeom prst="rect">
            <a:avLst/>
          </a:prstGeom>
          <a:noFill/>
        </p:spPr>
        <p:txBody>
          <a:bodyPr wrap="square">
            <a:spAutoFit/>
          </a:bodyPr>
          <a:lstStyle/>
          <a:p>
            <a:pPr lvl="0" algn="just" rtl="0">
              <a:lnSpc>
                <a:spcPct val="100000"/>
              </a:lnSpc>
              <a:spcBef>
                <a:spcPts val="0"/>
              </a:spcBef>
              <a:spcAft>
                <a:spcPts val="0"/>
              </a:spcAft>
              <a:buClr>
                <a:schemeClr val="dk1"/>
              </a:buClr>
              <a:buSzPts val="2400"/>
            </a:pPr>
            <a:r>
              <a:rPr lang="en-ID" dirty="0" err="1">
                <a:latin typeface="Poppins" panose="00000500000000000000" pitchFamily="2" charset="0"/>
                <a:cs typeface="Poppins" panose="00000500000000000000" pitchFamily="2" charset="0"/>
              </a:rPr>
              <a:t>B</a:t>
            </a:r>
            <a:r>
              <a:rPr lang="en-ID" sz="1400" dirty="0" err="1">
                <a:latin typeface="Poppins" panose="00000500000000000000" pitchFamily="2" charset="0"/>
                <a:cs typeface="Poppins" panose="00000500000000000000" pitchFamily="2" charset="0"/>
                <a:sym typeface="Arial"/>
              </a:rPr>
              <a:t>eberapa</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faktor</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ekonomi</a:t>
            </a:r>
            <a:r>
              <a:rPr lang="en-ID" sz="1400" dirty="0">
                <a:latin typeface="Poppins" panose="00000500000000000000" pitchFamily="2" charset="0"/>
                <a:cs typeface="Poppins" panose="00000500000000000000" pitchFamily="2" charset="0"/>
                <a:sym typeface="Arial"/>
              </a:rPr>
              <a:t> yang </a:t>
            </a:r>
            <a:r>
              <a:rPr lang="en-ID" sz="1400" dirty="0" err="1">
                <a:latin typeface="Poppins" panose="00000500000000000000" pitchFamily="2" charset="0"/>
                <a:cs typeface="Poppins" panose="00000500000000000000" pitchFamily="2" charset="0"/>
                <a:sym typeface="Arial"/>
              </a:rPr>
              <a:t>dapat</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mempengaruhi</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suatu</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perusahaan</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atau</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organisasi</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yaitu</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ketersediaan</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kredit</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tingkat</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pendapatan</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seseorang</a:t>
            </a:r>
            <a:r>
              <a:rPr lang="en-ID" sz="1400" dirty="0">
                <a:latin typeface="Poppins" panose="00000500000000000000" pitchFamily="2" charset="0"/>
                <a:cs typeface="Poppins" panose="00000500000000000000" pitchFamily="2" charset="0"/>
                <a:sym typeface="Arial"/>
              </a:rPr>
              <a:t> yang </a:t>
            </a:r>
            <a:r>
              <a:rPr lang="en-ID" sz="1400" dirty="0" err="1">
                <a:latin typeface="Poppins" panose="00000500000000000000" pitchFamily="2" charset="0"/>
                <a:cs typeface="Poppins" panose="00000500000000000000" pitchFamily="2" charset="0"/>
                <a:sym typeface="Arial"/>
              </a:rPr>
              <a:t>berpengaruh</a:t>
            </a:r>
            <a:r>
              <a:rPr lang="en-ID" sz="1400" dirty="0">
                <a:latin typeface="Poppins" panose="00000500000000000000" pitchFamily="2" charset="0"/>
                <a:cs typeface="Poppins" panose="00000500000000000000" pitchFamily="2" charset="0"/>
                <a:sym typeface="Arial"/>
              </a:rPr>
              <a:t> pada </a:t>
            </a:r>
            <a:r>
              <a:rPr lang="en-ID" sz="1400" dirty="0" err="1">
                <a:latin typeface="Poppins" panose="00000500000000000000" pitchFamily="2" charset="0"/>
                <a:cs typeface="Poppins" panose="00000500000000000000" pitchFamily="2" charset="0"/>
                <a:sym typeface="Arial"/>
              </a:rPr>
              <a:t>daya</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beli</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suku</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bunga</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tingkat</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inflasi</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fluktuasi</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harga</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pola</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konsumsi</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tingkat</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produktivitas</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tenaga</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kerja</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kurs</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nilai</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mata</a:t>
            </a:r>
            <a:r>
              <a:rPr lang="en-ID" sz="1400" dirty="0">
                <a:latin typeface="Poppins" panose="00000500000000000000" pitchFamily="2" charset="0"/>
                <a:cs typeface="Poppins" panose="00000500000000000000" pitchFamily="2" charset="0"/>
                <a:sym typeface="Arial"/>
              </a:rPr>
              <a:t> uang </a:t>
            </a:r>
            <a:r>
              <a:rPr lang="en-ID" sz="1400" dirty="0" err="1">
                <a:latin typeface="Poppins" panose="00000500000000000000" pitchFamily="2" charset="0"/>
                <a:cs typeface="Poppins" panose="00000500000000000000" pitchFamily="2" charset="0"/>
                <a:sym typeface="Arial"/>
              </a:rPr>
              <a:t>asing</a:t>
            </a:r>
            <a:r>
              <a:rPr lang="en-ID" sz="1400" dirty="0">
                <a:latin typeface="Poppins" panose="00000500000000000000" pitchFamily="2" charset="0"/>
                <a:cs typeface="Poppins" panose="00000500000000000000" pitchFamily="2" charset="0"/>
                <a:sym typeface="Arial"/>
              </a:rPr>
              <a:t>, pasar </a:t>
            </a:r>
            <a:r>
              <a:rPr lang="en-ID" sz="1400" dirty="0" err="1">
                <a:latin typeface="Poppins" panose="00000500000000000000" pitchFamily="2" charset="0"/>
                <a:cs typeface="Poppins" panose="00000500000000000000" pitchFamily="2" charset="0"/>
                <a:sym typeface="Arial"/>
              </a:rPr>
              <a:t>saham</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kegiatan</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ekspor-impor</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pajak</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kebijakan</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fiskal</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kebijakan</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moneter</a:t>
            </a:r>
            <a:r>
              <a:rPr lang="en-ID" sz="1400" dirty="0">
                <a:latin typeface="Poppins" panose="00000500000000000000" pitchFamily="2" charset="0"/>
                <a:cs typeface="Poppins" panose="00000500000000000000" pitchFamily="2" charset="0"/>
                <a:sym typeface="Arial"/>
              </a:rPr>
              <a:t>, </a:t>
            </a:r>
            <a:r>
              <a:rPr lang="en-ID" sz="1400" dirty="0" err="1">
                <a:latin typeface="Poppins" panose="00000500000000000000" pitchFamily="2" charset="0"/>
                <a:cs typeface="Poppins" panose="00000500000000000000" pitchFamily="2" charset="0"/>
                <a:sym typeface="Arial"/>
              </a:rPr>
              <a:t>kebijakan</a:t>
            </a:r>
            <a:r>
              <a:rPr lang="en-ID" sz="1400" dirty="0">
                <a:latin typeface="Poppins" panose="00000500000000000000" pitchFamily="2" charset="0"/>
                <a:cs typeface="Poppins" panose="00000500000000000000" pitchFamily="2" charset="0"/>
                <a:sym typeface="Arial"/>
              </a:rPr>
              <a:t> pasar </a:t>
            </a:r>
            <a:r>
              <a:rPr lang="en-ID" sz="1400" dirty="0" err="1">
                <a:latin typeface="Poppins" panose="00000500000000000000" pitchFamily="2" charset="0"/>
                <a:cs typeface="Poppins" panose="00000500000000000000" pitchFamily="2" charset="0"/>
                <a:sym typeface="Arial"/>
              </a:rPr>
              <a:t>luar</a:t>
            </a:r>
            <a:r>
              <a:rPr lang="en-ID" sz="1400" dirty="0">
                <a:latin typeface="Poppins" panose="00000500000000000000" pitchFamily="2" charset="0"/>
                <a:cs typeface="Poppins" panose="00000500000000000000" pitchFamily="2" charset="0"/>
                <a:sym typeface="Arial"/>
              </a:rPr>
              <a:t> negeri, dan </a:t>
            </a:r>
            <a:r>
              <a:rPr lang="en-ID" sz="1400" dirty="0" err="1">
                <a:latin typeface="Poppins" panose="00000500000000000000" pitchFamily="2" charset="0"/>
                <a:cs typeface="Poppins" panose="00000500000000000000" pitchFamily="2" charset="0"/>
                <a:sym typeface="Arial"/>
              </a:rPr>
              <a:t>sebagainya</a:t>
            </a:r>
            <a:r>
              <a:rPr lang="en-ID" sz="1400" dirty="0">
                <a:latin typeface="Poppins" panose="00000500000000000000" pitchFamily="2" charset="0"/>
                <a:cs typeface="Poppins" panose="00000500000000000000" pitchFamily="2" charset="0"/>
                <a:sym typeface="Arial"/>
              </a:rPr>
              <a:t>.</a:t>
            </a:r>
          </a:p>
        </p:txBody>
      </p:sp>
      <p:sp>
        <p:nvSpPr>
          <p:cNvPr id="27" name="Google Shape;162;p2">
            <a:extLst>
              <a:ext uri="{FF2B5EF4-FFF2-40B4-BE49-F238E27FC236}">
                <a16:creationId xmlns:a16="http://schemas.microsoft.com/office/drawing/2014/main" id="{2029C96F-6BA3-421D-B54B-3A2199E53237}"/>
              </a:ext>
            </a:extLst>
          </p:cNvPr>
          <p:cNvSpPr txBox="1"/>
          <p:nvPr/>
        </p:nvSpPr>
        <p:spPr>
          <a:xfrm>
            <a:off x="247427" y="4789597"/>
            <a:ext cx="10905162" cy="35390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600"/>
              </a:spcAft>
              <a:buNone/>
            </a:pPr>
            <a:r>
              <a:rPr lang="nb-NO" sz="1200" b="1" dirty="0">
                <a:solidFill>
                  <a:schemeClr val="dk1"/>
                </a:solidFill>
                <a:latin typeface="Poppins" panose="00000500000000000000" pitchFamily="2" charset="0"/>
                <a:ea typeface="Calibri"/>
                <a:cs typeface="Poppins" panose="00000500000000000000" pitchFamily="2" charset="0"/>
                <a:sym typeface="Calibri"/>
              </a:rPr>
              <a:t>Sumber : David, F.R. 2011. Strategic Management Concepts and Cases. Thirteenth Edition. Pearson Education  </a:t>
            </a:r>
            <a:endParaRPr lang="nb-NO" sz="1200" dirty="0">
              <a:solidFill>
                <a:schemeClr val="dk1"/>
              </a:solidFill>
              <a:latin typeface="Poppins" panose="00000500000000000000" pitchFamily="2" charset="0"/>
              <a:ea typeface="Calibri"/>
              <a:cs typeface="Poppins" panose="00000500000000000000" pitchFamily="2" charset="0"/>
              <a:sym typeface="Calibri"/>
            </a:endParaRPr>
          </a:p>
        </p:txBody>
      </p:sp>
    </p:spTree>
    <p:extLst>
      <p:ext uri="{BB962C8B-B14F-4D97-AF65-F5344CB8AC3E}">
        <p14:creationId xmlns:p14="http://schemas.microsoft.com/office/powerpoint/2010/main" val="3123270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KSISTENSI MEDIA INFORMASI ELEKTRONIK DI ERA PANDEMI VIRUS COVID-19 – HMPL">
            <a:extLst>
              <a:ext uri="{FF2B5EF4-FFF2-40B4-BE49-F238E27FC236}">
                <a16:creationId xmlns:a16="http://schemas.microsoft.com/office/drawing/2014/main" id="{1D4AB0F3-7153-483E-BE49-72A260AEC66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0361" y="1560588"/>
            <a:ext cx="4157029" cy="3157234"/>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719;p31">
            <a:extLst>
              <a:ext uri="{FF2B5EF4-FFF2-40B4-BE49-F238E27FC236}">
                <a16:creationId xmlns:a16="http://schemas.microsoft.com/office/drawing/2014/main" id="{CF883ABD-D729-4F75-90BD-A0C76F8B60FD}"/>
              </a:ext>
            </a:extLst>
          </p:cNvPr>
          <p:cNvSpPr txBox="1">
            <a:spLocks noGrp="1"/>
          </p:cNvSpPr>
          <p:nvPr>
            <p:ph type="title"/>
          </p:nvPr>
        </p:nvSpPr>
        <p:spPr>
          <a:xfrm>
            <a:off x="6086228" y="11302"/>
            <a:ext cx="3597600" cy="148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Faktor Eksternal</a:t>
            </a:r>
            <a:endParaRPr sz="3200" dirty="0"/>
          </a:p>
        </p:txBody>
      </p:sp>
      <p:cxnSp>
        <p:nvCxnSpPr>
          <p:cNvPr id="18" name="Google Shape;724;p31">
            <a:extLst>
              <a:ext uri="{FF2B5EF4-FFF2-40B4-BE49-F238E27FC236}">
                <a16:creationId xmlns:a16="http://schemas.microsoft.com/office/drawing/2014/main" id="{8963CA30-050B-46C6-9764-1D4CF4BC889D}"/>
              </a:ext>
            </a:extLst>
          </p:cNvPr>
          <p:cNvCxnSpPr>
            <a:cxnSpLocks/>
          </p:cNvCxnSpPr>
          <p:nvPr/>
        </p:nvCxnSpPr>
        <p:spPr>
          <a:xfrm>
            <a:off x="6244222" y="565416"/>
            <a:ext cx="2340000" cy="0"/>
          </a:xfrm>
          <a:prstGeom prst="straightConnector1">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26" name="Group 25">
            <a:extLst>
              <a:ext uri="{FF2B5EF4-FFF2-40B4-BE49-F238E27FC236}">
                <a16:creationId xmlns:a16="http://schemas.microsoft.com/office/drawing/2014/main" id="{09505EC6-C3E8-41B2-99C0-CCB20F00F00B}"/>
              </a:ext>
            </a:extLst>
          </p:cNvPr>
          <p:cNvGrpSpPr/>
          <p:nvPr/>
        </p:nvGrpSpPr>
        <p:grpSpPr>
          <a:xfrm>
            <a:off x="4986921" y="705041"/>
            <a:ext cx="3768000" cy="787020"/>
            <a:chOff x="301339" y="712040"/>
            <a:chExt cx="3768000" cy="787020"/>
          </a:xfrm>
        </p:grpSpPr>
        <p:sp>
          <p:nvSpPr>
            <p:cNvPr id="20" name="Google Shape;725;p31">
              <a:extLst>
                <a:ext uri="{FF2B5EF4-FFF2-40B4-BE49-F238E27FC236}">
                  <a16:creationId xmlns:a16="http://schemas.microsoft.com/office/drawing/2014/main" id="{14211AF7-E5CE-46A1-A497-3670D36C1CC5}"/>
                </a:ext>
              </a:extLst>
            </p:cNvPr>
            <p:cNvSpPr/>
            <p:nvPr/>
          </p:nvSpPr>
          <p:spPr>
            <a:xfrm>
              <a:off x="3451939" y="881660"/>
              <a:ext cx="617400" cy="617400"/>
            </a:xfrm>
            <a:prstGeom prst="ellipse">
              <a:avLst/>
            </a:prstGeom>
            <a:noFill/>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22;p31">
              <a:extLst>
                <a:ext uri="{FF2B5EF4-FFF2-40B4-BE49-F238E27FC236}">
                  <a16:creationId xmlns:a16="http://schemas.microsoft.com/office/drawing/2014/main" id="{729E3C2E-EECD-4D9D-8F04-EE12882BB155}"/>
                </a:ext>
              </a:extLst>
            </p:cNvPr>
            <p:cNvSpPr txBox="1">
              <a:spLocks/>
            </p:cNvSpPr>
            <p:nvPr/>
          </p:nvSpPr>
          <p:spPr>
            <a:xfrm>
              <a:off x="301339" y="712040"/>
              <a:ext cx="3150600" cy="49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ID" sz="2500" dirty="0" err="1">
                  <a:latin typeface="Caveat Brush" panose="020B0604020202020204" charset="0"/>
                </a:rPr>
                <a:t>Faktor</a:t>
              </a:r>
              <a:r>
                <a:rPr lang="en-ID" sz="2500" dirty="0">
                  <a:latin typeface="Caveat Brush" panose="020B0604020202020204" charset="0"/>
                </a:rPr>
                <a:t> Sosial, </a:t>
              </a:r>
              <a:r>
                <a:rPr lang="en-ID" sz="2500" dirty="0" err="1">
                  <a:latin typeface="Caveat Brush" panose="020B0604020202020204" charset="0"/>
                </a:rPr>
                <a:t>Budaya</a:t>
              </a:r>
              <a:r>
                <a:rPr lang="en-ID" sz="2500" dirty="0">
                  <a:latin typeface="Caveat Brush" panose="020B0604020202020204" charset="0"/>
                </a:rPr>
                <a:t>, </a:t>
              </a:r>
              <a:r>
                <a:rPr lang="en-ID" sz="2500" dirty="0" err="1">
                  <a:latin typeface="Caveat Brush" panose="020B0604020202020204" charset="0"/>
                </a:rPr>
                <a:t>Demografi</a:t>
              </a:r>
              <a:r>
                <a:rPr lang="en-ID" sz="2500" dirty="0">
                  <a:latin typeface="Caveat Brush" panose="020B0604020202020204" charset="0"/>
                </a:rPr>
                <a:t> dan </a:t>
              </a:r>
              <a:r>
                <a:rPr lang="en-ID" sz="2500" dirty="0" err="1">
                  <a:latin typeface="Caveat Brush" panose="020B0604020202020204" charset="0"/>
                </a:rPr>
                <a:t>Lingkungan</a:t>
              </a:r>
              <a:endParaRPr lang="en-ID" sz="2500" dirty="0">
                <a:latin typeface="Caveat Brush" panose="020B0604020202020204" charset="0"/>
              </a:endParaRPr>
            </a:p>
          </p:txBody>
        </p:sp>
        <p:sp>
          <p:nvSpPr>
            <p:cNvPr id="23" name="Google Shape;669;p28">
              <a:extLst>
                <a:ext uri="{FF2B5EF4-FFF2-40B4-BE49-F238E27FC236}">
                  <a16:creationId xmlns:a16="http://schemas.microsoft.com/office/drawing/2014/main" id="{2AF47638-241F-41A7-8421-37ED1815EFAA}"/>
                </a:ext>
              </a:extLst>
            </p:cNvPr>
            <p:cNvSpPr txBox="1">
              <a:spLocks/>
            </p:cNvSpPr>
            <p:nvPr/>
          </p:nvSpPr>
          <p:spPr>
            <a:xfrm>
              <a:off x="3500784" y="945932"/>
              <a:ext cx="519709" cy="4888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1pPr>
              <a:lvl2pPr marL="914400" marR="0" lvl="1"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2pPr>
              <a:lvl3pPr marL="1371600" marR="0" lvl="2"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3pPr>
              <a:lvl4pPr marL="1828800" marR="0" lvl="3"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4pPr>
              <a:lvl5pPr marL="2286000" marR="0" lvl="4"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5pPr>
              <a:lvl6pPr marL="2743200" marR="0" lvl="5"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6pPr>
              <a:lvl7pPr marL="3200400" marR="0" lvl="6"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7pPr>
              <a:lvl8pPr marL="3657600" marR="0" lvl="7"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8pPr>
              <a:lvl9pPr marL="4114800" marR="0" lvl="8"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9pPr>
            </a:lstStyle>
            <a:p>
              <a:pPr marL="0" indent="0">
                <a:buFont typeface="Poppins"/>
                <a:buNone/>
              </a:pPr>
              <a:r>
                <a:rPr lang="en" sz="4400" dirty="0">
                  <a:latin typeface="Caveat Brush" panose="020B0604020202020204" charset="0"/>
                </a:rPr>
                <a:t>2</a:t>
              </a:r>
            </a:p>
          </p:txBody>
        </p:sp>
      </p:grpSp>
      <p:sp>
        <p:nvSpPr>
          <p:cNvPr id="11" name="TextBox 10">
            <a:extLst>
              <a:ext uri="{FF2B5EF4-FFF2-40B4-BE49-F238E27FC236}">
                <a16:creationId xmlns:a16="http://schemas.microsoft.com/office/drawing/2014/main" id="{C21950FC-39DE-4B59-B152-D809747957B3}"/>
              </a:ext>
            </a:extLst>
          </p:cNvPr>
          <p:cNvSpPr txBox="1"/>
          <p:nvPr/>
        </p:nvSpPr>
        <p:spPr>
          <a:xfrm>
            <a:off x="4058012" y="1632362"/>
            <a:ext cx="4898952" cy="3085460"/>
          </a:xfrm>
          <a:prstGeom prst="rect">
            <a:avLst/>
          </a:prstGeom>
          <a:noFill/>
        </p:spPr>
        <p:txBody>
          <a:bodyPr wrap="square">
            <a:spAutoFit/>
          </a:bodyPr>
          <a:lstStyle/>
          <a:p>
            <a:pPr marL="228600" lvl="0" indent="-228600" algn="just" rtl="0">
              <a:lnSpc>
                <a:spcPct val="90000"/>
              </a:lnSpc>
              <a:spcBef>
                <a:spcPts val="0"/>
              </a:spcBef>
              <a:spcAft>
                <a:spcPts val="0"/>
              </a:spcAft>
              <a:buClr>
                <a:schemeClr val="dk1"/>
              </a:buClr>
              <a:buSzPct val="100000"/>
              <a:buFont typeface="Wingdings" panose="05000000000000000000" pitchFamily="2" charset="2"/>
              <a:buChar char="q"/>
            </a:pPr>
            <a:r>
              <a:rPr lang="en-ID" sz="1200" dirty="0" err="1">
                <a:latin typeface="Poppins" panose="00000500000000000000" pitchFamily="2" charset="0"/>
                <a:cs typeface="Poppins" panose="00000500000000000000" pitchFamily="2" charset="0"/>
              </a:rPr>
              <a:t>Faktor</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ini</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dapat</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mempengaruhi</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produk</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jasa</a:t>
            </a:r>
            <a:r>
              <a:rPr lang="en-ID" sz="1200" dirty="0">
                <a:latin typeface="Poppins" panose="00000500000000000000" pitchFamily="2" charset="0"/>
                <a:cs typeface="Poppins" panose="00000500000000000000" pitchFamily="2" charset="0"/>
              </a:rPr>
              <a:t>, pasar dan </a:t>
            </a:r>
            <a:r>
              <a:rPr lang="en-ID" sz="1200" dirty="0" err="1">
                <a:latin typeface="Poppins" panose="00000500000000000000" pitchFamily="2" charset="0"/>
                <a:cs typeface="Poppins" panose="00000500000000000000" pitchFamily="2" charset="0"/>
              </a:rPr>
              <a:t>pelanggan</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hal</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ini</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dikarenakan</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faktor</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sosial</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budaya</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demografi</a:t>
            </a:r>
            <a:r>
              <a:rPr lang="en-ID" sz="1200" dirty="0">
                <a:latin typeface="Poppins" panose="00000500000000000000" pitchFamily="2" charset="0"/>
                <a:cs typeface="Poppins" panose="00000500000000000000" pitchFamily="2" charset="0"/>
              </a:rPr>
              <a:t> dan </a:t>
            </a:r>
            <a:r>
              <a:rPr lang="en-ID" sz="1200" dirty="0" err="1">
                <a:latin typeface="Poppins" panose="00000500000000000000" pitchFamily="2" charset="0"/>
                <a:cs typeface="Poppins" panose="00000500000000000000" pitchFamily="2" charset="0"/>
              </a:rPr>
              <a:t>lingkungan</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membentuk</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individu</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mengenai</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bagaimana</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cara</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hidup</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bekerja</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memproduksi</a:t>
            </a:r>
            <a:r>
              <a:rPr lang="en-ID" sz="1200" dirty="0">
                <a:latin typeface="Poppins" panose="00000500000000000000" pitchFamily="2" charset="0"/>
                <a:cs typeface="Poppins" panose="00000500000000000000" pitchFamily="2" charset="0"/>
              </a:rPr>
              <a:t> dan </a:t>
            </a:r>
            <a:r>
              <a:rPr lang="en-ID" sz="1200" dirty="0" err="1">
                <a:latin typeface="Poppins" panose="00000500000000000000" pitchFamily="2" charset="0"/>
                <a:cs typeface="Poppins" panose="00000500000000000000" pitchFamily="2" charset="0"/>
              </a:rPr>
              <a:t>mengkonsumsi</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Dengan</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demikian</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faktor</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sosial</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budaya</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demografi</a:t>
            </a:r>
            <a:r>
              <a:rPr lang="en-ID" sz="1200" dirty="0">
                <a:latin typeface="Poppins" panose="00000500000000000000" pitchFamily="2" charset="0"/>
                <a:cs typeface="Poppins" panose="00000500000000000000" pitchFamily="2" charset="0"/>
              </a:rPr>
              <a:t> dan </a:t>
            </a:r>
            <a:r>
              <a:rPr lang="en-ID" sz="1200" dirty="0" err="1">
                <a:latin typeface="Poppins" panose="00000500000000000000" pitchFamily="2" charset="0"/>
                <a:cs typeface="Poppins" panose="00000500000000000000" pitchFamily="2" charset="0"/>
              </a:rPr>
              <a:t>lingkungan</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dapat</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menciptakan</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berbagai</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tipe</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konsumen</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dengan</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kebutuhan</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akan</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produk</a:t>
            </a:r>
            <a:r>
              <a:rPr lang="en-ID" sz="1200" dirty="0">
                <a:latin typeface="Poppins" panose="00000500000000000000" pitchFamily="2" charset="0"/>
                <a:cs typeface="Poppins" panose="00000500000000000000" pitchFamily="2" charset="0"/>
              </a:rPr>
              <a:t> dan </a:t>
            </a:r>
            <a:r>
              <a:rPr lang="en-ID" sz="1200" dirty="0" err="1">
                <a:latin typeface="Poppins" panose="00000500000000000000" pitchFamily="2" charset="0"/>
                <a:cs typeface="Poppins" panose="00000500000000000000" pitchFamily="2" charset="0"/>
              </a:rPr>
              <a:t>jasa</a:t>
            </a:r>
            <a:r>
              <a:rPr lang="en-ID" sz="1200" dirty="0">
                <a:latin typeface="Poppins" panose="00000500000000000000" pitchFamily="2" charset="0"/>
                <a:cs typeface="Poppins" panose="00000500000000000000" pitchFamily="2" charset="0"/>
              </a:rPr>
              <a:t> yang </a:t>
            </a:r>
            <a:r>
              <a:rPr lang="en-ID" sz="1200" dirty="0" err="1">
                <a:latin typeface="Poppins" panose="00000500000000000000" pitchFamily="2" charset="0"/>
                <a:cs typeface="Poppins" panose="00000500000000000000" pitchFamily="2" charset="0"/>
              </a:rPr>
              <a:t>berbeda</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sehingga</a:t>
            </a:r>
            <a:r>
              <a:rPr lang="en-ID" sz="1200" dirty="0">
                <a:latin typeface="Poppins" panose="00000500000000000000" pitchFamily="2" charset="0"/>
                <a:cs typeface="Poppins" panose="00000500000000000000" pitchFamily="2" charset="0"/>
              </a:rPr>
              <a:t> strategi yang </a:t>
            </a:r>
            <a:r>
              <a:rPr lang="en-ID" sz="1200" dirty="0" err="1">
                <a:latin typeface="Poppins" panose="00000500000000000000" pitchFamily="2" charset="0"/>
                <a:cs typeface="Poppins" panose="00000500000000000000" pitchFamily="2" charset="0"/>
              </a:rPr>
              <a:t>akan</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diimplementasikan</a:t>
            </a:r>
            <a:r>
              <a:rPr lang="en-ID" sz="1200" dirty="0">
                <a:latin typeface="Poppins" panose="00000500000000000000" pitchFamily="2" charset="0"/>
                <a:cs typeface="Poppins" panose="00000500000000000000" pitchFamily="2" charset="0"/>
              </a:rPr>
              <a:t> juga </a:t>
            </a:r>
            <a:r>
              <a:rPr lang="en-ID" sz="1200" dirty="0" err="1">
                <a:latin typeface="Poppins" panose="00000500000000000000" pitchFamily="2" charset="0"/>
                <a:cs typeface="Poppins" panose="00000500000000000000" pitchFamily="2" charset="0"/>
              </a:rPr>
              <a:t>akan</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berbeda</a:t>
            </a:r>
            <a:r>
              <a:rPr lang="en-ID" sz="1200" dirty="0">
                <a:latin typeface="Poppins" panose="00000500000000000000" pitchFamily="2" charset="0"/>
                <a:cs typeface="Poppins" panose="00000500000000000000" pitchFamily="2" charset="0"/>
              </a:rPr>
              <a:t>. </a:t>
            </a:r>
          </a:p>
          <a:p>
            <a:pPr lvl="0" algn="just" rtl="0">
              <a:lnSpc>
                <a:spcPct val="90000"/>
              </a:lnSpc>
              <a:spcBef>
                <a:spcPts val="0"/>
              </a:spcBef>
              <a:spcAft>
                <a:spcPts val="0"/>
              </a:spcAft>
              <a:buClr>
                <a:schemeClr val="dk1"/>
              </a:buClr>
              <a:buSzPct val="100000"/>
            </a:pPr>
            <a:endParaRPr lang="en-ID" sz="1200" dirty="0">
              <a:latin typeface="Poppins" panose="00000500000000000000" pitchFamily="2" charset="0"/>
              <a:cs typeface="Poppins" panose="00000500000000000000" pitchFamily="2" charset="0"/>
            </a:endParaRPr>
          </a:p>
          <a:p>
            <a:pPr marL="228600" lvl="0" indent="-228600" algn="just" rtl="0">
              <a:lnSpc>
                <a:spcPct val="90000"/>
              </a:lnSpc>
              <a:spcBef>
                <a:spcPts val="0"/>
              </a:spcBef>
              <a:spcAft>
                <a:spcPts val="0"/>
              </a:spcAft>
              <a:buClr>
                <a:schemeClr val="dk1"/>
              </a:buClr>
              <a:buSzPct val="100000"/>
              <a:buFont typeface="Wingdings" panose="05000000000000000000" pitchFamily="2" charset="2"/>
              <a:buChar char="q"/>
            </a:pPr>
            <a:r>
              <a:rPr lang="en-ID" sz="1200" dirty="0" err="1">
                <a:latin typeface="Poppins" panose="00000500000000000000" pitchFamily="2" charset="0"/>
                <a:cs typeface="Poppins" panose="00000500000000000000" pitchFamily="2" charset="0"/>
              </a:rPr>
              <a:t>Variabel</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sosial</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budaya</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demografi</a:t>
            </a:r>
            <a:r>
              <a:rPr lang="en-ID" sz="1200" dirty="0">
                <a:latin typeface="Poppins" panose="00000500000000000000" pitchFamily="2" charset="0"/>
                <a:cs typeface="Poppins" panose="00000500000000000000" pitchFamily="2" charset="0"/>
              </a:rPr>
              <a:t> dan </a:t>
            </a:r>
            <a:r>
              <a:rPr lang="en-ID" sz="1200" dirty="0" err="1">
                <a:latin typeface="Poppins" panose="00000500000000000000" pitchFamily="2" charset="0"/>
                <a:cs typeface="Poppins" panose="00000500000000000000" pitchFamily="2" charset="0"/>
              </a:rPr>
              <a:t>lingkungan</a:t>
            </a:r>
            <a:r>
              <a:rPr lang="en-ID" sz="1200" dirty="0">
                <a:latin typeface="Poppins" panose="00000500000000000000" pitchFamily="2" charset="0"/>
                <a:cs typeface="Poppins" panose="00000500000000000000" pitchFamily="2" charset="0"/>
              </a:rPr>
              <a:t> yang </a:t>
            </a:r>
            <a:r>
              <a:rPr lang="en-ID" sz="1200" dirty="0" err="1">
                <a:latin typeface="Poppins" panose="00000500000000000000" pitchFamily="2" charset="0"/>
                <a:cs typeface="Poppins" panose="00000500000000000000" pitchFamily="2" charset="0"/>
              </a:rPr>
              <a:t>harus</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diperhatikan</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yaitu</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jumlah</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kelahiran</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kematian</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imigrasi</a:t>
            </a:r>
            <a:r>
              <a:rPr lang="en-ID" sz="1200" dirty="0">
                <a:latin typeface="Poppins" panose="00000500000000000000" pitchFamily="2" charset="0"/>
                <a:cs typeface="Poppins" panose="00000500000000000000" pitchFamily="2" charset="0"/>
              </a:rPr>
              <a:t> dan </a:t>
            </a:r>
            <a:r>
              <a:rPr lang="en-ID" sz="1200" dirty="0" err="1">
                <a:latin typeface="Poppins" panose="00000500000000000000" pitchFamily="2" charset="0"/>
                <a:cs typeface="Poppins" panose="00000500000000000000" pitchFamily="2" charset="0"/>
              </a:rPr>
              <a:t>emigrasi</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tingkat</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harapan</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hidup</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gaya</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hidup</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adanya</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peraturan</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pemerintah</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respon</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masyarakat</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terhadap</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peraturan</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pemerintah</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tingkat</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pendidikan</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pengangguran</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pekerjaan</a:t>
            </a:r>
            <a:r>
              <a:rPr lang="en-ID" sz="1200" dirty="0">
                <a:latin typeface="Poppins" panose="00000500000000000000" pitchFamily="2" charset="0"/>
                <a:cs typeface="Poppins" panose="00000500000000000000" pitchFamily="2" charset="0"/>
              </a:rPr>
              <a:t>, gender, agama dan </a:t>
            </a:r>
            <a:r>
              <a:rPr lang="en-ID" sz="1200" dirty="0" err="1">
                <a:latin typeface="Poppins" panose="00000500000000000000" pitchFamily="2" charset="0"/>
                <a:cs typeface="Poppins" panose="00000500000000000000" pitchFamily="2" charset="0"/>
              </a:rPr>
              <a:t>ras</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sikap</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masyarakat</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terhadap</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isu-isu</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terkini</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lokasi</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atau</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letak</a:t>
            </a:r>
            <a:r>
              <a:rPr lang="en-ID" sz="1200" dirty="0">
                <a:latin typeface="Poppins" panose="00000500000000000000" pitchFamily="2" charset="0"/>
                <a:cs typeface="Poppins" panose="00000500000000000000" pitchFamily="2" charset="0"/>
              </a:rPr>
              <a:t> </a:t>
            </a:r>
            <a:r>
              <a:rPr lang="en-ID" sz="1200" dirty="0" err="1">
                <a:latin typeface="Poppins" panose="00000500000000000000" pitchFamily="2" charset="0"/>
                <a:cs typeface="Poppins" panose="00000500000000000000" pitchFamily="2" charset="0"/>
              </a:rPr>
              <a:t>perusahaan</a:t>
            </a:r>
            <a:r>
              <a:rPr lang="en-ID" sz="1200" dirty="0">
                <a:latin typeface="Poppins" panose="00000500000000000000" pitchFamily="2" charset="0"/>
                <a:cs typeface="Poppins" panose="00000500000000000000" pitchFamily="2" charset="0"/>
              </a:rPr>
              <a:t>/</a:t>
            </a:r>
            <a:r>
              <a:rPr lang="en-ID" sz="1200" dirty="0" err="1">
                <a:latin typeface="Poppins" panose="00000500000000000000" pitchFamily="2" charset="0"/>
                <a:cs typeface="Poppins" panose="00000500000000000000" pitchFamily="2" charset="0"/>
              </a:rPr>
              <a:t>organisasi</a:t>
            </a:r>
            <a:r>
              <a:rPr lang="en-ID" sz="1200" dirty="0">
                <a:latin typeface="Poppins" panose="00000500000000000000" pitchFamily="2" charset="0"/>
                <a:cs typeface="Poppins" panose="00000500000000000000" pitchFamily="2" charset="0"/>
              </a:rPr>
              <a:t>, dan lain </a:t>
            </a:r>
            <a:r>
              <a:rPr lang="en-ID" sz="1200" dirty="0" err="1">
                <a:latin typeface="Poppins" panose="00000500000000000000" pitchFamily="2" charset="0"/>
                <a:cs typeface="Poppins" panose="00000500000000000000" pitchFamily="2" charset="0"/>
              </a:rPr>
              <a:t>sebagainya</a:t>
            </a:r>
            <a:endParaRPr lang="en-ID" sz="1200" dirty="0">
              <a:latin typeface="Poppins" panose="00000500000000000000" pitchFamily="2" charset="0"/>
              <a:cs typeface="Poppins" panose="00000500000000000000" pitchFamily="2" charset="0"/>
            </a:endParaRPr>
          </a:p>
        </p:txBody>
      </p:sp>
      <p:sp>
        <p:nvSpPr>
          <p:cNvPr id="12" name="Google Shape;162;p2">
            <a:extLst>
              <a:ext uri="{FF2B5EF4-FFF2-40B4-BE49-F238E27FC236}">
                <a16:creationId xmlns:a16="http://schemas.microsoft.com/office/drawing/2014/main" id="{CC09F062-3FC9-4FCD-AE4A-C045A73899FA}"/>
              </a:ext>
            </a:extLst>
          </p:cNvPr>
          <p:cNvSpPr txBox="1"/>
          <p:nvPr/>
        </p:nvSpPr>
        <p:spPr>
          <a:xfrm>
            <a:off x="247427" y="4789597"/>
            <a:ext cx="10905162" cy="35390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600"/>
              </a:spcAft>
              <a:buNone/>
            </a:pPr>
            <a:r>
              <a:rPr lang="nb-NO" sz="1200" b="1" dirty="0">
                <a:solidFill>
                  <a:schemeClr val="dk1"/>
                </a:solidFill>
                <a:latin typeface="Poppins" panose="00000500000000000000" pitchFamily="2" charset="0"/>
                <a:ea typeface="Calibri"/>
                <a:cs typeface="Poppins" panose="00000500000000000000" pitchFamily="2" charset="0"/>
                <a:sym typeface="Calibri"/>
              </a:rPr>
              <a:t>Sumber : David, F.R. 2011. Strategic Management Concepts and Cases. Thirteenth Edition. Pearson Education  </a:t>
            </a:r>
            <a:endParaRPr lang="nb-NO" sz="1200" dirty="0">
              <a:solidFill>
                <a:schemeClr val="dk1"/>
              </a:solidFill>
              <a:latin typeface="Poppins" panose="00000500000000000000" pitchFamily="2" charset="0"/>
              <a:ea typeface="Calibri"/>
              <a:cs typeface="Poppins" panose="00000500000000000000" pitchFamily="2" charset="0"/>
              <a:sym typeface="Calibri"/>
            </a:endParaRPr>
          </a:p>
        </p:txBody>
      </p:sp>
    </p:spTree>
    <p:extLst>
      <p:ext uri="{BB962C8B-B14F-4D97-AF65-F5344CB8AC3E}">
        <p14:creationId xmlns:p14="http://schemas.microsoft.com/office/powerpoint/2010/main" val="1001316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pic>
        <p:nvPicPr>
          <p:cNvPr id="4" name="Picture 3">
            <a:extLst>
              <a:ext uri="{FF2B5EF4-FFF2-40B4-BE49-F238E27FC236}">
                <a16:creationId xmlns:a16="http://schemas.microsoft.com/office/drawing/2014/main" id="{E7303B58-0297-425B-8E6B-44BDF94ABEDF}"/>
              </a:ext>
            </a:extLst>
          </p:cNvPr>
          <p:cNvPicPr>
            <a:picLocks noChangeAspect="1"/>
          </p:cNvPicPr>
          <p:nvPr/>
        </p:nvPicPr>
        <p:blipFill rotWithShape="1">
          <a:blip r:embed="rId3"/>
          <a:srcRect l="17614" t="-25" r="4118" b="1643"/>
          <a:stretch/>
        </p:blipFill>
        <p:spPr>
          <a:xfrm>
            <a:off x="1287862" y="1201702"/>
            <a:ext cx="6898707" cy="3451043"/>
          </a:xfrm>
          <a:prstGeom prst="rect">
            <a:avLst/>
          </a:prstGeom>
        </p:spPr>
      </p:pic>
      <p:sp>
        <p:nvSpPr>
          <p:cNvPr id="658" name="Google Shape;658;p27"/>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Tahapan Proses Perencanaan Strategis</a:t>
            </a:r>
            <a:endParaRPr dirty="0"/>
          </a:p>
        </p:txBody>
      </p:sp>
      <p:sp>
        <p:nvSpPr>
          <p:cNvPr id="659" name="Google Shape;659;p27"/>
          <p:cNvSpPr txBox="1">
            <a:spLocks noGrp="1"/>
          </p:cNvSpPr>
          <p:nvPr>
            <p:ph type="body" idx="1"/>
          </p:nvPr>
        </p:nvSpPr>
        <p:spPr>
          <a:xfrm>
            <a:off x="93519" y="4647150"/>
            <a:ext cx="9021337" cy="496347"/>
          </a:xfrm>
          <a:prstGeom prst="rect">
            <a:avLst/>
          </a:prstGeom>
        </p:spPr>
        <p:txBody>
          <a:bodyPr spcFirstLastPara="1" wrap="square" lIns="91425" tIns="91425" rIns="91425" bIns="91425" anchor="t" anchorCtr="0">
            <a:noAutofit/>
          </a:bodyPr>
          <a:lstStyle/>
          <a:p>
            <a:pPr marL="0" marR="0" lvl="0" indent="0" algn="l" rtl="0">
              <a:spcBef>
                <a:spcPts val="0"/>
              </a:spcBef>
              <a:spcAft>
                <a:spcPts val="0"/>
              </a:spcAft>
              <a:buNone/>
            </a:pPr>
            <a:r>
              <a:rPr lang="sv-SE" sz="1200" b="1" i="0" u="none" strike="noStrike" cap="none" dirty="0">
                <a:solidFill>
                  <a:schemeClr val="dk1"/>
                </a:solidFill>
                <a:latin typeface="Poppins" panose="00000500000000000000" pitchFamily="2" charset="0"/>
                <a:ea typeface="Times New Roman"/>
                <a:cs typeface="Poppins" panose="00000500000000000000" pitchFamily="2" charset="0"/>
                <a:sym typeface="Times New Roman"/>
              </a:rPr>
              <a:t>Sumber : Rangkuti, F. 2014. Analisis SWOT : Teknik Membedah Kasus Bisnis Cara Perhitungan Bobot, Rating, dan OCAI. Gramedia Pustaka Utama, Jakarta</a:t>
            </a:r>
            <a:endParaRPr lang="sv-SE" sz="1200" b="1" dirty="0">
              <a:solidFill>
                <a:schemeClr val="dk1"/>
              </a:solidFill>
              <a:latin typeface="Poppins" panose="00000500000000000000" pitchFamily="2" charset="0"/>
              <a:ea typeface="Corbel"/>
              <a:cs typeface="Poppins" panose="00000500000000000000" pitchFamily="2" charset="0"/>
              <a:sym typeface="Corbel"/>
            </a:endParaRPr>
          </a:p>
        </p:txBody>
      </p:sp>
      <p:cxnSp>
        <p:nvCxnSpPr>
          <p:cNvPr id="660" name="Google Shape;660;p27"/>
          <p:cNvCxnSpPr/>
          <p:nvPr/>
        </p:nvCxnSpPr>
        <p:spPr>
          <a:xfrm>
            <a:off x="2731000" y="1183725"/>
            <a:ext cx="36819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Belajar Apa Aja sih di Jurusan Ilmu Hukum? - Zenius Blog">
            <a:extLst>
              <a:ext uri="{FF2B5EF4-FFF2-40B4-BE49-F238E27FC236}">
                <a16:creationId xmlns:a16="http://schemas.microsoft.com/office/drawing/2014/main" id="{F8EA8C16-C9A6-4102-94BC-9387DA24341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119232" y="0"/>
            <a:ext cx="3024768" cy="302476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ak atas Kekayaan Intelektual (HAKI) – Bea Cukai">
            <a:extLst>
              <a:ext uri="{FF2B5EF4-FFF2-40B4-BE49-F238E27FC236}">
                <a16:creationId xmlns:a16="http://schemas.microsoft.com/office/drawing/2014/main" id="{E2E7BFB7-4EAD-4A7B-9015-81CE607BBEE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099746" y="2865748"/>
            <a:ext cx="2038971" cy="2038971"/>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719;p31">
            <a:extLst>
              <a:ext uri="{FF2B5EF4-FFF2-40B4-BE49-F238E27FC236}">
                <a16:creationId xmlns:a16="http://schemas.microsoft.com/office/drawing/2014/main" id="{CF883ABD-D729-4F75-90BD-A0C76F8B60FD}"/>
              </a:ext>
            </a:extLst>
          </p:cNvPr>
          <p:cNvSpPr txBox="1">
            <a:spLocks noGrp="1"/>
          </p:cNvSpPr>
          <p:nvPr>
            <p:ph type="title"/>
          </p:nvPr>
        </p:nvSpPr>
        <p:spPr>
          <a:xfrm>
            <a:off x="237790" y="221316"/>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Faktor Eksternal</a:t>
            </a:r>
            <a:endParaRPr sz="3200" dirty="0"/>
          </a:p>
        </p:txBody>
      </p:sp>
      <p:cxnSp>
        <p:nvCxnSpPr>
          <p:cNvPr id="18" name="Google Shape;724;p31">
            <a:extLst>
              <a:ext uri="{FF2B5EF4-FFF2-40B4-BE49-F238E27FC236}">
                <a16:creationId xmlns:a16="http://schemas.microsoft.com/office/drawing/2014/main" id="{8963CA30-050B-46C6-9764-1D4CF4BC889D}"/>
              </a:ext>
            </a:extLst>
          </p:cNvPr>
          <p:cNvCxnSpPr>
            <a:cxnSpLocks/>
          </p:cNvCxnSpPr>
          <p:nvPr/>
        </p:nvCxnSpPr>
        <p:spPr>
          <a:xfrm>
            <a:off x="383749" y="783625"/>
            <a:ext cx="2340000" cy="0"/>
          </a:xfrm>
          <a:prstGeom prst="straightConnector1">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26" name="Group 25">
            <a:extLst>
              <a:ext uri="{FF2B5EF4-FFF2-40B4-BE49-F238E27FC236}">
                <a16:creationId xmlns:a16="http://schemas.microsoft.com/office/drawing/2014/main" id="{09505EC6-C3E8-41B2-99C0-CCB20F00F00B}"/>
              </a:ext>
            </a:extLst>
          </p:cNvPr>
          <p:cNvGrpSpPr/>
          <p:nvPr/>
        </p:nvGrpSpPr>
        <p:grpSpPr>
          <a:xfrm>
            <a:off x="383749" y="1046498"/>
            <a:ext cx="4188251" cy="697529"/>
            <a:chOff x="186553" y="613384"/>
            <a:chExt cx="4188251" cy="697529"/>
          </a:xfrm>
        </p:grpSpPr>
        <p:sp>
          <p:nvSpPr>
            <p:cNvPr id="20" name="Google Shape;725;p31">
              <a:extLst>
                <a:ext uri="{FF2B5EF4-FFF2-40B4-BE49-F238E27FC236}">
                  <a16:creationId xmlns:a16="http://schemas.microsoft.com/office/drawing/2014/main" id="{14211AF7-E5CE-46A1-A497-3670D36C1CC5}"/>
                </a:ext>
              </a:extLst>
            </p:cNvPr>
            <p:cNvSpPr/>
            <p:nvPr/>
          </p:nvSpPr>
          <p:spPr>
            <a:xfrm>
              <a:off x="186553" y="693513"/>
              <a:ext cx="617400" cy="617400"/>
            </a:xfrm>
            <a:prstGeom prst="ellipse">
              <a:avLst/>
            </a:prstGeom>
            <a:noFill/>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22;p31">
              <a:extLst>
                <a:ext uri="{FF2B5EF4-FFF2-40B4-BE49-F238E27FC236}">
                  <a16:creationId xmlns:a16="http://schemas.microsoft.com/office/drawing/2014/main" id="{729E3C2E-EECD-4D9D-8F04-EE12882BB155}"/>
                </a:ext>
              </a:extLst>
            </p:cNvPr>
            <p:cNvSpPr txBox="1">
              <a:spLocks/>
            </p:cNvSpPr>
            <p:nvPr/>
          </p:nvSpPr>
          <p:spPr>
            <a:xfrm>
              <a:off x="886900" y="613384"/>
              <a:ext cx="3487904" cy="59887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D" sz="2500" dirty="0" err="1">
                  <a:latin typeface="Caveat Brush" panose="020B0604020202020204" charset="0"/>
                </a:rPr>
                <a:t>Faktor</a:t>
              </a:r>
              <a:r>
                <a:rPr lang="en-ID" sz="2500" dirty="0">
                  <a:latin typeface="Caveat Brush" panose="020B0604020202020204" charset="0"/>
                </a:rPr>
                <a:t> </a:t>
              </a:r>
              <a:r>
                <a:rPr lang="en-ID" sz="2500" dirty="0" err="1">
                  <a:latin typeface="Caveat Brush" panose="020B0604020202020204" charset="0"/>
                </a:rPr>
                <a:t>Politik</a:t>
              </a:r>
              <a:r>
                <a:rPr lang="en-ID" sz="2500" dirty="0">
                  <a:latin typeface="Caveat Brush" panose="020B0604020202020204" charset="0"/>
                </a:rPr>
                <a:t>, </a:t>
              </a:r>
              <a:r>
                <a:rPr lang="en-ID" sz="2500" dirty="0" err="1">
                  <a:latin typeface="Caveat Brush" panose="020B0604020202020204" charset="0"/>
                </a:rPr>
                <a:t>Pemerintahan</a:t>
              </a:r>
              <a:r>
                <a:rPr lang="en-ID" sz="2500" dirty="0">
                  <a:latin typeface="Caveat Brush" panose="020B0604020202020204" charset="0"/>
                </a:rPr>
                <a:t> dan Hukum</a:t>
              </a:r>
            </a:p>
          </p:txBody>
        </p:sp>
        <p:sp>
          <p:nvSpPr>
            <p:cNvPr id="23" name="Google Shape;669;p28">
              <a:extLst>
                <a:ext uri="{FF2B5EF4-FFF2-40B4-BE49-F238E27FC236}">
                  <a16:creationId xmlns:a16="http://schemas.microsoft.com/office/drawing/2014/main" id="{2AF47638-241F-41A7-8421-37ED1815EFAA}"/>
                </a:ext>
              </a:extLst>
            </p:cNvPr>
            <p:cNvSpPr txBox="1">
              <a:spLocks/>
            </p:cNvSpPr>
            <p:nvPr/>
          </p:nvSpPr>
          <p:spPr>
            <a:xfrm>
              <a:off x="231841" y="750557"/>
              <a:ext cx="519709" cy="4888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1pPr>
              <a:lvl2pPr marL="914400" marR="0" lvl="1"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2pPr>
              <a:lvl3pPr marL="1371600" marR="0" lvl="2"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3pPr>
              <a:lvl4pPr marL="1828800" marR="0" lvl="3"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4pPr>
              <a:lvl5pPr marL="2286000" marR="0" lvl="4"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5pPr>
              <a:lvl6pPr marL="2743200" marR="0" lvl="5"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6pPr>
              <a:lvl7pPr marL="3200400" marR="0" lvl="6"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7pPr>
              <a:lvl8pPr marL="3657600" marR="0" lvl="7"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8pPr>
              <a:lvl9pPr marL="4114800" marR="0" lvl="8"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9pPr>
            </a:lstStyle>
            <a:p>
              <a:pPr marL="0" indent="0">
                <a:buFont typeface="Poppins"/>
                <a:buNone/>
              </a:pPr>
              <a:r>
                <a:rPr lang="en" sz="4400" dirty="0">
                  <a:latin typeface="Caveat Brush" panose="020B0604020202020204" charset="0"/>
                </a:rPr>
                <a:t>3</a:t>
              </a:r>
            </a:p>
          </p:txBody>
        </p:sp>
      </p:grpSp>
      <p:sp>
        <p:nvSpPr>
          <p:cNvPr id="27" name="Google Shape;162;p2">
            <a:extLst>
              <a:ext uri="{FF2B5EF4-FFF2-40B4-BE49-F238E27FC236}">
                <a16:creationId xmlns:a16="http://schemas.microsoft.com/office/drawing/2014/main" id="{2029C96F-6BA3-421D-B54B-3A2199E53237}"/>
              </a:ext>
            </a:extLst>
          </p:cNvPr>
          <p:cNvSpPr txBox="1"/>
          <p:nvPr/>
        </p:nvSpPr>
        <p:spPr>
          <a:xfrm>
            <a:off x="247427" y="4789597"/>
            <a:ext cx="10905162" cy="35390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600"/>
              </a:spcAft>
              <a:buNone/>
            </a:pPr>
            <a:r>
              <a:rPr lang="nb-NO" sz="1200" b="1" dirty="0">
                <a:solidFill>
                  <a:schemeClr val="dk1"/>
                </a:solidFill>
                <a:latin typeface="Poppins" panose="00000500000000000000" pitchFamily="2" charset="0"/>
                <a:ea typeface="Calibri"/>
                <a:cs typeface="Poppins" panose="00000500000000000000" pitchFamily="2" charset="0"/>
                <a:sym typeface="Calibri"/>
              </a:rPr>
              <a:t>Sumber : David, F.R. 2011. Strategic Management Concepts and Cases. Thirteenth Edition. Pearson Education  </a:t>
            </a:r>
            <a:endParaRPr lang="nb-NO" sz="1200" dirty="0">
              <a:solidFill>
                <a:schemeClr val="dk1"/>
              </a:solidFill>
              <a:latin typeface="Poppins" panose="00000500000000000000" pitchFamily="2" charset="0"/>
              <a:ea typeface="Calibri"/>
              <a:cs typeface="Poppins" panose="00000500000000000000" pitchFamily="2" charset="0"/>
              <a:sym typeface="Calibri"/>
            </a:endParaRPr>
          </a:p>
        </p:txBody>
      </p:sp>
      <p:sp>
        <p:nvSpPr>
          <p:cNvPr id="11" name="TextBox 10">
            <a:extLst>
              <a:ext uri="{FF2B5EF4-FFF2-40B4-BE49-F238E27FC236}">
                <a16:creationId xmlns:a16="http://schemas.microsoft.com/office/drawing/2014/main" id="{39D53882-73FA-42A2-9A29-E0DCD6FD0448}"/>
              </a:ext>
            </a:extLst>
          </p:cNvPr>
          <p:cNvSpPr txBox="1"/>
          <p:nvPr/>
        </p:nvSpPr>
        <p:spPr>
          <a:xfrm>
            <a:off x="400098" y="2239912"/>
            <a:ext cx="4647302" cy="1645322"/>
          </a:xfrm>
          <a:prstGeom prst="rect">
            <a:avLst/>
          </a:prstGeom>
          <a:noFill/>
        </p:spPr>
        <p:txBody>
          <a:bodyPr wrap="square">
            <a:spAutoFit/>
          </a:bodyPr>
          <a:lstStyle/>
          <a:p>
            <a:pPr lvl="0" algn="just" rtl="0">
              <a:lnSpc>
                <a:spcPct val="90000"/>
              </a:lnSpc>
              <a:spcBef>
                <a:spcPts val="0"/>
              </a:spcBef>
              <a:spcAft>
                <a:spcPts val="0"/>
              </a:spcAft>
              <a:buClr>
                <a:schemeClr val="dk1"/>
              </a:buClr>
              <a:buSzPts val="3200"/>
            </a:pPr>
            <a:r>
              <a:rPr lang="en-ID" sz="1400" dirty="0" err="1">
                <a:latin typeface="Poppins" panose="00000500000000000000" pitchFamily="2" charset="0"/>
                <a:cs typeface="Poppins" panose="00000500000000000000" pitchFamily="2" charset="0"/>
              </a:rPr>
              <a:t>Faktor</a:t>
            </a:r>
            <a:r>
              <a:rPr lang="en-ID" sz="1400" dirty="0">
                <a:latin typeface="Poppins" panose="00000500000000000000" pitchFamily="2" charset="0"/>
                <a:cs typeface="Poppins" panose="00000500000000000000" pitchFamily="2" charset="0"/>
              </a:rPr>
              <a:t> </a:t>
            </a:r>
            <a:r>
              <a:rPr lang="en-ID" sz="1400" dirty="0" err="1">
                <a:latin typeface="Poppins" panose="00000500000000000000" pitchFamily="2" charset="0"/>
                <a:cs typeface="Poppins" panose="00000500000000000000" pitchFamily="2" charset="0"/>
              </a:rPr>
              <a:t>ini</a:t>
            </a:r>
            <a:r>
              <a:rPr lang="en-ID" sz="1400" dirty="0">
                <a:latin typeface="Poppins" panose="00000500000000000000" pitchFamily="2" charset="0"/>
                <a:cs typeface="Poppins" panose="00000500000000000000" pitchFamily="2" charset="0"/>
              </a:rPr>
              <a:t> </a:t>
            </a:r>
            <a:r>
              <a:rPr lang="en-ID" sz="1400" dirty="0" err="1">
                <a:latin typeface="Poppins" panose="00000500000000000000" pitchFamily="2" charset="0"/>
                <a:cs typeface="Poppins" panose="00000500000000000000" pitchFamily="2" charset="0"/>
              </a:rPr>
              <a:t>dapat</a:t>
            </a:r>
            <a:r>
              <a:rPr lang="en-ID" sz="1400" dirty="0">
                <a:latin typeface="Poppins" panose="00000500000000000000" pitchFamily="2" charset="0"/>
                <a:cs typeface="Poppins" panose="00000500000000000000" pitchFamily="2" charset="0"/>
              </a:rPr>
              <a:t> </a:t>
            </a:r>
            <a:r>
              <a:rPr lang="en-ID" sz="1400" dirty="0" err="1">
                <a:latin typeface="Poppins" panose="00000500000000000000" pitchFamily="2" charset="0"/>
                <a:cs typeface="Poppins" panose="00000500000000000000" pitchFamily="2" charset="0"/>
              </a:rPr>
              <a:t>mempengaruhi</a:t>
            </a:r>
            <a:r>
              <a:rPr lang="en-ID" sz="1400" dirty="0">
                <a:latin typeface="Poppins" panose="00000500000000000000" pitchFamily="2" charset="0"/>
                <a:cs typeface="Poppins" panose="00000500000000000000" pitchFamily="2" charset="0"/>
              </a:rPr>
              <a:t> </a:t>
            </a:r>
            <a:r>
              <a:rPr lang="en-ID" sz="1400" dirty="0" err="1">
                <a:latin typeface="Poppins" panose="00000500000000000000" pitchFamily="2" charset="0"/>
                <a:cs typeface="Poppins" panose="00000500000000000000" pitchFamily="2" charset="0"/>
              </a:rPr>
              <a:t>regulasi</a:t>
            </a:r>
            <a:r>
              <a:rPr lang="en-ID" sz="1400" dirty="0">
                <a:latin typeface="Poppins" panose="00000500000000000000" pitchFamily="2" charset="0"/>
                <a:cs typeface="Poppins" panose="00000500000000000000" pitchFamily="2" charset="0"/>
              </a:rPr>
              <a:t> </a:t>
            </a:r>
            <a:r>
              <a:rPr lang="en-ID" sz="1400" dirty="0" err="1">
                <a:latin typeface="Poppins" panose="00000500000000000000" pitchFamily="2" charset="0"/>
                <a:cs typeface="Poppins" panose="00000500000000000000" pitchFamily="2" charset="0"/>
              </a:rPr>
              <a:t>maupun</a:t>
            </a:r>
            <a:r>
              <a:rPr lang="en-ID" sz="1400" dirty="0">
                <a:latin typeface="Poppins" panose="00000500000000000000" pitchFamily="2" charset="0"/>
                <a:cs typeface="Poppins" panose="00000500000000000000" pitchFamily="2" charset="0"/>
              </a:rPr>
              <a:t> </a:t>
            </a:r>
            <a:r>
              <a:rPr lang="en-ID" sz="1400" dirty="0" err="1">
                <a:latin typeface="Poppins" panose="00000500000000000000" pitchFamily="2" charset="0"/>
                <a:cs typeface="Poppins" panose="00000500000000000000" pitchFamily="2" charset="0"/>
              </a:rPr>
              <a:t>deregulasi</a:t>
            </a:r>
            <a:r>
              <a:rPr lang="en-ID" sz="1400" dirty="0">
                <a:latin typeface="Poppins" panose="00000500000000000000" pitchFamily="2" charset="0"/>
                <a:cs typeface="Poppins" panose="00000500000000000000" pitchFamily="2" charset="0"/>
              </a:rPr>
              <a:t> </a:t>
            </a:r>
            <a:r>
              <a:rPr lang="en-ID" sz="1400" dirty="0" err="1">
                <a:latin typeface="Poppins" panose="00000500000000000000" pitchFamily="2" charset="0"/>
                <a:cs typeface="Poppins" panose="00000500000000000000" pitchFamily="2" charset="0"/>
              </a:rPr>
              <a:t>pemerintah</a:t>
            </a:r>
            <a:r>
              <a:rPr lang="en-ID" sz="1400" dirty="0">
                <a:latin typeface="Poppins" panose="00000500000000000000" pitchFamily="2" charset="0"/>
                <a:cs typeface="Poppins" panose="00000500000000000000" pitchFamily="2" charset="0"/>
              </a:rPr>
              <a:t>, </a:t>
            </a:r>
            <a:r>
              <a:rPr lang="en-ID" sz="1400" dirty="0" err="1">
                <a:latin typeface="Poppins" panose="00000500000000000000" pitchFamily="2" charset="0"/>
                <a:cs typeface="Poppins" panose="00000500000000000000" pitchFamily="2" charset="0"/>
              </a:rPr>
              <a:t>tarif</a:t>
            </a:r>
            <a:r>
              <a:rPr lang="en-ID" sz="1400" dirty="0">
                <a:latin typeface="Poppins" panose="00000500000000000000" pitchFamily="2" charset="0"/>
                <a:cs typeface="Poppins" panose="00000500000000000000" pitchFamily="2" charset="0"/>
              </a:rPr>
              <a:t> </a:t>
            </a:r>
            <a:r>
              <a:rPr lang="en-ID" sz="1400" dirty="0" err="1">
                <a:latin typeface="Poppins" panose="00000500000000000000" pitchFamily="2" charset="0"/>
                <a:cs typeface="Poppins" panose="00000500000000000000" pitchFamily="2" charset="0"/>
              </a:rPr>
              <a:t>khusus</a:t>
            </a:r>
            <a:r>
              <a:rPr lang="en-ID" sz="1400" dirty="0">
                <a:latin typeface="Poppins" panose="00000500000000000000" pitchFamily="2" charset="0"/>
                <a:cs typeface="Poppins" panose="00000500000000000000" pitchFamily="2" charset="0"/>
              </a:rPr>
              <a:t>, </a:t>
            </a:r>
            <a:r>
              <a:rPr lang="en-ID" sz="1400" dirty="0" err="1">
                <a:latin typeface="Poppins" panose="00000500000000000000" pitchFamily="2" charset="0"/>
                <a:cs typeface="Poppins" panose="00000500000000000000" pitchFamily="2" charset="0"/>
              </a:rPr>
              <a:t>legalitas</a:t>
            </a:r>
            <a:r>
              <a:rPr lang="en-ID" sz="1400" dirty="0">
                <a:latin typeface="Poppins" panose="00000500000000000000" pitchFamily="2" charset="0"/>
                <a:cs typeface="Poppins" panose="00000500000000000000" pitchFamily="2" charset="0"/>
              </a:rPr>
              <a:t> </a:t>
            </a:r>
            <a:r>
              <a:rPr lang="en-ID" sz="1400" dirty="0" err="1">
                <a:latin typeface="Poppins" panose="00000500000000000000" pitchFamily="2" charset="0"/>
                <a:cs typeface="Poppins" panose="00000500000000000000" pitchFamily="2" charset="0"/>
              </a:rPr>
              <a:t>berupa</a:t>
            </a:r>
            <a:r>
              <a:rPr lang="en-ID" sz="1400" dirty="0">
                <a:latin typeface="Poppins" panose="00000500000000000000" pitchFamily="2" charset="0"/>
                <a:cs typeface="Poppins" panose="00000500000000000000" pitchFamily="2" charset="0"/>
              </a:rPr>
              <a:t> paten, UU </a:t>
            </a:r>
            <a:r>
              <a:rPr lang="en-ID" sz="1400" dirty="0" err="1">
                <a:latin typeface="Poppins" panose="00000500000000000000" pitchFamily="2" charset="0"/>
                <a:cs typeface="Poppins" panose="00000500000000000000" pitchFamily="2" charset="0"/>
              </a:rPr>
              <a:t>hak</a:t>
            </a:r>
            <a:r>
              <a:rPr lang="en-ID" sz="1400" dirty="0">
                <a:latin typeface="Poppins" panose="00000500000000000000" pitchFamily="2" charset="0"/>
                <a:cs typeface="Poppins" panose="00000500000000000000" pitchFamily="2" charset="0"/>
              </a:rPr>
              <a:t> </a:t>
            </a:r>
            <a:r>
              <a:rPr lang="en-ID" sz="1400" dirty="0" err="1">
                <a:latin typeface="Poppins" panose="00000500000000000000" pitchFamily="2" charset="0"/>
                <a:cs typeface="Poppins" panose="00000500000000000000" pitchFamily="2" charset="0"/>
              </a:rPr>
              <a:t>cipta</a:t>
            </a:r>
            <a:r>
              <a:rPr lang="en-ID" sz="1400" dirty="0">
                <a:latin typeface="Poppins" panose="00000500000000000000" pitchFamily="2" charset="0"/>
                <a:cs typeface="Poppins" panose="00000500000000000000" pitchFamily="2" charset="0"/>
              </a:rPr>
              <a:t>, </a:t>
            </a:r>
            <a:r>
              <a:rPr lang="en-ID" sz="1400" dirty="0" err="1">
                <a:latin typeface="Poppins" panose="00000500000000000000" pitchFamily="2" charset="0"/>
                <a:cs typeface="Poppins" panose="00000500000000000000" pitchFamily="2" charset="0"/>
              </a:rPr>
              <a:t>kebijakan</a:t>
            </a:r>
            <a:r>
              <a:rPr lang="en-ID" sz="1400" dirty="0">
                <a:latin typeface="Poppins" panose="00000500000000000000" pitchFamily="2" charset="0"/>
                <a:cs typeface="Poppins" panose="00000500000000000000" pitchFamily="2" charset="0"/>
              </a:rPr>
              <a:t> </a:t>
            </a:r>
            <a:r>
              <a:rPr lang="en-ID" sz="1400" dirty="0" err="1">
                <a:latin typeface="Poppins" panose="00000500000000000000" pitchFamily="2" charset="0"/>
                <a:cs typeface="Poppins" panose="00000500000000000000" pitchFamily="2" charset="0"/>
              </a:rPr>
              <a:t>terhadap</a:t>
            </a:r>
            <a:r>
              <a:rPr lang="en-ID" sz="1400" dirty="0">
                <a:latin typeface="Poppins" panose="00000500000000000000" pitchFamily="2" charset="0"/>
                <a:cs typeface="Poppins" panose="00000500000000000000" pitchFamily="2" charset="0"/>
              </a:rPr>
              <a:t> </a:t>
            </a:r>
            <a:r>
              <a:rPr lang="en-ID" sz="1400" dirty="0" err="1">
                <a:latin typeface="Poppins" panose="00000500000000000000" pitchFamily="2" charset="0"/>
                <a:cs typeface="Poppins" panose="00000500000000000000" pitchFamily="2" charset="0"/>
              </a:rPr>
              <a:t>subsidi</a:t>
            </a:r>
            <a:r>
              <a:rPr lang="en-ID" sz="1400" dirty="0">
                <a:latin typeface="Poppins" panose="00000500000000000000" pitchFamily="2" charset="0"/>
                <a:cs typeface="Poppins" panose="00000500000000000000" pitchFamily="2" charset="0"/>
              </a:rPr>
              <a:t>, </a:t>
            </a:r>
            <a:r>
              <a:rPr lang="en-ID" sz="1400" dirty="0" err="1">
                <a:latin typeface="Poppins" panose="00000500000000000000" pitchFamily="2" charset="0"/>
                <a:cs typeface="Poppins" panose="00000500000000000000" pitchFamily="2" charset="0"/>
              </a:rPr>
              <a:t>hubungan</a:t>
            </a:r>
            <a:r>
              <a:rPr lang="en-ID" sz="1400" dirty="0">
                <a:latin typeface="Poppins" panose="00000500000000000000" pitchFamily="2" charset="0"/>
                <a:cs typeface="Poppins" panose="00000500000000000000" pitchFamily="2" charset="0"/>
              </a:rPr>
              <a:t> negara </a:t>
            </a:r>
            <a:r>
              <a:rPr lang="en-ID" sz="1400" dirty="0" err="1">
                <a:latin typeface="Poppins" panose="00000500000000000000" pitchFamily="2" charset="0"/>
                <a:cs typeface="Poppins" panose="00000500000000000000" pitchFamily="2" charset="0"/>
              </a:rPr>
              <a:t>dengan</a:t>
            </a:r>
            <a:r>
              <a:rPr lang="en-ID" sz="1400" dirty="0">
                <a:latin typeface="Poppins" panose="00000500000000000000" pitchFamily="2" charset="0"/>
                <a:cs typeface="Poppins" panose="00000500000000000000" pitchFamily="2" charset="0"/>
              </a:rPr>
              <a:t> </a:t>
            </a:r>
            <a:r>
              <a:rPr lang="en-ID" sz="1400" dirty="0" err="1">
                <a:latin typeface="Poppins" panose="00000500000000000000" pitchFamily="2" charset="0"/>
                <a:cs typeface="Poppins" panose="00000500000000000000" pitchFamily="2" charset="0"/>
              </a:rPr>
              <a:t>luar</a:t>
            </a:r>
            <a:r>
              <a:rPr lang="en-ID" sz="1400" dirty="0">
                <a:latin typeface="Poppins" panose="00000500000000000000" pitchFamily="2" charset="0"/>
                <a:cs typeface="Poppins" panose="00000500000000000000" pitchFamily="2" charset="0"/>
              </a:rPr>
              <a:t> negeri, </a:t>
            </a:r>
            <a:r>
              <a:rPr lang="en-ID" sz="1400" dirty="0" err="1">
                <a:latin typeface="Poppins" panose="00000500000000000000" pitchFamily="2" charset="0"/>
                <a:cs typeface="Poppins" panose="00000500000000000000" pitchFamily="2" charset="0"/>
              </a:rPr>
              <a:t>hubungan</a:t>
            </a:r>
            <a:r>
              <a:rPr lang="en-ID" sz="1400" dirty="0">
                <a:latin typeface="Poppins" panose="00000500000000000000" pitchFamily="2" charset="0"/>
                <a:cs typeface="Poppins" panose="00000500000000000000" pitchFamily="2" charset="0"/>
              </a:rPr>
              <a:t> </a:t>
            </a:r>
            <a:r>
              <a:rPr lang="en-ID" sz="1400" dirty="0" err="1">
                <a:latin typeface="Poppins" panose="00000500000000000000" pitchFamily="2" charset="0"/>
                <a:cs typeface="Poppins" panose="00000500000000000000" pitchFamily="2" charset="0"/>
              </a:rPr>
              <a:t>perserikatan</a:t>
            </a:r>
            <a:r>
              <a:rPr lang="en-ID" sz="1400" dirty="0">
                <a:latin typeface="Poppins" panose="00000500000000000000" pitchFamily="2" charset="0"/>
                <a:cs typeface="Poppins" panose="00000500000000000000" pitchFamily="2" charset="0"/>
              </a:rPr>
              <a:t> negara-negara, </a:t>
            </a:r>
            <a:r>
              <a:rPr lang="en-ID" sz="1400" dirty="0" err="1">
                <a:latin typeface="Poppins" panose="00000500000000000000" pitchFamily="2" charset="0"/>
                <a:cs typeface="Poppins" panose="00000500000000000000" pitchFamily="2" charset="0"/>
              </a:rPr>
              <a:t>kebijakan</a:t>
            </a:r>
            <a:r>
              <a:rPr lang="en-ID" sz="1400" dirty="0">
                <a:latin typeface="Poppins" panose="00000500000000000000" pitchFamily="2" charset="0"/>
                <a:cs typeface="Poppins" panose="00000500000000000000" pitchFamily="2" charset="0"/>
              </a:rPr>
              <a:t> </a:t>
            </a:r>
            <a:r>
              <a:rPr lang="en-ID" sz="1400" dirty="0" err="1">
                <a:latin typeface="Poppins" panose="00000500000000000000" pitchFamily="2" charset="0"/>
                <a:cs typeface="Poppins" panose="00000500000000000000" pitchFamily="2" charset="0"/>
              </a:rPr>
              <a:t>ekspor-impor</a:t>
            </a:r>
            <a:r>
              <a:rPr lang="en-ID" sz="1400" dirty="0">
                <a:latin typeface="Poppins" panose="00000500000000000000" pitchFamily="2" charset="0"/>
                <a:cs typeface="Poppins" panose="00000500000000000000" pitchFamily="2" charset="0"/>
              </a:rPr>
              <a:t>, </a:t>
            </a:r>
            <a:r>
              <a:rPr lang="en-ID" sz="1400" dirty="0" err="1">
                <a:latin typeface="Poppins" panose="00000500000000000000" pitchFamily="2" charset="0"/>
                <a:cs typeface="Poppins" panose="00000500000000000000" pitchFamily="2" charset="0"/>
              </a:rPr>
              <a:t>politik</a:t>
            </a:r>
            <a:r>
              <a:rPr lang="en-ID" sz="1400" dirty="0">
                <a:latin typeface="Poppins" panose="00000500000000000000" pitchFamily="2" charset="0"/>
                <a:cs typeface="Poppins" panose="00000500000000000000" pitchFamily="2" charset="0"/>
              </a:rPr>
              <a:t> </a:t>
            </a:r>
            <a:r>
              <a:rPr lang="en-ID" sz="1400" dirty="0" err="1">
                <a:latin typeface="Poppins" panose="00000500000000000000" pitchFamily="2" charset="0"/>
                <a:cs typeface="Poppins" panose="00000500000000000000" pitchFamily="2" charset="0"/>
              </a:rPr>
              <a:t>dagang</a:t>
            </a:r>
            <a:r>
              <a:rPr lang="en-ID" sz="1400" dirty="0">
                <a:latin typeface="Poppins" panose="00000500000000000000" pitchFamily="2" charset="0"/>
                <a:cs typeface="Poppins" panose="00000500000000000000" pitchFamily="2" charset="0"/>
              </a:rPr>
              <a:t>, </a:t>
            </a:r>
            <a:r>
              <a:rPr lang="en-ID" sz="1400" dirty="0" err="1">
                <a:latin typeface="Poppins" panose="00000500000000000000" pitchFamily="2" charset="0"/>
                <a:cs typeface="Poppins" panose="00000500000000000000" pitchFamily="2" charset="0"/>
              </a:rPr>
              <a:t>kondisi</a:t>
            </a:r>
            <a:r>
              <a:rPr lang="en-ID" sz="1400" dirty="0">
                <a:latin typeface="Poppins" panose="00000500000000000000" pitchFamily="2" charset="0"/>
                <a:cs typeface="Poppins" panose="00000500000000000000" pitchFamily="2" charset="0"/>
              </a:rPr>
              <a:t> </a:t>
            </a:r>
            <a:r>
              <a:rPr lang="en-ID" sz="1400" dirty="0" err="1">
                <a:latin typeface="Poppins" panose="00000500000000000000" pitchFamily="2" charset="0"/>
                <a:cs typeface="Poppins" panose="00000500000000000000" pitchFamily="2" charset="0"/>
              </a:rPr>
              <a:t>politik</a:t>
            </a:r>
            <a:r>
              <a:rPr lang="en-ID" sz="1400" dirty="0">
                <a:latin typeface="Poppins" panose="00000500000000000000" pitchFamily="2" charset="0"/>
                <a:cs typeface="Poppins" panose="00000500000000000000" pitchFamily="2" charset="0"/>
              </a:rPr>
              <a:t> </a:t>
            </a:r>
            <a:r>
              <a:rPr lang="en-ID" sz="1400" dirty="0" err="1">
                <a:latin typeface="Poppins" panose="00000500000000000000" pitchFamily="2" charset="0"/>
                <a:cs typeface="Poppins" panose="00000500000000000000" pitchFamily="2" charset="0"/>
              </a:rPr>
              <a:t>luar</a:t>
            </a:r>
            <a:r>
              <a:rPr lang="en-ID" sz="1400" dirty="0">
                <a:latin typeface="Poppins" panose="00000500000000000000" pitchFamily="2" charset="0"/>
                <a:cs typeface="Poppins" panose="00000500000000000000" pitchFamily="2" charset="0"/>
              </a:rPr>
              <a:t> negeri, </a:t>
            </a:r>
            <a:r>
              <a:rPr lang="en-ID" sz="1400" dirty="0" err="1">
                <a:latin typeface="Poppins" panose="00000500000000000000" pitchFamily="2" charset="0"/>
                <a:cs typeface="Poppins" panose="00000500000000000000" pitchFamily="2" charset="0"/>
              </a:rPr>
              <a:t>pangsa</a:t>
            </a:r>
            <a:r>
              <a:rPr lang="en-ID" sz="1400" dirty="0">
                <a:latin typeface="Poppins" panose="00000500000000000000" pitchFamily="2" charset="0"/>
                <a:cs typeface="Poppins" panose="00000500000000000000" pitchFamily="2" charset="0"/>
              </a:rPr>
              <a:t> pasar dunia, dan lain </a:t>
            </a:r>
            <a:r>
              <a:rPr lang="en-ID" sz="1400" dirty="0" err="1">
                <a:latin typeface="Poppins" panose="00000500000000000000" pitchFamily="2" charset="0"/>
                <a:cs typeface="Poppins" panose="00000500000000000000" pitchFamily="2" charset="0"/>
              </a:rPr>
              <a:t>sebagainya</a:t>
            </a:r>
            <a:r>
              <a:rPr lang="en-ID" sz="1400" dirty="0">
                <a:latin typeface="Poppins" panose="00000500000000000000" pitchFamily="2" charset="0"/>
                <a:cs typeface="Poppins" panose="00000500000000000000" pitchFamily="2" charset="0"/>
              </a:rPr>
              <a:t>.</a:t>
            </a:r>
          </a:p>
        </p:txBody>
      </p:sp>
    </p:spTree>
    <p:extLst>
      <p:ext uri="{BB962C8B-B14F-4D97-AF65-F5344CB8AC3E}">
        <p14:creationId xmlns:p14="http://schemas.microsoft.com/office/powerpoint/2010/main" val="3737229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konomi Dengan Teknologi - Redaksiana">
            <a:extLst>
              <a:ext uri="{FF2B5EF4-FFF2-40B4-BE49-F238E27FC236}">
                <a16:creationId xmlns:a16="http://schemas.microsoft.com/office/drawing/2014/main" id="{02F97108-49CB-4050-8C75-1C9FFFC3626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36633" y="1580018"/>
            <a:ext cx="4213060" cy="2995053"/>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719;p31">
            <a:extLst>
              <a:ext uri="{FF2B5EF4-FFF2-40B4-BE49-F238E27FC236}">
                <a16:creationId xmlns:a16="http://schemas.microsoft.com/office/drawing/2014/main" id="{CF883ABD-D729-4F75-90BD-A0C76F8B60FD}"/>
              </a:ext>
            </a:extLst>
          </p:cNvPr>
          <p:cNvSpPr txBox="1">
            <a:spLocks noGrp="1"/>
          </p:cNvSpPr>
          <p:nvPr>
            <p:ph type="title"/>
          </p:nvPr>
        </p:nvSpPr>
        <p:spPr>
          <a:xfrm>
            <a:off x="6086228" y="11302"/>
            <a:ext cx="3597600" cy="148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Faktor Eksternal</a:t>
            </a:r>
            <a:endParaRPr sz="3200" dirty="0"/>
          </a:p>
        </p:txBody>
      </p:sp>
      <p:cxnSp>
        <p:nvCxnSpPr>
          <p:cNvPr id="18" name="Google Shape;724;p31">
            <a:extLst>
              <a:ext uri="{FF2B5EF4-FFF2-40B4-BE49-F238E27FC236}">
                <a16:creationId xmlns:a16="http://schemas.microsoft.com/office/drawing/2014/main" id="{8963CA30-050B-46C6-9764-1D4CF4BC889D}"/>
              </a:ext>
            </a:extLst>
          </p:cNvPr>
          <p:cNvCxnSpPr>
            <a:cxnSpLocks/>
          </p:cNvCxnSpPr>
          <p:nvPr/>
        </p:nvCxnSpPr>
        <p:spPr>
          <a:xfrm>
            <a:off x="6244222" y="565416"/>
            <a:ext cx="2340000" cy="0"/>
          </a:xfrm>
          <a:prstGeom prst="straightConnector1">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26" name="Group 25">
            <a:extLst>
              <a:ext uri="{FF2B5EF4-FFF2-40B4-BE49-F238E27FC236}">
                <a16:creationId xmlns:a16="http://schemas.microsoft.com/office/drawing/2014/main" id="{09505EC6-C3E8-41B2-99C0-CCB20F00F00B}"/>
              </a:ext>
            </a:extLst>
          </p:cNvPr>
          <p:cNvGrpSpPr/>
          <p:nvPr/>
        </p:nvGrpSpPr>
        <p:grpSpPr>
          <a:xfrm>
            <a:off x="5433622" y="752000"/>
            <a:ext cx="3321299" cy="617400"/>
            <a:chOff x="748040" y="881660"/>
            <a:chExt cx="3321299" cy="617400"/>
          </a:xfrm>
        </p:grpSpPr>
        <p:sp>
          <p:nvSpPr>
            <p:cNvPr id="20" name="Google Shape;725;p31">
              <a:extLst>
                <a:ext uri="{FF2B5EF4-FFF2-40B4-BE49-F238E27FC236}">
                  <a16:creationId xmlns:a16="http://schemas.microsoft.com/office/drawing/2014/main" id="{14211AF7-E5CE-46A1-A497-3670D36C1CC5}"/>
                </a:ext>
              </a:extLst>
            </p:cNvPr>
            <p:cNvSpPr/>
            <p:nvPr/>
          </p:nvSpPr>
          <p:spPr>
            <a:xfrm>
              <a:off x="3451939" y="881660"/>
              <a:ext cx="617400" cy="617400"/>
            </a:xfrm>
            <a:prstGeom prst="ellipse">
              <a:avLst/>
            </a:prstGeom>
            <a:noFill/>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22;p31">
              <a:extLst>
                <a:ext uri="{FF2B5EF4-FFF2-40B4-BE49-F238E27FC236}">
                  <a16:creationId xmlns:a16="http://schemas.microsoft.com/office/drawing/2014/main" id="{729E3C2E-EECD-4D9D-8F04-EE12882BB155}"/>
                </a:ext>
              </a:extLst>
            </p:cNvPr>
            <p:cNvSpPr txBox="1">
              <a:spLocks/>
            </p:cNvSpPr>
            <p:nvPr/>
          </p:nvSpPr>
          <p:spPr>
            <a:xfrm>
              <a:off x="748040" y="900165"/>
              <a:ext cx="3150600" cy="496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ID" sz="2500" dirty="0" err="1">
                  <a:latin typeface="Caveat Brush" panose="020B0604020202020204" charset="0"/>
                </a:rPr>
                <a:t>Faktor</a:t>
              </a:r>
              <a:r>
                <a:rPr lang="en-ID" sz="2500" dirty="0">
                  <a:latin typeface="Caveat Brush" panose="020B0604020202020204" charset="0"/>
                </a:rPr>
                <a:t> </a:t>
              </a:r>
              <a:r>
                <a:rPr lang="en-ID" sz="2500" dirty="0" err="1">
                  <a:latin typeface="Caveat Brush" panose="020B0604020202020204" charset="0"/>
                </a:rPr>
                <a:t>Teknologi</a:t>
              </a:r>
              <a:endParaRPr lang="en-ID" sz="2500" dirty="0">
                <a:latin typeface="Caveat Brush" panose="020B0604020202020204" charset="0"/>
              </a:endParaRPr>
            </a:p>
          </p:txBody>
        </p:sp>
        <p:sp>
          <p:nvSpPr>
            <p:cNvPr id="23" name="Google Shape;669;p28">
              <a:extLst>
                <a:ext uri="{FF2B5EF4-FFF2-40B4-BE49-F238E27FC236}">
                  <a16:creationId xmlns:a16="http://schemas.microsoft.com/office/drawing/2014/main" id="{2AF47638-241F-41A7-8421-37ED1815EFAA}"/>
                </a:ext>
              </a:extLst>
            </p:cNvPr>
            <p:cNvSpPr txBox="1">
              <a:spLocks/>
            </p:cNvSpPr>
            <p:nvPr/>
          </p:nvSpPr>
          <p:spPr>
            <a:xfrm>
              <a:off x="3500784" y="945932"/>
              <a:ext cx="519709" cy="4888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1pPr>
              <a:lvl2pPr marL="914400" marR="0" lvl="1"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2pPr>
              <a:lvl3pPr marL="1371600" marR="0" lvl="2"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3pPr>
              <a:lvl4pPr marL="1828800" marR="0" lvl="3"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4pPr>
              <a:lvl5pPr marL="2286000" marR="0" lvl="4"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5pPr>
              <a:lvl6pPr marL="2743200" marR="0" lvl="5"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6pPr>
              <a:lvl7pPr marL="3200400" marR="0" lvl="6"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7pPr>
              <a:lvl8pPr marL="3657600" marR="0" lvl="7"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8pPr>
              <a:lvl9pPr marL="4114800" marR="0" lvl="8"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9pPr>
            </a:lstStyle>
            <a:p>
              <a:pPr marL="0" indent="0">
                <a:buFont typeface="Poppins"/>
                <a:buNone/>
              </a:pPr>
              <a:r>
                <a:rPr lang="en" sz="4400" dirty="0">
                  <a:latin typeface="Caveat Brush" panose="020B0604020202020204" charset="0"/>
                </a:rPr>
                <a:t>4</a:t>
              </a:r>
            </a:p>
          </p:txBody>
        </p:sp>
      </p:grpSp>
      <p:sp>
        <p:nvSpPr>
          <p:cNvPr id="11" name="TextBox 10">
            <a:extLst>
              <a:ext uri="{FF2B5EF4-FFF2-40B4-BE49-F238E27FC236}">
                <a16:creationId xmlns:a16="http://schemas.microsoft.com/office/drawing/2014/main" id="{C21950FC-39DE-4B59-B152-D809747957B3}"/>
              </a:ext>
            </a:extLst>
          </p:cNvPr>
          <p:cNvSpPr txBox="1"/>
          <p:nvPr/>
        </p:nvSpPr>
        <p:spPr>
          <a:xfrm>
            <a:off x="4660618" y="1346923"/>
            <a:ext cx="4358618" cy="3584315"/>
          </a:xfrm>
          <a:prstGeom prst="rect">
            <a:avLst/>
          </a:prstGeom>
          <a:noFill/>
        </p:spPr>
        <p:txBody>
          <a:bodyPr wrap="square">
            <a:spAutoFit/>
          </a:bodyPr>
          <a:lstStyle/>
          <a:p>
            <a:pPr lvl="0" algn="just" rtl="0">
              <a:lnSpc>
                <a:spcPct val="90000"/>
              </a:lnSpc>
              <a:spcBef>
                <a:spcPts val="0"/>
              </a:spcBef>
              <a:spcAft>
                <a:spcPts val="0"/>
              </a:spcAft>
              <a:buClr>
                <a:schemeClr val="dk1"/>
              </a:buClr>
              <a:buSzPts val="2400"/>
            </a:pPr>
            <a:r>
              <a:rPr lang="en-ID" dirty="0" err="1">
                <a:latin typeface="Poppins" panose="00000500000000000000" pitchFamily="2" charset="0"/>
                <a:cs typeface="Poppins" panose="00000500000000000000" pitchFamily="2" charset="0"/>
              </a:rPr>
              <a:t>Kemajuan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teknologi</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dapat</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mempengaruhi</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produk</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jasa</a:t>
            </a:r>
            <a:r>
              <a:rPr lang="en-ID" dirty="0">
                <a:latin typeface="Poppins" panose="00000500000000000000" pitchFamily="2" charset="0"/>
                <a:cs typeface="Poppins" panose="00000500000000000000" pitchFamily="2" charset="0"/>
              </a:rPr>
              <a:t>, pasar, </a:t>
            </a:r>
            <a:r>
              <a:rPr lang="en-ID" dirty="0" err="1">
                <a:latin typeface="Poppins" panose="00000500000000000000" pitchFamily="2" charset="0"/>
                <a:cs typeface="Poppins" panose="00000500000000000000" pitchFamily="2" charset="0"/>
              </a:rPr>
              <a:t>pemasok</a:t>
            </a:r>
            <a:r>
              <a:rPr lang="en-ID" dirty="0">
                <a:latin typeface="Poppins" panose="00000500000000000000" pitchFamily="2" charset="0"/>
                <a:cs typeface="Poppins" panose="00000500000000000000" pitchFamily="2" charset="0"/>
              </a:rPr>
              <a:t>, distributor, </a:t>
            </a:r>
            <a:r>
              <a:rPr lang="en-ID" dirty="0" err="1">
                <a:latin typeface="Poppins" panose="00000500000000000000" pitchFamily="2" charset="0"/>
                <a:cs typeface="Poppins" panose="00000500000000000000" pitchFamily="2" charset="0"/>
              </a:rPr>
              <a:t>pesaing</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pelanggan</a:t>
            </a:r>
            <a:r>
              <a:rPr lang="en-ID" dirty="0">
                <a:latin typeface="Poppins" panose="00000500000000000000" pitchFamily="2" charset="0"/>
                <a:cs typeface="Poppins" panose="00000500000000000000" pitchFamily="2" charset="0"/>
              </a:rPr>
              <a:t>, proses </a:t>
            </a:r>
            <a:r>
              <a:rPr lang="en-ID" dirty="0" err="1">
                <a:latin typeface="Poppins" panose="00000500000000000000" pitchFamily="2" charset="0"/>
                <a:cs typeface="Poppins" panose="00000500000000000000" pitchFamily="2" charset="0"/>
              </a:rPr>
              <a:t>manufaktur</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pemasaran</a:t>
            </a:r>
            <a:r>
              <a:rPr lang="en-ID" dirty="0">
                <a:latin typeface="Poppins" panose="00000500000000000000" pitchFamily="2" charset="0"/>
                <a:cs typeface="Poppins" panose="00000500000000000000" pitchFamily="2" charset="0"/>
              </a:rPr>
              <a:t> dan </a:t>
            </a:r>
            <a:r>
              <a:rPr lang="en-ID" dirty="0" err="1">
                <a:latin typeface="Poppins" panose="00000500000000000000" pitchFamily="2" charset="0"/>
                <a:cs typeface="Poppins" panose="00000500000000000000" pitchFamily="2" charset="0"/>
              </a:rPr>
              <a:t>posisi</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bersaing</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Kemajuan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teknologi</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dapat</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menciptakan</a:t>
            </a:r>
            <a:r>
              <a:rPr lang="en-ID" dirty="0">
                <a:latin typeface="Poppins" panose="00000500000000000000" pitchFamily="2" charset="0"/>
                <a:cs typeface="Poppins" panose="00000500000000000000" pitchFamily="2" charset="0"/>
              </a:rPr>
              <a:t> pasar </a:t>
            </a:r>
            <a:r>
              <a:rPr lang="en-ID" dirty="0" err="1">
                <a:latin typeface="Poppins" panose="00000500000000000000" pitchFamily="2" charset="0"/>
                <a:cs typeface="Poppins" panose="00000500000000000000" pitchFamily="2" charset="0"/>
              </a:rPr>
              <a:t>baru</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mengembangkan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produk</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baru</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menciptakan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produk</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baru</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mengubah</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posisi</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persaingan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dalam</a:t>
            </a:r>
            <a:r>
              <a:rPr lang="en-ID" dirty="0">
                <a:latin typeface="Poppins" panose="00000500000000000000" pitchFamily="2" charset="0"/>
                <a:cs typeface="Poppins" panose="00000500000000000000" pitchFamily="2" charset="0"/>
              </a:rPr>
              <a:t> pasar, </a:t>
            </a:r>
            <a:r>
              <a:rPr lang="en-ID" dirty="0" err="1">
                <a:latin typeface="Poppins" panose="00000500000000000000" pitchFamily="2" charset="0"/>
                <a:cs typeface="Poppins" panose="00000500000000000000" pitchFamily="2" charset="0"/>
              </a:rPr>
              <a:t>mengurangi</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atau</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menghilangkan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hambatan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dalam</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hal</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pembiayaan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menciptakan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alur</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rangkaian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produksi</a:t>
            </a:r>
            <a:r>
              <a:rPr lang="en-ID" dirty="0">
                <a:latin typeface="Poppins" panose="00000500000000000000" pitchFamily="2" charset="0"/>
                <a:cs typeface="Poppins" panose="00000500000000000000" pitchFamily="2" charset="0"/>
              </a:rPr>
              <a:t> yang </a:t>
            </a:r>
            <a:r>
              <a:rPr lang="en-ID" dirty="0" err="1">
                <a:latin typeface="Poppins" panose="00000500000000000000" pitchFamily="2" charset="0"/>
                <a:cs typeface="Poppins" panose="00000500000000000000" pitchFamily="2" charset="0"/>
              </a:rPr>
              <a:t>lebih</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efektif</a:t>
            </a:r>
            <a:r>
              <a:rPr lang="en-ID" dirty="0">
                <a:latin typeface="Poppins" panose="00000500000000000000" pitchFamily="2" charset="0"/>
                <a:cs typeface="Poppins" panose="00000500000000000000" pitchFamily="2" charset="0"/>
              </a:rPr>
              <a:t> dan </a:t>
            </a:r>
            <a:r>
              <a:rPr lang="en-ID" dirty="0" err="1">
                <a:latin typeface="Poppins" panose="00000500000000000000" pitchFamily="2" charset="0"/>
                <a:cs typeface="Poppins" panose="00000500000000000000" pitchFamily="2" charset="0"/>
              </a:rPr>
              <a:t>efisien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serta</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dapat</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memberikan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perubahan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nilai</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atau</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harapan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dari</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karyawan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manajer</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serta</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pelanggan</a:t>
            </a:r>
            <a:r>
              <a:rPr lang="en-ID" dirty="0">
                <a:latin typeface="Poppins" panose="00000500000000000000" pitchFamily="2" charset="0"/>
                <a:cs typeface="Poppins" panose="00000500000000000000" pitchFamily="2" charset="0"/>
              </a:rPr>
              <a:t>, dan lain </a:t>
            </a:r>
            <a:r>
              <a:rPr lang="en-ID" dirty="0" err="1">
                <a:latin typeface="Poppins" panose="00000500000000000000" pitchFamily="2" charset="0"/>
                <a:cs typeface="Poppins" panose="00000500000000000000" pitchFamily="2" charset="0"/>
              </a:rPr>
              <a:t>sebagainya</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Dengan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demikian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kemajuan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teknologi</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dapat</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menciptakan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keunggulan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bersaing</a:t>
            </a:r>
            <a:r>
              <a:rPr lang="en-ID" dirty="0">
                <a:latin typeface="Poppins" panose="00000500000000000000" pitchFamily="2" charset="0"/>
                <a:cs typeface="Poppins" panose="00000500000000000000" pitchFamily="2" charset="0"/>
              </a:rPr>
              <a:t> yang </a:t>
            </a:r>
            <a:r>
              <a:rPr lang="en-ID" dirty="0" err="1">
                <a:latin typeface="Poppins" panose="00000500000000000000" pitchFamily="2" charset="0"/>
                <a:cs typeface="Poppins" panose="00000500000000000000" pitchFamily="2" charset="0"/>
              </a:rPr>
              <a:t>lebih</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berdaya</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guna</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dibandingkan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keunggulan</a:t>
            </a:r>
            <a:r>
              <a:rPr lang="en-ID" dirty="0">
                <a:latin typeface="Poppins" panose="00000500000000000000" pitchFamily="2" charset="0"/>
                <a:cs typeface="Poppins" panose="00000500000000000000" pitchFamily="2" charset="0"/>
              </a:rPr>
              <a:t> yang </a:t>
            </a:r>
            <a:r>
              <a:rPr lang="en-ID" dirty="0" err="1">
                <a:latin typeface="Poppins" panose="00000500000000000000" pitchFamily="2" charset="0"/>
                <a:cs typeface="Poppins" panose="00000500000000000000" pitchFamily="2" charset="0"/>
              </a:rPr>
              <a:t>sudah</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ada</a:t>
            </a:r>
            <a:r>
              <a:rPr lang="en-ID" dirty="0">
                <a:latin typeface="Poppins" panose="00000500000000000000" pitchFamily="2" charset="0"/>
                <a:cs typeface="Poppins" panose="00000500000000000000" pitchFamily="2" charset="0"/>
              </a:rPr>
              <a:t>. </a:t>
            </a:r>
            <a:endParaRPr lang="en-ID" sz="2800" dirty="0">
              <a:latin typeface="Poppins" panose="00000500000000000000" pitchFamily="2" charset="0"/>
              <a:cs typeface="Poppins" panose="00000500000000000000" pitchFamily="2" charset="0"/>
            </a:endParaRPr>
          </a:p>
        </p:txBody>
      </p:sp>
      <p:sp>
        <p:nvSpPr>
          <p:cNvPr id="12" name="Google Shape;162;p2">
            <a:extLst>
              <a:ext uri="{FF2B5EF4-FFF2-40B4-BE49-F238E27FC236}">
                <a16:creationId xmlns:a16="http://schemas.microsoft.com/office/drawing/2014/main" id="{CC09F062-3FC9-4FCD-AE4A-C045A73899FA}"/>
              </a:ext>
            </a:extLst>
          </p:cNvPr>
          <p:cNvSpPr txBox="1"/>
          <p:nvPr/>
        </p:nvSpPr>
        <p:spPr>
          <a:xfrm>
            <a:off x="247427" y="4832629"/>
            <a:ext cx="10905162" cy="35390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600"/>
              </a:spcAft>
              <a:buNone/>
            </a:pPr>
            <a:r>
              <a:rPr lang="nb-NO" sz="1200" b="1" dirty="0">
                <a:solidFill>
                  <a:schemeClr val="dk1"/>
                </a:solidFill>
                <a:latin typeface="Poppins" panose="00000500000000000000" pitchFamily="2" charset="0"/>
                <a:ea typeface="Calibri"/>
                <a:cs typeface="Poppins" panose="00000500000000000000" pitchFamily="2" charset="0"/>
                <a:sym typeface="Calibri"/>
              </a:rPr>
              <a:t>Sumber : David, F.R. 2011. Strategic Management Concepts and Cases. Thirteenth Edition. Pearson Education  </a:t>
            </a:r>
            <a:endParaRPr lang="nb-NO" sz="1200" dirty="0">
              <a:solidFill>
                <a:schemeClr val="dk1"/>
              </a:solidFill>
              <a:latin typeface="Poppins" panose="00000500000000000000" pitchFamily="2" charset="0"/>
              <a:ea typeface="Calibri"/>
              <a:cs typeface="Poppins" panose="00000500000000000000" pitchFamily="2" charset="0"/>
              <a:sym typeface="Calibri"/>
            </a:endParaRPr>
          </a:p>
        </p:txBody>
      </p:sp>
    </p:spTree>
    <p:extLst>
      <p:ext uri="{BB962C8B-B14F-4D97-AF65-F5344CB8AC3E}">
        <p14:creationId xmlns:p14="http://schemas.microsoft.com/office/powerpoint/2010/main" val="1814751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rice War dan Dosa Marketer">
            <a:extLst>
              <a:ext uri="{FF2B5EF4-FFF2-40B4-BE49-F238E27FC236}">
                <a16:creationId xmlns:a16="http://schemas.microsoft.com/office/drawing/2014/main" id="{7C919FF4-B809-46FB-BD43-BF73342804E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035059" y="1940312"/>
            <a:ext cx="3861514" cy="2575933"/>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719;p31">
            <a:extLst>
              <a:ext uri="{FF2B5EF4-FFF2-40B4-BE49-F238E27FC236}">
                <a16:creationId xmlns:a16="http://schemas.microsoft.com/office/drawing/2014/main" id="{CF883ABD-D729-4F75-90BD-A0C76F8B60FD}"/>
              </a:ext>
            </a:extLst>
          </p:cNvPr>
          <p:cNvSpPr txBox="1">
            <a:spLocks noGrp="1"/>
          </p:cNvSpPr>
          <p:nvPr>
            <p:ph type="title"/>
          </p:nvPr>
        </p:nvSpPr>
        <p:spPr>
          <a:xfrm>
            <a:off x="237790" y="221316"/>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Faktor Eksternal</a:t>
            </a:r>
            <a:endParaRPr sz="3200" dirty="0"/>
          </a:p>
        </p:txBody>
      </p:sp>
      <p:cxnSp>
        <p:nvCxnSpPr>
          <p:cNvPr id="18" name="Google Shape;724;p31">
            <a:extLst>
              <a:ext uri="{FF2B5EF4-FFF2-40B4-BE49-F238E27FC236}">
                <a16:creationId xmlns:a16="http://schemas.microsoft.com/office/drawing/2014/main" id="{8963CA30-050B-46C6-9764-1D4CF4BC889D}"/>
              </a:ext>
            </a:extLst>
          </p:cNvPr>
          <p:cNvCxnSpPr>
            <a:cxnSpLocks/>
          </p:cNvCxnSpPr>
          <p:nvPr/>
        </p:nvCxnSpPr>
        <p:spPr>
          <a:xfrm>
            <a:off x="383749" y="783625"/>
            <a:ext cx="2340000" cy="0"/>
          </a:xfrm>
          <a:prstGeom prst="straightConnector1">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26" name="Group 25">
            <a:extLst>
              <a:ext uri="{FF2B5EF4-FFF2-40B4-BE49-F238E27FC236}">
                <a16:creationId xmlns:a16="http://schemas.microsoft.com/office/drawing/2014/main" id="{09505EC6-C3E8-41B2-99C0-CCB20F00F00B}"/>
              </a:ext>
            </a:extLst>
          </p:cNvPr>
          <p:cNvGrpSpPr/>
          <p:nvPr/>
        </p:nvGrpSpPr>
        <p:grpSpPr>
          <a:xfrm>
            <a:off x="383749" y="1126627"/>
            <a:ext cx="4188251" cy="637078"/>
            <a:chOff x="186553" y="693513"/>
            <a:chExt cx="4188251" cy="637078"/>
          </a:xfrm>
        </p:grpSpPr>
        <p:sp>
          <p:nvSpPr>
            <p:cNvPr id="20" name="Google Shape;725;p31">
              <a:extLst>
                <a:ext uri="{FF2B5EF4-FFF2-40B4-BE49-F238E27FC236}">
                  <a16:creationId xmlns:a16="http://schemas.microsoft.com/office/drawing/2014/main" id="{14211AF7-E5CE-46A1-A497-3670D36C1CC5}"/>
                </a:ext>
              </a:extLst>
            </p:cNvPr>
            <p:cNvSpPr/>
            <p:nvPr/>
          </p:nvSpPr>
          <p:spPr>
            <a:xfrm>
              <a:off x="186553" y="693513"/>
              <a:ext cx="617400" cy="617400"/>
            </a:xfrm>
            <a:prstGeom prst="ellipse">
              <a:avLst/>
            </a:prstGeom>
            <a:noFill/>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22;p31">
              <a:extLst>
                <a:ext uri="{FF2B5EF4-FFF2-40B4-BE49-F238E27FC236}">
                  <a16:creationId xmlns:a16="http://schemas.microsoft.com/office/drawing/2014/main" id="{729E3C2E-EECD-4D9D-8F04-EE12882BB155}"/>
                </a:ext>
              </a:extLst>
            </p:cNvPr>
            <p:cNvSpPr txBox="1">
              <a:spLocks/>
            </p:cNvSpPr>
            <p:nvPr/>
          </p:nvSpPr>
          <p:spPr>
            <a:xfrm>
              <a:off x="886900" y="731718"/>
              <a:ext cx="3487904" cy="59887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D" sz="2500" dirty="0" err="1">
                  <a:latin typeface="Caveat Brush" panose="020B0604020202020204" charset="0"/>
                </a:rPr>
                <a:t>Faktor</a:t>
              </a:r>
              <a:r>
                <a:rPr lang="en-ID" sz="2500" dirty="0">
                  <a:latin typeface="Caveat Brush" panose="020B0604020202020204" charset="0"/>
                </a:rPr>
                <a:t> </a:t>
              </a:r>
              <a:r>
                <a:rPr lang="en-ID" sz="2500" dirty="0" err="1">
                  <a:latin typeface="Caveat Brush" panose="020B0604020202020204" charset="0"/>
                </a:rPr>
                <a:t>Pesaing</a:t>
              </a:r>
              <a:endParaRPr lang="en-ID" sz="2500" dirty="0">
                <a:latin typeface="Caveat Brush" panose="020B0604020202020204" charset="0"/>
              </a:endParaRPr>
            </a:p>
          </p:txBody>
        </p:sp>
        <p:sp>
          <p:nvSpPr>
            <p:cNvPr id="23" name="Google Shape;669;p28">
              <a:extLst>
                <a:ext uri="{FF2B5EF4-FFF2-40B4-BE49-F238E27FC236}">
                  <a16:creationId xmlns:a16="http://schemas.microsoft.com/office/drawing/2014/main" id="{2AF47638-241F-41A7-8421-37ED1815EFAA}"/>
                </a:ext>
              </a:extLst>
            </p:cNvPr>
            <p:cNvSpPr txBox="1">
              <a:spLocks/>
            </p:cNvSpPr>
            <p:nvPr/>
          </p:nvSpPr>
          <p:spPr>
            <a:xfrm>
              <a:off x="231841" y="750557"/>
              <a:ext cx="519709" cy="4888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1pPr>
              <a:lvl2pPr marL="914400" marR="0" lvl="1"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2pPr>
              <a:lvl3pPr marL="1371600" marR="0" lvl="2"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3pPr>
              <a:lvl4pPr marL="1828800" marR="0" lvl="3"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4pPr>
              <a:lvl5pPr marL="2286000" marR="0" lvl="4"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5pPr>
              <a:lvl6pPr marL="2743200" marR="0" lvl="5"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6pPr>
              <a:lvl7pPr marL="3200400" marR="0" lvl="6"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7pPr>
              <a:lvl8pPr marL="3657600" marR="0" lvl="7"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8pPr>
              <a:lvl9pPr marL="4114800" marR="0" lvl="8"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9pPr>
            </a:lstStyle>
            <a:p>
              <a:pPr marL="0" indent="0">
                <a:buFont typeface="Poppins"/>
                <a:buNone/>
              </a:pPr>
              <a:r>
                <a:rPr lang="en" sz="4400" dirty="0">
                  <a:latin typeface="Caveat Brush" panose="020B0604020202020204" charset="0"/>
                </a:rPr>
                <a:t>5</a:t>
              </a:r>
            </a:p>
          </p:txBody>
        </p:sp>
      </p:grpSp>
      <p:sp>
        <p:nvSpPr>
          <p:cNvPr id="27" name="Google Shape;162;p2">
            <a:extLst>
              <a:ext uri="{FF2B5EF4-FFF2-40B4-BE49-F238E27FC236}">
                <a16:creationId xmlns:a16="http://schemas.microsoft.com/office/drawing/2014/main" id="{2029C96F-6BA3-421D-B54B-3A2199E53237}"/>
              </a:ext>
            </a:extLst>
          </p:cNvPr>
          <p:cNvSpPr txBox="1"/>
          <p:nvPr/>
        </p:nvSpPr>
        <p:spPr>
          <a:xfrm>
            <a:off x="247427" y="4875661"/>
            <a:ext cx="10905162" cy="35390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600"/>
              </a:spcAft>
              <a:buNone/>
            </a:pPr>
            <a:r>
              <a:rPr lang="nb-NO" sz="1200" b="1" dirty="0">
                <a:solidFill>
                  <a:schemeClr val="dk1"/>
                </a:solidFill>
                <a:latin typeface="Poppins" panose="00000500000000000000" pitchFamily="2" charset="0"/>
                <a:ea typeface="Calibri"/>
                <a:cs typeface="Poppins" panose="00000500000000000000" pitchFamily="2" charset="0"/>
                <a:sym typeface="Calibri"/>
              </a:rPr>
              <a:t>Sumber : David, F.R. 2011. Strategic Management Concepts and Cases. Thirteenth Edition. Pearson Education  </a:t>
            </a:r>
            <a:endParaRPr lang="nb-NO" sz="1200" dirty="0">
              <a:solidFill>
                <a:schemeClr val="dk1"/>
              </a:solidFill>
              <a:latin typeface="Poppins" panose="00000500000000000000" pitchFamily="2" charset="0"/>
              <a:ea typeface="Calibri"/>
              <a:cs typeface="Poppins" panose="00000500000000000000" pitchFamily="2" charset="0"/>
              <a:sym typeface="Calibri"/>
            </a:endParaRPr>
          </a:p>
        </p:txBody>
      </p:sp>
      <p:sp>
        <p:nvSpPr>
          <p:cNvPr id="11" name="TextBox 10">
            <a:extLst>
              <a:ext uri="{FF2B5EF4-FFF2-40B4-BE49-F238E27FC236}">
                <a16:creationId xmlns:a16="http://schemas.microsoft.com/office/drawing/2014/main" id="{39D53882-73FA-42A2-9A29-E0DCD6FD0448}"/>
              </a:ext>
            </a:extLst>
          </p:cNvPr>
          <p:cNvSpPr txBox="1"/>
          <p:nvPr/>
        </p:nvSpPr>
        <p:spPr>
          <a:xfrm>
            <a:off x="247427" y="1831507"/>
            <a:ext cx="4647302" cy="3002617"/>
          </a:xfrm>
          <a:prstGeom prst="rect">
            <a:avLst/>
          </a:prstGeom>
          <a:noFill/>
        </p:spPr>
        <p:txBody>
          <a:bodyPr wrap="square">
            <a:spAutoFit/>
          </a:bodyPr>
          <a:lstStyle/>
          <a:p>
            <a:pPr lvl="0" algn="just" rtl="0">
              <a:lnSpc>
                <a:spcPct val="90000"/>
              </a:lnSpc>
              <a:spcBef>
                <a:spcPts val="0"/>
              </a:spcBef>
              <a:spcAft>
                <a:spcPts val="0"/>
              </a:spcAft>
              <a:buClr>
                <a:schemeClr val="dk1"/>
              </a:buClr>
              <a:buSzPts val="2800"/>
            </a:pPr>
            <a:r>
              <a:rPr lang="en-ID" dirty="0" err="1">
                <a:latin typeface="Poppins" panose="00000500000000000000" pitchFamily="2" charset="0"/>
                <a:cs typeface="Poppins" panose="00000500000000000000" pitchFamily="2" charset="0"/>
              </a:rPr>
              <a:t>Beberapa</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hal</a:t>
            </a:r>
            <a:r>
              <a:rPr lang="en-ID" dirty="0">
                <a:latin typeface="Poppins" panose="00000500000000000000" pitchFamily="2" charset="0"/>
                <a:cs typeface="Poppins" panose="00000500000000000000" pitchFamily="2" charset="0"/>
              </a:rPr>
              <a:t> yang </a:t>
            </a:r>
            <a:r>
              <a:rPr lang="en-ID" dirty="0" err="1">
                <a:latin typeface="Poppins" panose="00000500000000000000" pitchFamily="2" charset="0"/>
                <a:cs typeface="Poppins" panose="00000500000000000000" pitchFamily="2" charset="0"/>
              </a:rPr>
              <a:t>harus</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diperhatikan</a:t>
            </a:r>
            <a:r>
              <a:rPr lang="en-ID" dirty="0">
                <a:latin typeface="Poppins" panose="00000500000000000000" pitchFamily="2" charset="0"/>
                <a:cs typeface="Poppins" panose="00000500000000000000" pitchFamily="2" charset="0"/>
              </a:rPr>
              <a:t> pada </a:t>
            </a:r>
            <a:r>
              <a:rPr lang="en-ID" dirty="0" err="1">
                <a:latin typeface="Poppins" panose="00000500000000000000" pitchFamily="2" charset="0"/>
                <a:cs typeface="Poppins" panose="00000500000000000000" pitchFamily="2" charset="0"/>
              </a:rPr>
              <a:t>faktor</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ini</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yaitu</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bagaimana</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kekuatan</a:t>
            </a:r>
            <a:r>
              <a:rPr lang="en-ID" dirty="0">
                <a:latin typeface="Poppins" panose="00000500000000000000" pitchFamily="2" charset="0"/>
                <a:cs typeface="Poppins" panose="00000500000000000000" pitchFamily="2" charset="0"/>
              </a:rPr>
              <a:t> dan </a:t>
            </a:r>
            <a:r>
              <a:rPr lang="en-ID" dirty="0" err="1">
                <a:latin typeface="Poppins" panose="00000500000000000000" pitchFamily="2" charset="0"/>
                <a:cs typeface="Poppins" panose="00000500000000000000" pitchFamily="2" charset="0"/>
              </a:rPr>
              <a:t>kelemahan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dari</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pesaing</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apa</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sasaran</a:t>
            </a:r>
            <a:r>
              <a:rPr lang="en-ID" dirty="0">
                <a:latin typeface="Poppins" panose="00000500000000000000" pitchFamily="2" charset="0"/>
                <a:cs typeface="Poppins" panose="00000500000000000000" pitchFamily="2" charset="0"/>
              </a:rPr>
              <a:t> dan strategi </a:t>
            </a:r>
            <a:r>
              <a:rPr lang="en-ID" dirty="0" err="1">
                <a:latin typeface="Poppins" panose="00000500000000000000" pitchFamily="2" charset="0"/>
                <a:cs typeface="Poppins" panose="00000500000000000000" pitchFamily="2" charset="0"/>
              </a:rPr>
              <a:t>dari</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pesaing</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tersebut</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bagaimana</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respon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pesaing</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terhadap</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perubahan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ekonomi</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sosial</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budaya</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demografi</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lingkungan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politik</a:t>
            </a:r>
            <a:r>
              <a:rPr lang="en-ID" dirty="0">
                <a:latin typeface="Poppins" panose="00000500000000000000" pitchFamily="2" charset="0"/>
                <a:cs typeface="Poppins" panose="00000500000000000000" pitchFamily="2" charset="0"/>
              </a:rPr>
              <a:t> yang </a:t>
            </a:r>
            <a:r>
              <a:rPr lang="en-ID" dirty="0" err="1">
                <a:latin typeface="Poppins" panose="00000500000000000000" pitchFamily="2" charset="0"/>
                <a:cs typeface="Poppins" panose="00000500000000000000" pitchFamily="2" charset="0"/>
              </a:rPr>
              <a:t>mempengaruhi</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kegiatan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industri</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bagaimana</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posisi</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pangsa</a:t>
            </a:r>
            <a:r>
              <a:rPr lang="en-ID" dirty="0">
                <a:latin typeface="Poppins" panose="00000500000000000000" pitchFamily="2" charset="0"/>
                <a:cs typeface="Poppins" panose="00000500000000000000" pitchFamily="2" charset="0"/>
              </a:rPr>
              <a:t> pasar </a:t>
            </a:r>
            <a:r>
              <a:rPr lang="en-ID" dirty="0" err="1">
                <a:latin typeface="Poppins" panose="00000500000000000000" pitchFamily="2" charset="0"/>
                <a:cs typeface="Poppins" panose="00000500000000000000" pitchFamily="2" charset="0"/>
              </a:rPr>
              <a:t>dari</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pesaing</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tersebut</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seberapa</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banyaknya</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pesaing</a:t>
            </a:r>
            <a:r>
              <a:rPr lang="en-ID" dirty="0">
                <a:latin typeface="Poppins" panose="00000500000000000000" pitchFamily="2" charset="0"/>
                <a:cs typeface="Poppins" panose="00000500000000000000" pitchFamily="2" charset="0"/>
              </a:rPr>
              <a:t> yang </a:t>
            </a:r>
            <a:r>
              <a:rPr lang="en-ID" dirty="0" err="1">
                <a:latin typeface="Poppins" panose="00000500000000000000" pitchFamily="2" charset="0"/>
                <a:cs typeface="Poppins" panose="00000500000000000000" pitchFamily="2" charset="0"/>
              </a:rPr>
              <a:t>masuk</a:t>
            </a:r>
            <a:r>
              <a:rPr lang="en-ID" dirty="0">
                <a:latin typeface="Poppins" panose="00000500000000000000" pitchFamily="2" charset="0"/>
                <a:cs typeface="Poppins" panose="00000500000000000000" pitchFamily="2" charset="0"/>
              </a:rPr>
              <a:t> dan </a:t>
            </a:r>
            <a:r>
              <a:rPr lang="en-ID" dirty="0" err="1">
                <a:latin typeface="Poppins" panose="00000500000000000000" pitchFamily="2" charset="0"/>
                <a:cs typeface="Poppins" panose="00000500000000000000" pitchFamily="2" charset="0"/>
              </a:rPr>
              <a:t>keluar</a:t>
            </a:r>
            <a:r>
              <a:rPr lang="en-ID" dirty="0">
                <a:latin typeface="Poppins" panose="00000500000000000000" pitchFamily="2" charset="0"/>
                <a:cs typeface="Poppins" panose="00000500000000000000" pitchFamily="2" charset="0"/>
              </a:rPr>
              <a:t> di </a:t>
            </a:r>
            <a:r>
              <a:rPr lang="en-ID" dirty="0" err="1">
                <a:latin typeface="Poppins" panose="00000500000000000000" pitchFamily="2" charset="0"/>
                <a:cs typeface="Poppins" panose="00000500000000000000" pitchFamily="2" charset="0"/>
              </a:rPr>
              <a:t>industri</a:t>
            </a:r>
            <a:r>
              <a:rPr lang="en-ID" dirty="0">
                <a:latin typeface="Poppins" panose="00000500000000000000" pitchFamily="2" charset="0"/>
                <a:cs typeface="Poppins" panose="00000500000000000000" pitchFamily="2" charset="0"/>
              </a:rPr>
              <a:t> yang </a:t>
            </a:r>
            <a:r>
              <a:rPr lang="en-ID" dirty="0" err="1">
                <a:latin typeface="Poppins" panose="00000500000000000000" pitchFamily="2" charset="0"/>
                <a:cs typeface="Poppins" panose="00000500000000000000" pitchFamily="2" charset="0"/>
              </a:rPr>
              <a:t>kita</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jalani</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bagaimana</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dengan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tren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penjualan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produk</a:t>
            </a:r>
            <a:r>
              <a:rPr lang="en-ID" dirty="0">
                <a:latin typeface="Poppins" panose="00000500000000000000" pitchFamily="2" charset="0"/>
                <a:cs typeface="Poppins" panose="00000500000000000000" pitchFamily="2" charset="0"/>
              </a:rPr>
              <a:t> para </a:t>
            </a:r>
            <a:r>
              <a:rPr lang="en-ID" dirty="0" err="1">
                <a:latin typeface="Poppins" panose="00000500000000000000" pitchFamily="2" charset="0"/>
                <a:cs typeface="Poppins" panose="00000500000000000000" pitchFamily="2" charset="0"/>
              </a:rPr>
              <a:t>pesaing</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bagaimana</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hubungan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antara</a:t>
            </a:r>
            <a:r>
              <a:rPr lang="en-ID" dirty="0">
                <a:latin typeface="Poppins" panose="00000500000000000000" pitchFamily="2" charset="0"/>
                <a:cs typeface="Poppins" panose="00000500000000000000" pitchFamily="2" charset="0"/>
              </a:rPr>
              <a:t> distributor </a:t>
            </a:r>
            <a:r>
              <a:rPr lang="en-ID" dirty="0" err="1">
                <a:latin typeface="Poppins" panose="00000500000000000000" pitchFamily="2" charset="0"/>
                <a:cs typeface="Poppins" panose="00000500000000000000" pitchFamily="2" charset="0"/>
              </a:rPr>
              <a:t>pemasok</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bahan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baku</a:t>
            </a:r>
            <a:r>
              <a:rPr lang="en-ID" dirty="0">
                <a:latin typeface="Poppins" panose="00000500000000000000" pitchFamily="2" charset="0"/>
                <a:cs typeface="Poppins" panose="00000500000000000000" pitchFamily="2" charset="0"/>
              </a:rPr>
              <a:t> yang </a:t>
            </a:r>
            <a:r>
              <a:rPr lang="en-ID" dirty="0" err="1">
                <a:latin typeface="Poppins" panose="00000500000000000000" pitchFamily="2" charset="0"/>
                <a:cs typeface="Poppins" panose="00000500000000000000" pitchFamily="2" charset="0"/>
              </a:rPr>
              <a:t>berada</a:t>
            </a:r>
            <a:r>
              <a:rPr lang="en-ID" dirty="0">
                <a:latin typeface="Poppins" panose="00000500000000000000" pitchFamily="2" charset="0"/>
                <a:cs typeface="Poppins" panose="00000500000000000000" pitchFamily="2" charset="0"/>
              </a:rPr>
              <a:t> di </a:t>
            </a:r>
            <a:r>
              <a:rPr lang="en-ID" dirty="0" err="1">
                <a:latin typeface="Poppins" panose="00000500000000000000" pitchFamily="2" charset="0"/>
                <a:cs typeface="Poppins" panose="00000500000000000000" pitchFamily="2" charset="0"/>
              </a:rPr>
              <a:t>industro</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ini</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bagaimana</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respon</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pesaing</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terhadap</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barang</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substitusi</a:t>
            </a:r>
            <a:r>
              <a:rPr lang="en-ID" dirty="0">
                <a:latin typeface="Poppins" panose="00000500000000000000" pitchFamily="2" charset="0"/>
                <a:cs typeface="Poppins" panose="00000500000000000000" pitchFamily="2" charset="0"/>
              </a:rPr>
              <a:t> yang </a:t>
            </a:r>
            <a:r>
              <a:rPr lang="en-ID" dirty="0" err="1">
                <a:latin typeface="Poppins" panose="00000500000000000000" pitchFamily="2" charset="0"/>
                <a:cs typeface="Poppins" panose="00000500000000000000" pitchFamily="2" charset="0"/>
              </a:rPr>
              <a:t>ada</a:t>
            </a:r>
            <a:r>
              <a:rPr lang="en-ID" dirty="0">
                <a:latin typeface="Poppins" panose="00000500000000000000" pitchFamily="2" charset="0"/>
                <a:cs typeface="Poppins" panose="00000500000000000000" pitchFamily="2" charset="0"/>
              </a:rPr>
              <a:t> di </a:t>
            </a:r>
            <a:r>
              <a:rPr lang="en-ID" dirty="0" err="1">
                <a:latin typeface="Poppins" panose="00000500000000000000" pitchFamily="2" charset="0"/>
                <a:cs typeface="Poppins" panose="00000500000000000000" pitchFamily="2" charset="0"/>
              </a:rPr>
              <a:t>industri</a:t>
            </a:r>
            <a:r>
              <a:rPr lang="en-ID" dirty="0">
                <a:latin typeface="Poppins" panose="00000500000000000000" pitchFamily="2" charset="0"/>
                <a:cs typeface="Poppins" panose="00000500000000000000" pitchFamily="2" charset="0"/>
              </a:rPr>
              <a:t> </a:t>
            </a:r>
            <a:r>
              <a:rPr lang="en-ID" dirty="0" err="1">
                <a:latin typeface="Poppins" panose="00000500000000000000" pitchFamily="2" charset="0"/>
                <a:cs typeface="Poppins" panose="00000500000000000000" pitchFamily="2" charset="0"/>
              </a:rPr>
              <a:t>ini</a:t>
            </a:r>
            <a:endParaRPr lang="en-ID"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385008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250;p10">
            <a:extLst>
              <a:ext uri="{FF2B5EF4-FFF2-40B4-BE49-F238E27FC236}">
                <a16:creationId xmlns:a16="http://schemas.microsoft.com/office/drawing/2014/main" id="{62FB2D65-6B06-407C-BEB0-2D3A8847C915}"/>
              </a:ext>
            </a:extLst>
          </p:cNvPr>
          <p:cNvPicPr preferRelativeResize="0"/>
          <p:nvPr/>
        </p:nvPicPr>
        <p:blipFill rotWithShape="1">
          <a:blip r:embed="rId2">
            <a:alphaModFix/>
          </a:blip>
          <a:srcRect l="27159" t="27666" r="23750" b="20793"/>
          <a:stretch/>
        </p:blipFill>
        <p:spPr>
          <a:xfrm>
            <a:off x="4572000" y="157478"/>
            <a:ext cx="4274127" cy="4059616"/>
          </a:xfrm>
          <a:prstGeom prst="rect">
            <a:avLst/>
          </a:prstGeom>
          <a:noFill/>
          <a:ln>
            <a:noFill/>
          </a:ln>
        </p:spPr>
      </p:pic>
      <p:sp>
        <p:nvSpPr>
          <p:cNvPr id="9" name="Google Shape;248;p10">
            <a:extLst>
              <a:ext uri="{FF2B5EF4-FFF2-40B4-BE49-F238E27FC236}">
                <a16:creationId xmlns:a16="http://schemas.microsoft.com/office/drawing/2014/main" id="{6B37BF25-3563-4C2F-986D-447865EDBCAA}"/>
              </a:ext>
            </a:extLst>
          </p:cNvPr>
          <p:cNvSpPr txBox="1">
            <a:spLocks/>
          </p:cNvSpPr>
          <p:nvPr/>
        </p:nvSpPr>
        <p:spPr>
          <a:xfrm>
            <a:off x="297873" y="1028700"/>
            <a:ext cx="6541546" cy="191549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4400"/>
              <a:buFont typeface="Arial Black"/>
              <a:buNone/>
            </a:pPr>
            <a:r>
              <a:rPr lang="en-ID" sz="3600" b="1" dirty="0">
                <a:latin typeface="Caveat Brush" panose="020B0604020202020204" charset="0"/>
                <a:ea typeface="Arial Black"/>
                <a:cs typeface="Arial Black"/>
                <a:sym typeface="Arial Black"/>
              </a:rPr>
              <a:t>MATRIKS EVALUASI </a:t>
            </a:r>
            <a:br>
              <a:rPr lang="en-ID" sz="3600" b="1" dirty="0">
                <a:latin typeface="Caveat Brush" panose="020B0604020202020204" charset="0"/>
                <a:ea typeface="Arial Black"/>
                <a:cs typeface="Arial Black"/>
                <a:sym typeface="Arial Black"/>
              </a:rPr>
            </a:br>
            <a:r>
              <a:rPr lang="en-ID" sz="3600" b="1" dirty="0">
                <a:latin typeface="Caveat Brush" panose="020B0604020202020204" charset="0"/>
                <a:ea typeface="Arial Black"/>
                <a:cs typeface="Arial Black"/>
                <a:sym typeface="Arial Black"/>
              </a:rPr>
              <a:t>FAKTOR EKSTERNAL (EFE)</a:t>
            </a:r>
            <a:endParaRPr lang="en-ID" sz="3600" dirty="0">
              <a:latin typeface="Caveat Brush" panose="020B0604020202020204" charset="0"/>
            </a:endParaRPr>
          </a:p>
        </p:txBody>
      </p:sp>
      <p:sp>
        <p:nvSpPr>
          <p:cNvPr id="10" name="Google Shape;249;p10">
            <a:extLst>
              <a:ext uri="{FF2B5EF4-FFF2-40B4-BE49-F238E27FC236}">
                <a16:creationId xmlns:a16="http://schemas.microsoft.com/office/drawing/2014/main" id="{50650DE9-8D28-464F-86D4-C3A5EA399312}"/>
              </a:ext>
            </a:extLst>
          </p:cNvPr>
          <p:cNvSpPr txBox="1">
            <a:spLocks/>
          </p:cNvSpPr>
          <p:nvPr/>
        </p:nvSpPr>
        <p:spPr>
          <a:xfrm>
            <a:off x="297873" y="2449079"/>
            <a:ext cx="3770376" cy="166572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90000"/>
              </a:lnSpc>
              <a:buClr>
                <a:schemeClr val="dk1"/>
              </a:buClr>
              <a:buSzPts val="1800"/>
            </a:pPr>
            <a:r>
              <a:rPr lang="en-ID" dirty="0">
                <a:latin typeface="Poppins" panose="00000500000000000000" pitchFamily="2" charset="0"/>
                <a:ea typeface="Arial Rounded"/>
                <a:cs typeface="Poppins" panose="00000500000000000000" pitchFamily="2" charset="0"/>
                <a:sym typeface="Arial Rounded"/>
              </a:rPr>
              <a:t>Setelah </a:t>
            </a:r>
            <a:r>
              <a:rPr lang="en-ID" dirty="0" err="1">
                <a:latin typeface="Poppins" panose="00000500000000000000" pitchFamily="2" charset="0"/>
                <a:ea typeface="Arial Rounded"/>
                <a:cs typeface="Poppins" panose="00000500000000000000" pitchFamily="2" charset="0"/>
                <a:sym typeface="Arial Rounded"/>
              </a:rPr>
              <a:t>faktor-faktor</a:t>
            </a:r>
            <a:r>
              <a:rPr lang="en-ID" dirty="0">
                <a:latin typeface="Poppins" panose="00000500000000000000" pitchFamily="2" charset="0"/>
                <a:ea typeface="Arial Rounded"/>
                <a:cs typeface="Poppins" panose="00000500000000000000" pitchFamily="2" charset="0"/>
                <a:sym typeface="Arial Rounded"/>
              </a:rPr>
              <a:t> </a:t>
            </a:r>
            <a:r>
              <a:rPr lang="en-ID" dirty="0" err="1">
                <a:latin typeface="Poppins" panose="00000500000000000000" pitchFamily="2" charset="0"/>
                <a:ea typeface="Arial Rounded"/>
                <a:cs typeface="Poppins" panose="00000500000000000000" pitchFamily="2" charset="0"/>
                <a:sym typeface="Arial Rounded"/>
              </a:rPr>
              <a:t>strategis</a:t>
            </a:r>
            <a:r>
              <a:rPr lang="en-ID" dirty="0">
                <a:latin typeface="Poppins" panose="00000500000000000000" pitchFamily="2" charset="0"/>
                <a:ea typeface="Arial Rounded"/>
                <a:cs typeface="Poppins" panose="00000500000000000000" pitchFamily="2" charset="0"/>
                <a:sym typeface="Arial Rounded"/>
              </a:rPr>
              <a:t> </a:t>
            </a:r>
            <a:r>
              <a:rPr lang="en-ID" dirty="0" err="1">
                <a:latin typeface="Poppins" panose="00000500000000000000" pitchFamily="2" charset="0"/>
                <a:ea typeface="Arial Rounded"/>
                <a:cs typeface="Poppins" panose="00000500000000000000" pitchFamily="2" charset="0"/>
                <a:sym typeface="Arial Rounded"/>
              </a:rPr>
              <a:t>eksternal</a:t>
            </a:r>
            <a:r>
              <a:rPr lang="en-ID" dirty="0">
                <a:latin typeface="Poppins" panose="00000500000000000000" pitchFamily="2" charset="0"/>
                <a:ea typeface="Arial Rounded"/>
                <a:cs typeface="Poppins" panose="00000500000000000000" pitchFamily="2" charset="0"/>
                <a:sym typeface="Arial Rounded"/>
              </a:rPr>
              <a:t> </a:t>
            </a:r>
            <a:r>
              <a:rPr lang="en-ID" dirty="0" err="1">
                <a:latin typeface="Poppins" panose="00000500000000000000" pitchFamily="2" charset="0"/>
                <a:ea typeface="Arial Rounded"/>
                <a:cs typeface="Poppins" panose="00000500000000000000" pitchFamily="2" charset="0"/>
                <a:sym typeface="Arial Rounded"/>
              </a:rPr>
              <a:t>diidentifikasi</a:t>
            </a:r>
            <a:r>
              <a:rPr lang="en-ID" dirty="0">
                <a:latin typeface="Poppins" panose="00000500000000000000" pitchFamily="2" charset="0"/>
                <a:ea typeface="Arial Rounded"/>
                <a:cs typeface="Poppins" panose="00000500000000000000" pitchFamily="2" charset="0"/>
                <a:sym typeface="Arial Rounded"/>
              </a:rPr>
              <a:t>, </a:t>
            </a:r>
            <a:r>
              <a:rPr lang="en-ID" dirty="0" err="1">
                <a:latin typeface="Poppins" panose="00000500000000000000" pitchFamily="2" charset="0"/>
                <a:ea typeface="Arial Rounded"/>
                <a:cs typeface="Poppins" panose="00000500000000000000" pitchFamily="2" charset="0"/>
                <a:sym typeface="Arial Rounded"/>
              </a:rPr>
              <a:t>kemudian</a:t>
            </a:r>
            <a:r>
              <a:rPr lang="en-ID" dirty="0">
                <a:latin typeface="Poppins" panose="00000500000000000000" pitchFamily="2" charset="0"/>
                <a:ea typeface="Arial Rounded"/>
                <a:cs typeface="Poppins" panose="00000500000000000000" pitchFamily="2" charset="0"/>
                <a:sym typeface="Arial Rounded"/>
              </a:rPr>
              <a:t> </a:t>
            </a:r>
            <a:r>
              <a:rPr lang="en-ID" dirty="0" err="1">
                <a:latin typeface="Poppins" panose="00000500000000000000" pitchFamily="2" charset="0"/>
                <a:ea typeface="Arial Rounded"/>
                <a:cs typeface="Poppins" panose="00000500000000000000" pitchFamily="2" charset="0"/>
                <a:sym typeface="Arial Rounded"/>
              </a:rPr>
              <a:t>tabel</a:t>
            </a:r>
            <a:r>
              <a:rPr lang="en-ID" dirty="0">
                <a:latin typeface="Poppins" panose="00000500000000000000" pitchFamily="2" charset="0"/>
                <a:ea typeface="Arial Rounded"/>
                <a:cs typeface="Poppins" panose="00000500000000000000" pitchFamily="2" charset="0"/>
                <a:sym typeface="Arial Rounded"/>
              </a:rPr>
              <a:t> EFE </a:t>
            </a:r>
            <a:r>
              <a:rPr lang="en-ID" dirty="0" err="1">
                <a:latin typeface="Poppins" panose="00000500000000000000" pitchFamily="2" charset="0"/>
                <a:ea typeface="Arial Rounded"/>
                <a:cs typeface="Poppins" panose="00000500000000000000" pitchFamily="2" charset="0"/>
                <a:sym typeface="Arial Rounded"/>
              </a:rPr>
              <a:t>disusun</a:t>
            </a:r>
            <a:r>
              <a:rPr lang="en-ID" dirty="0">
                <a:latin typeface="Poppins" panose="00000500000000000000" pitchFamily="2" charset="0"/>
                <a:ea typeface="Arial Rounded"/>
                <a:cs typeface="Poppins" panose="00000500000000000000" pitchFamily="2" charset="0"/>
                <a:sym typeface="Arial Rounded"/>
              </a:rPr>
              <a:t> </a:t>
            </a:r>
            <a:r>
              <a:rPr lang="en-ID" dirty="0" err="1">
                <a:latin typeface="Poppins" panose="00000500000000000000" pitchFamily="2" charset="0"/>
                <a:ea typeface="Arial Rounded"/>
                <a:cs typeface="Poppins" panose="00000500000000000000" pitchFamily="2" charset="0"/>
                <a:sym typeface="Arial Rounded"/>
              </a:rPr>
              <a:t>untuk</a:t>
            </a:r>
            <a:r>
              <a:rPr lang="en-ID" dirty="0">
                <a:latin typeface="Poppins" panose="00000500000000000000" pitchFamily="2" charset="0"/>
                <a:ea typeface="Arial Rounded"/>
                <a:cs typeface="Poppins" panose="00000500000000000000" pitchFamily="2" charset="0"/>
                <a:sym typeface="Arial Rounded"/>
              </a:rPr>
              <a:t> </a:t>
            </a:r>
            <a:r>
              <a:rPr lang="en-ID" dirty="0" err="1">
                <a:latin typeface="Poppins" panose="00000500000000000000" pitchFamily="2" charset="0"/>
                <a:ea typeface="Arial Rounded"/>
                <a:cs typeface="Poppins" panose="00000500000000000000" pitchFamily="2" charset="0"/>
                <a:sym typeface="Arial Rounded"/>
              </a:rPr>
              <a:t>merumuskan</a:t>
            </a:r>
            <a:r>
              <a:rPr lang="en-ID" dirty="0">
                <a:latin typeface="Poppins" panose="00000500000000000000" pitchFamily="2" charset="0"/>
                <a:ea typeface="Arial Rounded"/>
                <a:cs typeface="Poppins" panose="00000500000000000000" pitchFamily="2" charset="0"/>
                <a:sym typeface="Arial Rounded"/>
              </a:rPr>
              <a:t> </a:t>
            </a:r>
            <a:r>
              <a:rPr lang="en-ID" dirty="0" err="1">
                <a:latin typeface="Poppins" panose="00000500000000000000" pitchFamily="2" charset="0"/>
                <a:ea typeface="Arial Rounded"/>
                <a:cs typeface="Poppins" panose="00000500000000000000" pitchFamily="2" charset="0"/>
                <a:sym typeface="Arial Rounded"/>
              </a:rPr>
              <a:t>faktor-faktor</a:t>
            </a:r>
            <a:r>
              <a:rPr lang="en-ID" dirty="0">
                <a:latin typeface="Poppins" panose="00000500000000000000" pitchFamily="2" charset="0"/>
                <a:ea typeface="Arial Rounded"/>
                <a:cs typeface="Poppins" panose="00000500000000000000" pitchFamily="2" charset="0"/>
                <a:sym typeface="Arial Rounded"/>
              </a:rPr>
              <a:t> </a:t>
            </a:r>
            <a:r>
              <a:rPr lang="en-ID" dirty="0" err="1">
                <a:latin typeface="Poppins" panose="00000500000000000000" pitchFamily="2" charset="0"/>
                <a:ea typeface="Arial Rounded"/>
                <a:cs typeface="Poppins" panose="00000500000000000000" pitchFamily="2" charset="0"/>
                <a:sym typeface="Arial Rounded"/>
              </a:rPr>
              <a:t>strategis</a:t>
            </a:r>
            <a:r>
              <a:rPr lang="en-ID" dirty="0">
                <a:latin typeface="Poppins" panose="00000500000000000000" pitchFamily="2" charset="0"/>
                <a:ea typeface="Arial Rounded"/>
                <a:cs typeface="Poppins" panose="00000500000000000000" pitchFamily="2" charset="0"/>
                <a:sym typeface="Arial Rounded"/>
              </a:rPr>
              <a:t> </a:t>
            </a:r>
            <a:r>
              <a:rPr lang="en-ID" dirty="0" err="1">
                <a:latin typeface="Poppins" panose="00000500000000000000" pitchFamily="2" charset="0"/>
                <a:ea typeface="Arial Rounded"/>
                <a:cs typeface="Poppins" panose="00000500000000000000" pitchFamily="2" charset="0"/>
                <a:sym typeface="Arial Rounded"/>
              </a:rPr>
              <a:t>eksternal</a:t>
            </a:r>
            <a:r>
              <a:rPr lang="en-ID" dirty="0">
                <a:latin typeface="Poppins" panose="00000500000000000000" pitchFamily="2" charset="0"/>
                <a:ea typeface="Arial Rounded"/>
                <a:cs typeface="Poppins" panose="00000500000000000000" pitchFamily="2" charset="0"/>
                <a:sym typeface="Arial Rounded"/>
              </a:rPr>
              <a:t> </a:t>
            </a:r>
            <a:r>
              <a:rPr lang="en-ID" dirty="0" err="1">
                <a:latin typeface="Poppins" panose="00000500000000000000" pitchFamily="2" charset="0"/>
                <a:ea typeface="Arial Rounded"/>
                <a:cs typeface="Poppins" panose="00000500000000000000" pitchFamily="2" charset="0"/>
                <a:sym typeface="Arial Rounded"/>
              </a:rPr>
              <a:t>perusahaan</a:t>
            </a:r>
            <a:r>
              <a:rPr lang="en-ID" dirty="0">
                <a:latin typeface="Poppins" panose="00000500000000000000" pitchFamily="2" charset="0"/>
                <a:ea typeface="Arial Rounded"/>
                <a:cs typeface="Poppins" panose="00000500000000000000" pitchFamily="2" charset="0"/>
                <a:sym typeface="Arial Rounded"/>
              </a:rPr>
              <a:t> </a:t>
            </a:r>
            <a:r>
              <a:rPr lang="en-ID" dirty="0" err="1">
                <a:latin typeface="Poppins" panose="00000500000000000000" pitchFamily="2" charset="0"/>
                <a:ea typeface="Arial Rounded"/>
                <a:cs typeface="Poppins" panose="00000500000000000000" pitchFamily="2" charset="0"/>
                <a:sym typeface="Arial Rounded"/>
              </a:rPr>
              <a:t>dalam</a:t>
            </a:r>
            <a:r>
              <a:rPr lang="en-ID" dirty="0">
                <a:latin typeface="Poppins" panose="00000500000000000000" pitchFamily="2" charset="0"/>
                <a:ea typeface="Arial Rounded"/>
                <a:cs typeface="Poppins" panose="00000500000000000000" pitchFamily="2" charset="0"/>
                <a:sym typeface="Arial Rounded"/>
              </a:rPr>
              <a:t> </a:t>
            </a:r>
            <a:r>
              <a:rPr lang="en-ID" dirty="0" err="1">
                <a:latin typeface="Poppins" panose="00000500000000000000" pitchFamily="2" charset="0"/>
                <a:ea typeface="Arial Rounded"/>
                <a:cs typeface="Poppins" panose="00000500000000000000" pitchFamily="2" charset="0"/>
                <a:sym typeface="Arial Rounded"/>
              </a:rPr>
              <a:t>kerangka</a:t>
            </a:r>
            <a:r>
              <a:rPr lang="en-ID" dirty="0">
                <a:latin typeface="Poppins" panose="00000500000000000000" pitchFamily="2" charset="0"/>
                <a:ea typeface="Arial Rounded"/>
                <a:cs typeface="Poppins" panose="00000500000000000000" pitchFamily="2" charset="0"/>
                <a:sym typeface="Arial Rounded"/>
              </a:rPr>
              <a:t> </a:t>
            </a:r>
            <a:r>
              <a:rPr lang="en-ID" i="1" dirty="0">
                <a:latin typeface="Poppins" panose="00000500000000000000" pitchFamily="2" charset="0"/>
                <a:ea typeface="Arial Rounded"/>
                <a:cs typeface="Poppins" panose="00000500000000000000" pitchFamily="2" charset="0"/>
                <a:sym typeface="Arial Rounded"/>
              </a:rPr>
              <a:t>opportunity </a:t>
            </a:r>
            <a:r>
              <a:rPr lang="en-ID" dirty="0">
                <a:latin typeface="Poppins" panose="00000500000000000000" pitchFamily="2" charset="0"/>
                <a:ea typeface="Arial Rounded"/>
                <a:cs typeface="Poppins" panose="00000500000000000000" pitchFamily="2" charset="0"/>
                <a:sym typeface="Arial Rounded"/>
              </a:rPr>
              <a:t>dan </a:t>
            </a:r>
            <a:r>
              <a:rPr lang="en-ID" i="1" dirty="0">
                <a:latin typeface="Poppins" panose="00000500000000000000" pitchFamily="2" charset="0"/>
                <a:ea typeface="Arial Rounded"/>
                <a:cs typeface="Poppins" panose="00000500000000000000" pitchFamily="2" charset="0"/>
                <a:sym typeface="Arial Rounded"/>
              </a:rPr>
              <a:t>threats</a:t>
            </a:r>
            <a:endParaRPr lang="en-ID" dirty="0">
              <a:latin typeface="Poppins" panose="00000500000000000000" pitchFamily="2" charset="0"/>
              <a:ea typeface="Calibri"/>
              <a:cs typeface="Poppins" panose="00000500000000000000" pitchFamily="2" charset="0"/>
              <a:sym typeface="Calibri"/>
            </a:endParaRPr>
          </a:p>
          <a:p>
            <a:pPr algn="just">
              <a:lnSpc>
                <a:spcPct val="90000"/>
              </a:lnSpc>
              <a:spcBef>
                <a:spcPts val="1000"/>
              </a:spcBef>
              <a:buClr>
                <a:schemeClr val="dk1"/>
              </a:buClr>
              <a:buSzPts val="2800"/>
            </a:pPr>
            <a:endParaRPr lang="en-ID" sz="1100" dirty="0">
              <a:latin typeface="Poppins" panose="00000500000000000000" pitchFamily="2" charset="0"/>
              <a:cs typeface="Poppins" panose="00000500000000000000" pitchFamily="2" charset="0"/>
            </a:endParaRPr>
          </a:p>
        </p:txBody>
      </p:sp>
      <p:sp>
        <p:nvSpPr>
          <p:cNvPr id="7" name="Arrow: Down 6">
            <a:extLst>
              <a:ext uri="{FF2B5EF4-FFF2-40B4-BE49-F238E27FC236}">
                <a16:creationId xmlns:a16="http://schemas.microsoft.com/office/drawing/2014/main" id="{6FAB2288-9230-49A7-BBB7-8A6C459B0E6B}"/>
              </a:ext>
            </a:extLst>
          </p:cNvPr>
          <p:cNvSpPr/>
          <p:nvPr/>
        </p:nvSpPr>
        <p:spPr>
          <a:xfrm>
            <a:off x="4935681" y="4094817"/>
            <a:ext cx="436419" cy="2693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Arrow: Down 12">
            <a:extLst>
              <a:ext uri="{FF2B5EF4-FFF2-40B4-BE49-F238E27FC236}">
                <a16:creationId xmlns:a16="http://schemas.microsoft.com/office/drawing/2014/main" id="{1EA78E4D-AD4D-4A1C-B7EC-EAD1DB641CC7}"/>
              </a:ext>
            </a:extLst>
          </p:cNvPr>
          <p:cNvSpPr/>
          <p:nvPr/>
        </p:nvSpPr>
        <p:spPr>
          <a:xfrm>
            <a:off x="5657641" y="4094817"/>
            <a:ext cx="436419" cy="2693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Arrow: Down 13">
            <a:extLst>
              <a:ext uri="{FF2B5EF4-FFF2-40B4-BE49-F238E27FC236}">
                <a16:creationId xmlns:a16="http://schemas.microsoft.com/office/drawing/2014/main" id="{16BE9476-0304-4AAB-8F22-C5D93DB683DC}"/>
              </a:ext>
            </a:extLst>
          </p:cNvPr>
          <p:cNvSpPr/>
          <p:nvPr/>
        </p:nvSpPr>
        <p:spPr>
          <a:xfrm>
            <a:off x="6392609" y="4090828"/>
            <a:ext cx="436419" cy="2693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Arrow: Down 14">
            <a:extLst>
              <a:ext uri="{FF2B5EF4-FFF2-40B4-BE49-F238E27FC236}">
                <a16:creationId xmlns:a16="http://schemas.microsoft.com/office/drawing/2014/main" id="{6E3FD552-0EEC-4248-BE70-FF588ACF3EFE}"/>
              </a:ext>
            </a:extLst>
          </p:cNvPr>
          <p:cNvSpPr/>
          <p:nvPr/>
        </p:nvSpPr>
        <p:spPr>
          <a:xfrm>
            <a:off x="7124960" y="4090828"/>
            <a:ext cx="436419" cy="2693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Arrow: Down 15">
            <a:extLst>
              <a:ext uri="{FF2B5EF4-FFF2-40B4-BE49-F238E27FC236}">
                <a16:creationId xmlns:a16="http://schemas.microsoft.com/office/drawing/2014/main" id="{A1A87230-AEA1-421D-8D97-DD626A7DC0A7}"/>
              </a:ext>
            </a:extLst>
          </p:cNvPr>
          <p:cNvSpPr/>
          <p:nvPr/>
        </p:nvSpPr>
        <p:spPr>
          <a:xfrm>
            <a:off x="7985543" y="4098009"/>
            <a:ext cx="436419" cy="2693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TextBox 16">
            <a:extLst>
              <a:ext uri="{FF2B5EF4-FFF2-40B4-BE49-F238E27FC236}">
                <a16:creationId xmlns:a16="http://schemas.microsoft.com/office/drawing/2014/main" id="{D2A2D48A-ACD7-410D-A031-B5B62160BBB9}"/>
              </a:ext>
            </a:extLst>
          </p:cNvPr>
          <p:cNvSpPr txBox="1"/>
          <p:nvPr/>
        </p:nvSpPr>
        <p:spPr>
          <a:xfrm>
            <a:off x="4738255" y="4305028"/>
            <a:ext cx="820882" cy="261610"/>
          </a:xfrm>
          <a:prstGeom prst="rect">
            <a:avLst/>
          </a:prstGeom>
          <a:noFill/>
        </p:spPr>
        <p:txBody>
          <a:bodyPr wrap="square" rtlCol="0">
            <a:spAutoFit/>
          </a:bodyPr>
          <a:lstStyle/>
          <a:p>
            <a:r>
              <a:rPr lang="en-GB" sz="1100" b="1" dirty="0">
                <a:solidFill>
                  <a:schemeClr val="accent1">
                    <a:lumMod val="75000"/>
                  </a:schemeClr>
                </a:solidFill>
                <a:latin typeface="Poppins" panose="00000500000000000000" pitchFamily="2" charset="0"/>
                <a:cs typeface="Poppins" panose="00000500000000000000" pitchFamily="2" charset="0"/>
              </a:rPr>
              <a:t>Kolom 1</a:t>
            </a:r>
            <a:endParaRPr lang="en-ID" sz="1100" b="1" dirty="0">
              <a:solidFill>
                <a:schemeClr val="accent1">
                  <a:lumMod val="75000"/>
                </a:schemeClr>
              </a:solidFill>
              <a:latin typeface="Poppins" panose="00000500000000000000" pitchFamily="2" charset="0"/>
              <a:cs typeface="Poppins" panose="00000500000000000000" pitchFamily="2" charset="0"/>
            </a:endParaRPr>
          </a:p>
        </p:txBody>
      </p:sp>
      <p:sp>
        <p:nvSpPr>
          <p:cNvPr id="18" name="TextBox 17">
            <a:extLst>
              <a:ext uri="{FF2B5EF4-FFF2-40B4-BE49-F238E27FC236}">
                <a16:creationId xmlns:a16="http://schemas.microsoft.com/office/drawing/2014/main" id="{9A9961B9-10AE-41FF-BF36-CC17CDAAEB37}"/>
              </a:ext>
            </a:extLst>
          </p:cNvPr>
          <p:cNvSpPr txBox="1"/>
          <p:nvPr/>
        </p:nvSpPr>
        <p:spPr>
          <a:xfrm>
            <a:off x="5453625" y="4312252"/>
            <a:ext cx="820882" cy="261610"/>
          </a:xfrm>
          <a:prstGeom prst="rect">
            <a:avLst/>
          </a:prstGeom>
          <a:noFill/>
        </p:spPr>
        <p:txBody>
          <a:bodyPr wrap="square" rtlCol="0">
            <a:spAutoFit/>
          </a:bodyPr>
          <a:lstStyle/>
          <a:p>
            <a:r>
              <a:rPr lang="en-GB" sz="1100" b="1" dirty="0">
                <a:solidFill>
                  <a:schemeClr val="accent1">
                    <a:lumMod val="75000"/>
                  </a:schemeClr>
                </a:solidFill>
                <a:latin typeface="Poppins" panose="00000500000000000000" pitchFamily="2" charset="0"/>
                <a:cs typeface="Poppins" panose="00000500000000000000" pitchFamily="2" charset="0"/>
              </a:rPr>
              <a:t>Kolom 2</a:t>
            </a:r>
            <a:endParaRPr lang="en-ID" sz="1100" b="1" dirty="0">
              <a:solidFill>
                <a:schemeClr val="accent1">
                  <a:lumMod val="75000"/>
                </a:schemeClr>
              </a:solidFill>
              <a:latin typeface="Poppins" panose="00000500000000000000" pitchFamily="2" charset="0"/>
              <a:cs typeface="Poppins" panose="00000500000000000000" pitchFamily="2" charset="0"/>
            </a:endParaRPr>
          </a:p>
        </p:txBody>
      </p:sp>
      <p:sp>
        <p:nvSpPr>
          <p:cNvPr id="19" name="TextBox 18">
            <a:extLst>
              <a:ext uri="{FF2B5EF4-FFF2-40B4-BE49-F238E27FC236}">
                <a16:creationId xmlns:a16="http://schemas.microsoft.com/office/drawing/2014/main" id="{1BDA8B2F-226A-40E6-BB1F-D37BB7B9D9A0}"/>
              </a:ext>
            </a:extLst>
          </p:cNvPr>
          <p:cNvSpPr txBox="1"/>
          <p:nvPr/>
        </p:nvSpPr>
        <p:spPr>
          <a:xfrm>
            <a:off x="6200168" y="4312252"/>
            <a:ext cx="820882" cy="261610"/>
          </a:xfrm>
          <a:prstGeom prst="rect">
            <a:avLst/>
          </a:prstGeom>
          <a:noFill/>
        </p:spPr>
        <p:txBody>
          <a:bodyPr wrap="square" rtlCol="0">
            <a:spAutoFit/>
          </a:bodyPr>
          <a:lstStyle/>
          <a:p>
            <a:r>
              <a:rPr lang="en-GB" sz="1100" b="1" dirty="0">
                <a:solidFill>
                  <a:schemeClr val="accent1">
                    <a:lumMod val="75000"/>
                  </a:schemeClr>
                </a:solidFill>
                <a:latin typeface="Poppins" panose="00000500000000000000" pitchFamily="2" charset="0"/>
                <a:cs typeface="Poppins" panose="00000500000000000000" pitchFamily="2" charset="0"/>
              </a:rPr>
              <a:t>Kolom 3</a:t>
            </a:r>
            <a:endParaRPr lang="en-ID" sz="1100" b="1" dirty="0">
              <a:solidFill>
                <a:schemeClr val="accent1">
                  <a:lumMod val="75000"/>
                </a:schemeClr>
              </a:solidFill>
              <a:latin typeface="Poppins" panose="00000500000000000000" pitchFamily="2" charset="0"/>
              <a:cs typeface="Poppins" panose="00000500000000000000" pitchFamily="2" charset="0"/>
            </a:endParaRPr>
          </a:p>
        </p:txBody>
      </p:sp>
      <p:sp>
        <p:nvSpPr>
          <p:cNvPr id="20" name="TextBox 19">
            <a:extLst>
              <a:ext uri="{FF2B5EF4-FFF2-40B4-BE49-F238E27FC236}">
                <a16:creationId xmlns:a16="http://schemas.microsoft.com/office/drawing/2014/main" id="{E3C116D0-BD8C-475C-A317-9DF628CD9B8F}"/>
              </a:ext>
            </a:extLst>
          </p:cNvPr>
          <p:cNvSpPr txBox="1"/>
          <p:nvPr/>
        </p:nvSpPr>
        <p:spPr>
          <a:xfrm>
            <a:off x="6934718" y="4312252"/>
            <a:ext cx="820882" cy="261610"/>
          </a:xfrm>
          <a:prstGeom prst="rect">
            <a:avLst/>
          </a:prstGeom>
          <a:noFill/>
        </p:spPr>
        <p:txBody>
          <a:bodyPr wrap="square" rtlCol="0">
            <a:spAutoFit/>
          </a:bodyPr>
          <a:lstStyle/>
          <a:p>
            <a:r>
              <a:rPr lang="en-GB" sz="1100" b="1" dirty="0">
                <a:solidFill>
                  <a:schemeClr val="accent1">
                    <a:lumMod val="75000"/>
                  </a:schemeClr>
                </a:solidFill>
                <a:latin typeface="Poppins" panose="00000500000000000000" pitchFamily="2" charset="0"/>
                <a:cs typeface="Poppins" panose="00000500000000000000" pitchFamily="2" charset="0"/>
              </a:rPr>
              <a:t>Kolom 4</a:t>
            </a:r>
            <a:endParaRPr lang="en-ID" sz="1100" b="1" dirty="0">
              <a:solidFill>
                <a:schemeClr val="accent1">
                  <a:lumMod val="75000"/>
                </a:schemeClr>
              </a:solidFill>
              <a:latin typeface="Poppins" panose="00000500000000000000" pitchFamily="2" charset="0"/>
              <a:cs typeface="Poppins" panose="00000500000000000000" pitchFamily="2" charset="0"/>
            </a:endParaRPr>
          </a:p>
        </p:txBody>
      </p:sp>
      <p:sp>
        <p:nvSpPr>
          <p:cNvPr id="21" name="TextBox 20">
            <a:extLst>
              <a:ext uri="{FF2B5EF4-FFF2-40B4-BE49-F238E27FC236}">
                <a16:creationId xmlns:a16="http://schemas.microsoft.com/office/drawing/2014/main" id="{F36747CE-ECB0-40AE-A0FD-2526D214B483}"/>
              </a:ext>
            </a:extLst>
          </p:cNvPr>
          <p:cNvSpPr txBox="1"/>
          <p:nvPr/>
        </p:nvSpPr>
        <p:spPr>
          <a:xfrm>
            <a:off x="7788375" y="4314110"/>
            <a:ext cx="820882" cy="261610"/>
          </a:xfrm>
          <a:prstGeom prst="rect">
            <a:avLst/>
          </a:prstGeom>
          <a:noFill/>
        </p:spPr>
        <p:txBody>
          <a:bodyPr wrap="square" rtlCol="0">
            <a:spAutoFit/>
          </a:bodyPr>
          <a:lstStyle/>
          <a:p>
            <a:r>
              <a:rPr lang="en-GB" sz="1100" b="1" dirty="0">
                <a:solidFill>
                  <a:schemeClr val="accent1">
                    <a:lumMod val="75000"/>
                  </a:schemeClr>
                </a:solidFill>
                <a:latin typeface="Poppins" panose="00000500000000000000" pitchFamily="2" charset="0"/>
                <a:cs typeface="Poppins" panose="00000500000000000000" pitchFamily="2" charset="0"/>
              </a:rPr>
              <a:t>Kolom 5</a:t>
            </a:r>
            <a:endParaRPr lang="en-ID" sz="1100" b="1" dirty="0">
              <a:solidFill>
                <a:schemeClr val="accent1">
                  <a:lumMod val="75000"/>
                </a:schemeClr>
              </a:solidFill>
              <a:latin typeface="Poppins" panose="00000500000000000000" pitchFamily="2" charset="0"/>
              <a:cs typeface="Poppins" panose="00000500000000000000" pitchFamily="2" charset="0"/>
            </a:endParaRPr>
          </a:p>
        </p:txBody>
      </p:sp>
      <p:sp>
        <p:nvSpPr>
          <p:cNvPr id="22" name="Google Shape;659;p27">
            <a:extLst>
              <a:ext uri="{FF2B5EF4-FFF2-40B4-BE49-F238E27FC236}">
                <a16:creationId xmlns:a16="http://schemas.microsoft.com/office/drawing/2014/main" id="{7FDEB1CB-FCFE-4059-95BB-4C67AF9D398D}"/>
              </a:ext>
            </a:extLst>
          </p:cNvPr>
          <p:cNvSpPr txBox="1">
            <a:spLocks/>
          </p:cNvSpPr>
          <p:nvPr/>
        </p:nvSpPr>
        <p:spPr>
          <a:xfrm>
            <a:off x="99758" y="4647150"/>
            <a:ext cx="9021337" cy="49634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v-SE" sz="1200" b="1" dirty="0">
                <a:solidFill>
                  <a:schemeClr val="dk1"/>
                </a:solidFill>
                <a:latin typeface="Poppins" panose="00000500000000000000" pitchFamily="2" charset="0"/>
                <a:ea typeface="Times New Roman"/>
                <a:cs typeface="Poppins" panose="00000500000000000000" pitchFamily="2" charset="0"/>
                <a:sym typeface="Times New Roman"/>
              </a:rPr>
              <a:t>Sumber : Rangkuti, F. 2014. Analisis SWOT : Teknik Membedah Kasus Bisnis Cara Perhitungan Bobot, Rating, dan OCAI. Gramedia Pustaka Utama, Jakarta</a:t>
            </a:r>
            <a:endParaRPr lang="sv-SE" sz="1200" b="1" dirty="0">
              <a:solidFill>
                <a:schemeClr val="dk1"/>
              </a:solidFill>
              <a:latin typeface="Poppins" panose="00000500000000000000" pitchFamily="2" charset="0"/>
              <a:ea typeface="Corbel"/>
              <a:cs typeface="Poppins" panose="00000500000000000000" pitchFamily="2" charset="0"/>
              <a:sym typeface="Corbel"/>
            </a:endParaRPr>
          </a:p>
        </p:txBody>
      </p:sp>
    </p:spTree>
    <p:extLst>
      <p:ext uri="{BB962C8B-B14F-4D97-AF65-F5344CB8AC3E}">
        <p14:creationId xmlns:p14="http://schemas.microsoft.com/office/powerpoint/2010/main" val="1434562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cxnSp>
        <p:nvCxnSpPr>
          <p:cNvPr id="1015" name="Google Shape;1015;p44"/>
          <p:cNvCxnSpPr/>
          <p:nvPr/>
        </p:nvCxnSpPr>
        <p:spPr>
          <a:xfrm>
            <a:off x="749400" y="1289463"/>
            <a:ext cx="7617000" cy="0"/>
          </a:xfrm>
          <a:prstGeom prst="straightConnector1">
            <a:avLst/>
          </a:prstGeom>
          <a:noFill/>
          <a:ln w="19050" cap="flat" cmpd="sng">
            <a:solidFill>
              <a:schemeClr val="dk2"/>
            </a:solidFill>
            <a:prstDash val="solid"/>
            <a:round/>
            <a:headEnd type="none" w="med" len="med"/>
            <a:tailEnd type="none" w="med" len="med"/>
          </a:ln>
        </p:spPr>
      </p:cxnSp>
      <p:sp>
        <p:nvSpPr>
          <p:cNvPr id="1016" name="Google Shape;1016;p44"/>
          <p:cNvSpPr txBox="1">
            <a:spLocks noGrp="1"/>
          </p:cNvSpPr>
          <p:nvPr>
            <p:ph type="title"/>
          </p:nvPr>
        </p:nvSpPr>
        <p:spPr>
          <a:xfrm>
            <a:off x="742050" y="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t>Langkah </a:t>
            </a:r>
            <a:r>
              <a:rPr lang="en-US" sz="3200" dirty="0" err="1"/>
              <a:t>Penyusunan</a:t>
            </a:r>
            <a:r>
              <a:rPr lang="en-US" sz="3200" dirty="0"/>
              <a:t> </a:t>
            </a:r>
            <a:r>
              <a:rPr lang="en-US" sz="3200" dirty="0" err="1"/>
              <a:t>Tabel</a:t>
            </a:r>
            <a:r>
              <a:rPr lang="en-US" sz="3200" dirty="0"/>
              <a:t> EFE </a:t>
            </a:r>
            <a:endParaRPr dirty="0"/>
          </a:p>
        </p:txBody>
      </p:sp>
      <p:cxnSp>
        <p:nvCxnSpPr>
          <p:cNvPr id="1017" name="Google Shape;1017;p44"/>
          <p:cNvCxnSpPr/>
          <p:nvPr/>
        </p:nvCxnSpPr>
        <p:spPr>
          <a:xfrm>
            <a:off x="2421730" y="572700"/>
            <a:ext cx="4392000" cy="0"/>
          </a:xfrm>
          <a:prstGeom prst="straightConnector1">
            <a:avLst/>
          </a:prstGeom>
          <a:noFill/>
          <a:ln w="19050" cap="flat" cmpd="sng">
            <a:solidFill>
              <a:schemeClr val="dk2"/>
            </a:solidFill>
            <a:prstDash val="solid"/>
            <a:round/>
            <a:headEnd type="none" w="med" len="med"/>
            <a:tailEnd type="none" w="med" len="med"/>
          </a:ln>
        </p:spPr>
      </p:cxnSp>
      <p:sp>
        <p:nvSpPr>
          <p:cNvPr id="1018" name="Google Shape;1018;p44"/>
          <p:cNvSpPr/>
          <p:nvPr/>
        </p:nvSpPr>
        <p:spPr>
          <a:xfrm>
            <a:off x="1210633" y="974814"/>
            <a:ext cx="875333" cy="648273"/>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44"/>
          <p:cNvSpPr txBox="1">
            <a:spLocks noGrp="1"/>
          </p:cNvSpPr>
          <p:nvPr>
            <p:ph type="title" idx="4294967295"/>
          </p:nvPr>
        </p:nvSpPr>
        <p:spPr>
          <a:xfrm>
            <a:off x="1289998" y="965298"/>
            <a:ext cx="573900" cy="6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01</a:t>
            </a:r>
            <a:endParaRPr dirty="0"/>
          </a:p>
        </p:txBody>
      </p:sp>
      <p:sp>
        <p:nvSpPr>
          <p:cNvPr id="1020" name="Google Shape;1020;p44"/>
          <p:cNvSpPr/>
          <p:nvPr/>
        </p:nvSpPr>
        <p:spPr>
          <a:xfrm>
            <a:off x="3168555" y="1021592"/>
            <a:ext cx="875333" cy="648273"/>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44"/>
          <p:cNvSpPr txBox="1">
            <a:spLocks noGrp="1"/>
          </p:cNvSpPr>
          <p:nvPr>
            <p:ph type="title" idx="4294967295"/>
          </p:nvPr>
        </p:nvSpPr>
        <p:spPr>
          <a:xfrm>
            <a:off x="3272257" y="969610"/>
            <a:ext cx="573900" cy="6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02</a:t>
            </a:r>
            <a:endParaRPr dirty="0"/>
          </a:p>
        </p:txBody>
      </p:sp>
      <p:sp>
        <p:nvSpPr>
          <p:cNvPr id="1022" name="Google Shape;1022;p44"/>
          <p:cNvSpPr/>
          <p:nvPr/>
        </p:nvSpPr>
        <p:spPr>
          <a:xfrm>
            <a:off x="6737074" y="965325"/>
            <a:ext cx="875333" cy="648273"/>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44"/>
          <p:cNvSpPr txBox="1">
            <a:spLocks noGrp="1"/>
          </p:cNvSpPr>
          <p:nvPr>
            <p:ph type="title" idx="4294967295"/>
          </p:nvPr>
        </p:nvSpPr>
        <p:spPr>
          <a:xfrm>
            <a:off x="6813730" y="926243"/>
            <a:ext cx="573900" cy="6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03</a:t>
            </a:r>
            <a:endParaRPr dirty="0"/>
          </a:p>
        </p:txBody>
      </p:sp>
      <p:sp>
        <p:nvSpPr>
          <p:cNvPr id="22" name="TextBox 21">
            <a:extLst>
              <a:ext uri="{FF2B5EF4-FFF2-40B4-BE49-F238E27FC236}">
                <a16:creationId xmlns:a16="http://schemas.microsoft.com/office/drawing/2014/main" id="{7E3B78DA-060E-4D1D-A6D7-3E88DBA95F7B}"/>
              </a:ext>
            </a:extLst>
          </p:cNvPr>
          <p:cNvSpPr txBox="1"/>
          <p:nvPr/>
        </p:nvSpPr>
        <p:spPr>
          <a:xfrm>
            <a:off x="326131" y="1617582"/>
            <a:ext cx="2903668" cy="1938992"/>
          </a:xfrm>
          <a:prstGeom prst="rect">
            <a:avLst/>
          </a:prstGeom>
          <a:noFill/>
        </p:spPr>
        <p:txBody>
          <a:bodyPr wrap="square">
            <a:spAutoFit/>
          </a:bodyPr>
          <a:lstStyle/>
          <a:p>
            <a:pPr marL="360363" marR="696595" lvl="0" indent="-277813" rtl="0">
              <a:spcBef>
                <a:spcPts val="0"/>
              </a:spcBef>
              <a:spcAft>
                <a:spcPts val="0"/>
              </a:spcAft>
              <a:buClr>
                <a:schemeClr val="lt1"/>
              </a:buClr>
              <a:buSzPts val="1200"/>
              <a:buFont typeface="Times New Roman"/>
              <a:buAutoNum type="arabicPeriod"/>
            </a:pPr>
            <a:r>
              <a:rPr lang="en-ID" sz="1200" dirty="0" err="1">
                <a:latin typeface="Poppins" panose="00000500000000000000" pitchFamily="2" charset="0"/>
                <a:ea typeface="Arial Rounded"/>
                <a:cs typeface="Poppins" panose="00000500000000000000" pitchFamily="2" charset="0"/>
                <a:sym typeface="Arial Rounded"/>
              </a:rPr>
              <a:t>Menentukan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faktor-faktor</a:t>
            </a:r>
            <a:r>
              <a:rPr lang="en-ID" sz="1200" dirty="0">
                <a:latin typeface="Poppins" panose="00000500000000000000" pitchFamily="2" charset="0"/>
                <a:ea typeface="Arial Rounded"/>
                <a:cs typeface="Poppins" panose="00000500000000000000" pitchFamily="2" charset="0"/>
                <a:sym typeface="Arial Rounded"/>
              </a:rPr>
              <a:t> yang </a:t>
            </a:r>
            <a:r>
              <a:rPr lang="en-ID" sz="1200" dirty="0" err="1">
                <a:latin typeface="Poppins" panose="00000500000000000000" pitchFamily="2" charset="0"/>
                <a:ea typeface="Arial Rounded"/>
                <a:cs typeface="Poppins" panose="00000500000000000000" pitchFamily="2" charset="0"/>
                <a:sym typeface="Arial Rounded"/>
              </a:rPr>
              <a:t>menjadi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peluang</a:t>
            </a:r>
            <a:r>
              <a:rPr lang="en-ID" sz="1200" dirty="0">
                <a:latin typeface="Poppins" panose="00000500000000000000" pitchFamily="2" charset="0"/>
                <a:ea typeface="Arial Rounded"/>
                <a:cs typeface="Poppins" panose="00000500000000000000" pitchFamily="2" charset="0"/>
                <a:sym typeface="Arial Rounded"/>
              </a:rPr>
              <a:t> dan </a:t>
            </a:r>
            <a:r>
              <a:rPr lang="en-ID" sz="1200" dirty="0" err="1">
                <a:latin typeface="Poppins" panose="00000500000000000000" pitchFamily="2" charset="0"/>
                <a:ea typeface="Arial Rounded"/>
                <a:cs typeface="Poppins" panose="00000500000000000000" pitchFamily="2" charset="0"/>
                <a:sym typeface="Arial Rounded"/>
              </a:rPr>
              <a:t>ancaman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perusahaan</a:t>
            </a:r>
            <a:r>
              <a:rPr lang="en-ID" sz="1200" dirty="0">
                <a:latin typeface="Poppins" panose="00000500000000000000" pitchFamily="2" charset="0"/>
                <a:ea typeface="Arial Rounded"/>
                <a:cs typeface="Poppins" panose="00000500000000000000" pitchFamily="2" charset="0"/>
                <a:sym typeface="Arial Rounded"/>
              </a:rPr>
              <a:t> pada  </a:t>
            </a:r>
            <a:r>
              <a:rPr lang="en-ID" sz="1200" dirty="0" err="1">
                <a:latin typeface="Poppins" panose="00000500000000000000" pitchFamily="2" charset="0"/>
                <a:ea typeface="Arial Rounded"/>
                <a:cs typeface="Poppins" panose="00000500000000000000" pitchFamily="2" charset="0"/>
                <a:sym typeface="Arial Rounded"/>
              </a:rPr>
              <a:t>kolom</a:t>
            </a:r>
            <a:r>
              <a:rPr lang="en-ID" sz="1200" dirty="0">
                <a:latin typeface="Poppins" panose="00000500000000000000" pitchFamily="2" charset="0"/>
                <a:ea typeface="Arial Rounded"/>
                <a:cs typeface="Poppins" panose="00000500000000000000" pitchFamily="2" charset="0"/>
                <a:sym typeface="Arial Rounded"/>
              </a:rPr>
              <a:t> 1. </a:t>
            </a:r>
            <a:r>
              <a:rPr lang="en-ID" sz="1200" dirty="0" err="1">
                <a:latin typeface="Poppins" panose="00000500000000000000" pitchFamily="2" charset="0"/>
                <a:ea typeface="Arial Rounded"/>
                <a:cs typeface="Poppins" panose="00000500000000000000" pitchFamily="2" charset="0"/>
                <a:sym typeface="Arial Rounded"/>
              </a:rPr>
              <a:t>Identifikasi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faktor</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eksternal</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ini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dapat</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dilakukan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ketika</a:t>
            </a:r>
            <a:r>
              <a:rPr lang="en-ID" sz="1200" dirty="0">
                <a:latin typeface="Poppins" panose="00000500000000000000" pitchFamily="2" charset="0"/>
                <a:ea typeface="Arial Rounded"/>
                <a:cs typeface="Poppins" panose="00000500000000000000" pitchFamily="2" charset="0"/>
                <a:sym typeface="Arial Rounded"/>
              </a:rPr>
              <a:t> proses audit </a:t>
            </a:r>
            <a:r>
              <a:rPr lang="en-ID" sz="1200" dirty="0" err="1">
                <a:latin typeface="Poppins" panose="00000500000000000000" pitchFamily="2" charset="0"/>
                <a:ea typeface="Arial Rounded"/>
                <a:cs typeface="Poppins" panose="00000500000000000000" pitchFamily="2" charset="0"/>
                <a:sym typeface="Arial Rounded"/>
              </a:rPr>
              <a:t>eksternal</a:t>
            </a:r>
            <a:r>
              <a:rPr lang="en-ID" sz="1200" dirty="0">
                <a:latin typeface="Poppins" panose="00000500000000000000" pitchFamily="2" charset="0"/>
                <a:ea typeface="Arial Rounded"/>
                <a:cs typeface="Poppins" panose="00000500000000000000" pitchFamily="2" charset="0"/>
                <a:sym typeface="Arial Rounded"/>
              </a:rPr>
              <a:t>.</a:t>
            </a:r>
          </a:p>
        </p:txBody>
      </p:sp>
      <p:sp>
        <p:nvSpPr>
          <p:cNvPr id="24" name="TextBox 23">
            <a:extLst>
              <a:ext uri="{FF2B5EF4-FFF2-40B4-BE49-F238E27FC236}">
                <a16:creationId xmlns:a16="http://schemas.microsoft.com/office/drawing/2014/main" id="{A695F639-2F6E-466C-89AD-595E36D348C7}"/>
              </a:ext>
            </a:extLst>
          </p:cNvPr>
          <p:cNvSpPr txBox="1"/>
          <p:nvPr/>
        </p:nvSpPr>
        <p:spPr>
          <a:xfrm>
            <a:off x="2394323" y="1617582"/>
            <a:ext cx="2903667" cy="1938992"/>
          </a:xfrm>
          <a:prstGeom prst="rect">
            <a:avLst/>
          </a:prstGeom>
          <a:noFill/>
        </p:spPr>
        <p:txBody>
          <a:bodyPr wrap="square">
            <a:spAutoFit/>
          </a:bodyPr>
          <a:lstStyle/>
          <a:p>
            <a:pPr marL="360363" marR="692785" lvl="0" indent="-277813" rtl="0">
              <a:spcBef>
                <a:spcPts val="0"/>
              </a:spcBef>
              <a:spcAft>
                <a:spcPts val="0"/>
              </a:spcAft>
              <a:buClr>
                <a:schemeClr val="lt1"/>
              </a:buClr>
              <a:buSzPts val="1200"/>
              <a:buFont typeface="Corbel"/>
              <a:buAutoNum type="arabicPeriod"/>
            </a:pPr>
            <a:r>
              <a:rPr lang="en-ID" sz="1200" dirty="0">
                <a:latin typeface="Poppins" panose="00000500000000000000" pitchFamily="2" charset="0"/>
                <a:ea typeface="Arial Rounded"/>
                <a:cs typeface="Poppins" panose="00000500000000000000" pitchFamily="2" charset="0"/>
                <a:sym typeface="Arial Rounded"/>
              </a:rPr>
              <a:t>Masing-masing </a:t>
            </a:r>
            <a:r>
              <a:rPr lang="en-ID" sz="1200" dirty="0" err="1">
                <a:latin typeface="Poppins" panose="00000500000000000000" pitchFamily="2" charset="0"/>
                <a:ea typeface="Arial Rounded"/>
                <a:cs typeface="Poppins" panose="00000500000000000000" pitchFamily="2" charset="0"/>
                <a:sym typeface="Arial Rounded"/>
              </a:rPr>
              <a:t>faktor</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diberi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bobot</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dengan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skala</a:t>
            </a:r>
            <a:r>
              <a:rPr lang="en-ID" sz="1200" dirty="0">
                <a:latin typeface="Poppins" panose="00000500000000000000" pitchFamily="2" charset="0"/>
                <a:ea typeface="Arial Rounded"/>
                <a:cs typeface="Poppins" panose="00000500000000000000" pitchFamily="2" charset="0"/>
                <a:sym typeface="Arial Rounded"/>
              </a:rPr>
              <a:t> 1,0 (paling </a:t>
            </a:r>
            <a:r>
              <a:rPr lang="en-ID" sz="1200" dirty="0" err="1">
                <a:latin typeface="Poppins" panose="00000500000000000000" pitchFamily="2" charset="0"/>
                <a:ea typeface="Arial Rounded"/>
                <a:cs typeface="Poppins" panose="00000500000000000000" pitchFamily="2" charset="0"/>
                <a:sym typeface="Arial Rounded"/>
              </a:rPr>
              <a:t>penting</a:t>
            </a:r>
            <a:r>
              <a:rPr lang="en-ID" sz="1200" dirty="0">
                <a:latin typeface="Poppins" panose="00000500000000000000" pitchFamily="2" charset="0"/>
                <a:ea typeface="Arial Rounded"/>
                <a:cs typeface="Poppins" panose="00000500000000000000" pitchFamily="2" charset="0"/>
                <a:sym typeface="Arial Rounded"/>
              </a:rPr>
              <a:t>) s/d 0,0 (</a:t>
            </a:r>
            <a:r>
              <a:rPr lang="en-ID" sz="1200" dirty="0" err="1">
                <a:latin typeface="Poppins" panose="00000500000000000000" pitchFamily="2" charset="0"/>
                <a:ea typeface="Arial Rounded"/>
                <a:cs typeface="Poppins" panose="00000500000000000000" pitchFamily="2" charset="0"/>
                <a:sym typeface="Arial Rounded"/>
              </a:rPr>
              <a:t>tidak</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penting</a:t>
            </a:r>
            <a:r>
              <a:rPr lang="en-ID" sz="1200" dirty="0">
                <a:latin typeface="Poppins" panose="00000500000000000000" pitchFamily="2" charset="0"/>
                <a:ea typeface="Arial Rounded"/>
                <a:cs typeface="Poppins" panose="00000500000000000000" pitchFamily="2" charset="0"/>
                <a:sym typeface="Arial Rounded"/>
              </a:rPr>
              <a:t>) pada </a:t>
            </a:r>
            <a:r>
              <a:rPr lang="en-ID" sz="1200" dirty="0" err="1">
                <a:latin typeface="Poppins" panose="00000500000000000000" pitchFamily="2" charset="0"/>
                <a:ea typeface="Arial Rounded"/>
                <a:cs typeface="Poppins" panose="00000500000000000000" pitchFamily="2" charset="0"/>
                <a:sym typeface="Arial Rounded"/>
              </a:rPr>
              <a:t>kolom</a:t>
            </a:r>
            <a:r>
              <a:rPr lang="en-ID" sz="1200" dirty="0">
                <a:latin typeface="Poppins" panose="00000500000000000000" pitchFamily="2" charset="0"/>
                <a:ea typeface="Arial Rounded"/>
                <a:cs typeface="Poppins" panose="00000500000000000000" pitchFamily="2" charset="0"/>
                <a:sym typeface="Arial Rounded"/>
              </a:rPr>
              <a:t> 2. </a:t>
            </a:r>
            <a:r>
              <a:rPr lang="en-ID" sz="1200" dirty="0" err="1">
                <a:latin typeface="Poppins" panose="00000500000000000000" pitchFamily="2" charset="0"/>
                <a:ea typeface="Arial Rounded"/>
                <a:cs typeface="Poppins" panose="00000500000000000000" pitchFamily="2" charset="0"/>
                <a:sym typeface="Arial Rounded"/>
              </a:rPr>
              <a:t>Semua</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bobot</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tersebut</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jumlahnya</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tidak</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boleh</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melebihi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skor</a:t>
            </a:r>
            <a:r>
              <a:rPr lang="en-ID" sz="1200" dirty="0">
                <a:latin typeface="Poppins" panose="00000500000000000000" pitchFamily="2" charset="0"/>
                <a:ea typeface="Arial Rounded"/>
                <a:cs typeface="Poppins" panose="00000500000000000000" pitchFamily="2" charset="0"/>
                <a:sym typeface="Arial Rounded"/>
              </a:rPr>
              <a:t> total = 1,00.</a:t>
            </a:r>
          </a:p>
        </p:txBody>
      </p:sp>
      <p:sp>
        <p:nvSpPr>
          <p:cNvPr id="26" name="TextBox 25">
            <a:extLst>
              <a:ext uri="{FF2B5EF4-FFF2-40B4-BE49-F238E27FC236}">
                <a16:creationId xmlns:a16="http://schemas.microsoft.com/office/drawing/2014/main" id="{9F77104D-7BE2-40BF-BC8D-1AF676723BAC}"/>
              </a:ext>
            </a:extLst>
          </p:cNvPr>
          <p:cNvSpPr txBox="1"/>
          <p:nvPr/>
        </p:nvSpPr>
        <p:spPr>
          <a:xfrm>
            <a:off x="4535205" y="1590286"/>
            <a:ext cx="4611642" cy="3416320"/>
          </a:xfrm>
          <a:prstGeom prst="rect">
            <a:avLst/>
          </a:prstGeom>
          <a:noFill/>
        </p:spPr>
        <p:txBody>
          <a:bodyPr wrap="square">
            <a:spAutoFit/>
          </a:bodyPr>
          <a:lstStyle/>
          <a:p>
            <a:pPr marL="342900" lvl="0" indent="-342900" rtl="0">
              <a:spcBef>
                <a:spcPts val="0"/>
              </a:spcBef>
              <a:spcAft>
                <a:spcPts val="0"/>
              </a:spcAft>
              <a:buClr>
                <a:schemeClr val="lt1"/>
              </a:buClr>
              <a:buSzPts val="1000"/>
              <a:buFont typeface="Corbel"/>
              <a:buAutoNum type="arabicPeriod" startAt="3"/>
            </a:pPr>
            <a:r>
              <a:rPr lang="en-ID" sz="1200" dirty="0">
                <a:latin typeface="Poppins" panose="00000500000000000000" pitchFamily="2" charset="0"/>
                <a:ea typeface="Arial Rounded"/>
                <a:cs typeface="Poppins" panose="00000500000000000000" pitchFamily="2" charset="0"/>
                <a:sym typeface="Arial Rounded"/>
              </a:rPr>
              <a:t>Pada </a:t>
            </a:r>
            <a:r>
              <a:rPr lang="en-ID" sz="1200" dirty="0" err="1">
                <a:latin typeface="Poppins" panose="00000500000000000000" pitchFamily="2" charset="0"/>
                <a:ea typeface="Arial Rounded"/>
                <a:cs typeface="Poppins" panose="00000500000000000000" pitchFamily="2" charset="0"/>
                <a:sym typeface="Arial Rounded"/>
              </a:rPr>
              <a:t>kolom</a:t>
            </a:r>
            <a:r>
              <a:rPr lang="en-ID" sz="1200" dirty="0">
                <a:latin typeface="Poppins" panose="00000500000000000000" pitchFamily="2" charset="0"/>
                <a:ea typeface="Arial Rounded"/>
                <a:cs typeface="Poppins" panose="00000500000000000000" pitchFamily="2" charset="0"/>
                <a:sym typeface="Arial Rounded"/>
              </a:rPr>
              <a:t> 3 </a:t>
            </a:r>
            <a:r>
              <a:rPr lang="en-ID" sz="1200" dirty="0" err="1">
                <a:latin typeface="Poppins" panose="00000500000000000000" pitchFamily="2" charset="0"/>
                <a:ea typeface="Arial Rounded"/>
                <a:cs typeface="Poppins" panose="00000500000000000000" pitchFamily="2" charset="0"/>
                <a:sym typeface="Arial Rounded"/>
              </a:rPr>
              <a:t>diisi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dengan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perhitungan</a:t>
            </a:r>
            <a:r>
              <a:rPr lang="en-ID" sz="1200" dirty="0">
                <a:latin typeface="Poppins" panose="00000500000000000000" pitchFamily="2" charset="0"/>
                <a:ea typeface="Arial Rounded"/>
                <a:cs typeface="Poppins" panose="00000500000000000000" pitchFamily="2" charset="0"/>
                <a:sym typeface="Arial Rounded"/>
              </a:rPr>
              <a:t> rating </a:t>
            </a:r>
            <a:r>
              <a:rPr lang="en-ID" sz="1200" dirty="0" err="1">
                <a:latin typeface="Poppins" panose="00000500000000000000" pitchFamily="2" charset="0"/>
                <a:ea typeface="Arial Rounded"/>
                <a:cs typeface="Poppins" panose="00000500000000000000" pitchFamily="2" charset="0"/>
                <a:sym typeface="Arial Rounded"/>
              </a:rPr>
              <a:t>untuk</a:t>
            </a:r>
            <a:r>
              <a:rPr lang="en-ID" sz="1200" dirty="0">
                <a:latin typeface="Poppins" panose="00000500000000000000" pitchFamily="2" charset="0"/>
                <a:ea typeface="Arial Rounded"/>
                <a:cs typeface="Poppins" panose="00000500000000000000" pitchFamily="2" charset="0"/>
                <a:sym typeface="Arial Rounded"/>
              </a:rPr>
              <a:t> masing-masing </a:t>
            </a:r>
            <a:r>
              <a:rPr lang="en-ID" sz="1200" dirty="0" err="1">
                <a:latin typeface="Poppins" panose="00000500000000000000" pitchFamily="2" charset="0"/>
                <a:ea typeface="Arial Rounded"/>
                <a:cs typeface="Poppins" panose="00000500000000000000" pitchFamily="2" charset="0"/>
                <a:sym typeface="Arial Rounded"/>
              </a:rPr>
              <a:t>faktor</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berdasarkan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pengaruh</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faktor</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tersebut</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terhadap</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kondisi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perusahaan</a:t>
            </a:r>
            <a:r>
              <a:rPr lang="en-ID" sz="1200" dirty="0">
                <a:latin typeface="Poppins" panose="00000500000000000000" pitchFamily="2" charset="0"/>
                <a:ea typeface="Arial Rounded"/>
                <a:cs typeface="Poppins" panose="00000500000000000000" pitchFamily="2" charset="0"/>
                <a:sym typeface="Arial Rounded"/>
              </a:rPr>
              <a:t> yang </a:t>
            </a:r>
            <a:r>
              <a:rPr lang="en-ID" sz="1200" dirty="0" err="1">
                <a:latin typeface="Poppins" panose="00000500000000000000" pitchFamily="2" charset="0"/>
                <a:ea typeface="Arial Rounded"/>
                <a:cs typeface="Poppins" panose="00000500000000000000" pitchFamily="2" charset="0"/>
                <a:sym typeface="Arial Rounded"/>
              </a:rPr>
              <a:t>bersangkutan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dengan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skala</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dari</a:t>
            </a:r>
            <a:r>
              <a:rPr lang="en-ID" sz="1200" dirty="0">
                <a:latin typeface="Poppins" panose="00000500000000000000" pitchFamily="2" charset="0"/>
                <a:ea typeface="Arial Rounded"/>
                <a:cs typeface="Poppins" panose="00000500000000000000" pitchFamily="2" charset="0"/>
                <a:sym typeface="Arial Rounded"/>
              </a:rPr>
              <a:t> 4,0 (</a:t>
            </a:r>
            <a:r>
              <a:rPr lang="en-ID" sz="1200" i="1" dirty="0">
                <a:latin typeface="Poppins" panose="00000500000000000000" pitchFamily="2" charset="0"/>
                <a:ea typeface="Arial Rounded"/>
                <a:cs typeface="Poppins" panose="00000500000000000000" pitchFamily="2" charset="0"/>
                <a:sym typeface="Arial Rounded"/>
              </a:rPr>
              <a:t>outstanding</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sampai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dengan</a:t>
            </a:r>
            <a:r>
              <a:rPr lang="en-ID" sz="1200" dirty="0">
                <a:latin typeface="Poppins" panose="00000500000000000000" pitchFamily="2" charset="0"/>
                <a:ea typeface="Arial Rounded"/>
                <a:cs typeface="Poppins" panose="00000500000000000000" pitchFamily="2" charset="0"/>
                <a:sym typeface="Arial Rounded"/>
              </a:rPr>
              <a:t> 1,0 (</a:t>
            </a:r>
            <a:r>
              <a:rPr lang="en-ID" sz="1200" i="1" dirty="0">
                <a:latin typeface="Poppins" panose="00000500000000000000" pitchFamily="2" charset="0"/>
                <a:ea typeface="Arial Rounded"/>
                <a:cs typeface="Poppins" panose="00000500000000000000" pitchFamily="2" charset="0"/>
                <a:sym typeface="Arial Rounded"/>
              </a:rPr>
              <a:t>poor</a:t>
            </a:r>
            <a:r>
              <a:rPr lang="en-ID" sz="1200" dirty="0">
                <a:latin typeface="Poppins" panose="00000500000000000000" pitchFamily="2" charset="0"/>
                <a:ea typeface="Arial Rounded"/>
                <a:cs typeface="Poppins" panose="00000500000000000000" pitchFamily="2" charset="0"/>
                <a:sym typeface="Arial Rounded"/>
              </a:rPr>
              <a:t>).</a:t>
            </a:r>
          </a:p>
          <a:p>
            <a:pPr marL="360363" lvl="0" indent="0" rtl="0">
              <a:spcBef>
                <a:spcPts val="0"/>
              </a:spcBef>
              <a:spcAft>
                <a:spcPts val="0"/>
              </a:spcAft>
              <a:buClr>
                <a:schemeClr val="lt1"/>
              </a:buClr>
              <a:buSzPts val="1000"/>
              <a:buNone/>
            </a:pPr>
            <a:r>
              <a:rPr lang="en-ID" sz="1200" dirty="0" err="1">
                <a:latin typeface="Poppins" panose="00000500000000000000" pitchFamily="2" charset="0"/>
                <a:ea typeface="Arial Rounded"/>
                <a:cs typeface="Poppins" panose="00000500000000000000" pitchFamily="2" charset="0"/>
                <a:sym typeface="Arial Rounded"/>
              </a:rPr>
              <a:t>Pemberian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nilai</a:t>
            </a:r>
            <a:r>
              <a:rPr lang="en-ID" sz="1200" dirty="0">
                <a:latin typeface="Poppins" panose="00000500000000000000" pitchFamily="2" charset="0"/>
                <a:ea typeface="Arial Rounded"/>
                <a:cs typeface="Poppins" panose="00000500000000000000" pitchFamily="2" charset="0"/>
                <a:sym typeface="Arial Rounded"/>
              </a:rPr>
              <a:t> rating 1,0 – 4,0 </a:t>
            </a:r>
            <a:r>
              <a:rPr lang="en-ID" sz="1200" dirty="0" err="1">
                <a:latin typeface="Poppins" panose="00000500000000000000" pitchFamily="2" charset="0"/>
                <a:ea typeface="Arial Rounded"/>
                <a:cs typeface="Poppins" panose="00000500000000000000" pitchFamily="2" charset="0"/>
                <a:sym typeface="Arial Rounded"/>
              </a:rPr>
              <a:t>digunakan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untuk</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mengindikasikan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seberapa</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efektif</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perusahaan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dalam</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merespon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faktor</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tersebut</a:t>
            </a:r>
            <a:r>
              <a:rPr lang="en-ID" sz="1200" dirty="0">
                <a:latin typeface="Poppins" panose="00000500000000000000" pitchFamily="2" charset="0"/>
                <a:ea typeface="Arial Rounded"/>
                <a:cs typeface="Poppins" panose="00000500000000000000" pitchFamily="2" charset="0"/>
                <a:sym typeface="Arial Rounded"/>
              </a:rPr>
              <a:t>.</a:t>
            </a:r>
            <a:endParaRPr lang="en-ID" sz="1200" dirty="0">
              <a:latin typeface="Poppins" panose="00000500000000000000" pitchFamily="2" charset="0"/>
              <a:cs typeface="Poppins" panose="00000500000000000000" pitchFamily="2" charset="0"/>
            </a:endParaRPr>
          </a:p>
          <a:p>
            <a:pPr marL="360363" lvl="0" indent="0" rtl="0">
              <a:spcBef>
                <a:spcPts val="0"/>
              </a:spcBef>
              <a:spcAft>
                <a:spcPts val="0"/>
              </a:spcAft>
              <a:buClr>
                <a:schemeClr val="lt1"/>
              </a:buClr>
              <a:buSzPts val="1000"/>
              <a:buNone/>
            </a:pPr>
            <a:r>
              <a:rPr lang="en-ID" sz="1200" dirty="0" err="1">
                <a:latin typeface="Poppins" panose="00000500000000000000" pitchFamily="2" charset="0"/>
                <a:ea typeface="Arial Rounded"/>
                <a:cs typeface="Poppins" panose="00000500000000000000" pitchFamily="2" charset="0"/>
                <a:sym typeface="Arial Rounded"/>
              </a:rPr>
              <a:t>Respon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perusahaan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jelek</a:t>
            </a:r>
            <a:r>
              <a:rPr lang="en-ID" sz="1200" dirty="0">
                <a:latin typeface="Poppins" panose="00000500000000000000" pitchFamily="2" charset="0"/>
                <a:ea typeface="Arial Rounded"/>
                <a:cs typeface="Poppins" panose="00000500000000000000" pitchFamily="2" charset="0"/>
                <a:sym typeface="Arial Rounded"/>
              </a:rPr>
              <a:t> : </a:t>
            </a:r>
            <a:r>
              <a:rPr lang="en-ID" sz="1200" dirty="0" err="1">
                <a:latin typeface="Poppins" panose="00000500000000000000" pitchFamily="2" charset="0"/>
                <a:ea typeface="Arial Rounded"/>
                <a:cs typeface="Poppins" panose="00000500000000000000" pitchFamily="2" charset="0"/>
                <a:sym typeface="Arial Rounded"/>
              </a:rPr>
              <a:t>peringkat</a:t>
            </a:r>
            <a:r>
              <a:rPr lang="en-ID" sz="1200" dirty="0">
                <a:latin typeface="Poppins" panose="00000500000000000000" pitchFamily="2" charset="0"/>
                <a:ea typeface="Arial Rounded"/>
                <a:cs typeface="Poppins" panose="00000500000000000000" pitchFamily="2" charset="0"/>
                <a:sym typeface="Arial Rounded"/>
              </a:rPr>
              <a:t> 1</a:t>
            </a:r>
            <a:endParaRPr lang="en-ID" sz="1200" dirty="0">
              <a:latin typeface="Poppins" panose="00000500000000000000" pitchFamily="2" charset="0"/>
              <a:cs typeface="Poppins" panose="00000500000000000000" pitchFamily="2" charset="0"/>
            </a:endParaRPr>
          </a:p>
          <a:p>
            <a:pPr marL="360363" lvl="0" indent="0" rtl="0">
              <a:spcBef>
                <a:spcPts val="0"/>
              </a:spcBef>
              <a:spcAft>
                <a:spcPts val="0"/>
              </a:spcAft>
              <a:buClr>
                <a:schemeClr val="lt1"/>
              </a:buClr>
              <a:buSzPts val="1000"/>
              <a:buNone/>
            </a:pPr>
            <a:r>
              <a:rPr lang="en-ID" sz="1200" dirty="0" err="1">
                <a:latin typeface="Poppins" panose="00000500000000000000" pitchFamily="2" charset="0"/>
                <a:ea typeface="Arial Rounded"/>
                <a:cs typeface="Poppins" panose="00000500000000000000" pitchFamily="2" charset="0"/>
                <a:sym typeface="Arial Rounded"/>
              </a:rPr>
              <a:t>Respon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perusahaan</a:t>
            </a:r>
            <a:r>
              <a:rPr lang="en-ID" sz="1200" dirty="0">
                <a:latin typeface="Poppins" panose="00000500000000000000" pitchFamily="2" charset="0"/>
                <a:ea typeface="Arial Rounded"/>
                <a:cs typeface="Poppins" panose="00000500000000000000" pitchFamily="2" charset="0"/>
                <a:sym typeface="Arial Rounded"/>
              </a:rPr>
              <a:t> rata-rata : </a:t>
            </a:r>
            <a:r>
              <a:rPr lang="en-ID" sz="1200" dirty="0" err="1">
                <a:latin typeface="Poppins" panose="00000500000000000000" pitchFamily="2" charset="0"/>
                <a:ea typeface="Arial Rounded"/>
                <a:cs typeface="Poppins" panose="00000500000000000000" pitchFamily="2" charset="0"/>
                <a:sym typeface="Arial Rounded"/>
              </a:rPr>
              <a:t>peringkat</a:t>
            </a:r>
            <a:r>
              <a:rPr lang="en-ID" sz="1200" dirty="0">
                <a:latin typeface="Poppins" panose="00000500000000000000" pitchFamily="2" charset="0"/>
                <a:ea typeface="Arial Rounded"/>
                <a:cs typeface="Poppins" panose="00000500000000000000" pitchFamily="2" charset="0"/>
                <a:sym typeface="Arial Rounded"/>
              </a:rPr>
              <a:t> 2 </a:t>
            </a:r>
            <a:endParaRPr lang="en-ID" sz="1200" dirty="0">
              <a:latin typeface="Poppins" panose="00000500000000000000" pitchFamily="2" charset="0"/>
              <a:cs typeface="Poppins" panose="00000500000000000000" pitchFamily="2" charset="0"/>
            </a:endParaRPr>
          </a:p>
          <a:p>
            <a:pPr marL="360363" lvl="0" indent="0" rtl="0">
              <a:spcBef>
                <a:spcPts val="0"/>
              </a:spcBef>
              <a:spcAft>
                <a:spcPts val="0"/>
              </a:spcAft>
              <a:buClr>
                <a:schemeClr val="lt1"/>
              </a:buClr>
              <a:buSzPts val="1000"/>
              <a:buNone/>
            </a:pPr>
            <a:r>
              <a:rPr lang="en-ID" sz="1200" dirty="0" err="1">
                <a:latin typeface="Poppins" panose="00000500000000000000" pitchFamily="2" charset="0"/>
                <a:ea typeface="Arial Rounded"/>
                <a:cs typeface="Poppins" panose="00000500000000000000" pitchFamily="2" charset="0"/>
                <a:sym typeface="Arial Rounded"/>
              </a:rPr>
              <a:t>Respon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perusahaan</a:t>
            </a:r>
            <a:r>
              <a:rPr lang="en-ID" sz="1200" dirty="0">
                <a:latin typeface="Poppins" panose="00000500000000000000" pitchFamily="2" charset="0"/>
                <a:ea typeface="Arial Rounded"/>
                <a:cs typeface="Poppins" panose="00000500000000000000" pitchFamily="2" charset="0"/>
                <a:sym typeface="Arial Rounded"/>
              </a:rPr>
              <a:t> di </a:t>
            </a:r>
            <a:r>
              <a:rPr lang="en-ID" sz="1200" dirty="0" err="1">
                <a:latin typeface="Poppins" panose="00000500000000000000" pitchFamily="2" charset="0"/>
                <a:ea typeface="Arial Rounded"/>
                <a:cs typeface="Poppins" panose="00000500000000000000" pitchFamily="2" charset="0"/>
                <a:sym typeface="Arial Rounded"/>
              </a:rPr>
              <a:t>atas</a:t>
            </a:r>
            <a:r>
              <a:rPr lang="en-ID" sz="1200" dirty="0">
                <a:latin typeface="Poppins" panose="00000500000000000000" pitchFamily="2" charset="0"/>
                <a:ea typeface="Arial Rounded"/>
                <a:cs typeface="Poppins" panose="00000500000000000000" pitchFamily="2" charset="0"/>
                <a:sym typeface="Arial Rounded"/>
              </a:rPr>
              <a:t> rata-rata : </a:t>
            </a:r>
            <a:r>
              <a:rPr lang="en-ID" sz="1200" dirty="0" err="1">
                <a:latin typeface="Poppins" panose="00000500000000000000" pitchFamily="2" charset="0"/>
                <a:ea typeface="Arial Rounded"/>
                <a:cs typeface="Poppins" panose="00000500000000000000" pitchFamily="2" charset="0"/>
                <a:sym typeface="Arial Rounded"/>
              </a:rPr>
              <a:t>peringkat</a:t>
            </a:r>
            <a:r>
              <a:rPr lang="en-ID" sz="1200" dirty="0">
                <a:latin typeface="Poppins" panose="00000500000000000000" pitchFamily="2" charset="0"/>
                <a:ea typeface="Arial Rounded"/>
                <a:cs typeface="Poppins" panose="00000500000000000000" pitchFamily="2" charset="0"/>
                <a:sym typeface="Arial Rounded"/>
              </a:rPr>
              <a:t> 3</a:t>
            </a:r>
            <a:endParaRPr lang="en-ID" sz="1200" dirty="0">
              <a:latin typeface="Poppins" panose="00000500000000000000" pitchFamily="2" charset="0"/>
              <a:cs typeface="Poppins" panose="00000500000000000000" pitchFamily="2" charset="0"/>
            </a:endParaRPr>
          </a:p>
          <a:p>
            <a:pPr marL="360363" lvl="0" indent="0" rtl="0">
              <a:spcBef>
                <a:spcPts val="0"/>
              </a:spcBef>
              <a:spcAft>
                <a:spcPts val="0"/>
              </a:spcAft>
              <a:buClr>
                <a:schemeClr val="lt1"/>
              </a:buClr>
              <a:buSzPts val="1000"/>
              <a:buNone/>
            </a:pPr>
            <a:r>
              <a:rPr lang="en-ID" sz="1200" dirty="0" err="1">
                <a:latin typeface="Poppins" panose="00000500000000000000" pitchFamily="2" charset="0"/>
                <a:ea typeface="Arial Rounded"/>
                <a:cs typeface="Poppins" panose="00000500000000000000" pitchFamily="2" charset="0"/>
                <a:sym typeface="Arial Rounded"/>
              </a:rPr>
              <a:t>Respon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perusahaan</a:t>
            </a:r>
            <a:r>
              <a:rPr lang="en-ID" sz="1200" dirty="0">
                <a:latin typeface="Poppins" panose="00000500000000000000" pitchFamily="2" charset="0"/>
                <a:ea typeface="Arial Rounded"/>
                <a:cs typeface="Poppins" panose="00000500000000000000" pitchFamily="2" charset="0"/>
                <a:sym typeface="Arial Rounded"/>
              </a:rPr>
              <a:t> superior : </a:t>
            </a:r>
            <a:r>
              <a:rPr lang="en-ID" sz="1200" dirty="0" err="1">
                <a:latin typeface="Poppins" panose="00000500000000000000" pitchFamily="2" charset="0"/>
                <a:ea typeface="Arial Rounded"/>
                <a:cs typeface="Poppins" panose="00000500000000000000" pitchFamily="2" charset="0"/>
                <a:sym typeface="Arial Rounded"/>
              </a:rPr>
              <a:t>peringkat</a:t>
            </a:r>
            <a:r>
              <a:rPr lang="en-ID" sz="1200" dirty="0">
                <a:latin typeface="Poppins" panose="00000500000000000000" pitchFamily="2" charset="0"/>
                <a:ea typeface="Arial Rounded"/>
                <a:cs typeface="Poppins" panose="00000500000000000000" pitchFamily="2" charset="0"/>
                <a:sym typeface="Arial Rounded"/>
              </a:rPr>
              <a:t> 4 </a:t>
            </a:r>
            <a:endParaRPr lang="en-ID" sz="1200" dirty="0">
              <a:latin typeface="Poppins" panose="00000500000000000000" pitchFamily="2" charset="0"/>
              <a:cs typeface="Poppins" panose="00000500000000000000" pitchFamily="2" charset="0"/>
            </a:endParaRPr>
          </a:p>
          <a:p>
            <a:pPr marL="360363" lvl="0" indent="0" rtl="0">
              <a:spcBef>
                <a:spcPts val="0"/>
              </a:spcBef>
              <a:spcAft>
                <a:spcPts val="0"/>
              </a:spcAft>
              <a:buClr>
                <a:schemeClr val="lt1"/>
              </a:buClr>
              <a:buSzPts val="1000"/>
              <a:buNone/>
            </a:pPr>
            <a:r>
              <a:rPr lang="en-ID" sz="1200" dirty="0" err="1">
                <a:latin typeface="Poppins" panose="00000500000000000000" pitchFamily="2" charset="0"/>
                <a:ea typeface="Arial Rounded"/>
                <a:cs typeface="Poppins" panose="00000500000000000000" pitchFamily="2" charset="0"/>
                <a:sym typeface="Arial Rounded"/>
              </a:rPr>
              <a:t>Kekuatan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harus</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mendapatakan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peringkat</a:t>
            </a:r>
            <a:r>
              <a:rPr lang="en-ID" sz="1200" dirty="0">
                <a:latin typeface="Poppins" panose="00000500000000000000" pitchFamily="2" charset="0"/>
                <a:ea typeface="Arial Rounded"/>
                <a:cs typeface="Poppins" panose="00000500000000000000" pitchFamily="2" charset="0"/>
                <a:sym typeface="Arial Rounded"/>
              </a:rPr>
              <a:t> 3 </a:t>
            </a:r>
            <a:r>
              <a:rPr lang="en-ID" sz="1200" dirty="0" err="1">
                <a:latin typeface="Poppins" panose="00000500000000000000" pitchFamily="2" charset="0"/>
                <a:ea typeface="Arial Rounded"/>
                <a:cs typeface="Poppins" panose="00000500000000000000" pitchFamily="2" charset="0"/>
                <a:sym typeface="Arial Rounded"/>
              </a:rPr>
              <a:t>atau</a:t>
            </a:r>
            <a:r>
              <a:rPr lang="en-ID" sz="1200" dirty="0">
                <a:latin typeface="Poppins" panose="00000500000000000000" pitchFamily="2" charset="0"/>
                <a:ea typeface="Arial Rounded"/>
                <a:cs typeface="Poppins" panose="00000500000000000000" pitchFamily="2" charset="0"/>
                <a:sym typeface="Arial Rounded"/>
              </a:rPr>
              <a:t> 4 dan </a:t>
            </a:r>
            <a:r>
              <a:rPr lang="en-ID" sz="1200" dirty="0" err="1">
                <a:latin typeface="Poppins" panose="00000500000000000000" pitchFamily="2" charset="0"/>
                <a:ea typeface="Arial Rounded"/>
                <a:cs typeface="Poppins" panose="00000500000000000000" pitchFamily="2" charset="0"/>
                <a:sym typeface="Arial Rounded"/>
              </a:rPr>
              <a:t>kelemahan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harus</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mendapatkan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peringkat</a:t>
            </a:r>
            <a:r>
              <a:rPr lang="en-ID" sz="1200" dirty="0">
                <a:latin typeface="Poppins" panose="00000500000000000000" pitchFamily="2" charset="0"/>
                <a:ea typeface="Arial Rounded"/>
                <a:cs typeface="Poppins" panose="00000500000000000000" pitchFamily="2" charset="0"/>
                <a:sym typeface="Arial Rounded"/>
              </a:rPr>
              <a:t> 1 </a:t>
            </a:r>
            <a:r>
              <a:rPr lang="en-ID" sz="1200" dirty="0" err="1">
                <a:latin typeface="Poppins" panose="00000500000000000000" pitchFamily="2" charset="0"/>
                <a:ea typeface="Arial Rounded"/>
                <a:cs typeface="Poppins" panose="00000500000000000000" pitchFamily="2" charset="0"/>
                <a:sym typeface="Arial Rounded"/>
              </a:rPr>
              <a:t>atau</a:t>
            </a:r>
            <a:r>
              <a:rPr lang="en-ID" sz="1200" dirty="0">
                <a:latin typeface="Poppins" panose="00000500000000000000" pitchFamily="2" charset="0"/>
                <a:ea typeface="Arial Rounded"/>
                <a:cs typeface="Poppins" panose="00000500000000000000" pitchFamily="2" charset="0"/>
                <a:sym typeface="Arial Rounded"/>
              </a:rPr>
              <a:t> 2. </a:t>
            </a:r>
            <a:endParaRPr lang="en-ID" sz="1200" dirty="0">
              <a:latin typeface="Poppins" panose="00000500000000000000" pitchFamily="2" charset="0"/>
              <a:cs typeface="Poppins" panose="00000500000000000000" pitchFamily="2" charset="0"/>
            </a:endParaRPr>
          </a:p>
          <a:p>
            <a:pPr marL="360363" lvl="0" indent="0" rtl="0">
              <a:spcBef>
                <a:spcPts val="0"/>
              </a:spcBef>
              <a:spcAft>
                <a:spcPts val="0"/>
              </a:spcAft>
              <a:buClr>
                <a:schemeClr val="lt1"/>
              </a:buClr>
              <a:buSzPts val="1000"/>
              <a:buNone/>
            </a:pPr>
            <a:r>
              <a:rPr lang="en-ID" sz="1200" dirty="0" err="1">
                <a:latin typeface="Poppins" panose="00000500000000000000" pitchFamily="2" charset="0"/>
                <a:ea typeface="Arial Rounded"/>
                <a:cs typeface="Poppins" panose="00000500000000000000" pitchFamily="2" charset="0"/>
                <a:sym typeface="Arial Rounded"/>
              </a:rPr>
              <a:t>Peringkat</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berdasarkan</a:t>
            </a:r>
            <a:r>
              <a:rPr lang="en-ID" sz="1200" dirty="0">
                <a:latin typeface="Poppins" panose="00000500000000000000" pitchFamily="2" charset="0"/>
                <a:ea typeface="Arial Rounded"/>
                <a:cs typeface="Poppins" panose="00000500000000000000" pitchFamily="2" charset="0"/>
                <a:sym typeface="Arial Rounded"/>
              </a:rPr>
              <a:t> pada </a:t>
            </a:r>
            <a:r>
              <a:rPr lang="en-ID" sz="1200" dirty="0" err="1">
                <a:latin typeface="Poppins" panose="00000500000000000000" pitchFamily="2" charset="0"/>
                <a:ea typeface="Arial Rounded"/>
                <a:cs typeface="Poppins" panose="00000500000000000000" pitchFamily="2" charset="0"/>
                <a:sym typeface="Arial Rounded"/>
              </a:rPr>
              <a:t>efektivitas</a:t>
            </a:r>
            <a:r>
              <a:rPr lang="en-ID" sz="1200" dirty="0">
                <a:latin typeface="Poppins" panose="00000500000000000000" pitchFamily="2" charset="0"/>
                <a:ea typeface="Arial Rounded"/>
                <a:cs typeface="Poppins" panose="00000500000000000000" pitchFamily="2" charset="0"/>
                <a:sym typeface="Arial Rounded"/>
              </a:rPr>
              <a:t> strategi </a:t>
            </a:r>
            <a:r>
              <a:rPr lang="en-ID" sz="1200" dirty="0" err="1">
                <a:latin typeface="Poppins" panose="00000500000000000000" pitchFamily="2" charset="0"/>
                <a:ea typeface="Arial Rounded"/>
                <a:cs typeface="Poppins" panose="00000500000000000000" pitchFamily="2" charset="0"/>
                <a:sym typeface="Arial Rounded"/>
              </a:rPr>
              <a:t>perusahaan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sedangkan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bobot</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berdasarkan</a:t>
            </a:r>
            <a:r>
              <a:rPr lang="en-ID" sz="1200" dirty="0">
                <a:latin typeface="Poppins" panose="00000500000000000000" pitchFamily="2" charset="0"/>
                <a:ea typeface="Arial Rounded"/>
                <a:cs typeface="Poppins" panose="00000500000000000000" pitchFamily="2" charset="0"/>
                <a:sym typeface="Arial Rounded"/>
              </a:rPr>
              <a:t> pada </a:t>
            </a:r>
            <a:r>
              <a:rPr lang="en-ID" sz="1200" dirty="0" err="1">
                <a:latin typeface="Poppins" panose="00000500000000000000" pitchFamily="2" charset="0"/>
                <a:ea typeface="Arial Rounded"/>
                <a:cs typeface="Poppins" panose="00000500000000000000" pitchFamily="2" charset="0"/>
                <a:sym typeface="Arial Rounded"/>
              </a:rPr>
              <a:t>industrinya</a:t>
            </a:r>
            <a:r>
              <a:rPr lang="en-ID" sz="1200" dirty="0">
                <a:latin typeface="Poppins" panose="00000500000000000000" pitchFamily="2" charset="0"/>
                <a:ea typeface="Arial Rounded"/>
                <a:cs typeface="Poppins" panose="00000500000000000000" pitchFamily="2" charset="0"/>
                <a:sym typeface="Arial Rounded"/>
              </a:rPr>
              <a:t>. </a:t>
            </a:r>
            <a:endParaRPr lang="en-ID" sz="1200" dirty="0">
              <a:latin typeface="Poppins" panose="00000500000000000000" pitchFamily="2" charset="0"/>
              <a:cs typeface="Poppins" panose="00000500000000000000" pitchFamily="2" charset="0"/>
            </a:endParaRPr>
          </a:p>
        </p:txBody>
      </p:sp>
      <p:sp>
        <p:nvSpPr>
          <p:cNvPr id="18" name="Google Shape;659;p27">
            <a:extLst>
              <a:ext uri="{FF2B5EF4-FFF2-40B4-BE49-F238E27FC236}">
                <a16:creationId xmlns:a16="http://schemas.microsoft.com/office/drawing/2014/main" id="{DD57DC59-E67D-4086-9CB2-B94A77C46E37}"/>
              </a:ext>
            </a:extLst>
          </p:cNvPr>
          <p:cNvSpPr txBox="1">
            <a:spLocks/>
          </p:cNvSpPr>
          <p:nvPr/>
        </p:nvSpPr>
        <p:spPr>
          <a:xfrm>
            <a:off x="38876" y="4883823"/>
            <a:ext cx="9364899" cy="25967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v-SE" sz="900" b="1" dirty="0">
                <a:solidFill>
                  <a:schemeClr val="dk1"/>
                </a:solidFill>
                <a:latin typeface="Poppins" panose="00000500000000000000" pitchFamily="2" charset="0"/>
                <a:ea typeface="Times New Roman"/>
                <a:cs typeface="Poppins" panose="00000500000000000000" pitchFamily="2" charset="0"/>
                <a:sym typeface="Times New Roman"/>
              </a:rPr>
              <a:t>Sumber : Rangkuti, F. 2014. Analisis SWOT : Teknik Membedah Kasus Bisnis Cara Perhitungan Bobot, Rating, dan OCAI. Gramedia Pustaka Utama, Jakarta</a:t>
            </a:r>
            <a:endParaRPr lang="sv-SE" sz="900" b="1" dirty="0">
              <a:solidFill>
                <a:schemeClr val="dk1"/>
              </a:solidFill>
              <a:latin typeface="Poppins" panose="00000500000000000000" pitchFamily="2" charset="0"/>
              <a:ea typeface="Corbel"/>
              <a:cs typeface="Poppins" panose="00000500000000000000" pitchFamily="2" charset="0"/>
              <a:sym typeface="Corbel"/>
            </a:endParaRPr>
          </a:p>
        </p:txBody>
      </p:sp>
    </p:spTree>
    <p:extLst>
      <p:ext uri="{BB962C8B-B14F-4D97-AF65-F5344CB8AC3E}">
        <p14:creationId xmlns:p14="http://schemas.microsoft.com/office/powerpoint/2010/main" val="3442049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cxnSp>
        <p:nvCxnSpPr>
          <p:cNvPr id="1015" name="Google Shape;1015;p44"/>
          <p:cNvCxnSpPr/>
          <p:nvPr/>
        </p:nvCxnSpPr>
        <p:spPr>
          <a:xfrm>
            <a:off x="749400" y="1289463"/>
            <a:ext cx="7617000" cy="0"/>
          </a:xfrm>
          <a:prstGeom prst="straightConnector1">
            <a:avLst/>
          </a:prstGeom>
          <a:noFill/>
          <a:ln w="19050" cap="flat" cmpd="sng">
            <a:solidFill>
              <a:schemeClr val="dk2"/>
            </a:solidFill>
            <a:prstDash val="solid"/>
            <a:round/>
            <a:headEnd type="none" w="med" len="med"/>
            <a:tailEnd type="none" w="med" len="med"/>
          </a:ln>
        </p:spPr>
      </p:cxnSp>
      <p:sp>
        <p:nvSpPr>
          <p:cNvPr id="1016" name="Google Shape;1016;p44"/>
          <p:cNvSpPr txBox="1">
            <a:spLocks noGrp="1"/>
          </p:cNvSpPr>
          <p:nvPr>
            <p:ph type="title"/>
          </p:nvPr>
        </p:nvSpPr>
        <p:spPr>
          <a:xfrm>
            <a:off x="742050" y="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t>Langkah </a:t>
            </a:r>
            <a:r>
              <a:rPr lang="en-US" sz="3200" dirty="0" err="1"/>
              <a:t>Penyusunan</a:t>
            </a:r>
            <a:r>
              <a:rPr lang="en-US" sz="3200" dirty="0"/>
              <a:t> </a:t>
            </a:r>
            <a:r>
              <a:rPr lang="en-US" sz="3200" dirty="0" err="1"/>
              <a:t>Tabel</a:t>
            </a:r>
            <a:r>
              <a:rPr lang="en-US" sz="3200" dirty="0"/>
              <a:t> EFE </a:t>
            </a:r>
            <a:endParaRPr dirty="0"/>
          </a:p>
        </p:txBody>
      </p:sp>
      <p:cxnSp>
        <p:nvCxnSpPr>
          <p:cNvPr id="1017" name="Google Shape;1017;p44"/>
          <p:cNvCxnSpPr/>
          <p:nvPr/>
        </p:nvCxnSpPr>
        <p:spPr>
          <a:xfrm>
            <a:off x="2421730" y="572700"/>
            <a:ext cx="4392000" cy="0"/>
          </a:xfrm>
          <a:prstGeom prst="straightConnector1">
            <a:avLst/>
          </a:prstGeom>
          <a:noFill/>
          <a:ln w="19050" cap="flat" cmpd="sng">
            <a:solidFill>
              <a:schemeClr val="dk2"/>
            </a:solidFill>
            <a:prstDash val="solid"/>
            <a:round/>
            <a:headEnd type="none" w="med" len="med"/>
            <a:tailEnd type="none" w="med" len="med"/>
          </a:ln>
        </p:spPr>
      </p:cxnSp>
      <p:sp>
        <p:nvSpPr>
          <p:cNvPr id="1018" name="Google Shape;1018;p44"/>
          <p:cNvSpPr/>
          <p:nvPr/>
        </p:nvSpPr>
        <p:spPr>
          <a:xfrm>
            <a:off x="1952914" y="974814"/>
            <a:ext cx="875333" cy="648273"/>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44"/>
          <p:cNvSpPr txBox="1">
            <a:spLocks noGrp="1"/>
          </p:cNvSpPr>
          <p:nvPr>
            <p:ph type="title" idx="4294967295"/>
          </p:nvPr>
        </p:nvSpPr>
        <p:spPr>
          <a:xfrm>
            <a:off x="2021522" y="965298"/>
            <a:ext cx="573900" cy="6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04</a:t>
            </a:r>
            <a:endParaRPr dirty="0"/>
          </a:p>
        </p:txBody>
      </p:sp>
      <p:sp>
        <p:nvSpPr>
          <p:cNvPr id="1024" name="Google Shape;1024;p44"/>
          <p:cNvSpPr/>
          <p:nvPr/>
        </p:nvSpPr>
        <p:spPr>
          <a:xfrm>
            <a:off x="6618839" y="965325"/>
            <a:ext cx="875333" cy="648273"/>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44"/>
          <p:cNvSpPr txBox="1">
            <a:spLocks noGrp="1"/>
          </p:cNvSpPr>
          <p:nvPr>
            <p:ph type="title" idx="4294967295"/>
          </p:nvPr>
        </p:nvSpPr>
        <p:spPr>
          <a:xfrm>
            <a:off x="6697809" y="932703"/>
            <a:ext cx="573900" cy="64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05</a:t>
            </a:r>
            <a:endParaRPr dirty="0"/>
          </a:p>
        </p:txBody>
      </p:sp>
      <p:sp>
        <p:nvSpPr>
          <p:cNvPr id="22" name="TextBox 21">
            <a:extLst>
              <a:ext uri="{FF2B5EF4-FFF2-40B4-BE49-F238E27FC236}">
                <a16:creationId xmlns:a16="http://schemas.microsoft.com/office/drawing/2014/main" id="{7E3B78DA-060E-4D1D-A6D7-3E88DBA95F7B}"/>
              </a:ext>
            </a:extLst>
          </p:cNvPr>
          <p:cNvSpPr txBox="1"/>
          <p:nvPr/>
        </p:nvSpPr>
        <p:spPr>
          <a:xfrm>
            <a:off x="289771" y="1532176"/>
            <a:ext cx="4800841" cy="3416320"/>
          </a:xfrm>
          <a:prstGeom prst="rect">
            <a:avLst/>
          </a:prstGeom>
          <a:noFill/>
        </p:spPr>
        <p:txBody>
          <a:bodyPr wrap="square">
            <a:spAutoFit/>
          </a:bodyPr>
          <a:lstStyle/>
          <a:p>
            <a:pPr marL="342900" marR="697865" lvl="0" indent="-342900" algn="just" rtl="0">
              <a:spcBef>
                <a:spcPts val="0"/>
              </a:spcBef>
              <a:spcAft>
                <a:spcPts val="0"/>
              </a:spcAft>
              <a:buClr>
                <a:schemeClr val="lt1"/>
              </a:buClr>
              <a:buSzPct val="92664"/>
              <a:buFont typeface="Corbel"/>
              <a:buAutoNum type="arabicPeriod" startAt="4"/>
            </a:pPr>
            <a:r>
              <a:rPr lang="en-ID" sz="1200" dirty="0">
                <a:latin typeface="Poppins" panose="00000500000000000000" pitchFamily="2" charset="0"/>
                <a:ea typeface="Arial Rounded"/>
                <a:cs typeface="Poppins" panose="00000500000000000000" pitchFamily="2" charset="0"/>
                <a:sym typeface="Arial Rounded"/>
              </a:rPr>
              <a:t>Kolom 4 </a:t>
            </a:r>
            <a:r>
              <a:rPr lang="en-ID" sz="1200" dirty="0" err="1">
                <a:latin typeface="Poppins" panose="00000500000000000000" pitchFamily="2" charset="0"/>
                <a:ea typeface="Arial Rounded"/>
                <a:cs typeface="Poppins" panose="00000500000000000000" pitchFamily="2" charset="0"/>
                <a:sym typeface="Arial Rounded"/>
              </a:rPr>
              <a:t>diisi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mengenai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hasil</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perkalian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bobot</a:t>
            </a:r>
            <a:r>
              <a:rPr lang="en-ID" sz="1200" dirty="0">
                <a:latin typeface="Poppins" panose="00000500000000000000" pitchFamily="2" charset="0"/>
                <a:ea typeface="Arial Rounded"/>
                <a:cs typeface="Poppins" panose="00000500000000000000" pitchFamily="2" charset="0"/>
                <a:sym typeface="Arial Rounded"/>
              </a:rPr>
              <a:t> pada </a:t>
            </a:r>
            <a:r>
              <a:rPr lang="en-ID" sz="1200" dirty="0" err="1">
                <a:latin typeface="Poppins" panose="00000500000000000000" pitchFamily="2" charset="0"/>
                <a:ea typeface="Arial Rounded"/>
                <a:cs typeface="Poppins" panose="00000500000000000000" pitchFamily="2" charset="0"/>
                <a:sym typeface="Arial Rounded"/>
              </a:rPr>
              <a:t>kolom</a:t>
            </a:r>
            <a:r>
              <a:rPr lang="en-ID" sz="1200" dirty="0">
                <a:latin typeface="Poppins" panose="00000500000000000000" pitchFamily="2" charset="0"/>
                <a:ea typeface="Arial Rounded"/>
                <a:cs typeface="Poppins" panose="00000500000000000000" pitchFamily="2" charset="0"/>
                <a:sym typeface="Arial Rounded"/>
              </a:rPr>
              <a:t> 2 </a:t>
            </a:r>
            <a:r>
              <a:rPr lang="en-ID" sz="1200" dirty="0" err="1">
                <a:latin typeface="Poppins" panose="00000500000000000000" pitchFamily="2" charset="0"/>
                <a:ea typeface="Arial Rounded"/>
                <a:cs typeface="Poppins" panose="00000500000000000000" pitchFamily="2" charset="0"/>
                <a:sym typeface="Arial Rounded"/>
              </a:rPr>
              <a:t>dengan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kolom</a:t>
            </a:r>
            <a:r>
              <a:rPr lang="en-ID" sz="1200" dirty="0">
                <a:latin typeface="Poppins" panose="00000500000000000000" pitchFamily="2" charset="0"/>
                <a:ea typeface="Arial Rounded"/>
                <a:cs typeface="Poppins" panose="00000500000000000000" pitchFamily="2" charset="0"/>
                <a:sym typeface="Arial Rounded"/>
              </a:rPr>
              <a:t> 3. </a:t>
            </a:r>
          </a:p>
          <a:p>
            <a:pPr marL="342900" marR="697865" lvl="0" indent="-342900" algn="just" rtl="0">
              <a:spcBef>
                <a:spcPts val="0"/>
              </a:spcBef>
              <a:spcAft>
                <a:spcPts val="0"/>
              </a:spcAft>
              <a:buClr>
                <a:schemeClr val="lt1"/>
              </a:buClr>
              <a:buSzPct val="92664"/>
              <a:buFont typeface="Corbel"/>
              <a:buAutoNum type="arabicPeriod" startAt="4"/>
            </a:pPr>
            <a:r>
              <a:rPr lang="en-ID" sz="1200" dirty="0" err="1">
                <a:latin typeface="Poppins" panose="00000500000000000000" pitchFamily="2" charset="0"/>
                <a:ea typeface="Arial Rounded"/>
                <a:cs typeface="Poppins" panose="00000500000000000000" pitchFamily="2" charset="0"/>
                <a:sym typeface="Arial Rounded"/>
              </a:rPr>
              <a:t>Hasilnya</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mulai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dari</a:t>
            </a:r>
            <a:r>
              <a:rPr lang="en-ID" sz="1200" dirty="0">
                <a:latin typeface="Poppins" panose="00000500000000000000" pitchFamily="2" charset="0"/>
                <a:ea typeface="Arial Rounded"/>
                <a:cs typeface="Poppins" panose="00000500000000000000" pitchFamily="2" charset="0"/>
                <a:sym typeface="Arial Rounded"/>
              </a:rPr>
              <a:t> 4,0 (</a:t>
            </a:r>
            <a:r>
              <a:rPr lang="en-ID" sz="1200" i="1" dirty="0">
                <a:latin typeface="Poppins" panose="00000500000000000000" pitchFamily="2" charset="0"/>
                <a:ea typeface="Arial Rounded"/>
                <a:cs typeface="Poppins" panose="00000500000000000000" pitchFamily="2" charset="0"/>
                <a:sym typeface="Arial Rounded"/>
              </a:rPr>
              <a:t>outstanding</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sampai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dengan</a:t>
            </a:r>
            <a:r>
              <a:rPr lang="en-ID" sz="1200" dirty="0">
                <a:latin typeface="Poppins" panose="00000500000000000000" pitchFamily="2" charset="0"/>
                <a:ea typeface="Arial Rounded"/>
                <a:cs typeface="Poppins" panose="00000500000000000000" pitchFamily="2" charset="0"/>
                <a:sym typeface="Arial Rounded"/>
              </a:rPr>
              <a:t> 1,0 (</a:t>
            </a:r>
            <a:r>
              <a:rPr lang="en-ID" sz="1200" i="1" dirty="0">
                <a:latin typeface="Poppins" panose="00000500000000000000" pitchFamily="2" charset="0"/>
                <a:ea typeface="Arial Rounded"/>
                <a:cs typeface="Poppins" panose="00000500000000000000" pitchFamily="2" charset="0"/>
                <a:sym typeface="Arial Rounded"/>
              </a:rPr>
              <a:t>poor</a:t>
            </a:r>
            <a:r>
              <a:rPr lang="en-ID" sz="1200" dirty="0">
                <a:latin typeface="Poppins" panose="00000500000000000000" pitchFamily="2" charset="0"/>
                <a:ea typeface="Arial Rounded"/>
                <a:cs typeface="Poppins" panose="00000500000000000000" pitchFamily="2" charset="0"/>
                <a:sym typeface="Arial Rounded"/>
              </a:rPr>
              <a:t>).</a:t>
            </a:r>
          </a:p>
          <a:p>
            <a:pPr marL="352425" marR="697865" lvl="0" indent="0" algn="just" rtl="0">
              <a:spcBef>
                <a:spcPts val="0"/>
              </a:spcBef>
              <a:spcAft>
                <a:spcPts val="0"/>
              </a:spcAft>
              <a:buClr>
                <a:schemeClr val="lt1"/>
              </a:buClr>
              <a:buSzPct val="92664"/>
              <a:buNone/>
            </a:pPr>
            <a:r>
              <a:rPr lang="en-ID" sz="1200" dirty="0" err="1">
                <a:latin typeface="Poppins" panose="00000500000000000000" pitchFamily="2" charset="0"/>
                <a:ea typeface="Arial Rounded"/>
                <a:cs typeface="Poppins" panose="00000500000000000000" pitchFamily="2" charset="0"/>
                <a:sym typeface="Arial Rounded"/>
              </a:rPr>
              <a:t>Jumlahkan</a:t>
            </a:r>
            <a:r>
              <a:rPr lang="en-ID" sz="1200" dirty="0">
                <a:latin typeface="Poppins" panose="00000500000000000000" pitchFamily="2" charset="0"/>
                <a:ea typeface="Arial Rounded"/>
                <a:cs typeface="Poppins" panose="00000500000000000000" pitchFamily="2" charset="0"/>
                <a:sym typeface="Arial Rounded"/>
              </a:rPr>
              <a:t> rata-rata di </a:t>
            </a:r>
            <a:r>
              <a:rPr lang="en-ID" sz="1200" dirty="0" err="1">
                <a:latin typeface="Poppins" panose="00000500000000000000" pitchFamily="2" charset="0"/>
                <a:ea typeface="Arial Rounded"/>
                <a:cs typeface="Poppins" panose="00000500000000000000" pitchFamily="2" charset="0"/>
                <a:sym typeface="Arial Rounded"/>
              </a:rPr>
              <a:t>kolom</a:t>
            </a:r>
            <a:r>
              <a:rPr lang="en-ID" sz="1200" dirty="0">
                <a:latin typeface="Poppins" panose="00000500000000000000" pitchFamily="2" charset="0"/>
                <a:ea typeface="Arial Rounded"/>
                <a:cs typeface="Poppins" panose="00000500000000000000" pitchFamily="2" charset="0"/>
                <a:sym typeface="Arial Rounded"/>
              </a:rPr>
              <a:t> 4 </a:t>
            </a:r>
            <a:r>
              <a:rPr lang="en-ID" sz="1200" dirty="0" err="1">
                <a:latin typeface="Poppins" panose="00000500000000000000" pitchFamily="2" charset="0"/>
                <a:ea typeface="Arial Rounded"/>
                <a:cs typeface="Poppins" panose="00000500000000000000" pitchFamily="2" charset="0"/>
                <a:sym typeface="Arial Rounded"/>
              </a:rPr>
              <a:t>untuk</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menentukan</a:t>
            </a:r>
            <a:r>
              <a:rPr lang="en-ID" sz="1200" dirty="0">
                <a:latin typeface="Poppins" panose="00000500000000000000" pitchFamily="2" charset="0"/>
                <a:ea typeface="Arial Rounded"/>
                <a:cs typeface="Poppins" panose="00000500000000000000" pitchFamily="2" charset="0"/>
                <a:sym typeface="Arial Rounded"/>
              </a:rPr>
              <a:t> total rata-rata </a:t>
            </a:r>
            <a:r>
              <a:rPr lang="en-ID" sz="1200" dirty="0" err="1">
                <a:latin typeface="Poppins" panose="00000500000000000000" pitchFamily="2" charset="0"/>
                <a:ea typeface="Arial Rounded"/>
                <a:cs typeface="Poppins" panose="00000500000000000000" pitchFamily="2" charset="0"/>
                <a:sym typeface="Arial Rounded"/>
              </a:rPr>
              <a:t>tertimbang</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untuk</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organisasi</a:t>
            </a:r>
            <a:r>
              <a:rPr lang="en-ID" sz="1200" dirty="0">
                <a:latin typeface="Poppins" panose="00000500000000000000" pitchFamily="2" charset="0"/>
                <a:ea typeface="Arial Rounded"/>
                <a:cs typeface="Poppins" panose="00000500000000000000" pitchFamily="2" charset="0"/>
                <a:sym typeface="Arial Rounded"/>
              </a:rPr>
              <a:t>. Nilai rata-</a:t>
            </a:r>
            <a:r>
              <a:rPr lang="en-ID" sz="1200" dirty="0" err="1">
                <a:latin typeface="Poppins" panose="00000500000000000000" pitchFamily="2" charset="0"/>
                <a:ea typeface="Arial Rounded"/>
                <a:cs typeface="Poppins" panose="00000500000000000000" pitchFamily="2" charset="0"/>
                <a:sym typeface="Arial Rounded"/>
              </a:rPr>
              <a:t>ratanya</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yaitu</a:t>
            </a:r>
            <a:r>
              <a:rPr lang="en-ID" sz="1200" dirty="0">
                <a:latin typeface="Poppins" panose="00000500000000000000" pitchFamily="2" charset="0"/>
                <a:ea typeface="Arial Rounded"/>
                <a:cs typeface="Poppins" panose="00000500000000000000" pitchFamily="2" charset="0"/>
                <a:sym typeface="Arial Rounded"/>
              </a:rPr>
              <a:t> 2,5. </a:t>
            </a:r>
          </a:p>
          <a:p>
            <a:pPr marL="523875" lvl="0" indent="-171450" algn="just" rtl="0">
              <a:lnSpc>
                <a:spcPct val="100000"/>
              </a:lnSpc>
              <a:spcAft>
                <a:spcPts val="0"/>
              </a:spcAft>
              <a:buSzPct val="100000"/>
              <a:buFont typeface="Wingdings" panose="05000000000000000000" pitchFamily="2" charset="2"/>
              <a:buChar char="q"/>
            </a:pPr>
            <a:r>
              <a:rPr lang="en-ID" sz="1200" dirty="0">
                <a:solidFill>
                  <a:schemeClr val="tx1"/>
                </a:solidFill>
                <a:latin typeface="Poppins" panose="00000500000000000000" pitchFamily="2" charset="0"/>
                <a:ea typeface="Arial Rounded"/>
                <a:cs typeface="Poppins" panose="00000500000000000000" pitchFamily="2" charset="0"/>
                <a:sym typeface="Arial Rounded"/>
              </a:rPr>
              <a:t>Jika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nilainya</a:t>
            </a:r>
            <a:r>
              <a:rPr lang="en-ID" sz="1200" dirty="0">
                <a:solidFill>
                  <a:schemeClr val="tx1"/>
                </a:solidFill>
                <a:latin typeface="Poppins" panose="00000500000000000000" pitchFamily="2" charset="0"/>
                <a:ea typeface="Arial Rounded"/>
                <a:cs typeface="Poppins" panose="00000500000000000000" pitchFamily="2" charset="0"/>
                <a:sym typeface="Arial Rounded"/>
              </a:rPr>
              <a:t> 4,0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mengindikasikan</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bahwa</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organisasi</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merespon</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dengan</a:t>
            </a:r>
            <a:r>
              <a:rPr lang="en-ID" sz="1200" dirty="0">
                <a:solidFill>
                  <a:schemeClr val="tx1"/>
                </a:solidFill>
                <a:latin typeface="Poppins" panose="00000500000000000000" pitchFamily="2" charset="0"/>
                <a:ea typeface="Arial Rounded"/>
                <a:cs typeface="Poppins" panose="00000500000000000000" pitchFamily="2" charset="0"/>
                <a:sym typeface="Arial Rounded"/>
              </a:rPr>
              <a:t> sangat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baik</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terhadap</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peluang</a:t>
            </a:r>
            <a:r>
              <a:rPr lang="en-ID" sz="1200" dirty="0">
                <a:solidFill>
                  <a:schemeClr val="tx1"/>
                </a:solidFill>
                <a:latin typeface="Poppins" panose="00000500000000000000" pitchFamily="2" charset="0"/>
                <a:ea typeface="Arial Rounded"/>
                <a:cs typeface="Poppins" panose="00000500000000000000" pitchFamily="2" charset="0"/>
                <a:sym typeface="Arial Rounded"/>
              </a:rPr>
              <a:t> dan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ancaman</a:t>
            </a:r>
            <a:r>
              <a:rPr lang="en-ID" sz="1200" dirty="0">
                <a:solidFill>
                  <a:schemeClr val="tx1"/>
                </a:solidFill>
                <a:latin typeface="Poppins" panose="00000500000000000000" pitchFamily="2" charset="0"/>
                <a:ea typeface="Arial Rounded"/>
                <a:cs typeface="Poppins" panose="00000500000000000000" pitchFamily="2" charset="0"/>
                <a:sym typeface="Arial Rounded"/>
              </a:rPr>
              <a:t> yang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ada</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dalam</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industrinya</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atau</a:t>
            </a:r>
            <a:r>
              <a:rPr lang="en-ID" sz="1200" dirty="0">
                <a:solidFill>
                  <a:schemeClr val="tx1"/>
                </a:solidFill>
                <a:latin typeface="Poppins" panose="00000500000000000000" pitchFamily="2" charset="0"/>
                <a:ea typeface="Arial Rounded"/>
                <a:cs typeface="Poppins" panose="00000500000000000000" pitchFamily="2" charset="0"/>
                <a:sym typeface="Arial Rounded"/>
              </a:rPr>
              <a:t> strategi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perusahaan</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secara</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efektif</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mengambil</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keuntungan</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dari</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peluang</a:t>
            </a:r>
            <a:r>
              <a:rPr lang="en-ID" sz="1200" dirty="0">
                <a:solidFill>
                  <a:schemeClr val="tx1"/>
                </a:solidFill>
                <a:latin typeface="Poppins" panose="00000500000000000000" pitchFamily="2" charset="0"/>
                <a:ea typeface="Arial Rounded"/>
                <a:cs typeface="Poppins" panose="00000500000000000000" pitchFamily="2" charset="0"/>
                <a:sym typeface="Arial Rounded"/>
              </a:rPr>
              <a:t> yang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ada</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saat</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ini</a:t>
            </a:r>
            <a:r>
              <a:rPr lang="en-ID" sz="1200" dirty="0">
                <a:solidFill>
                  <a:schemeClr val="tx1"/>
                </a:solidFill>
                <a:latin typeface="Poppins" panose="00000500000000000000" pitchFamily="2" charset="0"/>
                <a:ea typeface="Arial Rounded"/>
                <a:cs typeface="Poppins" panose="00000500000000000000" pitchFamily="2" charset="0"/>
                <a:sym typeface="Arial Rounded"/>
              </a:rPr>
              <a:t> dan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meminimalkan</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efek</a:t>
            </a:r>
            <a:r>
              <a:rPr lang="en-ID" sz="1200" dirty="0">
                <a:solidFill>
                  <a:schemeClr val="tx1"/>
                </a:solidFill>
                <a:latin typeface="Poppins" panose="00000500000000000000" pitchFamily="2" charset="0"/>
                <a:ea typeface="Arial Rounded"/>
                <a:cs typeface="Poppins" panose="00000500000000000000" pitchFamily="2" charset="0"/>
                <a:sym typeface="Arial Rounded"/>
              </a:rPr>
              <a:t> yang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mungkin</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muncul</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dari</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ancaman</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eksternal</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endParaRPr lang="en-ID" sz="1200" dirty="0">
              <a:solidFill>
                <a:schemeClr val="tx1"/>
              </a:solidFill>
              <a:latin typeface="Poppins" panose="00000500000000000000" pitchFamily="2" charset="0"/>
              <a:cs typeface="Poppins" panose="00000500000000000000" pitchFamily="2" charset="0"/>
            </a:endParaRPr>
          </a:p>
          <a:p>
            <a:pPr marL="523875" lvl="0" indent="-171450" algn="just" rtl="0">
              <a:lnSpc>
                <a:spcPct val="100000"/>
              </a:lnSpc>
              <a:spcAft>
                <a:spcPts val="0"/>
              </a:spcAft>
              <a:buSzPct val="100000"/>
              <a:buFont typeface="Wingdings" panose="05000000000000000000" pitchFamily="2" charset="2"/>
              <a:buChar char="q"/>
            </a:pPr>
            <a:r>
              <a:rPr lang="en-ID" sz="1200" dirty="0">
                <a:solidFill>
                  <a:schemeClr val="tx1"/>
                </a:solidFill>
                <a:latin typeface="Poppins" panose="00000500000000000000" pitchFamily="2" charset="0"/>
                <a:ea typeface="Arial Rounded"/>
                <a:cs typeface="Poppins" panose="00000500000000000000" pitchFamily="2" charset="0"/>
                <a:sym typeface="Arial Rounded"/>
              </a:rPr>
              <a:t>Jika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nilainya</a:t>
            </a:r>
            <a:r>
              <a:rPr lang="en-ID" sz="1200" dirty="0">
                <a:solidFill>
                  <a:schemeClr val="tx1"/>
                </a:solidFill>
                <a:latin typeface="Poppins" panose="00000500000000000000" pitchFamily="2" charset="0"/>
                <a:ea typeface="Arial Rounded"/>
                <a:cs typeface="Poppins" panose="00000500000000000000" pitchFamily="2" charset="0"/>
                <a:sym typeface="Arial Rounded"/>
              </a:rPr>
              <a:t> 1,0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mengindikasikan</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bahwa</a:t>
            </a:r>
            <a:r>
              <a:rPr lang="en-ID" sz="1200" dirty="0">
                <a:solidFill>
                  <a:schemeClr val="tx1"/>
                </a:solidFill>
                <a:latin typeface="Poppins" panose="00000500000000000000" pitchFamily="2" charset="0"/>
                <a:ea typeface="Arial Rounded"/>
                <a:cs typeface="Poppins" panose="00000500000000000000" pitchFamily="2" charset="0"/>
                <a:sym typeface="Arial Rounded"/>
              </a:rPr>
              <a:t> strategi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perusahaan</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tidak</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memanfaatkan</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peluang</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atau</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tidak</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menghindari</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ancaman</a:t>
            </a:r>
            <a:r>
              <a:rPr lang="en-ID" sz="1200" dirty="0">
                <a:solidFill>
                  <a:schemeClr val="tx1"/>
                </a:solidFill>
                <a:latin typeface="Poppins" panose="00000500000000000000" pitchFamily="2" charset="0"/>
                <a:ea typeface="Arial Rounded"/>
                <a:cs typeface="Poppins" panose="00000500000000000000" pitchFamily="2" charset="0"/>
                <a:sym typeface="Arial Rounded"/>
              </a:rPr>
              <a:t> </a:t>
            </a:r>
            <a:r>
              <a:rPr lang="en-ID" sz="1200" dirty="0" err="1">
                <a:solidFill>
                  <a:schemeClr val="tx1"/>
                </a:solidFill>
                <a:latin typeface="Poppins" panose="00000500000000000000" pitchFamily="2" charset="0"/>
                <a:ea typeface="Arial Rounded"/>
                <a:cs typeface="Poppins" panose="00000500000000000000" pitchFamily="2" charset="0"/>
                <a:sym typeface="Arial Rounded"/>
              </a:rPr>
              <a:t>eksternal</a:t>
            </a:r>
            <a:endParaRPr lang="en-ID" sz="1200" dirty="0">
              <a:solidFill>
                <a:schemeClr val="tx1"/>
              </a:solidFill>
              <a:latin typeface="Poppins" panose="00000500000000000000" pitchFamily="2" charset="0"/>
              <a:ea typeface="Arial Rounded"/>
              <a:cs typeface="Poppins" panose="00000500000000000000" pitchFamily="2" charset="0"/>
              <a:sym typeface="Arial Rounded"/>
            </a:endParaRPr>
          </a:p>
          <a:p>
            <a:pPr marL="352425" marR="697865" lvl="0" indent="0" algn="just" rtl="0">
              <a:spcBef>
                <a:spcPts val="0"/>
              </a:spcBef>
              <a:spcAft>
                <a:spcPts val="0"/>
              </a:spcAft>
              <a:buClr>
                <a:schemeClr val="lt1"/>
              </a:buClr>
              <a:buSzPct val="92664"/>
              <a:buNone/>
            </a:pPr>
            <a:endParaRPr lang="en-ID" sz="1200" dirty="0">
              <a:latin typeface="Poppins" panose="00000500000000000000" pitchFamily="2" charset="0"/>
              <a:cs typeface="Poppins" panose="00000500000000000000" pitchFamily="2" charset="0"/>
            </a:endParaRPr>
          </a:p>
        </p:txBody>
      </p:sp>
      <p:sp>
        <p:nvSpPr>
          <p:cNvPr id="28" name="TextBox 27">
            <a:extLst>
              <a:ext uri="{FF2B5EF4-FFF2-40B4-BE49-F238E27FC236}">
                <a16:creationId xmlns:a16="http://schemas.microsoft.com/office/drawing/2014/main" id="{2C2CCD16-A83E-44CC-98E6-D02727CF0745}"/>
              </a:ext>
            </a:extLst>
          </p:cNvPr>
          <p:cNvSpPr txBox="1"/>
          <p:nvPr/>
        </p:nvSpPr>
        <p:spPr>
          <a:xfrm>
            <a:off x="5071580" y="1549451"/>
            <a:ext cx="4099318" cy="1938992"/>
          </a:xfrm>
          <a:prstGeom prst="rect">
            <a:avLst/>
          </a:prstGeom>
          <a:noFill/>
        </p:spPr>
        <p:txBody>
          <a:bodyPr wrap="square">
            <a:spAutoFit/>
          </a:bodyPr>
          <a:lstStyle/>
          <a:p>
            <a:pPr marL="342900" marR="694690" lvl="0" indent="-342900" algn="just" rtl="0">
              <a:spcBef>
                <a:spcPts val="0"/>
              </a:spcBef>
              <a:spcAft>
                <a:spcPts val="0"/>
              </a:spcAft>
              <a:buClr>
                <a:schemeClr val="lt1"/>
              </a:buClr>
              <a:buSzPts val="1200"/>
              <a:buFont typeface="Corbel"/>
              <a:buAutoNum type="arabicPeriod" startAt="6"/>
            </a:pPr>
            <a:r>
              <a:rPr lang="en-ID" sz="1200" dirty="0">
                <a:latin typeface="Poppins" panose="00000500000000000000" pitchFamily="2" charset="0"/>
                <a:ea typeface="Arial Rounded"/>
                <a:cs typeface="Poppins" panose="00000500000000000000" pitchFamily="2" charset="0"/>
                <a:sym typeface="Arial Rounded"/>
              </a:rPr>
              <a:t>Skor </a:t>
            </a:r>
            <a:r>
              <a:rPr lang="en-ID" sz="1200" dirty="0" err="1">
                <a:latin typeface="Poppins" panose="00000500000000000000" pitchFamily="2" charset="0"/>
                <a:ea typeface="Arial Rounded"/>
                <a:cs typeface="Poppins" panose="00000500000000000000" pitchFamily="2" charset="0"/>
                <a:sym typeface="Arial Rounded"/>
              </a:rPr>
              <a:t>pembobotan</a:t>
            </a:r>
            <a:r>
              <a:rPr lang="en-ID" sz="1200" dirty="0">
                <a:latin typeface="Poppins" panose="00000500000000000000" pitchFamily="2" charset="0"/>
                <a:ea typeface="Arial Rounded"/>
                <a:cs typeface="Poppins" panose="00000500000000000000" pitchFamily="2" charset="0"/>
                <a:sym typeface="Arial Rounded"/>
              </a:rPr>
              <a:t> pada </a:t>
            </a:r>
            <a:r>
              <a:rPr lang="en-ID" sz="1200" dirty="0" err="1">
                <a:latin typeface="Poppins" panose="00000500000000000000" pitchFamily="2" charset="0"/>
                <a:ea typeface="Arial Rounded"/>
                <a:cs typeface="Poppins" panose="00000500000000000000" pitchFamily="2" charset="0"/>
                <a:sym typeface="Arial Rounded"/>
              </a:rPr>
              <a:t>kolom</a:t>
            </a:r>
            <a:r>
              <a:rPr lang="en-ID" sz="1200" dirty="0">
                <a:latin typeface="Poppins" panose="00000500000000000000" pitchFamily="2" charset="0"/>
                <a:ea typeface="Arial Rounded"/>
                <a:cs typeface="Poppins" panose="00000500000000000000" pitchFamily="2" charset="0"/>
                <a:sym typeface="Arial Rounded"/>
              </a:rPr>
              <a:t> 4 </a:t>
            </a:r>
            <a:r>
              <a:rPr lang="en-ID" sz="1200" dirty="0" err="1">
                <a:latin typeface="Poppins" panose="00000500000000000000" pitchFamily="2" charset="0"/>
                <a:ea typeface="Arial Rounded"/>
                <a:cs typeface="Poppins" panose="00000500000000000000" pitchFamily="2" charset="0"/>
                <a:sym typeface="Arial Rounded"/>
              </a:rPr>
              <a:t>dijumlahkan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Hasilnya</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merupakan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nilai</a:t>
            </a:r>
            <a:r>
              <a:rPr lang="en-ID" sz="1200" dirty="0">
                <a:latin typeface="Poppins" panose="00000500000000000000" pitchFamily="2" charset="0"/>
                <a:ea typeface="Arial Rounded"/>
                <a:cs typeface="Poppins" panose="00000500000000000000" pitchFamily="2" charset="0"/>
                <a:sym typeface="Arial Rounded"/>
              </a:rPr>
              <a:t> yang </a:t>
            </a:r>
            <a:r>
              <a:rPr lang="en-ID" sz="1200" dirty="0" err="1">
                <a:latin typeface="Poppins" panose="00000500000000000000" pitchFamily="2" charset="0"/>
                <a:ea typeface="Arial Rounded"/>
                <a:cs typeface="Poppins" panose="00000500000000000000" pitchFamily="2" charset="0"/>
                <a:sym typeface="Arial Rounded"/>
              </a:rPr>
              <a:t>menunjukkan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bagaimana</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perusahaan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bereaksi</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terhadap</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faktor-faktor</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strategis</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eksternalnya</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Selain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itu</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skor</a:t>
            </a:r>
            <a:r>
              <a:rPr lang="en-ID" sz="1200" dirty="0">
                <a:latin typeface="Poppins" panose="00000500000000000000" pitchFamily="2" charset="0"/>
                <a:ea typeface="Arial Rounded"/>
                <a:cs typeface="Poppins" panose="00000500000000000000" pitchFamily="2" charset="0"/>
                <a:sym typeface="Arial Rounded"/>
              </a:rPr>
              <a:t> total </a:t>
            </a:r>
            <a:r>
              <a:rPr lang="en-ID" sz="1200" dirty="0" err="1">
                <a:latin typeface="Poppins" panose="00000500000000000000" pitchFamily="2" charset="0"/>
                <a:ea typeface="Arial Rounded"/>
                <a:cs typeface="Poppins" panose="00000500000000000000" pitchFamily="2" charset="0"/>
                <a:sym typeface="Arial Rounded"/>
              </a:rPr>
              <a:t>tersebut</a:t>
            </a:r>
            <a:r>
              <a:rPr lang="en-ID" sz="1200" dirty="0">
                <a:latin typeface="Poppins" panose="00000500000000000000" pitchFamily="2" charset="0"/>
                <a:ea typeface="Arial Rounded"/>
                <a:cs typeface="Poppins" panose="00000500000000000000" pitchFamily="2" charset="0"/>
                <a:sym typeface="Arial Rounded"/>
              </a:rPr>
              <a:t> juga </a:t>
            </a:r>
            <a:r>
              <a:rPr lang="en-ID" sz="1200" dirty="0" err="1">
                <a:latin typeface="Poppins" panose="00000500000000000000" pitchFamily="2" charset="0"/>
                <a:ea typeface="Arial Rounded"/>
                <a:cs typeface="Poppins" panose="00000500000000000000" pitchFamily="2" charset="0"/>
                <a:sym typeface="Arial Rounded"/>
              </a:rPr>
              <a:t>dapat</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digunakan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untuk</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membandingkan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perusahaan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tersebut</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dengan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perusahaan</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lainnya</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dalam</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kelompok</a:t>
            </a:r>
            <a:r>
              <a:rPr lang="en-ID" sz="1200" dirty="0">
                <a:latin typeface="Poppins" panose="00000500000000000000" pitchFamily="2" charset="0"/>
                <a:ea typeface="Arial Rounded"/>
                <a:cs typeface="Poppins" panose="00000500000000000000" pitchFamily="2" charset="0"/>
                <a:sym typeface="Arial Rounded"/>
              </a:rPr>
              <a:t> </a:t>
            </a:r>
            <a:r>
              <a:rPr lang="en-ID" sz="1200" dirty="0" err="1">
                <a:latin typeface="Poppins" panose="00000500000000000000" pitchFamily="2" charset="0"/>
                <a:ea typeface="Arial Rounded"/>
                <a:cs typeface="Poppins" panose="00000500000000000000" pitchFamily="2" charset="0"/>
                <a:sym typeface="Arial Rounded"/>
              </a:rPr>
              <a:t>industri</a:t>
            </a:r>
            <a:r>
              <a:rPr lang="en-ID" sz="1200" dirty="0">
                <a:latin typeface="Poppins" panose="00000500000000000000" pitchFamily="2" charset="0"/>
                <a:ea typeface="Arial Rounded"/>
                <a:cs typeface="Poppins" panose="00000500000000000000" pitchFamily="2" charset="0"/>
                <a:sym typeface="Arial Rounded"/>
              </a:rPr>
              <a:t> yang </a:t>
            </a:r>
            <a:r>
              <a:rPr lang="en-ID" sz="1200" dirty="0" err="1">
                <a:latin typeface="Poppins" panose="00000500000000000000" pitchFamily="2" charset="0"/>
                <a:ea typeface="Arial Rounded"/>
                <a:cs typeface="Poppins" panose="00000500000000000000" pitchFamily="2" charset="0"/>
                <a:sym typeface="Arial Rounded"/>
              </a:rPr>
              <a:t>sama</a:t>
            </a:r>
            <a:endParaRPr lang="en-ID" sz="1200" dirty="0">
              <a:latin typeface="Poppins" panose="00000500000000000000" pitchFamily="2" charset="0"/>
              <a:ea typeface="Arial Rounded"/>
              <a:cs typeface="Poppins" panose="00000500000000000000" pitchFamily="2" charset="0"/>
              <a:sym typeface="Arial Rounded"/>
            </a:endParaRPr>
          </a:p>
        </p:txBody>
      </p:sp>
      <p:sp>
        <p:nvSpPr>
          <p:cNvPr id="29" name="Google Shape;659;p27">
            <a:extLst>
              <a:ext uri="{FF2B5EF4-FFF2-40B4-BE49-F238E27FC236}">
                <a16:creationId xmlns:a16="http://schemas.microsoft.com/office/drawing/2014/main" id="{6AC25607-542F-4B6F-883D-581AD16F7D10}"/>
              </a:ext>
            </a:extLst>
          </p:cNvPr>
          <p:cNvSpPr txBox="1">
            <a:spLocks/>
          </p:cNvSpPr>
          <p:nvPr/>
        </p:nvSpPr>
        <p:spPr>
          <a:xfrm>
            <a:off x="245232" y="4729038"/>
            <a:ext cx="9021337" cy="49634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v-SE" sz="1050" b="1" dirty="0">
                <a:solidFill>
                  <a:schemeClr val="dk1"/>
                </a:solidFill>
                <a:latin typeface="Poppins" panose="00000500000000000000" pitchFamily="2" charset="0"/>
                <a:ea typeface="Times New Roman"/>
                <a:cs typeface="Poppins" panose="00000500000000000000" pitchFamily="2" charset="0"/>
                <a:sym typeface="Times New Roman"/>
              </a:rPr>
              <a:t>Sumber : Rangkuti, F. 2014. Analisis SWOT : Teknik Membedah Kasus Bisnis Cara Perhitungan Bobot, Rating, dan OCAI. Gramedia Pustaka Utama, Jakarta</a:t>
            </a:r>
            <a:endParaRPr lang="sv-SE" sz="1050" b="1" dirty="0">
              <a:solidFill>
                <a:schemeClr val="dk1"/>
              </a:solidFill>
              <a:latin typeface="Poppins" panose="00000500000000000000" pitchFamily="2" charset="0"/>
              <a:ea typeface="Corbel"/>
              <a:cs typeface="Poppins" panose="00000500000000000000" pitchFamily="2" charset="0"/>
              <a:sym typeface="Corbel"/>
            </a:endParaRPr>
          </a:p>
        </p:txBody>
      </p:sp>
    </p:spTree>
    <p:extLst>
      <p:ext uri="{BB962C8B-B14F-4D97-AF65-F5344CB8AC3E}">
        <p14:creationId xmlns:p14="http://schemas.microsoft.com/office/powerpoint/2010/main" val="1190368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6" name="Google Shape;1016;p44"/>
          <p:cNvSpPr txBox="1">
            <a:spLocks noGrp="1"/>
          </p:cNvSpPr>
          <p:nvPr>
            <p:ph type="title"/>
          </p:nvPr>
        </p:nvSpPr>
        <p:spPr>
          <a:xfrm>
            <a:off x="746277" y="-17187"/>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err="1"/>
              <a:t>Contoh</a:t>
            </a:r>
            <a:r>
              <a:rPr lang="en-US" sz="3200" dirty="0"/>
              <a:t> </a:t>
            </a:r>
            <a:r>
              <a:rPr lang="en-US" sz="3200" dirty="0" err="1"/>
              <a:t>Faktor-Faktor</a:t>
            </a:r>
            <a:r>
              <a:rPr lang="en-US" sz="3200" dirty="0"/>
              <a:t> Internal</a:t>
            </a:r>
            <a:endParaRPr dirty="0"/>
          </a:p>
        </p:txBody>
      </p:sp>
      <p:sp>
        <p:nvSpPr>
          <p:cNvPr id="3" name="Title 2">
            <a:extLst>
              <a:ext uri="{FF2B5EF4-FFF2-40B4-BE49-F238E27FC236}">
                <a16:creationId xmlns:a16="http://schemas.microsoft.com/office/drawing/2014/main" id="{F500410E-9CB9-44DF-A6F1-98DDB2D93CCE}"/>
              </a:ext>
            </a:extLst>
          </p:cNvPr>
          <p:cNvSpPr>
            <a:spLocks noGrp="1"/>
          </p:cNvSpPr>
          <p:nvPr>
            <p:ph type="title" idx="2"/>
          </p:nvPr>
        </p:nvSpPr>
        <p:spPr/>
        <p:txBody>
          <a:bodyPr/>
          <a:lstStyle/>
          <a:p>
            <a:endParaRPr lang="en-ID"/>
          </a:p>
        </p:txBody>
      </p:sp>
      <p:cxnSp>
        <p:nvCxnSpPr>
          <p:cNvPr id="1017" name="Google Shape;1017;p44"/>
          <p:cNvCxnSpPr/>
          <p:nvPr/>
        </p:nvCxnSpPr>
        <p:spPr>
          <a:xfrm>
            <a:off x="2421730" y="572700"/>
            <a:ext cx="4392000" cy="0"/>
          </a:xfrm>
          <a:prstGeom prst="straightConnector1">
            <a:avLst/>
          </a:prstGeom>
          <a:noFill/>
          <a:ln w="19050" cap="flat" cmpd="sng">
            <a:solidFill>
              <a:schemeClr val="dk2"/>
            </a:solidFill>
            <a:prstDash val="solid"/>
            <a:round/>
            <a:headEnd type="none" w="med" len="med"/>
            <a:tailEnd type="none" w="med" len="med"/>
          </a:ln>
        </p:spPr>
      </p:cxnSp>
      <p:sp>
        <p:nvSpPr>
          <p:cNvPr id="29" name="Google Shape;659;p27">
            <a:extLst>
              <a:ext uri="{FF2B5EF4-FFF2-40B4-BE49-F238E27FC236}">
                <a16:creationId xmlns:a16="http://schemas.microsoft.com/office/drawing/2014/main" id="{6AC25607-542F-4B6F-883D-581AD16F7D10}"/>
              </a:ext>
            </a:extLst>
          </p:cNvPr>
          <p:cNvSpPr txBox="1">
            <a:spLocks/>
          </p:cNvSpPr>
          <p:nvPr/>
        </p:nvSpPr>
        <p:spPr>
          <a:xfrm>
            <a:off x="609222" y="4763413"/>
            <a:ext cx="9021337" cy="49634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1050" b="1" i="0" u="none" strike="noStrike" kern="0" cap="none" spc="0" normalizeH="0" baseline="0" noProof="0" dirty="0">
                <a:ln>
                  <a:noFill/>
                </a:ln>
                <a:solidFill>
                  <a:srgbClr val="000000"/>
                </a:solidFill>
                <a:effectLst/>
                <a:uLnTx/>
                <a:uFillTx/>
                <a:latin typeface="Poppins" panose="00000500000000000000" pitchFamily="2" charset="0"/>
                <a:ea typeface="Times New Roman"/>
                <a:cs typeface="Poppins" panose="00000500000000000000" pitchFamily="2" charset="0"/>
                <a:sym typeface="Times New Roman"/>
              </a:rPr>
              <a:t>Sumber : Viana, </a:t>
            </a:r>
            <a:r>
              <a:rPr lang="sv-SE" sz="1050" b="1" dirty="0">
                <a:latin typeface="Poppins" panose="00000500000000000000" pitchFamily="2" charset="0"/>
                <a:ea typeface="Times New Roman"/>
                <a:cs typeface="Poppins" panose="00000500000000000000" pitchFamily="2" charset="0"/>
                <a:sym typeface="Times New Roman"/>
              </a:rPr>
              <a:t>C.D.N</a:t>
            </a:r>
            <a:r>
              <a:rPr kumimoji="0" lang="sv-SE" sz="1050" b="1" i="0" u="none" strike="noStrike" kern="0" cap="none" spc="0" normalizeH="0" baseline="0" noProof="0" dirty="0">
                <a:ln>
                  <a:noFill/>
                </a:ln>
                <a:solidFill>
                  <a:srgbClr val="000000"/>
                </a:solidFill>
                <a:effectLst/>
                <a:uLnTx/>
                <a:uFillTx/>
                <a:latin typeface="Poppins" panose="00000500000000000000" pitchFamily="2" charset="0"/>
                <a:ea typeface="Times New Roman"/>
                <a:cs typeface="Poppins" panose="00000500000000000000" pitchFamily="2" charset="0"/>
                <a:sym typeface="Times New Roman"/>
              </a:rPr>
              <a:t>. 2015. Hasil Penelitian (Skripsi) dengan Judul ”Strategi Pengembangan UKM Putri 21 Produk Mie. </a:t>
            </a:r>
            <a:endParaRPr kumimoji="0" lang="sv-SE" sz="1050" b="1" i="0" u="none" strike="noStrike" kern="0" cap="none" spc="0" normalizeH="0" baseline="0" noProof="0" dirty="0">
              <a:ln>
                <a:noFill/>
              </a:ln>
              <a:solidFill>
                <a:srgbClr val="000000"/>
              </a:solidFill>
              <a:effectLst/>
              <a:uLnTx/>
              <a:uFillTx/>
              <a:latin typeface="Poppins" panose="00000500000000000000" pitchFamily="2" charset="0"/>
              <a:ea typeface="Corbel"/>
              <a:cs typeface="Poppins" panose="00000500000000000000" pitchFamily="2" charset="0"/>
              <a:sym typeface="Corbel"/>
            </a:endParaRPr>
          </a:p>
        </p:txBody>
      </p:sp>
      <p:pic>
        <p:nvPicPr>
          <p:cNvPr id="5" name="Google Shape;370;p26">
            <a:extLst>
              <a:ext uri="{FF2B5EF4-FFF2-40B4-BE49-F238E27FC236}">
                <a16:creationId xmlns:a16="http://schemas.microsoft.com/office/drawing/2014/main" id="{DE7B54FD-3BFB-4229-A428-46BA0AB04F94}"/>
              </a:ext>
            </a:extLst>
          </p:cNvPr>
          <p:cNvPicPr preferRelativeResize="0"/>
          <p:nvPr/>
        </p:nvPicPr>
        <p:blipFill rotWithShape="1">
          <a:blip r:embed="rId3">
            <a:alphaModFix/>
          </a:blip>
          <a:srcRect l="28523" t="19549" r="39808" b="16266"/>
          <a:stretch/>
        </p:blipFill>
        <p:spPr>
          <a:xfrm>
            <a:off x="836342" y="688585"/>
            <a:ext cx="3679902" cy="4040453"/>
          </a:xfrm>
          <a:prstGeom prst="rect">
            <a:avLst/>
          </a:prstGeom>
          <a:noFill/>
          <a:ln>
            <a:noFill/>
          </a:ln>
        </p:spPr>
      </p:pic>
      <p:pic>
        <p:nvPicPr>
          <p:cNvPr id="6" name="Google Shape;371;p26">
            <a:extLst>
              <a:ext uri="{FF2B5EF4-FFF2-40B4-BE49-F238E27FC236}">
                <a16:creationId xmlns:a16="http://schemas.microsoft.com/office/drawing/2014/main" id="{0650CD3E-C383-46CB-BB77-567A9C8E3066}"/>
              </a:ext>
            </a:extLst>
          </p:cNvPr>
          <p:cNvPicPr preferRelativeResize="0"/>
          <p:nvPr/>
        </p:nvPicPr>
        <p:blipFill rotWithShape="1">
          <a:blip r:embed="rId4">
            <a:alphaModFix/>
          </a:blip>
          <a:srcRect l="28863" t="15539" r="40383" b="61769"/>
          <a:stretch/>
        </p:blipFill>
        <p:spPr>
          <a:xfrm>
            <a:off x="4627758" y="636381"/>
            <a:ext cx="3847170" cy="1670794"/>
          </a:xfrm>
          <a:prstGeom prst="rect">
            <a:avLst/>
          </a:prstGeom>
          <a:noFill/>
          <a:ln>
            <a:noFill/>
          </a:ln>
        </p:spPr>
      </p:pic>
    </p:spTree>
    <p:extLst>
      <p:ext uri="{BB962C8B-B14F-4D97-AF65-F5344CB8AC3E}">
        <p14:creationId xmlns:p14="http://schemas.microsoft.com/office/powerpoint/2010/main" val="171922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6" name="Google Shape;1016;p44"/>
          <p:cNvSpPr txBox="1">
            <a:spLocks noGrp="1"/>
          </p:cNvSpPr>
          <p:nvPr>
            <p:ph type="title"/>
          </p:nvPr>
        </p:nvSpPr>
        <p:spPr>
          <a:xfrm>
            <a:off x="735552" y="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err="1"/>
              <a:t>Contoh</a:t>
            </a:r>
            <a:r>
              <a:rPr lang="en-US" sz="3200" dirty="0"/>
              <a:t> </a:t>
            </a:r>
            <a:r>
              <a:rPr lang="en-US" sz="3200" dirty="0" err="1"/>
              <a:t>Faktor-Faktor</a:t>
            </a:r>
            <a:r>
              <a:rPr lang="en-US" sz="3200" dirty="0"/>
              <a:t> </a:t>
            </a:r>
            <a:r>
              <a:rPr lang="en-US" sz="3200" dirty="0" err="1"/>
              <a:t>Eksternal</a:t>
            </a:r>
            <a:endParaRPr dirty="0"/>
          </a:p>
        </p:txBody>
      </p:sp>
      <p:sp>
        <p:nvSpPr>
          <p:cNvPr id="18" name="Title 17">
            <a:extLst>
              <a:ext uri="{FF2B5EF4-FFF2-40B4-BE49-F238E27FC236}">
                <a16:creationId xmlns:a16="http://schemas.microsoft.com/office/drawing/2014/main" id="{492DC796-8914-49BE-826E-F239B761D948}"/>
              </a:ext>
            </a:extLst>
          </p:cNvPr>
          <p:cNvSpPr>
            <a:spLocks noGrp="1"/>
          </p:cNvSpPr>
          <p:nvPr>
            <p:ph type="title" idx="3"/>
          </p:nvPr>
        </p:nvSpPr>
        <p:spPr/>
        <p:txBody>
          <a:bodyPr/>
          <a:lstStyle/>
          <a:p>
            <a:endParaRPr lang="en-ID"/>
          </a:p>
        </p:txBody>
      </p:sp>
      <p:cxnSp>
        <p:nvCxnSpPr>
          <p:cNvPr id="1017" name="Google Shape;1017;p44"/>
          <p:cNvCxnSpPr/>
          <p:nvPr/>
        </p:nvCxnSpPr>
        <p:spPr>
          <a:xfrm>
            <a:off x="2421730" y="572700"/>
            <a:ext cx="4392000" cy="0"/>
          </a:xfrm>
          <a:prstGeom prst="straightConnector1">
            <a:avLst/>
          </a:prstGeom>
          <a:noFill/>
          <a:ln w="19050" cap="flat" cmpd="sng">
            <a:solidFill>
              <a:schemeClr val="dk2"/>
            </a:solidFill>
            <a:prstDash val="solid"/>
            <a:round/>
            <a:headEnd type="none" w="med" len="med"/>
            <a:tailEnd type="none" w="med" len="med"/>
          </a:ln>
        </p:spPr>
      </p:cxnSp>
      <p:sp>
        <p:nvSpPr>
          <p:cNvPr id="29" name="Google Shape;659;p27">
            <a:extLst>
              <a:ext uri="{FF2B5EF4-FFF2-40B4-BE49-F238E27FC236}">
                <a16:creationId xmlns:a16="http://schemas.microsoft.com/office/drawing/2014/main" id="{6AC25607-542F-4B6F-883D-581AD16F7D10}"/>
              </a:ext>
            </a:extLst>
          </p:cNvPr>
          <p:cNvSpPr txBox="1">
            <a:spLocks/>
          </p:cNvSpPr>
          <p:nvPr/>
        </p:nvSpPr>
        <p:spPr>
          <a:xfrm>
            <a:off x="609222" y="4763413"/>
            <a:ext cx="9021337" cy="49634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1050" b="1" i="0" u="none" strike="noStrike" kern="0" cap="none" spc="0" normalizeH="0" baseline="0" noProof="0" dirty="0">
                <a:ln>
                  <a:noFill/>
                </a:ln>
                <a:solidFill>
                  <a:srgbClr val="000000"/>
                </a:solidFill>
                <a:effectLst/>
                <a:uLnTx/>
                <a:uFillTx/>
                <a:latin typeface="Poppins" panose="00000500000000000000" pitchFamily="2" charset="0"/>
                <a:ea typeface="Times New Roman"/>
                <a:cs typeface="Poppins" panose="00000500000000000000" pitchFamily="2" charset="0"/>
                <a:sym typeface="Times New Roman"/>
              </a:rPr>
              <a:t>Sumber : Viana, </a:t>
            </a:r>
            <a:r>
              <a:rPr lang="sv-SE" sz="1050" b="1" dirty="0">
                <a:latin typeface="Poppins" panose="00000500000000000000" pitchFamily="2" charset="0"/>
                <a:ea typeface="Times New Roman"/>
                <a:cs typeface="Poppins" panose="00000500000000000000" pitchFamily="2" charset="0"/>
                <a:sym typeface="Times New Roman"/>
              </a:rPr>
              <a:t>C.D.N</a:t>
            </a:r>
            <a:r>
              <a:rPr kumimoji="0" lang="sv-SE" sz="1050" b="1" i="0" u="none" strike="noStrike" kern="0" cap="none" spc="0" normalizeH="0" baseline="0" noProof="0" dirty="0">
                <a:ln>
                  <a:noFill/>
                </a:ln>
                <a:solidFill>
                  <a:srgbClr val="000000"/>
                </a:solidFill>
                <a:effectLst/>
                <a:uLnTx/>
                <a:uFillTx/>
                <a:latin typeface="Poppins" panose="00000500000000000000" pitchFamily="2" charset="0"/>
                <a:ea typeface="Times New Roman"/>
                <a:cs typeface="Poppins" panose="00000500000000000000" pitchFamily="2" charset="0"/>
                <a:sym typeface="Times New Roman"/>
              </a:rPr>
              <a:t>. 2015. Hasil Penelitian (Skripsi) dengan Judul ”Strategi Pengembangan UKM Putri 21 Produk Mie. </a:t>
            </a:r>
            <a:endParaRPr kumimoji="0" lang="sv-SE" sz="1050" b="1" i="0" u="none" strike="noStrike" kern="0" cap="none" spc="0" normalizeH="0" baseline="0" noProof="0" dirty="0">
              <a:ln>
                <a:noFill/>
              </a:ln>
              <a:solidFill>
                <a:srgbClr val="000000"/>
              </a:solidFill>
              <a:effectLst/>
              <a:uLnTx/>
              <a:uFillTx/>
              <a:latin typeface="Poppins" panose="00000500000000000000" pitchFamily="2" charset="0"/>
              <a:ea typeface="Corbel"/>
              <a:cs typeface="Poppins" panose="00000500000000000000" pitchFamily="2" charset="0"/>
              <a:sym typeface="Corbel"/>
            </a:endParaRPr>
          </a:p>
        </p:txBody>
      </p:sp>
      <p:pic>
        <p:nvPicPr>
          <p:cNvPr id="8" name="Google Shape;378;p27">
            <a:extLst>
              <a:ext uri="{FF2B5EF4-FFF2-40B4-BE49-F238E27FC236}">
                <a16:creationId xmlns:a16="http://schemas.microsoft.com/office/drawing/2014/main" id="{B53777DC-CBA1-4AC5-B8C2-BA9210C45562}"/>
              </a:ext>
            </a:extLst>
          </p:cNvPr>
          <p:cNvPicPr preferRelativeResize="0"/>
          <p:nvPr/>
        </p:nvPicPr>
        <p:blipFill rotWithShape="1">
          <a:blip r:embed="rId3">
            <a:alphaModFix/>
          </a:blip>
          <a:srcRect l="28863" t="37808" r="40612" b="35634"/>
          <a:stretch/>
        </p:blipFill>
        <p:spPr>
          <a:xfrm>
            <a:off x="747128" y="832043"/>
            <a:ext cx="3824872" cy="2948220"/>
          </a:xfrm>
          <a:prstGeom prst="rect">
            <a:avLst/>
          </a:prstGeom>
          <a:noFill/>
          <a:ln>
            <a:noFill/>
          </a:ln>
        </p:spPr>
      </p:pic>
      <p:pic>
        <p:nvPicPr>
          <p:cNvPr id="9" name="Google Shape;379;p27">
            <a:extLst>
              <a:ext uri="{FF2B5EF4-FFF2-40B4-BE49-F238E27FC236}">
                <a16:creationId xmlns:a16="http://schemas.microsoft.com/office/drawing/2014/main" id="{BC2ABB3A-DFAA-4535-BA16-A2973E52BC41}"/>
              </a:ext>
            </a:extLst>
          </p:cNvPr>
          <p:cNvPicPr preferRelativeResize="0"/>
          <p:nvPr/>
        </p:nvPicPr>
        <p:blipFill rotWithShape="1">
          <a:blip r:embed="rId3">
            <a:alphaModFix/>
          </a:blip>
          <a:srcRect l="28863" t="64364" r="40672" b="8548"/>
          <a:stretch/>
        </p:blipFill>
        <p:spPr>
          <a:xfrm>
            <a:off x="4880516" y="832042"/>
            <a:ext cx="3683622" cy="2948220"/>
          </a:xfrm>
          <a:prstGeom prst="rect">
            <a:avLst/>
          </a:prstGeom>
          <a:noFill/>
          <a:ln>
            <a:noFill/>
          </a:ln>
        </p:spPr>
      </p:pic>
    </p:spTree>
    <p:extLst>
      <p:ext uri="{BB962C8B-B14F-4D97-AF65-F5344CB8AC3E}">
        <p14:creationId xmlns:p14="http://schemas.microsoft.com/office/powerpoint/2010/main" val="2621576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03DA4D8-D8E7-4870-911E-574F3542E065}"/>
              </a:ext>
            </a:extLst>
          </p:cNvPr>
          <p:cNvSpPr>
            <a:spLocks noGrp="1"/>
          </p:cNvSpPr>
          <p:nvPr>
            <p:ph type="ctrTitle"/>
          </p:nvPr>
        </p:nvSpPr>
        <p:spPr>
          <a:xfrm>
            <a:off x="500871" y="1786862"/>
            <a:ext cx="8342045" cy="2227500"/>
          </a:xfrm>
        </p:spPr>
        <p:txBody>
          <a:bodyPr wrap="square" anchor="t">
            <a:normAutofit/>
          </a:bodyPr>
          <a:lstStyle/>
          <a:p>
            <a:r>
              <a:rPr lang="en-US" sz="9600" dirty="0" err="1"/>
              <a:t>Terimakasih</a:t>
            </a:r>
            <a:endParaRPr lang="en-US" sz="9600" dirty="0"/>
          </a:p>
        </p:txBody>
      </p:sp>
    </p:spTree>
    <p:extLst>
      <p:ext uri="{BB962C8B-B14F-4D97-AF65-F5344CB8AC3E}">
        <p14:creationId xmlns:p14="http://schemas.microsoft.com/office/powerpoint/2010/main" val="1624331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29"/>
          <p:cNvSpPr/>
          <p:nvPr/>
        </p:nvSpPr>
        <p:spPr>
          <a:xfrm>
            <a:off x="3623475" y="1113699"/>
            <a:ext cx="2171346" cy="1608267"/>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 name="Google Shape;684;p29"/>
          <p:cNvGrpSpPr/>
          <p:nvPr/>
        </p:nvGrpSpPr>
        <p:grpSpPr>
          <a:xfrm rot="3615558">
            <a:off x="3942647" y="598307"/>
            <a:ext cx="1161188" cy="734383"/>
            <a:chOff x="5161625" y="732525"/>
            <a:chExt cx="456050" cy="288425"/>
          </a:xfrm>
        </p:grpSpPr>
        <p:sp>
          <p:nvSpPr>
            <p:cNvPr id="685" name="Google Shape;685;p29"/>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9"/>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9"/>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9"/>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9"/>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9"/>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9"/>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9"/>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9"/>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4" name="Google Shape;694;p29"/>
          <p:cNvSpPr txBox="1">
            <a:spLocks noGrp="1"/>
          </p:cNvSpPr>
          <p:nvPr>
            <p:ph type="title"/>
          </p:nvPr>
        </p:nvSpPr>
        <p:spPr>
          <a:xfrm>
            <a:off x="1329009" y="2725114"/>
            <a:ext cx="6548862" cy="112744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Faktor Internal</a:t>
            </a:r>
            <a:endParaRPr dirty="0"/>
          </a:p>
        </p:txBody>
      </p:sp>
      <p:sp>
        <p:nvSpPr>
          <p:cNvPr id="696" name="Google Shape;696;p29"/>
          <p:cNvSpPr txBox="1">
            <a:spLocks noGrp="1"/>
          </p:cNvSpPr>
          <p:nvPr>
            <p:ph type="title" idx="2"/>
          </p:nvPr>
        </p:nvSpPr>
        <p:spPr>
          <a:xfrm>
            <a:off x="3104875" y="1228574"/>
            <a:ext cx="2934300" cy="137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9" name="Google Shape;809;p34"/>
          <p:cNvSpPr txBox="1">
            <a:spLocks noGrp="1"/>
          </p:cNvSpPr>
          <p:nvPr>
            <p:ph type="title" idx="2"/>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Faktor Internal</a:t>
            </a:r>
            <a:endParaRPr dirty="0"/>
          </a:p>
        </p:txBody>
      </p:sp>
      <p:sp>
        <p:nvSpPr>
          <p:cNvPr id="813" name="Google Shape;813;p34"/>
          <p:cNvSpPr txBox="1">
            <a:spLocks noGrp="1"/>
          </p:cNvSpPr>
          <p:nvPr>
            <p:ph type="subTitle" idx="6"/>
          </p:nvPr>
        </p:nvSpPr>
        <p:spPr>
          <a:xfrm>
            <a:off x="304248" y="1194614"/>
            <a:ext cx="8535404" cy="689471"/>
          </a:xfrm>
          <a:prstGeom prst="rect">
            <a:avLst/>
          </a:prstGeom>
        </p:spPr>
        <p:txBody>
          <a:bodyPr spcFirstLastPara="1" wrap="square" lIns="91425" tIns="91425" rIns="91425" bIns="91425" anchor="t" anchorCtr="0">
            <a:noAutofit/>
          </a:bodyPr>
          <a:lstStyle/>
          <a:p>
            <a:pPr marL="0" indent="0" algn="just">
              <a:lnSpc>
                <a:spcPct val="90000"/>
              </a:lnSpc>
              <a:buSzPts val="1800"/>
            </a:pPr>
            <a:r>
              <a:rPr lang="en-ID" dirty="0" err="1">
                <a:latin typeface="Poppins" panose="00000500000000000000" pitchFamily="2" charset="0"/>
                <a:ea typeface="Times New Roman"/>
                <a:cs typeface="Poppins" panose="00000500000000000000" pitchFamily="2" charset="0"/>
                <a:sym typeface="Times New Roman"/>
              </a:rPr>
              <a:t>Faktor</a:t>
            </a:r>
            <a:r>
              <a:rPr lang="en-ID" dirty="0">
                <a:latin typeface="Poppins" panose="00000500000000000000" pitchFamily="2" charset="0"/>
                <a:ea typeface="Times New Roman"/>
                <a:cs typeface="Poppins" panose="00000500000000000000" pitchFamily="2" charset="0"/>
                <a:sym typeface="Times New Roman"/>
              </a:rPr>
              <a:t> internal yang </a:t>
            </a:r>
            <a:r>
              <a:rPr lang="en-ID" dirty="0" err="1">
                <a:latin typeface="Poppins" panose="00000500000000000000" pitchFamily="2" charset="0"/>
                <a:ea typeface="Times New Roman"/>
                <a:cs typeface="Poppins" panose="00000500000000000000" pitchFamily="2" charset="0"/>
                <a:sym typeface="Times New Roman"/>
              </a:rPr>
              <a:t>berupa</a:t>
            </a:r>
            <a:r>
              <a:rPr lang="en-ID" dirty="0">
                <a:latin typeface="Poppins" panose="00000500000000000000" pitchFamily="2" charset="0"/>
                <a:ea typeface="Times New Roman"/>
                <a:cs typeface="Poppins" panose="00000500000000000000" pitchFamily="2" charset="0"/>
                <a:sym typeface="Times New Roman"/>
              </a:rPr>
              <a:t> </a:t>
            </a:r>
            <a:r>
              <a:rPr lang="en-ID" dirty="0" err="1">
                <a:latin typeface="Poppins" panose="00000500000000000000" pitchFamily="2" charset="0"/>
                <a:ea typeface="Times New Roman"/>
                <a:cs typeface="Poppins" panose="00000500000000000000" pitchFamily="2" charset="0"/>
                <a:sym typeface="Times New Roman"/>
              </a:rPr>
              <a:t>kekuatan</a:t>
            </a:r>
            <a:r>
              <a:rPr lang="en-ID" dirty="0">
                <a:latin typeface="Poppins" panose="00000500000000000000" pitchFamily="2" charset="0"/>
                <a:ea typeface="Times New Roman"/>
                <a:cs typeface="Poppins" panose="00000500000000000000" pitchFamily="2" charset="0"/>
                <a:sym typeface="Times New Roman"/>
              </a:rPr>
              <a:t> dan </a:t>
            </a:r>
            <a:r>
              <a:rPr lang="en-ID" dirty="0" err="1">
                <a:latin typeface="Poppins" panose="00000500000000000000" pitchFamily="2" charset="0"/>
                <a:ea typeface="Times New Roman"/>
                <a:cs typeface="Poppins" panose="00000500000000000000" pitchFamily="2" charset="0"/>
                <a:sym typeface="Times New Roman"/>
              </a:rPr>
              <a:t>kelemahan</a:t>
            </a:r>
            <a:r>
              <a:rPr lang="en-ID" dirty="0">
                <a:latin typeface="Poppins" panose="00000500000000000000" pitchFamily="2" charset="0"/>
                <a:ea typeface="Times New Roman"/>
                <a:cs typeface="Poppins" panose="00000500000000000000" pitchFamily="2" charset="0"/>
                <a:sym typeface="Times New Roman"/>
              </a:rPr>
              <a:t> </a:t>
            </a:r>
            <a:r>
              <a:rPr lang="en-ID" dirty="0" err="1">
                <a:latin typeface="Poppins" panose="00000500000000000000" pitchFamily="2" charset="0"/>
                <a:ea typeface="Times New Roman"/>
                <a:cs typeface="Poppins" panose="00000500000000000000" pitchFamily="2" charset="0"/>
                <a:sym typeface="Times New Roman"/>
              </a:rPr>
              <a:t>diperoleh</a:t>
            </a:r>
            <a:r>
              <a:rPr lang="en-ID" dirty="0">
                <a:latin typeface="Poppins" panose="00000500000000000000" pitchFamily="2" charset="0"/>
                <a:ea typeface="Times New Roman"/>
                <a:cs typeface="Poppins" panose="00000500000000000000" pitchFamily="2" charset="0"/>
                <a:sym typeface="Times New Roman"/>
              </a:rPr>
              <a:t> </a:t>
            </a:r>
            <a:r>
              <a:rPr lang="en-ID" dirty="0" err="1">
                <a:latin typeface="Poppins" panose="00000500000000000000" pitchFamily="2" charset="0"/>
                <a:ea typeface="Times New Roman"/>
                <a:cs typeface="Poppins" panose="00000500000000000000" pitchFamily="2" charset="0"/>
                <a:sym typeface="Times New Roman"/>
              </a:rPr>
              <a:t>dari</a:t>
            </a:r>
            <a:r>
              <a:rPr lang="en-ID" dirty="0">
                <a:latin typeface="Poppins" panose="00000500000000000000" pitchFamily="2" charset="0"/>
                <a:ea typeface="Times New Roman"/>
                <a:cs typeface="Poppins" panose="00000500000000000000" pitchFamily="2" charset="0"/>
                <a:sym typeface="Times New Roman"/>
              </a:rPr>
              <a:t> </a:t>
            </a:r>
            <a:r>
              <a:rPr lang="en-ID" dirty="0" err="1">
                <a:latin typeface="Poppins" panose="00000500000000000000" pitchFamily="2" charset="0"/>
                <a:ea typeface="Times New Roman"/>
                <a:cs typeface="Poppins" panose="00000500000000000000" pitchFamily="2" charset="0"/>
                <a:sym typeface="Times New Roman"/>
              </a:rPr>
              <a:t>hasil</a:t>
            </a:r>
            <a:r>
              <a:rPr lang="en-ID" dirty="0">
                <a:latin typeface="Poppins" panose="00000500000000000000" pitchFamily="2" charset="0"/>
                <a:ea typeface="Times New Roman"/>
                <a:cs typeface="Poppins" panose="00000500000000000000" pitchFamily="2" charset="0"/>
                <a:sym typeface="Times New Roman"/>
              </a:rPr>
              <a:t> </a:t>
            </a:r>
            <a:r>
              <a:rPr lang="en-ID" dirty="0" err="1">
                <a:latin typeface="Poppins" panose="00000500000000000000" pitchFamily="2" charset="0"/>
                <a:ea typeface="Times New Roman"/>
                <a:cs typeface="Poppins" panose="00000500000000000000" pitchFamily="2" charset="0"/>
                <a:sym typeface="Times New Roman"/>
              </a:rPr>
              <a:t>mengumpulkan</a:t>
            </a:r>
            <a:r>
              <a:rPr lang="en-ID" dirty="0">
                <a:latin typeface="Poppins" panose="00000500000000000000" pitchFamily="2" charset="0"/>
                <a:ea typeface="Times New Roman"/>
                <a:cs typeface="Poppins" panose="00000500000000000000" pitchFamily="2" charset="0"/>
                <a:sym typeface="Times New Roman"/>
              </a:rPr>
              <a:t>, </a:t>
            </a:r>
            <a:r>
              <a:rPr lang="en-ID" dirty="0" err="1">
                <a:latin typeface="Poppins" panose="00000500000000000000" pitchFamily="2" charset="0"/>
                <a:ea typeface="Times New Roman"/>
                <a:cs typeface="Poppins" panose="00000500000000000000" pitchFamily="2" charset="0"/>
                <a:sym typeface="Times New Roman"/>
              </a:rPr>
              <a:t>mengolah</a:t>
            </a:r>
            <a:r>
              <a:rPr lang="en-ID" dirty="0">
                <a:latin typeface="Poppins" panose="00000500000000000000" pitchFamily="2" charset="0"/>
                <a:ea typeface="Times New Roman"/>
                <a:cs typeface="Poppins" panose="00000500000000000000" pitchFamily="2" charset="0"/>
                <a:sym typeface="Times New Roman"/>
              </a:rPr>
              <a:t> dan </a:t>
            </a:r>
            <a:r>
              <a:rPr lang="en-ID" dirty="0" err="1">
                <a:latin typeface="Poppins" panose="00000500000000000000" pitchFamily="2" charset="0"/>
                <a:ea typeface="Times New Roman"/>
                <a:cs typeface="Poppins" panose="00000500000000000000" pitchFamily="2" charset="0"/>
                <a:sym typeface="Times New Roman"/>
              </a:rPr>
              <a:t>mengevaluasi</a:t>
            </a:r>
            <a:r>
              <a:rPr lang="en-ID" dirty="0">
                <a:latin typeface="Poppins" panose="00000500000000000000" pitchFamily="2" charset="0"/>
                <a:ea typeface="Times New Roman"/>
                <a:cs typeface="Poppins" panose="00000500000000000000" pitchFamily="2" charset="0"/>
                <a:sym typeface="Times New Roman"/>
              </a:rPr>
              <a:t> data dan </a:t>
            </a:r>
            <a:r>
              <a:rPr lang="en-ID" dirty="0" err="1">
                <a:latin typeface="Poppins" panose="00000500000000000000" pitchFamily="2" charset="0"/>
                <a:ea typeface="Times New Roman"/>
                <a:cs typeface="Poppins" panose="00000500000000000000" pitchFamily="2" charset="0"/>
                <a:sym typeface="Times New Roman"/>
              </a:rPr>
              <a:t>informasi</a:t>
            </a:r>
            <a:r>
              <a:rPr lang="en-ID" dirty="0">
                <a:latin typeface="Poppins" panose="00000500000000000000" pitchFamily="2" charset="0"/>
                <a:ea typeface="Times New Roman"/>
                <a:cs typeface="Poppins" panose="00000500000000000000" pitchFamily="2" charset="0"/>
                <a:sym typeface="Times New Roman"/>
              </a:rPr>
              <a:t> yang </a:t>
            </a:r>
            <a:r>
              <a:rPr lang="en-ID" dirty="0" err="1">
                <a:latin typeface="Poppins" panose="00000500000000000000" pitchFamily="2" charset="0"/>
                <a:ea typeface="Times New Roman"/>
                <a:cs typeface="Poppins" panose="00000500000000000000" pitchFamily="2" charset="0"/>
                <a:sym typeface="Times New Roman"/>
              </a:rPr>
              <a:t>berkaitan</a:t>
            </a:r>
            <a:r>
              <a:rPr lang="en-ID" dirty="0">
                <a:latin typeface="Poppins" panose="00000500000000000000" pitchFamily="2" charset="0"/>
                <a:ea typeface="Times New Roman"/>
                <a:cs typeface="Poppins" panose="00000500000000000000" pitchFamily="2" charset="0"/>
                <a:sym typeface="Times New Roman"/>
              </a:rPr>
              <a:t> </a:t>
            </a:r>
            <a:r>
              <a:rPr lang="en-ID" dirty="0" err="1">
                <a:latin typeface="Poppins" panose="00000500000000000000" pitchFamily="2" charset="0"/>
                <a:ea typeface="Times New Roman"/>
                <a:cs typeface="Poppins" panose="00000500000000000000" pitchFamily="2" charset="0"/>
                <a:sym typeface="Times New Roman"/>
              </a:rPr>
              <a:t>dengan</a:t>
            </a:r>
            <a:r>
              <a:rPr lang="en-ID" dirty="0">
                <a:latin typeface="Poppins" panose="00000500000000000000" pitchFamily="2" charset="0"/>
                <a:ea typeface="Times New Roman"/>
                <a:cs typeface="Poppins" panose="00000500000000000000" pitchFamily="2" charset="0"/>
                <a:sym typeface="Times New Roman"/>
              </a:rPr>
              <a:t> </a:t>
            </a:r>
            <a:r>
              <a:rPr lang="en-ID" dirty="0" err="1">
                <a:latin typeface="Poppins" panose="00000500000000000000" pitchFamily="2" charset="0"/>
                <a:ea typeface="Times New Roman"/>
                <a:cs typeface="Poppins" panose="00000500000000000000" pitchFamily="2" charset="0"/>
                <a:sym typeface="Times New Roman"/>
              </a:rPr>
              <a:t>operasional</a:t>
            </a:r>
            <a:r>
              <a:rPr lang="en-ID" dirty="0">
                <a:latin typeface="Poppins" panose="00000500000000000000" pitchFamily="2" charset="0"/>
                <a:ea typeface="Times New Roman"/>
                <a:cs typeface="Poppins" panose="00000500000000000000" pitchFamily="2" charset="0"/>
                <a:sym typeface="Times New Roman"/>
              </a:rPr>
              <a:t> </a:t>
            </a:r>
            <a:r>
              <a:rPr lang="en-ID" dirty="0" err="1">
                <a:latin typeface="Poppins" panose="00000500000000000000" pitchFamily="2" charset="0"/>
                <a:ea typeface="Times New Roman"/>
                <a:cs typeface="Poppins" panose="00000500000000000000" pitchFamily="2" charset="0"/>
                <a:sym typeface="Times New Roman"/>
              </a:rPr>
              <a:t>perusahaan</a:t>
            </a:r>
            <a:r>
              <a:rPr lang="en-ID" dirty="0">
                <a:latin typeface="Poppins" panose="00000500000000000000" pitchFamily="2" charset="0"/>
                <a:ea typeface="Times New Roman"/>
                <a:cs typeface="Poppins" panose="00000500000000000000" pitchFamily="2" charset="0"/>
                <a:sym typeface="Times New Roman"/>
              </a:rPr>
              <a:t> </a:t>
            </a:r>
            <a:r>
              <a:rPr lang="en-ID" dirty="0" err="1">
                <a:latin typeface="Poppins" panose="00000500000000000000" pitchFamily="2" charset="0"/>
                <a:ea typeface="Times New Roman"/>
                <a:cs typeface="Poppins" panose="00000500000000000000" pitchFamily="2" charset="0"/>
                <a:sym typeface="Times New Roman"/>
              </a:rPr>
              <a:t>atau</a:t>
            </a:r>
            <a:r>
              <a:rPr lang="en-ID" dirty="0">
                <a:latin typeface="Poppins" panose="00000500000000000000" pitchFamily="2" charset="0"/>
                <a:ea typeface="Times New Roman"/>
                <a:cs typeface="Poppins" panose="00000500000000000000" pitchFamily="2" charset="0"/>
                <a:sym typeface="Times New Roman"/>
              </a:rPr>
              <a:t> </a:t>
            </a:r>
            <a:r>
              <a:rPr lang="en-ID" dirty="0" err="1">
                <a:latin typeface="Poppins" panose="00000500000000000000" pitchFamily="2" charset="0"/>
                <a:ea typeface="Times New Roman"/>
                <a:cs typeface="Poppins" panose="00000500000000000000" pitchFamily="2" charset="0"/>
                <a:sym typeface="Times New Roman"/>
              </a:rPr>
              <a:t>organisasi</a:t>
            </a:r>
            <a:r>
              <a:rPr lang="en-ID" dirty="0">
                <a:latin typeface="Poppins" panose="00000500000000000000" pitchFamily="2" charset="0"/>
                <a:ea typeface="Times New Roman"/>
                <a:cs typeface="Poppins" panose="00000500000000000000" pitchFamily="2" charset="0"/>
                <a:sym typeface="Times New Roman"/>
              </a:rPr>
              <a:t>. </a:t>
            </a:r>
            <a:r>
              <a:rPr lang="en-ID" dirty="0" err="1">
                <a:latin typeface="Poppins" panose="00000500000000000000" pitchFamily="2" charset="0"/>
                <a:ea typeface="Times New Roman"/>
                <a:cs typeface="Poppins" panose="00000500000000000000" pitchFamily="2" charset="0"/>
                <a:sym typeface="Times New Roman"/>
              </a:rPr>
              <a:t>Identifikasi</a:t>
            </a:r>
            <a:r>
              <a:rPr lang="en-ID" dirty="0">
                <a:latin typeface="Poppins" panose="00000500000000000000" pitchFamily="2" charset="0"/>
                <a:ea typeface="Times New Roman"/>
                <a:cs typeface="Poppins" panose="00000500000000000000" pitchFamily="2" charset="0"/>
                <a:sym typeface="Times New Roman"/>
              </a:rPr>
              <a:t> </a:t>
            </a:r>
            <a:r>
              <a:rPr lang="en-ID" dirty="0" err="1">
                <a:latin typeface="Poppins" panose="00000500000000000000" pitchFamily="2" charset="0"/>
                <a:ea typeface="Times New Roman"/>
                <a:cs typeface="Poppins" panose="00000500000000000000" pitchFamily="2" charset="0"/>
                <a:sym typeface="Times New Roman"/>
              </a:rPr>
              <a:t>faktor</a:t>
            </a:r>
            <a:r>
              <a:rPr lang="en-ID" dirty="0">
                <a:latin typeface="Poppins" panose="00000500000000000000" pitchFamily="2" charset="0"/>
                <a:ea typeface="Times New Roman"/>
                <a:cs typeface="Poppins" panose="00000500000000000000" pitchFamily="2" charset="0"/>
                <a:sym typeface="Times New Roman"/>
              </a:rPr>
              <a:t> internal </a:t>
            </a:r>
            <a:r>
              <a:rPr lang="en-ID" dirty="0" err="1">
                <a:latin typeface="Poppins" panose="00000500000000000000" pitchFamily="2" charset="0"/>
                <a:ea typeface="Times New Roman"/>
                <a:cs typeface="Poppins" panose="00000500000000000000" pitchFamily="2" charset="0"/>
                <a:sym typeface="Times New Roman"/>
              </a:rPr>
              <a:t>fokus</a:t>
            </a:r>
            <a:r>
              <a:rPr lang="en-ID" dirty="0">
                <a:latin typeface="Poppins" panose="00000500000000000000" pitchFamily="2" charset="0"/>
                <a:ea typeface="Times New Roman"/>
                <a:cs typeface="Poppins" panose="00000500000000000000" pitchFamily="2" charset="0"/>
                <a:sym typeface="Times New Roman"/>
              </a:rPr>
              <a:t> pada </a:t>
            </a:r>
            <a:r>
              <a:rPr lang="en-ID" dirty="0" err="1">
                <a:latin typeface="Poppins" panose="00000500000000000000" pitchFamily="2" charset="0"/>
                <a:ea typeface="Times New Roman"/>
                <a:cs typeface="Poppins" panose="00000500000000000000" pitchFamily="2" charset="0"/>
                <a:sym typeface="Times New Roman"/>
              </a:rPr>
              <a:t>kegiatan-kegiatan</a:t>
            </a:r>
            <a:r>
              <a:rPr lang="en-ID" dirty="0">
                <a:latin typeface="Poppins" panose="00000500000000000000" pitchFamily="2" charset="0"/>
                <a:ea typeface="Times New Roman"/>
                <a:cs typeface="Poppins" panose="00000500000000000000" pitchFamily="2" charset="0"/>
                <a:sym typeface="Times New Roman"/>
              </a:rPr>
              <a:t> di </a:t>
            </a:r>
            <a:r>
              <a:rPr lang="en-ID" dirty="0" err="1">
                <a:latin typeface="Poppins" panose="00000500000000000000" pitchFamily="2" charset="0"/>
                <a:ea typeface="Times New Roman"/>
                <a:cs typeface="Poppins" panose="00000500000000000000" pitchFamily="2" charset="0"/>
                <a:sym typeface="Times New Roman"/>
              </a:rPr>
              <a:t>bidang</a:t>
            </a:r>
            <a:r>
              <a:rPr lang="en-ID" dirty="0">
                <a:latin typeface="Poppins" panose="00000500000000000000" pitchFamily="2" charset="0"/>
                <a:ea typeface="Times New Roman"/>
                <a:cs typeface="Poppins" panose="00000500000000000000" pitchFamily="2" charset="0"/>
                <a:sym typeface="Times New Roman"/>
              </a:rPr>
              <a:t> </a:t>
            </a:r>
            <a:r>
              <a:rPr lang="en-ID" dirty="0" err="1">
                <a:latin typeface="Poppins" panose="00000500000000000000" pitchFamily="2" charset="0"/>
                <a:ea typeface="Times New Roman"/>
                <a:cs typeface="Poppins" panose="00000500000000000000" pitchFamily="2" charset="0"/>
                <a:sym typeface="Times New Roman"/>
              </a:rPr>
              <a:t>fungsional</a:t>
            </a:r>
            <a:r>
              <a:rPr lang="en-ID" dirty="0">
                <a:latin typeface="Poppins" panose="00000500000000000000" pitchFamily="2" charset="0"/>
                <a:ea typeface="Times New Roman"/>
                <a:cs typeface="Poppins" panose="00000500000000000000" pitchFamily="2" charset="0"/>
                <a:sym typeface="Times New Roman"/>
              </a:rPr>
              <a:t> </a:t>
            </a:r>
            <a:r>
              <a:rPr lang="en-ID" dirty="0" err="1">
                <a:latin typeface="Poppins" panose="00000500000000000000" pitchFamily="2" charset="0"/>
                <a:ea typeface="Times New Roman"/>
                <a:cs typeface="Poppins" panose="00000500000000000000" pitchFamily="2" charset="0"/>
                <a:sym typeface="Times New Roman"/>
              </a:rPr>
              <a:t>berikut</a:t>
            </a:r>
            <a:r>
              <a:rPr lang="en-ID" dirty="0">
                <a:latin typeface="Poppins" panose="00000500000000000000" pitchFamily="2" charset="0"/>
                <a:ea typeface="Times New Roman"/>
                <a:cs typeface="Poppins" panose="00000500000000000000" pitchFamily="2" charset="0"/>
                <a:sym typeface="Times New Roman"/>
              </a:rPr>
              <a:t> :</a:t>
            </a:r>
            <a:endParaRPr lang="en-ID" sz="2800" dirty="0">
              <a:latin typeface="Poppins" panose="00000500000000000000" pitchFamily="2" charset="0"/>
              <a:cs typeface="Poppins" panose="00000500000000000000" pitchFamily="2" charset="0"/>
            </a:endParaRPr>
          </a:p>
        </p:txBody>
      </p:sp>
      <p:cxnSp>
        <p:nvCxnSpPr>
          <p:cNvPr id="820" name="Google Shape;820;p34"/>
          <p:cNvCxnSpPr/>
          <p:nvPr/>
        </p:nvCxnSpPr>
        <p:spPr>
          <a:xfrm>
            <a:off x="2731000" y="1183725"/>
            <a:ext cx="3681900" cy="0"/>
          </a:xfrm>
          <a:prstGeom prst="straightConnector1">
            <a:avLst/>
          </a:prstGeom>
          <a:noFill/>
          <a:ln w="19050" cap="flat" cmpd="sng">
            <a:solidFill>
              <a:schemeClr val="dk2"/>
            </a:solidFill>
            <a:prstDash val="solid"/>
            <a:round/>
            <a:headEnd type="none" w="med" len="med"/>
            <a:tailEnd type="none" w="med" len="med"/>
          </a:ln>
        </p:spPr>
      </p:cxnSp>
      <p:pic>
        <p:nvPicPr>
          <p:cNvPr id="13" name="Picture 12">
            <a:extLst>
              <a:ext uri="{FF2B5EF4-FFF2-40B4-BE49-F238E27FC236}">
                <a16:creationId xmlns:a16="http://schemas.microsoft.com/office/drawing/2014/main" id="{9D4684F1-3F83-4FE7-AE24-BE170C5D20C5}"/>
              </a:ext>
            </a:extLst>
          </p:cNvPr>
          <p:cNvPicPr>
            <a:picLocks noChangeAspect="1"/>
          </p:cNvPicPr>
          <p:nvPr/>
        </p:nvPicPr>
        <p:blipFill rotWithShape="1">
          <a:blip r:embed="rId3"/>
          <a:srcRect l="14204" t="27503" r="14659" b="53616"/>
          <a:stretch/>
        </p:blipFill>
        <p:spPr>
          <a:xfrm>
            <a:off x="1677871" y="2281091"/>
            <a:ext cx="5980230" cy="892415"/>
          </a:xfrm>
          <a:prstGeom prst="rect">
            <a:avLst/>
          </a:prstGeom>
        </p:spPr>
      </p:pic>
      <p:pic>
        <p:nvPicPr>
          <p:cNvPr id="7" name="Picture 6">
            <a:extLst>
              <a:ext uri="{FF2B5EF4-FFF2-40B4-BE49-F238E27FC236}">
                <a16:creationId xmlns:a16="http://schemas.microsoft.com/office/drawing/2014/main" id="{56B6EE9A-FF82-426B-AB84-42DEF2B0C7A7}"/>
              </a:ext>
            </a:extLst>
          </p:cNvPr>
          <p:cNvPicPr>
            <a:picLocks noChangeAspect="1"/>
          </p:cNvPicPr>
          <p:nvPr/>
        </p:nvPicPr>
        <p:blipFill rotWithShape="1">
          <a:blip r:embed="rId3"/>
          <a:srcRect l="14204" t="60305" r="14659" b="13720"/>
          <a:stretch/>
        </p:blipFill>
        <p:spPr>
          <a:xfrm>
            <a:off x="1754968" y="3335041"/>
            <a:ext cx="5980230" cy="1227689"/>
          </a:xfrm>
          <a:prstGeom prst="rect">
            <a:avLst/>
          </a:prstGeom>
        </p:spPr>
      </p:pic>
      <p:sp>
        <p:nvSpPr>
          <p:cNvPr id="8" name="Google Shape;162;p2">
            <a:extLst>
              <a:ext uri="{FF2B5EF4-FFF2-40B4-BE49-F238E27FC236}">
                <a16:creationId xmlns:a16="http://schemas.microsoft.com/office/drawing/2014/main" id="{F5E51D18-C724-42E1-AA28-936091BC8CA6}"/>
              </a:ext>
            </a:extLst>
          </p:cNvPr>
          <p:cNvSpPr txBox="1"/>
          <p:nvPr/>
        </p:nvSpPr>
        <p:spPr>
          <a:xfrm>
            <a:off x="247427" y="4789597"/>
            <a:ext cx="10905162" cy="35390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600"/>
              </a:spcAft>
              <a:buNone/>
            </a:pPr>
            <a:r>
              <a:rPr lang="nb-NO" sz="1200" b="1" dirty="0">
                <a:solidFill>
                  <a:schemeClr val="dk1"/>
                </a:solidFill>
                <a:latin typeface="Poppins" panose="00000500000000000000" pitchFamily="2" charset="0"/>
                <a:ea typeface="Calibri"/>
                <a:cs typeface="Poppins" panose="00000500000000000000" pitchFamily="2" charset="0"/>
                <a:sym typeface="Calibri"/>
              </a:rPr>
              <a:t>Sumber : David, F.R. 2011. Strategic Management Concepts and Cases. Thirteenth Edition. Pearson Education  </a:t>
            </a:r>
            <a:endParaRPr lang="nb-NO" sz="1200" dirty="0">
              <a:solidFill>
                <a:schemeClr val="dk1"/>
              </a:solidFill>
              <a:latin typeface="Poppins" panose="00000500000000000000" pitchFamily="2" charset="0"/>
              <a:ea typeface="Calibri"/>
              <a:cs typeface="Poppins" panose="00000500000000000000" pitchFamily="2" charset="0"/>
              <a:sym typeface="Calibri"/>
            </a:endParaRPr>
          </a:p>
        </p:txBody>
      </p:sp>
    </p:spTree>
    <p:extLst>
      <p:ext uri="{BB962C8B-B14F-4D97-AF65-F5344CB8AC3E}">
        <p14:creationId xmlns:p14="http://schemas.microsoft.com/office/powerpoint/2010/main" val="67642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9" name="Picture 8">
            <a:extLst>
              <a:ext uri="{FF2B5EF4-FFF2-40B4-BE49-F238E27FC236}">
                <a16:creationId xmlns:a16="http://schemas.microsoft.com/office/drawing/2014/main" id="{E74DA1A2-0493-459E-B2E3-B52D08BCA1E0}"/>
              </a:ext>
            </a:extLst>
          </p:cNvPr>
          <p:cNvPicPr>
            <a:picLocks noChangeAspect="1"/>
          </p:cNvPicPr>
          <p:nvPr/>
        </p:nvPicPr>
        <p:blipFill rotWithShape="1">
          <a:blip r:embed="rId3"/>
          <a:srcRect l="8633" t="6671" r="5765" b="23857"/>
          <a:stretch/>
        </p:blipFill>
        <p:spPr>
          <a:xfrm>
            <a:off x="803953" y="1746450"/>
            <a:ext cx="8130216" cy="3150725"/>
          </a:xfrm>
          <a:prstGeom prst="rect">
            <a:avLst/>
          </a:prstGeom>
        </p:spPr>
      </p:pic>
      <p:sp>
        <p:nvSpPr>
          <p:cNvPr id="719" name="Google Shape;719;p31"/>
          <p:cNvSpPr txBox="1">
            <a:spLocks noGrp="1"/>
          </p:cNvSpPr>
          <p:nvPr>
            <p:ph type="title"/>
          </p:nvPr>
        </p:nvSpPr>
        <p:spPr>
          <a:xfrm>
            <a:off x="0" y="163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Faktor Internal</a:t>
            </a:r>
            <a:endParaRPr dirty="0"/>
          </a:p>
        </p:txBody>
      </p:sp>
      <p:sp>
        <p:nvSpPr>
          <p:cNvPr id="720" name="Google Shape;720;p31"/>
          <p:cNvSpPr txBox="1">
            <a:spLocks noGrp="1"/>
          </p:cNvSpPr>
          <p:nvPr>
            <p:ph type="body" idx="1"/>
          </p:nvPr>
        </p:nvSpPr>
        <p:spPr>
          <a:xfrm>
            <a:off x="789390" y="1147578"/>
            <a:ext cx="8090129" cy="617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sz="1600" dirty="0" err="1">
                <a:latin typeface="Poppins" panose="00000500000000000000" pitchFamily="2" charset="0"/>
                <a:ea typeface="Times New Roman"/>
                <a:cs typeface="Poppins" panose="00000500000000000000" pitchFamily="2" charset="0"/>
                <a:sym typeface="Times New Roman"/>
              </a:rPr>
              <a:t>kegiatan</a:t>
            </a:r>
            <a:r>
              <a:rPr lang="en-ID" sz="1600" dirty="0">
                <a:latin typeface="Poppins" panose="00000500000000000000" pitchFamily="2" charset="0"/>
                <a:ea typeface="Times New Roman"/>
                <a:cs typeface="Poppins" panose="00000500000000000000" pitchFamily="2" charset="0"/>
                <a:sym typeface="Times New Roman"/>
              </a:rPr>
              <a:t> </a:t>
            </a:r>
            <a:r>
              <a:rPr lang="en-ID" sz="1600" dirty="0" err="1">
                <a:latin typeface="Poppins" panose="00000500000000000000" pitchFamily="2" charset="0"/>
                <a:ea typeface="Times New Roman"/>
                <a:cs typeface="Poppins" panose="00000500000000000000" pitchFamily="2" charset="0"/>
                <a:sym typeface="Times New Roman"/>
              </a:rPr>
              <a:t>manajemen</a:t>
            </a:r>
            <a:r>
              <a:rPr lang="en-ID" sz="1600" dirty="0">
                <a:latin typeface="Poppins" panose="00000500000000000000" pitchFamily="2" charset="0"/>
                <a:ea typeface="Times New Roman"/>
                <a:cs typeface="Poppins" panose="00000500000000000000" pitchFamily="2" charset="0"/>
                <a:sym typeface="Times New Roman"/>
              </a:rPr>
              <a:t> </a:t>
            </a:r>
            <a:r>
              <a:rPr lang="en-ID" sz="1600" dirty="0" err="1">
                <a:latin typeface="Poppins" panose="00000500000000000000" pitchFamily="2" charset="0"/>
                <a:ea typeface="Times New Roman"/>
                <a:cs typeface="Poppins" panose="00000500000000000000" pitchFamily="2" charset="0"/>
                <a:sym typeface="Times New Roman"/>
              </a:rPr>
              <a:t>terdiri</a:t>
            </a:r>
            <a:r>
              <a:rPr lang="en-ID" sz="1600" dirty="0">
                <a:latin typeface="Poppins" panose="00000500000000000000" pitchFamily="2" charset="0"/>
                <a:ea typeface="Times New Roman"/>
                <a:cs typeface="Poppins" panose="00000500000000000000" pitchFamily="2" charset="0"/>
                <a:sym typeface="Times New Roman"/>
              </a:rPr>
              <a:t> </a:t>
            </a:r>
            <a:r>
              <a:rPr lang="en-ID" sz="1600" dirty="0" err="1">
                <a:latin typeface="Poppins" panose="00000500000000000000" pitchFamily="2" charset="0"/>
                <a:ea typeface="Times New Roman"/>
                <a:cs typeface="Poppins" panose="00000500000000000000" pitchFamily="2" charset="0"/>
                <a:sym typeface="Times New Roman"/>
              </a:rPr>
              <a:t>atas</a:t>
            </a:r>
            <a:r>
              <a:rPr lang="en-ID" sz="1600" dirty="0">
                <a:latin typeface="Poppins" panose="00000500000000000000" pitchFamily="2" charset="0"/>
                <a:ea typeface="Times New Roman"/>
                <a:cs typeface="Poppins" panose="00000500000000000000" pitchFamily="2" charset="0"/>
                <a:sym typeface="Times New Roman"/>
              </a:rPr>
              <a:t> lima </a:t>
            </a:r>
            <a:r>
              <a:rPr lang="en-ID" sz="1600" dirty="0" err="1">
                <a:latin typeface="Poppins" panose="00000500000000000000" pitchFamily="2" charset="0"/>
                <a:ea typeface="Times New Roman"/>
                <a:cs typeface="Poppins" panose="00000500000000000000" pitchFamily="2" charset="0"/>
                <a:sym typeface="Times New Roman"/>
              </a:rPr>
              <a:t>hal</a:t>
            </a:r>
            <a:r>
              <a:rPr lang="en-ID" sz="1600" dirty="0">
                <a:latin typeface="Poppins" panose="00000500000000000000" pitchFamily="2" charset="0"/>
                <a:ea typeface="Times New Roman"/>
                <a:cs typeface="Poppins" panose="00000500000000000000" pitchFamily="2" charset="0"/>
                <a:sym typeface="Times New Roman"/>
              </a:rPr>
              <a:t> </a:t>
            </a:r>
            <a:r>
              <a:rPr lang="en-ID" sz="1600" dirty="0" err="1">
                <a:latin typeface="Poppins" panose="00000500000000000000" pitchFamily="2" charset="0"/>
                <a:ea typeface="Times New Roman"/>
                <a:cs typeface="Poppins" panose="00000500000000000000" pitchFamily="2" charset="0"/>
                <a:sym typeface="Times New Roman"/>
              </a:rPr>
              <a:t>yaitu</a:t>
            </a:r>
            <a:r>
              <a:rPr lang="en-ID" sz="1600" dirty="0">
                <a:latin typeface="Poppins" panose="00000500000000000000" pitchFamily="2" charset="0"/>
                <a:ea typeface="Times New Roman"/>
                <a:cs typeface="Poppins" panose="00000500000000000000" pitchFamily="2" charset="0"/>
                <a:sym typeface="Times New Roman"/>
              </a:rPr>
              <a:t> </a:t>
            </a:r>
            <a:r>
              <a:rPr lang="en-ID" sz="1600" dirty="0" err="1">
                <a:latin typeface="Poppins" panose="00000500000000000000" pitchFamily="2" charset="0"/>
                <a:ea typeface="Times New Roman"/>
                <a:cs typeface="Poppins" panose="00000500000000000000" pitchFamily="2" charset="0"/>
                <a:sym typeface="Times New Roman"/>
              </a:rPr>
              <a:t>perencanaan</a:t>
            </a:r>
            <a:r>
              <a:rPr lang="en-ID" sz="1600" dirty="0">
                <a:latin typeface="Poppins" panose="00000500000000000000" pitchFamily="2" charset="0"/>
                <a:ea typeface="Times New Roman"/>
                <a:cs typeface="Poppins" panose="00000500000000000000" pitchFamily="2" charset="0"/>
                <a:sym typeface="Times New Roman"/>
              </a:rPr>
              <a:t>, </a:t>
            </a:r>
            <a:r>
              <a:rPr lang="en-ID" sz="1600" dirty="0" err="1">
                <a:latin typeface="Poppins" panose="00000500000000000000" pitchFamily="2" charset="0"/>
                <a:ea typeface="Times New Roman"/>
                <a:cs typeface="Poppins" panose="00000500000000000000" pitchFamily="2" charset="0"/>
                <a:sym typeface="Times New Roman"/>
              </a:rPr>
              <a:t>pengorganisasian</a:t>
            </a:r>
            <a:r>
              <a:rPr lang="en-ID" sz="1600" dirty="0">
                <a:latin typeface="Poppins" panose="00000500000000000000" pitchFamily="2" charset="0"/>
                <a:ea typeface="Times New Roman"/>
                <a:cs typeface="Poppins" panose="00000500000000000000" pitchFamily="2" charset="0"/>
                <a:sym typeface="Times New Roman"/>
              </a:rPr>
              <a:t>, </a:t>
            </a:r>
            <a:r>
              <a:rPr lang="en-ID" sz="1600" dirty="0" err="1">
                <a:latin typeface="Poppins" panose="00000500000000000000" pitchFamily="2" charset="0"/>
                <a:ea typeface="Times New Roman"/>
                <a:cs typeface="Poppins" panose="00000500000000000000" pitchFamily="2" charset="0"/>
                <a:sym typeface="Times New Roman"/>
              </a:rPr>
              <a:t>pemotivasian</a:t>
            </a:r>
            <a:r>
              <a:rPr lang="en-ID" sz="1600" dirty="0">
                <a:latin typeface="Poppins" panose="00000500000000000000" pitchFamily="2" charset="0"/>
                <a:ea typeface="Times New Roman"/>
                <a:cs typeface="Poppins" panose="00000500000000000000" pitchFamily="2" charset="0"/>
                <a:sym typeface="Times New Roman"/>
              </a:rPr>
              <a:t>, </a:t>
            </a:r>
            <a:r>
              <a:rPr lang="en-ID" sz="1600" dirty="0" err="1">
                <a:latin typeface="Poppins" panose="00000500000000000000" pitchFamily="2" charset="0"/>
                <a:ea typeface="Times New Roman"/>
                <a:cs typeface="Poppins" panose="00000500000000000000" pitchFamily="2" charset="0"/>
                <a:sym typeface="Times New Roman"/>
              </a:rPr>
              <a:t>penunjukkan</a:t>
            </a:r>
            <a:r>
              <a:rPr lang="en-ID" sz="1600" dirty="0">
                <a:latin typeface="Poppins" panose="00000500000000000000" pitchFamily="2" charset="0"/>
                <a:ea typeface="Times New Roman"/>
                <a:cs typeface="Poppins" panose="00000500000000000000" pitchFamily="2" charset="0"/>
                <a:sym typeface="Times New Roman"/>
              </a:rPr>
              <a:t> </a:t>
            </a:r>
            <a:r>
              <a:rPr lang="en-ID" sz="1600" dirty="0" err="1">
                <a:latin typeface="Poppins" panose="00000500000000000000" pitchFamily="2" charset="0"/>
                <a:ea typeface="Times New Roman"/>
                <a:cs typeface="Poppins" panose="00000500000000000000" pitchFamily="2" charset="0"/>
                <a:sym typeface="Times New Roman"/>
              </a:rPr>
              <a:t>staf</a:t>
            </a:r>
            <a:r>
              <a:rPr lang="en-ID" sz="1600" dirty="0">
                <a:latin typeface="Poppins" panose="00000500000000000000" pitchFamily="2" charset="0"/>
                <a:ea typeface="Times New Roman"/>
                <a:cs typeface="Poppins" panose="00000500000000000000" pitchFamily="2" charset="0"/>
                <a:sym typeface="Times New Roman"/>
              </a:rPr>
              <a:t>, dan </a:t>
            </a:r>
            <a:r>
              <a:rPr lang="en-ID" sz="1600" dirty="0" err="1">
                <a:latin typeface="Poppins" panose="00000500000000000000" pitchFamily="2" charset="0"/>
                <a:ea typeface="Times New Roman"/>
                <a:cs typeface="Poppins" panose="00000500000000000000" pitchFamily="2" charset="0"/>
                <a:sym typeface="Times New Roman"/>
              </a:rPr>
              <a:t>pengendalian</a:t>
            </a:r>
            <a:endParaRPr dirty="0">
              <a:latin typeface="Poppins" panose="00000500000000000000" pitchFamily="2" charset="0"/>
              <a:cs typeface="Poppins" panose="00000500000000000000" pitchFamily="2" charset="0"/>
            </a:endParaRPr>
          </a:p>
        </p:txBody>
      </p:sp>
      <p:sp>
        <p:nvSpPr>
          <p:cNvPr id="722" name="Google Shape;722;p31"/>
          <p:cNvSpPr txBox="1">
            <a:spLocks noGrp="1"/>
          </p:cNvSpPr>
          <p:nvPr>
            <p:ph type="title" idx="3"/>
          </p:nvPr>
        </p:nvSpPr>
        <p:spPr>
          <a:xfrm>
            <a:off x="0" y="712040"/>
            <a:ext cx="3150600" cy="49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Manajemen</a:t>
            </a:r>
            <a:endParaRPr dirty="0"/>
          </a:p>
        </p:txBody>
      </p:sp>
      <p:cxnSp>
        <p:nvCxnSpPr>
          <p:cNvPr id="724" name="Google Shape;724;p31"/>
          <p:cNvCxnSpPr>
            <a:cxnSpLocks/>
          </p:cNvCxnSpPr>
          <p:nvPr/>
        </p:nvCxnSpPr>
        <p:spPr>
          <a:xfrm>
            <a:off x="92317" y="629750"/>
            <a:ext cx="2340000" cy="0"/>
          </a:xfrm>
          <a:prstGeom prst="straightConnector1">
            <a:avLst/>
          </a:prstGeom>
          <a:noFill/>
          <a:ln w="19050" cap="flat" cmpd="sng">
            <a:solidFill>
              <a:schemeClr val="dk2"/>
            </a:solidFill>
            <a:prstDash val="solid"/>
            <a:round/>
            <a:headEnd type="none" w="med" len="med"/>
            <a:tailEnd type="none" w="med" len="med"/>
          </a:ln>
        </p:spPr>
      </p:cxnSp>
      <p:grpSp>
        <p:nvGrpSpPr>
          <p:cNvPr id="3" name="Group 2">
            <a:extLst>
              <a:ext uri="{FF2B5EF4-FFF2-40B4-BE49-F238E27FC236}">
                <a16:creationId xmlns:a16="http://schemas.microsoft.com/office/drawing/2014/main" id="{71BDB45C-406C-400A-985D-BD3D963185FE}"/>
              </a:ext>
            </a:extLst>
          </p:cNvPr>
          <p:cNvGrpSpPr/>
          <p:nvPr/>
        </p:nvGrpSpPr>
        <p:grpSpPr>
          <a:xfrm>
            <a:off x="186553" y="693513"/>
            <a:ext cx="617400" cy="617400"/>
            <a:chOff x="2482944" y="2000788"/>
            <a:chExt cx="617400" cy="617400"/>
          </a:xfrm>
        </p:grpSpPr>
        <p:sp>
          <p:nvSpPr>
            <p:cNvPr id="725" name="Google Shape;725;p31"/>
            <p:cNvSpPr/>
            <p:nvPr/>
          </p:nvSpPr>
          <p:spPr>
            <a:xfrm>
              <a:off x="2482944" y="2000788"/>
              <a:ext cx="617400" cy="61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28">
              <a:extLst>
                <a:ext uri="{FF2B5EF4-FFF2-40B4-BE49-F238E27FC236}">
                  <a16:creationId xmlns:a16="http://schemas.microsoft.com/office/drawing/2014/main" id="{AD40A5B7-3EA4-45EA-8CC9-13EA097F1F9D}"/>
                </a:ext>
              </a:extLst>
            </p:cNvPr>
            <p:cNvSpPr txBox="1">
              <a:spLocks/>
            </p:cNvSpPr>
            <p:nvPr/>
          </p:nvSpPr>
          <p:spPr>
            <a:xfrm>
              <a:off x="2524508" y="2068867"/>
              <a:ext cx="519709" cy="4961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1pPr>
              <a:lvl2pPr marL="914400" marR="0" lvl="1"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2pPr>
              <a:lvl3pPr marL="1371600" marR="0" lvl="2"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3pPr>
              <a:lvl4pPr marL="1828800" marR="0" lvl="3"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4pPr>
              <a:lvl5pPr marL="2286000" marR="0" lvl="4"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5pPr>
              <a:lvl6pPr marL="2743200" marR="0" lvl="5"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6pPr>
              <a:lvl7pPr marL="3200400" marR="0" lvl="6"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7pPr>
              <a:lvl8pPr marL="3657600" marR="0" lvl="7"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8pPr>
              <a:lvl9pPr marL="4114800" marR="0" lvl="8"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9pPr>
            </a:lstStyle>
            <a:p>
              <a:pPr marL="0" indent="0">
                <a:buFont typeface="Poppins"/>
                <a:buNone/>
              </a:pPr>
              <a:r>
                <a:rPr lang="en" sz="4400" dirty="0">
                  <a:latin typeface="Caveat Brush" panose="020B0604020202020204" charset="0"/>
                </a:rPr>
                <a:t>1</a:t>
              </a:r>
            </a:p>
          </p:txBody>
        </p:sp>
      </p:grpSp>
      <p:sp>
        <p:nvSpPr>
          <p:cNvPr id="21" name="Google Shape;162;p2">
            <a:extLst>
              <a:ext uri="{FF2B5EF4-FFF2-40B4-BE49-F238E27FC236}">
                <a16:creationId xmlns:a16="http://schemas.microsoft.com/office/drawing/2014/main" id="{3080B78D-35F5-44AB-971B-C872CFABD3A3}"/>
              </a:ext>
            </a:extLst>
          </p:cNvPr>
          <p:cNvSpPr txBox="1"/>
          <p:nvPr/>
        </p:nvSpPr>
        <p:spPr>
          <a:xfrm>
            <a:off x="247427" y="4897176"/>
            <a:ext cx="10905162" cy="35390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600"/>
              </a:spcAft>
              <a:buNone/>
            </a:pPr>
            <a:r>
              <a:rPr lang="nb-NO" sz="1200" b="1" dirty="0">
                <a:solidFill>
                  <a:schemeClr val="dk1"/>
                </a:solidFill>
                <a:latin typeface="Poppins" panose="00000500000000000000" pitchFamily="2" charset="0"/>
                <a:ea typeface="Calibri"/>
                <a:cs typeface="Poppins" panose="00000500000000000000" pitchFamily="2" charset="0"/>
                <a:sym typeface="Calibri"/>
              </a:rPr>
              <a:t>Sumber : David, F.R. 2011. Strategic Management Concepts and Cases. Thirteenth Edition. Pearson Education  </a:t>
            </a:r>
            <a:endParaRPr lang="nb-NO" sz="1200" dirty="0">
              <a:solidFill>
                <a:schemeClr val="dk1"/>
              </a:solidFill>
              <a:latin typeface="Poppins" panose="00000500000000000000" pitchFamily="2" charset="0"/>
              <a:ea typeface="Calibri"/>
              <a:cs typeface="Poppins" panose="00000500000000000000" pitchFamily="2" charset="0"/>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6" name="Picture 5">
            <a:extLst>
              <a:ext uri="{FF2B5EF4-FFF2-40B4-BE49-F238E27FC236}">
                <a16:creationId xmlns:a16="http://schemas.microsoft.com/office/drawing/2014/main" id="{9DA18601-B6F9-4243-A051-99873F66BDC2}"/>
              </a:ext>
            </a:extLst>
          </p:cNvPr>
          <p:cNvPicPr>
            <a:picLocks noChangeAspect="1"/>
          </p:cNvPicPr>
          <p:nvPr/>
        </p:nvPicPr>
        <p:blipFill rotWithShape="1">
          <a:blip r:embed="rId3"/>
          <a:srcRect l="8211" t="7220" r="11176" b="84115"/>
          <a:stretch/>
        </p:blipFill>
        <p:spPr>
          <a:xfrm>
            <a:off x="873228" y="1425560"/>
            <a:ext cx="7380000" cy="445978"/>
          </a:xfrm>
          <a:prstGeom prst="rect">
            <a:avLst/>
          </a:prstGeom>
        </p:spPr>
      </p:pic>
      <p:pic>
        <p:nvPicPr>
          <p:cNvPr id="4" name="Picture 3">
            <a:extLst>
              <a:ext uri="{FF2B5EF4-FFF2-40B4-BE49-F238E27FC236}">
                <a16:creationId xmlns:a16="http://schemas.microsoft.com/office/drawing/2014/main" id="{903FA3D7-FD4E-471D-AC81-1E2143822742}"/>
              </a:ext>
            </a:extLst>
          </p:cNvPr>
          <p:cNvPicPr>
            <a:picLocks noChangeAspect="1"/>
          </p:cNvPicPr>
          <p:nvPr/>
        </p:nvPicPr>
        <p:blipFill rotWithShape="1">
          <a:blip r:embed="rId4"/>
          <a:srcRect l="7294" t="32913" r="11525" b="8857"/>
          <a:stretch/>
        </p:blipFill>
        <p:spPr>
          <a:xfrm>
            <a:off x="789390" y="1869466"/>
            <a:ext cx="7423155" cy="2993603"/>
          </a:xfrm>
          <a:prstGeom prst="rect">
            <a:avLst/>
          </a:prstGeom>
        </p:spPr>
      </p:pic>
      <p:sp>
        <p:nvSpPr>
          <p:cNvPr id="719" name="Google Shape;719;p31"/>
          <p:cNvSpPr txBox="1">
            <a:spLocks noGrp="1"/>
          </p:cNvSpPr>
          <p:nvPr>
            <p:ph type="title"/>
          </p:nvPr>
        </p:nvSpPr>
        <p:spPr>
          <a:xfrm>
            <a:off x="0" y="163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Faktor Internal</a:t>
            </a:r>
            <a:endParaRPr dirty="0"/>
          </a:p>
        </p:txBody>
      </p:sp>
      <p:sp>
        <p:nvSpPr>
          <p:cNvPr id="720" name="Google Shape;720;p31"/>
          <p:cNvSpPr txBox="1">
            <a:spLocks noGrp="1"/>
          </p:cNvSpPr>
          <p:nvPr>
            <p:ph type="body" idx="1"/>
          </p:nvPr>
        </p:nvSpPr>
        <p:spPr>
          <a:xfrm>
            <a:off x="789390" y="1119029"/>
            <a:ext cx="8090129" cy="617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sz="1600" dirty="0" err="1">
                <a:latin typeface="Poppins" panose="00000500000000000000" pitchFamily="2" charset="0"/>
                <a:ea typeface="Times New Roman"/>
                <a:cs typeface="Poppins" panose="00000500000000000000" pitchFamily="2" charset="0"/>
                <a:sym typeface="Times New Roman"/>
              </a:rPr>
              <a:t>Lanjutan</a:t>
            </a:r>
            <a:r>
              <a:rPr lang="en-ID" sz="1600" dirty="0">
                <a:latin typeface="Poppins" panose="00000500000000000000" pitchFamily="2" charset="0"/>
                <a:ea typeface="Times New Roman"/>
                <a:cs typeface="Poppins" panose="00000500000000000000" pitchFamily="2" charset="0"/>
                <a:sym typeface="Times New Roman"/>
              </a:rPr>
              <a:t> </a:t>
            </a:r>
            <a:r>
              <a:rPr lang="en-ID" sz="1600" dirty="0" err="1">
                <a:latin typeface="Poppins" panose="00000500000000000000" pitchFamily="2" charset="0"/>
                <a:ea typeface="Times New Roman"/>
                <a:cs typeface="Poppins" panose="00000500000000000000" pitchFamily="2" charset="0"/>
                <a:sym typeface="Times New Roman"/>
              </a:rPr>
              <a:t>tabel</a:t>
            </a:r>
            <a:r>
              <a:rPr lang="en-ID" sz="1600" dirty="0">
                <a:latin typeface="Poppins" panose="00000500000000000000" pitchFamily="2" charset="0"/>
                <a:ea typeface="Times New Roman"/>
                <a:cs typeface="Poppins" panose="00000500000000000000" pitchFamily="2" charset="0"/>
                <a:sym typeface="Times New Roman"/>
              </a:rPr>
              <a:t> </a:t>
            </a:r>
            <a:r>
              <a:rPr lang="en-ID" sz="1600" dirty="0" err="1">
                <a:latin typeface="Poppins" panose="00000500000000000000" pitchFamily="2" charset="0"/>
                <a:ea typeface="Times New Roman"/>
                <a:cs typeface="Poppins" panose="00000500000000000000" pitchFamily="2" charset="0"/>
                <a:sym typeface="Times New Roman"/>
              </a:rPr>
              <a:t>sebelumnya</a:t>
            </a:r>
            <a:r>
              <a:rPr lang="en-ID" sz="1600" dirty="0">
                <a:latin typeface="Poppins" panose="00000500000000000000" pitchFamily="2" charset="0"/>
                <a:ea typeface="Times New Roman"/>
                <a:cs typeface="Poppins" panose="00000500000000000000" pitchFamily="2" charset="0"/>
                <a:sym typeface="Times New Roman"/>
              </a:rPr>
              <a:t> ….</a:t>
            </a:r>
            <a:endParaRPr dirty="0">
              <a:latin typeface="Poppins" panose="00000500000000000000" pitchFamily="2" charset="0"/>
              <a:cs typeface="Poppins" panose="00000500000000000000" pitchFamily="2" charset="0"/>
            </a:endParaRPr>
          </a:p>
        </p:txBody>
      </p:sp>
      <p:sp>
        <p:nvSpPr>
          <p:cNvPr id="722" name="Google Shape;722;p31"/>
          <p:cNvSpPr txBox="1">
            <a:spLocks noGrp="1"/>
          </p:cNvSpPr>
          <p:nvPr>
            <p:ph type="title" idx="3"/>
          </p:nvPr>
        </p:nvSpPr>
        <p:spPr>
          <a:xfrm>
            <a:off x="0" y="712040"/>
            <a:ext cx="3150600" cy="49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Manajemen</a:t>
            </a:r>
            <a:endParaRPr dirty="0"/>
          </a:p>
        </p:txBody>
      </p:sp>
      <p:cxnSp>
        <p:nvCxnSpPr>
          <p:cNvPr id="724" name="Google Shape;724;p31"/>
          <p:cNvCxnSpPr>
            <a:cxnSpLocks/>
          </p:cNvCxnSpPr>
          <p:nvPr/>
        </p:nvCxnSpPr>
        <p:spPr>
          <a:xfrm>
            <a:off x="92317" y="629750"/>
            <a:ext cx="2340000" cy="0"/>
          </a:xfrm>
          <a:prstGeom prst="straightConnector1">
            <a:avLst/>
          </a:prstGeom>
          <a:noFill/>
          <a:ln w="19050" cap="flat" cmpd="sng">
            <a:solidFill>
              <a:schemeClr val="dk2"/>
            </a:solidFill>
            <a:prstDash val="solid"/>
            <a:round/>
            <a:headEnd type="none" w="med" len="med"/>
            <a:tailEnd type="none" w="med" len="med"/>
          </a:ln>
        </p:spPr>
      </p:cxnSp>
      <p:grpSp>
        <p:nvGrpSpPr>
          <p:cNvPr id="3" name="Group 2">
            <a:extLst>
              <a:ext uri="{FF2B5EF4-FFF2-40B4-BE49-F238E27FC236}">
                <a16:creationId xmlns:a16="http://schemas.microsoft.com/office/drawing/2014/main" id="{71BDB45C-406C-400A-985D-BD3D963185FE}"/>
              </a:ext>
            </a:extLst>
          </p:cNvPr>
          <p:cNvGrpSpPr/>
          <p:nvPr/>
        </p:nvGrpSpPr>
        <p:grpSpPr>
          <a:xfrm>
            <a:off x="186553" y="693513"/>
            <a:ext cx="617400" cy="617400"/>
            <a:chOff x="2482944" y="2000788"/>
            <a:chExt cx="617400" cy="617400"/>
          </a:xfrm>
        </p:grpSpPr>
        <p:sp>
          <p:nvSpPr>
            <p:cNvPr id="725" name="Google Shape;725;p31"/>
            <p:cNvSpPr/>
            <p:nvPr/>
          </p:nvSpPr>
          <p:spPr>
            <a:xfrm>
              <a:off x="2482944" y="2000788"/>
              <a:ext cx="617400" cy="61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28">
              <a:extLst>
                <a:ext uri="{FF2B5EF4-FFF2-40B4-BE49-F238E27FC236}">
                  <a16:creationId xmlns:a16="http://schemas.microsoft.com/office/drawing/2014/main" id="{AD40A5B7-3EA4-45EA-8CC9-13EA097F1F9D}"/>
                </a:ext>
              </a:extLst>
            </p:cNvPr>
            <p:cNvSpPr txBox="1">
              <a:spLocks/>
            </p:cNvSpPr>
            <p:nvPr/>
          </p:nvSpPr>
          <p:spPr>
            <a:xfrm>
              <a:off x="2524508" y="2068867"/>
              <a:ext cx="519709" cy="4961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1pPr>
              <a:lvl2pPr marL="914400" marR="0" lvl="1"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2pPr>
              <a:lvl3pPr marL="1371600" marR="0" lvl="2"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3pPr>
              <a:lvl4pPr marL="1828800" marR="0" lvl="3"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4pPr>
              <a:lvl5pPr marL="2286000" marR="0" lvl="4"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5pPr>
              <a:lvl6pPr marL="2743200" marR="0" lvl="5"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6pPr>
              <a:lvl7pPr marL="3200400" marR="0" lvl="6"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7pPr>
              <a:lvl8pPr marL="3657600" marR="0" lvl="7"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8pPr>
              <a:lvl9pPr marL="4114800" marR="0" lvl="8"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9pPr>
            </a:lstStyle>
            <a:p>
              <a:pPr marL="0" indent="0">
                <a:buFont typeface="Poppins"/>
                <a:buNone/>
              </a:pPr>
              <a:r>
                <a:rPr lang="en" sz="4400" dirty="0">
                  <a:latin typeface="Caveat Brush" panose="020B0604020202020204" charset="0"/>
                </a:rPr>
                <a:t>1</a:t>
              </a:r>
            </a:p>
          </p:txBody>
        </p:sp>
      </p:grpSp>
      <p:sp>
        <p:nvSpPr>
          <p:cNvPr id="21" name="Google Shape;162;p2">
            <a:extLst>
              <a:ext uri="{FF2B5EF4-FFF2-40B4-BE49-F238E27FC236}">
                <a16:creationId xmlns:a16="http://schemas.microsoft.com/office/drawing/2014/main" id="{3080B78D-35F5-44AB-971B-C872CFABD3A3}"/>
              </a:ext>
            </a:extLst>
          </p:cNvPr>
          <p:cNvSpPr txBox="1"/>
          <p:nvPr/>
        </p:nvSpPr>
        <p:spPr>
          <a:xfrm>
            <a:off x="247427" y="4789597"/>
            <a:ext cx="10905162" cy="35390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600"/>
              </a:spcAft>
              <a:buNone/>
            </a:pPr>
            <a:r>
              <a:rPr lang="nb-NO" sz="1200" b="1" dirty="0">
                <a:solidFill>
                  <a:schemeClr val="dk1"/>
                </a:solidFill>
                <a:latin typeface="Poppins" panose="00000500000000000000" pitchFamily="2" charset="0"/>
                <a:ea typeface="Calibri"/>
                <a:cs typeface="Poppins" panose="00000500000000000000" pitchFamily="2" charset="0"/>
                <a:sym typeface="Calibri"/>
              </a:rPr>
              <a:t>Sumber : David, F.R. 2011. Strategic Management Concepts and Cases. Thirteenth Edition. Pearson Education  </a:t>
            </a:r>
            <a:endParaRPr lang="nb-NO" sz="1200" dirty="0">
              <a:solidFill>
                <a:schemeClr val="dk1"/>
              </a:solidFill>
              <a:latin typeface="Poppins" panose="00000500000000000000" pitchFamily="2" charset="0"/>
              <a:ea typeface="Calibri"/>
              <a:cs typeface="Poppins" panose="00000500000000000000" pitchFamily="2" charset="0"/>
              <a:sym typeface="Calibri"/>
            </a:endParaRPr>
          </a:p>
        </p:txBody>
      </p:sp>
    </p:spTree>
    <p:extLst>
      <p:ext uri="{BB962C8B-B14F-4D97-AF65-F5344CB8AC3E}">
        <p14:creationId xmlns:p14="http://schemas.microsoft.com/office/powerpoint/2010/main" val="1489358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1"/>
          <p:cNvSpPr txBox="1">
            <a:spLocks noGrp="1"/>
          </p:cNvSpPr>
          <p:nvPr>
            <p:ph type="title"/>
          </p:nvPr>
        </p:nvSpPr>
        <p:spPr>
          <a:xfrm>
            <a:off x="2909844" y="0"/>
            <a:ext cx="6006039" cy="1055832"/>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200" dirty="0"/>
              <a:t>Faktor Internal</a:t>
            </a:r>
            <a:endParaRPr sz="3200" dirty="0"/>
          </a:p>
        </p:txBody>
      </p:sp>
      <p:sp>
        <p:nvSpPr>
          <p:cNvPr id="722" name="Google Shape;722;p31"/>
          <p:cNvSpPr txBox="1">
            <a:spLocks noGrp="1"/>
          </p:cNvSpPr>
          <p:nvPr>
            <p:ph type="title" idx="4294967295"/>
          </p:nvPr>
        </p:nvSpPr>
        <p:spPr>
          <a:xfrm>
            <a:off x="6261281" y="527916"/>
            <a:ext cx="3151188" cy="49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Pemasaran</a:t>
            </a:r>
            <a:endParaRPr dirty="0"/>
          </a:p>
        </p:txBody>
      </p:sp>
      <p:cxnSp>
        <p:nvCxnSpPr>
          <p:cNvPr id="724" name="Google Shape;724;p31"/>
          <p:cNvCxnSpPr>
            <a:cxnSpLocks/>
          </p:cNvCxnSpPr>
          <p:nvPr/>
        </p:nvCxnSpPr>
        <p:spPr>
          <a:xfrm>
            <a:off x="6497522" y="527916"/>
            <a:ext cx="2340000" cy="0"/>
          </a:xfrm>
          <a:prstGeom prst="straightConnector1">
            <a:avLst/>
          </a:prstGeom>
          <a:noFill/>
          <a:ln w="19050" cap="flat" cmpd="sng">
            <a:solidFill>
              <a:schemeClr val="dk2"/>
            </a:solidFill>
            <a:prstDash val="solid"/>
            <a:round/>
            <a:headEnd type="none" w="med" len="med"/>
            <a:tailEnd type="none" w="med" len="med"/>
          </a:ln>
        </p:spPr>
      </p:cxnSp>
      <p:grpSp>
        <p:nvGrpSpPr>
          <p:cNvPr id="3" name="Group 2">
            <a:extLst>
              <a:ext uri="{FF2B5EF4-FFF2-40B4-BE49-F238E27FC236}">
                <a16:creationId xmlns:a16="http://schemas.microsoft.com/office/drawing/2014/main" id="{71BDB45C-406C-400A-985D-BD3D963185FE}"/>
              </a:ext>
            </a:extLst>
          </p:cNvPr>
          <p:cNvGrpSpPr/>
          <p:nvPr/>
        </p:nvGrpSpPr>
        <p:grpSpPr>
          <a:xfrm>
            <a:off x="6329580" y="598046"/>
            <a:ext cx="617400" cy="617400"/>
            <a:chOff x="2482944" y="2000788"/>
            <a:chExt cx="617400" cy="617400"/>
          </a:xfrm>
        </p:grpSpPr>
        <p:sp>
          <p:nvSpPr>
            <p:cNvPr id="725" name="Google Shape;725;p31"/>
            <p:cNvSpPr/>
            <p:nvPr/>
          </p:nvSpPr>
          <p:spPr>
            <a:xfrm>
              <a:off x="2482944" y="2000788"/>
              <a:ext cx="617400" cy="61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28">
              <a:extLst>
                <a:ext uri="{FF2B5EF4-FFF2-40B4-BE49-F238E27FC236}">
                  <a16:creationId xmlns:a16="http://schemas.microsoft.com/office/drawing/2014/main" id="{AD40A5B7-3EA4-45EA-8CC9-13EA097F1F9D}"/>
                </a:ext>
              </a:extLst>
            </p:cNvPr>
            <p:cNvSpPr txBox="1">
              <a:spLocks/>
            </p:cNvSpPr>
            <p:nvPr/>
          </p:nvSpPr>
          <p:spPr>
            <a:xfrm>
              <a:off x="2524508" y="2068867"/>
              <a:ext cx="519709" cy="4961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1pPr>
              <a:lvl2pPr marL="914400" marR="0" lvl="1"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2pPr>
              <a:lvl3pPr marL="1371600" marR="0" lvl="2"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3pPr>
              <a:lvl4pPr marL="1828800" marR="0" lvl="3"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4pPr>
              <a:lvl5pPr marL="2286000" marR="0" lvl="4"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5pPr>
              <a:lvl6pPr marL="2743200" marR="0" lvl="5"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6pPr>
              <a:lvl7pPr marL="3200400" marR="0" lvl="6"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7pPr>
              <a:lvl8pPr marL="3657600" marR="0" lvl="7"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8pPr>
              <a:lvl9pPr marL="4114800" marR="0" lvl="8"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9pPr>
            </a:lstStyle>
            <a:p>
              <a:pPr marL="0" indent="0">
                <a:buFont typeface="Poppins"/>
                <a:buNone/>
              </a:pPr>
              <a:r>
                <a:rPr lang="en" sz="4400" dirty="0">
                  <a:latin typeface="Caveat Brush" panose="020B0604020202020204" charset="0"/>
                </a:rPr>
                <a:t>2</a:t>
              </a:r>
            </a:p>
          </p:txBody>
        </p:sp>
      </p:grpSp>
      <p:sp>
        <p:nvSpPr>
          <p:cNvPr id="21" name="Google Shape;162;p2">
            <a:extLst>
              <a:ext uri="{FF2B5EF4-FFF2-40B4-BE49-F238E27FC236}">
                <a16:creationId xmlns:a16="http://schemas.microsoft.com/office/drawing/2014/main" id="{3080B78D-35F5-44AB-971B-C872CFABD3A3}"/>
              </a:ext>
            </a:extLst>
          </p:cNvPr>
          <p:cNvSpPr txBox="1"/>
          <p:nvPr/>
        </p:nvSpPr>
        <p:spPr>
          <a:xfrm>
            <a:off x="247427" y="4789597"/>
            <a:ext cx="10905162" cy="35390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600"/>
              </a:spcAft>
              <a:buNone/>
            </a:pPr>
            <a:r>
              <a:rPr lang="nb-NO" sz="1200" b="1" dirty="0">
                <a:solidFill>
                  <a:schemeClr val="dk1"/>
                </a:solidFill>
                <a:latin typeface="Poppins" panose="00000500000000000000" pitchFamily="2" charset="0"/>
                <a:ea typeface="Calibri"/>
                <a:cs typeface="Poppins" panose="00000500000000000000" pitchFamily="2" charset="0"/>
                <a:sym typeface="Calibri"/>
              </a:rPr>
              <a:t>Sumber : David, F.R. 2011. Strategic Management Concepts and Cases. Thirteenth Edition. Pearson Education  </a:t>
            </a:r>
            <a:endParaRPr lang="nb-NO" sz="1200" dirty="0">
              <a:solidFill>
                <a:schemeClr val="dk1"/>
              </a:solidFill>
              <a:latin typeface="Poppins" panose="00000500000000000000" pitchFamily="2" charset="0"/>
              <a:ea typeface="Calibri"/>
              <a:cs typeface="Poppins" panose="00000500000000000000" pitchFamily="2" charset="0"/>
              <a:sym typeface="Calibri"/>
            </a:endParaRPr>
          </a:p>
        </p:txBody>
      </p:sp>
      <p:sp>
        <p:nvSpPr>
          <p:cNvPr id="10" name="Google Shape;218;p5">
            <a:extLst>
              <a:ext uri="{FF2B5EF4-FFF2-40B4-BE49-F238E27FC236}">
                <a16:creationId xmlns:a16="http://schemas.microsoft.com/office/drawing/2014/main" id="{90262F31-0085-4EE2-99DA-071AE6FE9EAB}"/>
              </a:ext>
            </a:extLst>
          </p:cNvPr>
          <p:cNvSpPr txBox="1">
            <a:spLocks/>
          </p:cNvSpPr>
          <p:nvPr/>
        </p:nvSpPr>
        <p:spPr>
          <a:xfrm>
            <a:off x="207825" y="1351605"/>
            <a:ext cx="8707582" cy="319384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20000"/>
              </a:lnSpc>
              <a:buClr>
                <a:schemeClr val="dk1"/>
              </a:buClr>
              <a:buSzPts val="1200"/>
            </a:pPr>
            <a:r>
              <a:rPr lang="en-ID" sz="1200" dirty="0" err="1">
                <a:latin typeface="Poppins" panose="00000500000000000000" pitchFamily="2" charset="0"/>
                <a:ea typeface="Times New Roman"/>
                <a:cs typeface="Poppins" panose="00000500000000000000" pitchFamily="2" charset="0"/>
                <a:sym typeface="Times New Roman"/>
              </a:rPr>
              <a:t>Merupakan</a:t>
            </a:r>
            <a:r>
              <a:rPr lang="en-ID" sz="1200" dirty="0">
                <a:latin typeface="Poppins" panose="00000500000000000000" pitchFamily="2" charset="0"/>
                <a:ea typeface="Times New Roman"/>
                <a:cs typeface="Poppins" panose="00000500000000000000" pitchFamily="2" charset="0"/>
                <a:sym typeface="Times New Roman"/>
              </a:rPr>
              <a:t> proses </a:t>
            </a:r>
            <a:r>
              <a:rPr lang="en-ID" sz="1200" dirty="0" err="1">
                <a:latin typeface="Poppins" panose="00000500000000000000" pitchFamily="2" charset="0"/>
                <a:ea typeface="Times New Roman"/>
                <a:cs typeface="Poppins" panose="00000500000000000000" pitchFamily="2" charset="0"/>
                <a:sym typeface="Times New Roman"/>
              </a:rPr>
              <a:t>menetapkan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mengantisipasi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menciptakan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memenuhi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kebutuhan</a:t>
            </a:r>
            <a:r>
              <a:rPr lang="en-ID" sz="1200" dirty="0">
                <a:latin typeface="Poppins" panose="00000500000000000000" pitchFamily="2" charset="0"/>
                <a:ea typeface="Times New Roman"/>
                <a:cs typeface="Poppins" panose="00000500000000000000" pitchFamily="2" charset="0"/>
                <a:sym typeface="Times New Roman"/>
              </a:rPr>
              <a:t> dan </a:t>
            </a:r>
            <a:r>
              <a:rPr lang="en-ID" sz="1200" dirty="0" err="1">
                <a:latin typeface="Poppins" panose="00000500000000000000" pitchFamily="2" charset="0"/>
                <a:ea typeface="Times New Roman"/>
                <a:cs typeface="Poppins" panose="00000500000000000000" pitchFamily="2" charset="0"/>
                <a:sym typeface="Times New Roman"/>
              </a:rPr>
              <a:t>keinginan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pelanggan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terhadap</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produk</a:t>
            </a:r>
            <a:r>
              <a:rPr lang="en-ID" sz="1200" dirty="0">
                <a:latin typeface="Poppins" panose="00000500000000000000" pitchFamily="2" charset="0"/>
                <a:ea typeface="Times New Roman"/>
                <a:cs typeface="Poppins" panose="00000500000000000000" pitchFamily="2" charset="0"/>
                <a:sym typeface="Times New Roman"/>
              </a:rPr>
              <a:t> dan </a:t>
            </a:r>
            <a:r>
              <a:rPr lang="en-ID" sz="1200" dirty="0" err="1">
                <a:latin typeface="Poppins" panose="00000500000000000000" pitchFamily="2" charset="0"/>
                <a:ea typeface="Times New Roman"/>
                <a:cs typeface="Poppins" panose="00000500000000000000" pitchFamily="2" charset="0"/>
                <a:sym typeface="Times New Roman"/>
              </a:rPr>
              <a:t>jasa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Kegiatan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pemasaran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meliputi</a:t>
            </a:r>
            <a:r>
              <a:rPr lang="en-ID" sz="1200" dirty="0">
                <a:latin typeface="Poppins" panose="00000500000000000000" pitchFamily="2" charset="0"/>
                <a:ea typeface="Times New Roman"/>
                <a:cs typeface="Poppins" panose="00000500000000000000" pitchFamily="2" charset="0"/>
                <a:sym typeface="Times New Roman"/>
              </a:rPr>
              <a:t> :</a:t>
            </a:r>
            <a:endParaRPr lang="en-ID" sz="1200" dirty="0">
              <a:latin typeface="Poppins" panose="00000500000000000000" pitchFamily="2" charset="0"/>
              <a:cs typeface="Poppins" panose="00000500000000000000" pitchFamily="2" charset="0"/>
              <a:sym typeface="Calibri"/>
            </a:endParaRPr>
          </a:p>
          <a:p>
            <a:pPr marL="171450" indent="-171450" algn="just">
              <a:lnSpc>
                <a:spcPct val="120000"/>
              </a:lnSpc>
              <a:buClr>
                <a:schemeClr val="dk1"/>
              </a:buClr>
              <a:buSzPts val="1200"/>
              <a:buFont typeface="Wingdings" panose="05000000000000000000" pitchFamily="2" charset="2"/>
              <a:buChar char="q"/>
            </a:pPr>
            <a:r>
              <a:rPr lang="en-ID" sz="1200" b="1" dirty="0" err="1">
                <a:latin typeface="Poppins" panose="00000500000000000000" pitchFamily="2" charset="0"/>
                <a:ea typeface="Times New Roman"/>
                <a:cs typeface="Poppins" panose="00000500000000000000" pitchFamily="2" charset="0"/>
                <a:sym typeface="Times New Roman"/>
              </a:rPr>
              <a:t>Analisis</a:t>
            </a:r>
            <a:r>
              <a:rPr lang="en-ID" sz="1200" b="1" dirty="0">
                <a:latin typeface="Poppins" panose="00000500000000000000" pitchFamily="2" charset="0"/>
                <a:ea typeface="Times New Roman"/>
                <a:cs typeface="Poppins" panose="00000500000000000000" pitchFamily="2" charset="0"/>
                <a:sym typeface="Times New Roman"/>
              </a:rPr>
              <a:t> </a:t>
            </a:r>
            <a:r>
              <a:rPr lang="en-ID" sz="1200" b="1" dirty="0" err="1">
                <a:latin typeface="Poppins" panose="00000500000000000000" pitchFamily="2" charset="0"/>
                <a:ea typeface="Times New Roman"/>
                <a:cs typeface="Poppins" panose="00000500000000000000" pitchFamily="2" charset="0"/>
                <a:sym typeface="Times New Roman"/>
              </a:rPr>
              <a:t>pelanggan</a:t>
            </a:r>
            <a:r>
              <a:rPr lang="en-ID" sz="1200" b="1"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merupakan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aktivitas</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meneliti</a:t>
            </a:r>
            <a:r>
              <a:rPr lang="en-ID" sz="1200" dirty="0">
                <a:latin typeface="Poppins" panose="00000500000000000000" pitchFamily="2" charset="0"/>
                <a:ea typeface="Times New Roman"/>
                <a:cs typeface="Poppins" panose="00000500000000000000" pitchFamily="2" charset="0"/>
                <a:sym typeface="Times New Roman"/>
              </a:rPr>
              <a:t> dan </a:t>
            </a:r>
            <a:r>
              <a:rPr lang="en-ID" sz="1200" dirty="0" err="1">
                <a:latin typeface="Poppins" panose="00000500000000000000" pitchFamily="2" charset="0"/>
                <a:ea typeface="Times New Roman"/>
                <a:cs typeface="Poppins" panose="00000500000000000000" pitchFamily="2" charset="0"/>
                <a:sym typeface="Times New Roman"/>
              </a:rPr>
              <a:t>mengevaluasi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kebutuhan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kemauan</a:t>
            </a:r>
            <a:r>
              <a:rPr lang="en-ID" sz="1200" dirty="0">
                <a:latin typeface="Poppins" panose="00000500000000000000" pitchFamily="2" charset="0"/>
                <a:ea typeface="Times New Roman"/>
                <a:cs typeface="Poppins" panose="00000500000000000000" pitchFamily="2" charset="0"/>
                <a:sym typeface="Times New Roman"/>
              </a:rPr>
              <a:t> dan </a:t>
            </a:r>
            <a:r>
              <a:rPr lang="en-ID" sz="1200" dirty="0" err="1">
                <a:latin typeface="Poppins" panose="00000500000000000000" pitchFamily="2" charset="0"/>
                <a:ea typeface="Times New Roman"/>
                <a:cs typeface="Poppins" panose="00000500000000000000" pitchFamily="2" charset="0"/>
                <a:sym typeface="Times New Roman"/>
              </a:rPr>
              <a:t>keinginan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pelanggan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hal</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ini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dapat</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berupa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survei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pelanggan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analisis</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informasi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konsumen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evaluasi</a:t>
            </a:r>
            <a:r>
              <a:rPr lang="en-ID" sz="1200" dirty="0">
                <a:latin typeface="Poppins" panose="00000500000000000000" pitchFamily="2" charset="0"/>
                <a:ea typeface="Times New Roman"/>
                <a:cs typeface="Poppins" panose="00000500000000000000" pitchFamily="2" charset="0"/>
                <a:sym typeface="Times New Roman"/>
              </a:rPr>
              <a:t> strategi </a:t>
            </a:r>
            <a:r>
              <a:rPr lang="en-ID" sz="1200" dirty="0" err="1">
                <a:latin typeface="Poppins" panose="00000500000000000000" pitchFamily="2" charset="0"/>
                <a:ea typeface="Times New Roman"/>
                <a:cs typeface="Poppins" panose="00000500000000000000" pitchFamily="2" charset="0"/>
                <a:sym typeface="Times New Roman"/>
              </a:rPr>
              <a:t>penetapan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posisi</a:t>
            </a:r>
            <a:r>
              <a:rPr lang="en-ID" sz="1200" dirty="0">
                <a:latin typeface="Poppins" panose="00000500000000000000" pitchFamily="2" charset="0"/>
                <a:ea typeface="Times New Roman"/>
                <a:cs typeface="Poppins" panose="00000500000000000000" pitchFamily="2" charset="0"/>
                <a:sym typeface="Times New Roman"/>
              </a:rPr>
              <a:t> pasar, </a:t>
            </a:r>
            <a:r>
              <a:rPr lang="en-ID" sz="1200" dirty="0" err="1">
                <a:latin typeface="Poppins" panose="00000500000000000000" pitchFamily="2" charset="0"/>
                <a:ea typeface="Times New Roman"/>
                <a:cs typeface="Poppins" panose="00000500000000000000" pitchFamily="2" charset="0"/>
                <a:sym typeface="Times New Roman"/>
              </a:rPr>
              <a:t>pengembangan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profil</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pelanggan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serta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penetapan</a:t>
            </a:r>
            <a:r>
              <a:rPr lang="en-ID" sz="1200" dirty="0">
                <a:latin typeface="Poppins" panose="00000500000000000000" pitchFamily="2" charset="0"/>
                <a:ea typeface="Times New Roman"/>
                <a:cs typeface="Poppins" panose="00000500000000000000" pitchFamily="2" charset="0"/>
                <a:sym typeface="Times New Roman"/>
              </a:rPr>
              <a:t> strategi </a:t>
            </a:r>
            <a:r>
              <a:rPr lang="en-ID" sz="1200" dirty="0" err="1">
                <a:latin typeface="Poppins" panose="00000500000000000000" pitchFamily="2" charset="0"/>
                <a:ea typeface="Times New Roman"/>
                <a:cs typeface="Poppins" panose="00000500000000000000" pitchFamily="2" charset="0"/>
                <a:sym typeface="Times New Roman"/>
              </a:rPr>
              <a:t>segmentasi</a:t>
            </a:r>
            <a:r>
              <a:rPr lang="en-ID" sz="1200" dirty="0">
                <a:latin typeface="Poppins" panose="00000500000000000000" pitchFamily="2" charset="0"/>
                <a:ea typeface="Times New Roman"/>
                <a:cs typeface="Poppins" panose="00000500000000000000" pitchFamily="2" charset="0"/>
                <a:sym typeface="Times New Roman"/>
              </a:rPr>
              <a:t> pasar. </a:t>
            </a:r>
            <a:r>
              <a:rPr lang="en-ID" sz="1200" dirty="0" err="1">
                <a:latin typeface="Poppins" panose="00000500000000000000" pitchFamily="2" charset="0"/>
                <a:ea typeface="Times New Roman"/>
                <a:cs typeface="Poppins" panose="00000500000000000000" pitchFamily="2" charset="0"/>
                <a:sym typeface="Times New Roman"/>
              </a:rPr>
              <a:t>Informasi</a:t>
            </a:r>
            <a:r>
              <a:rPr lang="en-ID" sz="1200" dirty="0">
                <a:latin typeface="Poppins" panose="00000500000000000000" pitchFamily="2" charset="0"/>
                <a:ea typeface="Times New Roman"/>
                <a:cs typeface="Poppins" panose="00000500000000000000" pitchFamily="2" charset="0"/>
                <a:sym typeface="Times New Roman"/>
              </a:rPr>
              <a:t> yang </a:t>
            </a:r>
            <a:r>
              <a:rPr lang="en-ID" sz="1200" dirty="0" err="1">
                <a:latin typeface="Poppins" panose="00000500000000000000" pitchFamily="2" charset="0"/>
                <a:ea typeface="Times New Roman"/>
                <a:cs typeface="Poppins" panose="00000500000000000000" pitchFamily="2" charset="0"/>
                <a:sym typeface="Times New Roman"/>
              </a:rPr>
              <a:t>diperoleh</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berasal</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dari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pembeli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penjual</a:t>
            </a:r>
            <a:r>
              <a:rPr lang="en-ID" sz="1200" dirty="0">
                <a:latin typeface="Poppins" panose="00000500000000000000" pitchFamily="2" charset="0"/>
                <a:ea typeface="Times New Roman"/>
                <a:cs typeface="Poppins" panose="00000500000000000000" pitchFamily="2" charset="0"/>
                <a:sym typeface="Times New Roman"/>
              </a:rPr>
              <a:t>, distributor, </a:t>
            </a:r>
            <a:r>
              <a:rPr lang="en-ID" sz="1200" dirty="0" err="1">
                <a:latin typeface="Poppins" panose="00000500000000000000" pitchFamily="2" charset="0"/>
                <a:ea typeface="Times New Roman"/>
                <a:cs typeface="Poppins" panose="00000500000000000000" pitchFamily="2" charset="0"/>
                <a:sym typeface="Times New Roman"/>
              </a:rPr>
              <a:t>wiraniaga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manajer</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pedagang</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eceran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pedagang</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besar</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pemasor</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kreditur</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semua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pihak</a:t>
            </a:r>
            <a:r>
              <a:rPr lang="en-ID" sz="1200" dirty="0">
                <a:latin typeface="Poppins" panose="00000500000000000000" pitchFamily="2" charset="0"/>
                <a:ea typeface="Times New Roman"/>
                <a:cs typeface="Poppins" panose="00000500000000000000" pitchFamily="2" charset="0"/>
                <a:sym typeface="Times New Roman"/>
              </a:rPr>
              <a:t> yang </a:t>
            </a:r>
            <a:r>
              <a:rPr lang="en-ID" sz="1200" dirty="0" err="1">
                <a:latin typeface="Poppins" panose="00000500000000000000" pitchFamily="2" charset="0"/>
                <a:ea typeface="Times New Roman"/>
                <a:cs typeface="Poppins" panose="00000500000000000000" pitchFamily="2" charset="0"/>
                <a:sym typeface="Times New Roman"/>
              </a:rPr>
              <a:t>terlibat</a:t>
            </a:r>
            <a:r>
              <a:rPr lang="en-ID" sz="1200" dirty="0">
                <a:latin typeface="Poppins" panose="00000500000000000000" pitchFamily="2" charset="0"/>
                <a:ea typeface="Times New Roman"/>
                <a:cs typeface="Poppins" panose="00000500000000000000" pitchFamily="2" charset="0"/>
                <a:sym typeface="Times New Roman"/>
              </a:rPr>
              <a:t>).</a:t>
            </a:r>
            <a:endParaRPr lang="en-ID" sz="1200" dirty="0">
              <a:latin typeface="Poppins" panose="00000500000000000000" pitchFamily="2" charset="0"/>
              <a:ea typeface="Times New Roman"/>
              <a:cs typeface="Poppins" panose="00000500000000000000" pitchFamily="2" charset="0"/>
              <a:sym typeface="Calibri"/>
            </a:endParaRPr>
          </a:p>
          <a:p>
            <a:pPr marL="171450" indent="-171450" algn="just">
              <a:lnSpc>
                <a:spcPct val="120000"/>
              </a:lnSpc>
              <a:buClr>
                <a:schemeClr val="dk1"/>
              </a:buClr>
              <a:buSzPts val="1200"/>
              <a:buFont typeface="Wingdings" panose="05000000000000000000" pitchFamily="2" charset="2"/>
              <a:buChar char="q"/>
            </a:pPr>
            <a:r>
              <a:rPr lang="en-ID" sz="1200" b="1" dirty="0" err="1">
                <a:latin typeface="Poppins" panose="00000500000000000000" pitchFamily="2" charset="0"/>
                <a:ea typeface="Times New Roman"/>
                <a:cs typeface="Poppins" panose="00000500000000000000" pitchFamily="2" charset="0"/>
                <a:sym typeface="Times New Roman"/>
              </a:rPr>
              <a:t>Membeli</a:t>
            </a:r>
            <a:r>
              <a:rPr lang="en-ID" sz="1200" b="1" dirty="0">
                <a:latin typeface="Poppins" panose="00000500000000000000" pitchFamily="2" charset="0"/>
                <a:ea typeface="Times New Roman"/>
                <a:cs typeface="Poppins" panose="00000500000000000000" pitchFamily="2" charset="0"/>
                <a:sym typeface="Times New Roman"/>
              </a:rPr>
              <a:t> </a:t>
            </a:r>
            <a:r>
              <a:rPr lang="en-ID" sz="1200" b="1" dirty="0" err="1">
                <a:latin typeface="Poppins" panose="00000500000000000000" pitchFamily="2" charset="0"/>
                <a:ea typeface="Times New Roman"/>
                <a:cs typeface="Poppins" panose="00000500000000000000" pitchFamily="2" charset="0"/>
                <a:sym typeface="Times New Roman"/>
              </a:rPr>
              <a:t>persediaan</a:t>
            </a:r>
            <a:r>
              <a:rPr lang="en-ID" sz="1200" b="1"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terdiri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atas</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aktivitas</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memilih</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pemasok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terbaik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mengatur</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persyaratan</a:t>
            </a:r>
            <a:r>
              <a:rPr lang="en-ID" sz="1200" dirty="0">
                <a:latin typeface="Poppins" panose="00000500000000000000" pitchFamily="2" charset="0"/>
                <a:ea typeface="Times New Roman"/>
                <a:cs typeface="Poppins" panose="00000500000000000000" pitchFamily="2" charset="0"/>
                <a:sym typeface="Times New Roman"/>
              </a:rPr>
              <a:t> yang </a:t>
            </a:r>
            <a:r>
              <a:rPr lang="en-ID" sz="1200" dirty="0" err="1">
                <a:latin typeface="Poppins" panose="00000500000000000000" pitchFamily="2" charset="0"/>
                <a:ea typeface="Times New Roman"/>
                <a:cs typeface="Poppins" panose="00000500000000000000" pitchFamily="2" charset="0"/>
                <a:sym typeface="Times New Roman"/>
              </a:rPr>
              <a:t>dapat</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diterima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pemasok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mengevaluasi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pemasok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atau</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pedagang</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alternatif</a:t>
            </a:r>
            <a:r>
              <a:rPr lang="en-ID" sz="1200" dirty="0">
                <a:latin typeface="Poppins" panose="00000500000000000000" pitchFamily="2" charset="0"/>
                <a:ea typeface="Times New Roman"/>
                <a:cs typeface="Poppins" panose="00000500000000000000" pitchFamily="2" charset="0"/>
                <a:sym typeface="Times New Roman"/>
              </a:rPr>
              <a:t>, dan </a:t>
            </a:r>
            <a:r>
              <a:rPr lang="en-ID" sz="1200" dirty="0" err="1">
                <a:latin typeface="Poppins" panose="00000500000000000000" pitchFamily="2" charset="0"/>
                <a:ea typeface="Times New Roman"/>
                <a:cs typeface="Poppins" panose="00000500000000000000" pitchFamily="2" charset="0"/>
                <a:sym typeface="Times New Roman"/>
              </a:rPr>
              <a:t>mendapatkan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persediaan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Hambatan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atau</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gangguan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dalam</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aktivitas</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pembelian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persedian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antara</a:t>
            </a:r>
            <a:r>
              <a:rPr lang="en-ID" sz="1200" dirty="0">
                <a:latin typeface="Poppins" panose="00000500000000000000" pitchFamily="2" charset="0"/>
                <a:ea typeface="Times New Roman"/>
                <a:cs typeface="Poppins" panose="00000500000000000000" pitchFamily="2" charset="0"/>
                <a:sym typeface="Times New Roman"/>
              </a:rPr>
              <a:t> lain </a:t>
            </a:r>
            <a:r>
              <a:rPr lang="en-ID" sz="1200" dirty="0" err="1">
                <a:latin typeface="Poppins" panose="00000500000000000000" pitchFamily="2" charset="0"/>
                <a:ea typeface="Times New Roman"/>
                <a:cs typeface="Poppins" panose="00000500000000000000" pitchFamily="2" charset="0"/>
                <a:sym typeface="Times New Roman"/>
              </a:rPr>
              <a:t>faktor</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pengendalian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harga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resesi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pembatasan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perdagangan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luar</a:t>
            </a:r>
            <a:r>
              <a:rPr lang="en-ID" sz="1200" dirty="0">
                <a:latin typeface="Poppins" panose="00000500000000000000" pitchFamily="2" charset="0"/>
                <a:ea typeface="Times New Roman"/>
                <a:cs typeface="Poppins" panose="00000500000000000000" pitchFamily="2" charset="0"/>
                <a:sym typeface="Times New Roman"/>
              </a:rPr>
              <a:t> negeri, </a:t>
            </a:r>
            <a:r>
              <a:rPr lang="en-ID" sz="1200" dirty="0" err="1">
                <a:latin typeface="Poppins" panose="00000500000000000000" pitchFamily="2" charset="0"/>
                <a:ea typeface="Times New Roman"/>
                <a:cs typeface="Poppins" panose="00000500000000000000" pitchFamily="2" charset="0"/>
                <a:sym typeface="Times New Roman"/>
              </a:rPr>
              <a:t>kerusakan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mesin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cuaca</a:t>
            </a:r>
            <a:r>
              <a:rPr lang="en-ID" sz="1200" dirty="0">
                <a:latin typeface="Poppins" panose="00000500000000000000" pitchFamily="2" charset="0"/>
                <a:ea typeface="Times New Roman"/>
                <a:cs typeface="Poppins" panose="00000500000000000000" pitchFamily="2" charset="0"/>
                <a:sym typeface="Times New Roman"/>
              </a:rPr>
              <a:t> dan lain </a:t>
            </a:r>
            <a:r>
              <a:rPr lang="en-ID" sz="1200" dirty="0" err="1">
                <a:latin typeface="Poppins" panose="00000500000000000000" pitchFamily="2" charset="0"/>
                <a:ea typeface="Times New Roman"/>
                <a:cs typeface="Poppins" panose="00000500000000000000" pitchFamily="2" charset="0"/>
                <a:sym typeface="Times New Roman"/>
              </a:rPr>
              <a:t>sebagainya</a:t>
            </a:r>
            <a:r>
              <a:rPr lang="en-ID" sz="1200" dirty="0">
                <a:latin typeface="Poppins" panose="00000500000000000000" pitchFamily="2" charset="0"/>
                <a:ea typeface="Times New Roman"/>
                <a:cs typeface="Poppins" panose="00000500000000000000" pitchFamily="2" charset="0"/>
                <a:sym typeface="Times New Roman"/>
              </a:rPr>
              <a:t>.</a:t>
            </a:r>
            <a:endParaRPr lang="en-ID" sz="1200" dirty="0">
              <a:latin typeface="Poppins" panose="00000500000000000000" pitchFamily="2" charset="0"/>
              <a:ea typeface="Times New Roman"/>
              <a:cs typeface="Poppins" panose="00000500000000000000" pitchFamily="2" charset="0"/>
              <a:sym typeface="Calibri"/>
            </a:endParaRPr>
          </a:p>
          <a:p>
            <a:pPr marL="171450" indent="-171450" algn="just">
              <a:lnSpc>
                <a:spcPct val="120000"/>
              </a:lnSpc>
              <a:buClr>
                <a:schemeClr val="dk1"/>
              </a:buClr>
              <a:buSzPts val="1200"/>
              <a:buFont typeface="Wingdings" panose="05000000000000000000" pitchFamily="2" charset="2"/>
              <a:buChar char="q"/>
            </a:pPr>
            <a:r>
              <a:rPr lang="en-ID" sz="1200" b="1" dirty="0" err="1">
                <a:latin typeface="Poppins" panose="00000500000000000000" pitchFamily="2" charset="0"/>
                <a:ea typeface="Times New Roman"/>
                <a:cs typeface="Poppins" panose="00000500000000000000" pitchFamily="2" charset="0"/>
                <a:sym typeface="Times New Roman"/>
              </a:rPr>
              <a:t>Menjual</a:t>
            </a:r>
            <a:r>
              <a:rPr lang="en-ID" sz="1200" b="1" dirty="0">
                <a:latin typeface="Poppins" panose="00000500000000000000" pitchFamily="2" charset="0"/>
                <a:ea typeface="Times New Roman"/>
                <a:cs typeface="Poppins" panose="00000500000000000000" pitchFamily="2" charset="0"/>
                <a:sym typeface="Times New Roman"/>
              </a:rPr>
              <a:t> </a:t>
            </a:r>
            <a:r>
              <a:rPr lang="en-ID" sz="1200" b="1" dirty="0" err="1">
                <a:latin typeface="Poppins" panose="00000500000000000000" pitchFamily="2" charset="0"/>
                <a:ea typeface="Times New Roman"/>
                <a:cs typeface="Poppins" panose="00000500000000000000" pitchFamily="2" charset="0"/>
                <a:sym typeface="Times New Roman"/>
              </a:rPr>
              <a:t>produk</a:t>
            </a:r>
            <a:r>
              <a:rPr lang="en-ID" sz="1200" b="1" dirty="0">
                <a:latin typeface="Poppins" panose="00000500000000000000" pitchFamily="2" charset="0"/>
                <a:ea typeface="Times New Roman"/>
                <a:cs typeface="Poppins" panose="00000500000000000000" pitchFamily="2" charset="0"/>
                <a:sym typeface="Times New Roman"/>
              </a:rPr>
              <a:t>/</a:t>
            </a:r>
            <a:r>
              <a:rPr lang="en-ID" sz="1200" b="1" dirty="0" err="1">
                <a:latin typeface="Poppins" panose="00000500000000000000" pitchFamily="2" charset="0"/>
                <a:ea typeface="Times New Roman"/>
                <a:cs typeface="Poppins" panose="00000500000000000000" pitchFamily="2" charset="0"/>
                <a:sym typeface="Times New Roman"/>
              </a:rPr>
              <a:t>jasa</a:t>
            </a:r>
            <a:r>
              <a:rPr lang="en-ID" sz="1200" b="1"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berupa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aktivitas</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periklanan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promosi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penjualan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publisitas</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penjualan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tatap</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muka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manajemen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tenaga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penjual</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hubunga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dengan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pelanggan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hubungan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dengan</a:t>
            </a:r>
            <a:r>
              <a:rPr lang="en-ID" sz="1200" dirty="0">
                <a:latin typeface="Poppins" panose="00000500000000000000" pitchFamily="2" charset="0"/>
                <a:ea typeface="Times New Roman"/>
                <a:cs typeface="Poppins" panose="00000500000000000000" pitchFamily="2" charset="0"/>
                <a:sym typeface="Times New Roman"/>
              </a:rPr>
              <a:t> dealer, dan </a:t>
            </a:r>
            <a:r>
              <a:rPr lang="en-ID" sz="1200" dirty="0" err="1">
                <a:latin typeface="Poppins" panose="00000500000000000000" pitchFamily="2" charset="0"/>
                <a:ea typeface="Times New Roman"/>
                <a:cs typeface="Poppins" panose="00000500000000000000" pitchFamily="2" charset="0"/>
                <a:sym typeface="Times New Roman"/>
              </a:rPr>
              <a:t>sebagainya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Aktivitas-aktivitas</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berikut</a:t>
            </a:r>
            <a:r>
              <a:rPr lang="en-ID" sz="1200" dirty="0">
                <a:latin typeface="Poppins" panose="00000500000000000000" pitchFamily="2" charset="0"/>
                <a:ea typeface="Times New Roman"/>
                <a:cs typeface="Poppins" panose="00000500000000000000" pitchFamily="2" charset="0"/>
                <a:sym typeface="Times New Roman"/>
              </a:rPr>
              <a:t> sangat </a:t>
            </a:r>
            <a:r>
              <a:rPr lang="en-ID" sz="1200" dirty="0" err="1">
                <a:latin typeface="Poppins" panose="00000500000000000000" pitchFamily="2" charset="0"/>
                <a:ea typeface="Times New Roman"/>
                <a:cs typeface="Poppins" panose="00000500000000000000" pitchFamily="2" charset="0"/>
                <a:sym typeface="Times New Roman"/>
              </a:rPr>
              <a:t>penting</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ketika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perusahaan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menjalankan</a:t>
            </a:r>
            <a:r>
              <a:rPr lang="en-ID" sz="1200" dirty="0">
                <a:latin typeface="Poppins" panose="00000500000000000000" pitchFamily="2" charset="0"/>
                <a:ea typeface="Times New Roman"/>
                <a:cs typeface="Poppins" panose="00000500000000000000" pitchFamily="2" charset="0"/>
                <a:sym typeface="Times New Roman"/>
              </a:rPr>
              <a:t> strategi </a:t>
            </a:r>
            <a:r>
              <a:rPr lang="en-ID" sz="1200" dirty="0" err="1">
                <a:latin typeface="Poppins" panose="00000500000000000000" pitchFamily="2" charset="0"/>
                <a:ea typeface="Times New Roman"/>
                <a:cs typeface="Poppins" panose="00000500000000000000" pitchFamily="2" charset="0"/>
                <a:sym typeface="Times New Roman"/>
              </a:rPr>
              <a:t>penetrasi</a:t>
            </a:r>
            <a:r>
              <a:rPr lang="en-ID" sz="1200" dirty="0">
                <a:latin typeface="Poppins" panose="00000500000000000000" pitchFamily="2" charset="0"/>
                <a:ea typeface="Times New Roman"/>
                <a:cs typeface="Poppins" panose="00000500000000000000" pitchFamily="2" charset="0"/>
                <a:sym typeface="Times New Roman"/>
              </a:rPr>
              <a:t> pasar.</a:t>
            </a:r>
            <a:endParaRPr lang="en-ID" sz="1200" dirty="0">
              <a:latin typeface="Poppins" panose="00000500000000000000" pitchFamily="2" charset="0"/>
              <a:cs typeface="Poppins" panose="00000500000000000000" pitchFamily="2" charset="0"/>
              <a:sym typeface="Calibri"/>
            </a:endParaRPr>
          </a:p>
          <a:p>
            <a:pPr>
              <a:lnSpc>
                <a:spcPct val="90000"/>
              </a:lnSpc>
              <a:spcBef>
                <a:spcPts val="1800"/>
              </a:spcBef>
              <a:buClr>
                <a:schemeClr val="dk1"/>
              </a:buClr>
              <a:buSzPts val="2000"/>
            </a:pPr>
            <a:endParaRPr lang="en-ID" sz="20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320673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1"/>
          <p:cNvSpPr txBox="1">
            <a:spLocks noGrp="1"/>
          </p:cNvSpPr>
          <p:nvPr>
            <p:ph type="title"/>
          </p:nvPr>
        </p:nvSpPr>
        <p:spPr>
          <a:xfrm>
            <a:off x="2909844" y="0"/>
            <a:ext cx="6006039" cy="1055832"/>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200" dirty="0"/>
              <a:t>Faktor Internal</a:t>
            </a:r>
            <a:endParaRPr sz="3200" dirty="0"/>
          </a:p>
        </p:txBody>
      </p:sp>
      <p:sp>
        <p:nvSpPr>
          <p:cNvPr id="722" name="Google Shape;722;p31"/>
          <p:cNvSpPr txBox="1">
            <a:spLocks noGrp="1"/>
          </p:cNvSpPr>
          <p:nvPr>
            <p:ph type="title" idx="4294967295"/>
          </p:nvPr>
        </p:nvSpPr>
        <p:spPr>
          <a:xfrm>
            <a:off x="6261281" y="527916"/>
            <a:ext cx="3151188" cy="49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Pemasaran</a:t>
            </a:r>
            <a:endParaRPr dirty="0"/>
          </a:p>
        </p:txBody>
      </p:sp>
      <p:cxnSp>
        <p:nvCxnSpPr>
          <p:cNvPr id="724" name="Google Shape;724;p31"/>
          <p:cNvCxnSpPr>
            <a:cxnSpLocks/>
          </p:cNvCxnSpPr>
          <p:nvPr/>
        </p:nvCxnSpPr>
        <p:spPr>
          <a:xfrm>
            <a:off x="6497522" y="527916"/>
            <a:ext cx="2340000" cy="0"/>
          </a:xfrm>
          <a:prstGeom prst="straightConnector1">
            <a:avLst/>
          </a:prstGeom>
          <a:noFill/>
          <a:ln w="19050" cap="flat" cmpd="sng">
            <a:solidFill>
              <a:schemeClr val="dk2"/>
            </a:solidFill>
            <a:prstDash val="solid"/>
            <a:round/>
            <a:headEnd type="none" w="med" len="med"/>
            <a:tailEnd type="none" w="med" len="med"/>
          </a:ln>
        </p:spPr>
      </p:cxnSp>
      <p:grpSp>
        <p:nvGrpSpPr>
          <p:cNvPr id="3" name="Group 2">
            <a:extLst>
              <a:ext uri="{FF2B5EF4-FFF2-40B4-BE49-F238E27FC236}">
                <a16:creationId xmlns:a16="http://schemas.microsoft.com/office/drawing/2014/main" id="{71BDB45C-406C-400A-985D-BD3D963185FE}"/>
              </a:ext>
            </a:extLst>
          </p:cNvPr>
          <p:cNvGrpSpPr/>
          <p:nvPr/>
        </p:nvGrpSpPr>
        <p:grpSpPr>
          <a:xfrm>
            <a:off x="6329580" y="598046"/>
            <a:ext cx="617400" cy="617400"/>
            <a:chOff x="2482944" y="2000788"/>
            <a:chExt cx="617400" cy="617400"/>
          </a:xfrm>
        </p:grpSpPr>
        <p:sp>
          <p:nvSpPr>
            <p:cNvPr id="725" name="Google Shape;725;p31"/>
            <p:cNvSpPr/>
            <p:nvPr/>
          </p:nvSpPr>
          <p:spPr>
            <a:xfrm>
              <a:off x="2482944" y="2000788"/>
              <a:ext cx="617400" cy="61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28">
              <a:extLst>
                <a:ext uri="{FF2B5EF4-FFF2-40B4-BE49-F238E27FC236}">
                  <a16:creationId xmlns:a16="http://schemas.microsoft.com/office/drawing/2014/main" id="{AD40A5B7-3EA4-45EA-8CC9-13EA097F1F9D}"/>
                </a:ext>
              </a:extLst>
            </p:cNvPr>
            <p:cNvSpPr txBox="1">
              <a:spLocks/>
            </p:cNvSpPr>
            <p:nvPr/>
          </p:nvSpPr>
          <p:spPr>
            <a:xfrm>
              <a:off x="2524508" y="2068867"/>
              <a:ext cx="519709" cy="4961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1pPr>
              <a:lvl2pPr marL="914400" marR="0" lvl="1"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2pPr>
              <a:lvl3pPr marL="1371600" marR="0" lvl="2"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3pPr>
              <a:lvl4pPr marL="1828800" marR="0" lvl="3"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4pPr>
              <a:lvl5pPr marL="2286000" marR="0" lvl="4"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5pPr>
              <a:lvl6pPr marL="2743200" marR="0" lvl="5"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6pPr>
              <a:lvl7pPr marL="3200400" marR="0" lvl="6"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7pPr>
              <a:lvl8pPr marL="3657600" marR="0" lvl="7"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8pPr>
              <a:lvl9pPr marL="4114800" marR="0" lvl="8"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9pPr>
            </a:lstStyle>
            <a:p>
              <a:pPr marL="0" indent="0">
                <a:buFont typeface="Poppins"/>
                <a:buNone/>
              </a:pPr>
              <a:r>
                <a:rPr lang="en" sz="4400" dirty="0">
                  <a:latin typeface="Caveat Brush" panose="020B0604020202020204" charset="0"/>
                </a:rPr>
                <a:t>2</a:t>
              </a:r>
            </a:p>
          </p:txBody>
        </p:sp>
      </p:grpSp>
      <p:sp>
        <p:nvSpPr>
          <p:cNvPr id="21" name="Google Shape;162;p2">
            <a:extLst>
              <a:ext uri="{FF2B5EF4-FFF2-40B4-BE49-F238E27FC236}">
                <a16:creationId xmlns:a16="http://schemas.microsoft.com/office/drawing/2014/main" id="{3080B78D-35F5-44AB-971B-C872CFABD3A3}"/>
              </a:ext>
            </a:extLst>
          </p:cNvPr>
          <p:cNvSpPr txBox="1"/>
          <p:nvPr/>
        </p:nvSpPr>
        <p:spPr>
          <a:xfrm>
            <a:off x="247427" y="4789597"/>
            <a:ext cx="10905162" cy="35390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600"/>
              </a:spcAft>
              <a:buNone/>
            </a:pPr>
            <a:r>
              <a:rPr lang="nb-NO" sz="1200" b="1" dirty="0">
                <a:solidFill>
                  <a:schemeClr val="dk1"/>
                </a:solidFill>
                <a:latin typeface="Poppins" panose="00000500000000000000" pitchFamily="2" charset="0"/>
                <a:ea typeface="Calibri"/>
                <a:cs typeface="Poppins" panose="00000500000000000000" pitchFamily="2" charset="0"/>
                <a:sym typeface="Calibri"/>
              </a:rPr>
              <a:t>Sumber : David, F.R. 2011. Strategic Management Concepts and Cases. Thirteenth Edition. Pearson Education  </a:t>
            </a:r>
            <a:endParaRPr lang="nb-NO" sz="1200" dirty="0">
              <a:solidFill>
                <a:schemeClr val="dk1"/>
              </a:solidFill>
              <a:latin typeface="Poppins" panose="00000500000000000000" pitchFamily="2" charset="0"/>
              <a:ea typeface="Calibri"/>
              <a:cs typeface="Poppins" panose="00000500000000000000" pitchFamily="2" charset="0"/>
              <a:sym typeface="Calibri"/>
            </a:endParaRPr>
          </a:p>
        </p:txBody>
      </p:sp>
      <p:sp>
        <p:nvSpPr>
          <p:cNvPr id="10" name="Google Shape;218;p5">
            <a:extLst>
              <a:ext uri="{FF2B5EF4-FFF2-40B4-BE49-F238E27FC236}">
                <a16:creationId xmlns:a16="http://schemas.microsoft.com/office/drawing/2014/main" id="{90262F31-0085-4EE2-99DA-071AE6FE9EAB}"/>
              </a:ext>
            </a:extLst>
          </p:cNvPr>
          <p:cNvSpPr txBox="1">
            <a:spLocks/>
          </p:cNvSpPr>
          <p:nvPr/>
        </p:nvSpPr>
        <p:spPr>
          <a:xfrm>
            <a:off x="215782" y="1506352"/>
            <a:ext cx="8700101" cy="408068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gn="just">
              <a:buClr>
                <a:schemeClr val="dk1"/>
              </a:buClr>
              <a:buSzPts val="1200"/>
              <a:buFont typeface="Wingdings" panose="05000000000000000000" pitchFamily="2" charset="2"/>
              <a:buChar char="q"/>
            </a:pPr>
            <a:r>
              <a:rPr lang="en-ID" sz="1200" b="1" dirty="0" err="1">
                <a:latin typeface="Poppins" panose="00000500000000000000" pitchFamily="2" charset="0"/>
                <a:ea typeface="Times New Roman"/>
                <a:cs typeface="Poppins" panose="00000500000000000000" pitchFamily="2" charset="0"/>
                <a:sym typeface="Times New Roman"/>
              </a:rPr>
              <a:t>Merencanakan</a:t>
            </a:r>
            <a:r>
              <a:rPr lang="en-ID" sz="1200" b="1" dirty="0">
                <a:latin typeface="Poppins" panose="00000500000000000000" pitchFamily="2" charset="0"/>
                <a:ea typeface="Times New Roman"/>
                <a:cs typeface="Poppins" panose="00000500000000000000" pitchFamily="2" charset="0"/>
                <a:sym typeface="Times New Roman"/>
              </a:rPr>
              <a:t> </a:t>
            </a:r>
            <a:r>
              <a:rPr lang="en-ID" sz="1200" b="1" dirty="0" err="1">
                <a:latin typeface="Poppins" panose="00000500000000000000" pitchFamily="2" charset="0"/>
                <a:ea typeface="Times New Roman"/>
                <a:cs typeface="Poppins" panose="00000500000000000000" pitchFamily="2" charset="0"/>
                <a:sym typeface="Times New Roman"/>
              </a:rPr>
              <a:t>produk</a:t>
            </a:r>
            <a:r>
              <a:rPr lang="en-ID" sz="1200" b="1" dirty="0">
                <a:latin typeface="Poppins" panose="00000500000000000000" pitchFamily="2" charset="0"/>
                <a:ea typeface="Times New Roman"/>
                <a:cs typeface="Poppins" panose="00000500000000000000" pitchFamily="2" charset="0"/>
                <a:sym typeface="Times New Roman"/>
              </a:rPr>
              <a:t>/</a:t>
            </a:r>
            <a:r>
              <a:rPr lang="en-ID" sz="1200" b="1" dirty="0" err="1">
                <a:latin typeface="Poppins" panose="00000500000000000000" pitchFamily="2" charset="0"/>
                <a:ea typeface="Times New Roman"/>
                <a:cs typeface="Poppins" panose="00000500000000000000" pitchFamily="2" charset="0"/>
                <a:sym typeface="Times New Roman"/>
              </a:rPr>
              <a:t>jasa</a:t>
            </a:r>
            <a:r>
              <a:rPr lang="en-ID" sz="1200" b="1"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merupakan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kegiatan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penting</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dalam</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suatu</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perusahaan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ketika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perusahaan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menjalankan</a:t>
            </a:r>
            <a:r>
              <a:rPr lang="en-ID" sz="1200" dirty="0">
                <a:latin typeface="Poppins" panose="00000500000000000000" pitchFamily="2" charset="0"/>
                <a:ea typeface="Times New Roman"/>
                <a:cs typeface="Poppins" panose="00000500000000000000" pitchFamily="2" charset="0"/>
                <a:sym typeface="Times New Roman"/>
              </a:rPr>
              <a:t> strategi </a:t>
            </a:r>
            <a:r>
              <a:rPr lang="en-ID" sz="1200" dirty="0" err="1">
                <a:latin typeface="Poppins" panose="00000500000000000000" pitchFamily="2" charset="0"/>
                <a:ea typeface="Times New Roman"/>
                <a:cs typeface="Poppins" panose="00000500000000000000" pitchFamily="2" charset="0"/>
                <a:sym typeface="Times New Roman"/>
              </a:rPr>
              <a:t>pengembangan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produk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atau</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diversifikasi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Kegiatan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merencanakan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produk</a:t>
            </a:r>
            <a:r>
              <a:rPr lang="en-ID" sz="1200" dirty="0">
                <a:latin typeface="Poppins" panose="00000500000000000000" pitchFamily="2" charset="0"/>
                <a:ea typeface="Times New Roman"/>
                <a:cs typeface="Poppins" panose="00000500000000000000" pitchFamily="2" charset="0"/>
                <a:sym typeface="Times New Roman"/>
              </a:rPr>
              <a:t>/</a:t>
            </a:r>
            <a:r>
              <a:rPr lang="en-ID" sz="1200" dirty="0" err="1">
                <a:latin typeface="Poppins" panose="00000500000000000000" pitchFamily="2" charset="0"/>
                <a:ea typeface="Times New Roman"/>
                <a:cs typeface="Poppins" panose="00000500000000000000" pitchFamily="2" charset="0"/>
                <a:sym typeface="Times New Roman"/>
              </a:rPr>
              <a:t>jasa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berkaitan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dengan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aktivitas</a:t>
            </a:r>
            <a:r>
              <a:rPr lang="en-ID" sz="1200" dirty="0">
                <a:latin typeface="Poppins" panose="00000500000000000000" pitchFamily="2" charset="0"/>
                <a:ea typeface="Times New Roman"/>
                <a:cs typeface="Poppins" panose="00000500000000000000" pitchFamily="2" charset="0"/>
                <a:sym typeface="Times New Roman"/>
              </a:rPr>
              <a:t> uji </a:t>
            </a:r>
            <a:r>
              <a:rPr lang="en-ID" sz="1200" dirty="0" err="1">
                <a:latin typeface="Poppins" panose="00000500000000000000" pitchFamily="2" charset="0"/>
                <a:ea typeface="Times New Roman"/>
                <a:cs typeface="Poppins" panose="00000500000000000000" pitchFamily="2" charset="0"/>
                <a:sym typeface="Times New Roman"/>
              </a:rPr>
              <a:t>pemasaran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menentukan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posisi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produk</a:t>
            </a:r>
            <a:r>
              <a:rPr lang="en-ID" sz="1200" dirty="0">
                <a:latin typeface="Poppins" panose="00000500000000000000" pitchFamily="2" charset="0"/>
                <a:ea typeface="Times New Roman"/>
                <a:cs typeface="Poppins" panose="00000500000000000000" pitchFamily="2" charset="0"/>
                <a:sym typeface="Times New Roman"/>
              </a:rPr>
              <a:t> dan </a:t>
            </a:r>
            <a:r>
              <a:rPr lang="en-ID" sz="1200" dirty="0" err="1">
                <a:latin typeface="Poppins" panose="00000500000000000000" pitchFamily="2" charset="0"/>
                <a:ea typeface="Times New Roman"/>
                <a:cs typeface="Poppins" panose="00000500000000000000" pitchFamily="2" charset="0"/>
                <a:sym typeface="Times New Roman"/>
              </a:rPr>
              <a:t>merek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memberikan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garansi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kemasan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menetapkan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pilihan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produk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sifat-sifat</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produk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gaya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produk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mutu</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produk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menyediakan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pelayanan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kepada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pelanggan</a:t>
            </a:r>
            <a:r>
              <a:rPr lang="en-ID" sz="1200" dirty="0">
                <a:latin typeface="Poppins" panose="00000500000000000000" pitchFamily="2" charset="0"/>
                <a:ea typeface="Times New Roman"/>
                <a:cs typeface="Poppins" panose="00000500000000000000" pitchFamily="2" charset="0"/>
                <a:sym typeface="Times New Roman"/>
              </a:rPr>
              <a:t> dan </a:t>
            </a:r>
            <a:r>
              <a:rPr lang="en-ID" sz="1200" dirty="0" err="1">
                <a:latin typeface="Poppins" panose="00000500000000000000" pitchFamily="2" charset="0"/>
                <a:ea typeface="Times New Roman"/>
                <a:cs typeface="Poppins" panose="00000500000000000000" pitchFamily="2" charset="0"/>
                <a:sym typeface="Times New Roman"/>
              </a:rPr>
              <a:t>sebagainya</a:t>
            </a:r>
            <a:r>
              <a:rPr lang="en-ID" sz="1200" dirty="0">
                <a:latin typeface="Poppins" panose="00000500000000000000" pitchFamily="2" charset="0"/>
                <a:ea typeface="Times New Roman"/>
                <a:cs typeface="Poppins" panose="00000500000000000000" pitchFamily="2" charset="0"/>
                <a:sym typeface="Times New Roman"/>
              </a:rPr>
              <a:t>.</a:t>
            </a:r>
            <a:endParaRPr lang="en-ID" sz="1200" dirty="0">
              <a:latin typeface="Poppins" panose="00000500000000000000" pitchFamily="2" charset="0"/>
              <a:ea typeface="Times New Roman"/>
              <a:cs typeface="Poppins" panose="00000500000000000000" pitchFamily="2" charset="0"/>
              <a:sym typeface="Calibri"/>
            </a:endParaRPr>
          </a:p>
          <a:p>
            <a:pPr marL="171450" indent="-171450" algn="just">
              <a:buClr>
                <a:schemeClr val="dk1"/>
              </a:buClr>
              <a:buSzPts val="1200"/>
              <a:buFont typeface="Wingdings" panose="05000000000000000000" pitchFamily="2" charset="2"/>
              <a:buChar char="q"/>
            </a:pPr>
            <a:r>
              <a:rPr lang="en-ID" sz="1200" b="1" dirty="0" err="1">
                <a:latin typeface="Poppins" panose="00000500000000000000" pitchFamily="2" charset="0"/>
                <a:ea typeface="Times New Roman"/>
                <a:cs typeface="Poppins" panose="00000500000000000000" pitchFamily="2" charset="0"/>
                <a:sym typeface="Times New Roman"/>
              </a:rPr>
              <a:t>Menetapkan</a:t>
            </a:r>
            <a:r>
              <a:rPr lang="en-ID" sz="1200" b="1" dirty="0">
                <a:latin typeface="Poppins" panose="00000500000000000000" pitchFamily="2" charset="0"/>
                <a:ea typeface="Times New Roman"/>
                <a:cs typeface="Poppins" panose="00000500000000000000" pitchFamily="2" charset="0"/>
                <a:sym typeface="Times New Roman"/>
              </a:rPr>
              <a:t> </a:t>
            </a:r>
            <a:r>
              <a:rPr lang="en-ID" sz="1200" b="1" dirty="0" err="1">
                <a:latin typeface="Poppins" panose="00000500000000000000" pitchFamily="2" charset="0"/>
                <a:ea typeface="Times New Roman"/>
                <a:cs typeface="Poppins" panose="00000500000000000000" pitchFamily="2" charset="0"/>
                <a:sym typeface="Times New Roman"/>
              </a:rPr>
              <a:t>harga</a:t>
            </a:r>
            <a:r>
              <a:rPr lang="en-ID" sz="1200" b="1"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dapat</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dipengaruhi</a:t>
            </a:r>
            <a:r>
              <a:rPr lang="en-ID" sz="1200" dirty="0">
                <a:latin typeface="Poppins" panose="00000500000000000000" pitchFamily="2" charset="0"/>
                <a:ea typeface="Times New Roman"/>
                <a:cs typeface="Poppins" panose="00000500000000000000" pitchFamily="2" charset="0"/>
                <a:sym typeface="Times New Roman"/>
              </a:rPr>
              <a:t> oleh </a:t>
            </a:r>
            <a:r>
              <a:rPr lang="en-ID" sz="1200" dirty="0" err="1">
                <a:latin typeface="Poppins" panose="00000500000000000000" pitchFamily="2" charset="0"/>
                <a:ea typeface="Times New Roman"/>
                <a:cs typeface="Poppins" panose="00000500000000000000" pitchFamily="2" charset="0"/>
                <a:sym typeface="Times New Roman"/>
              </a:rPr>
              <a:t>konsumen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pemerintah</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pemasok</a:t>
            </a:r>
            <a:r>
              <a:rPr lang="en-ID" sz="1200" dirty="0">
                <a:latin typeface="Poppins" panose="00000500000000000000" pitchFamily="2" charset="0"/>
                <a:ea typeface="Times New Roman"/>
                <a:cs typeface="Poppins" panose="00000500000000000000" pitchFamily="2" charset="0"/>
                <a:sym typeface="Times New Roman"/>
              </a:rPr>
              <a:t>, distributor, dan </a:t>
            </a:r>
            <a:r>
              <a:rPr lang="en-ID" sz="1200" dirty="0" err="1">
                <a:latin typeface="Poppins" panose="00000500000000000000" pitchFamily="2" charset="0"/>
                <a:ea typeface="Times New Roman"/>
                <a:cs typeface="Poppins" panose="00000500000000000000" pitchFamily="2" charset="0"/>
                <a:sym typeface="Times New Roman"/>
              </a:rPr>
              <a:t>pesaing</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Penetapan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harga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penting</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ketika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perusahaan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menjalankan</a:t>
            </a:r>
            <a:r>
              <a:rPr lang="en-ID" sz="1200" dirty="0">
                <a:latin typeface="Poppins" panose="00000500000000000000" pitchFamily="2" charset="0"/>
                <a:ea typeface="Times New Roman"/>
                <a:cs typeface="Poppins" panose="00000500000000000000" pitchFamily="2" charset="0"/>
                <a:sym typeface="Times New Roman"/>
              </a:rPr>
              <a:t> strategi </a:t>
            </a:r>
            <a:r>
              <a:rPr lang="en-ID" sz="1200" dirty="0" err="1">
                <a:latin typeface="Poppins" panose="00000500000000000000" pitchFamily="2" charset="0"/>
                <a:ea typeface="Times New Roman"/>
                <a:cs typeface="Poppins" panose="00000500000000000000" pitchFamily="2" charset="0"/>
                <a:sym typeface="Times New Roman"/>
              </a:rPr>
              <a:t>integrasi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depan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untuk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dapat</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mengendalikan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harga</a:t>
            </a:r>
            <a:r>
              <a:rPr lang="en-ID" sz="1200" dirty="0">
                <a:latin typeface="Poppins" panose="00000500000000000000" pitchFamily="2" charset="0"/>
                <a:ea typeface="Times New Roman"/>
                <a:cs typeface="Poppins" panose="00000500000000000000" pitchFamily="2" charset="0"/>
                <a:sym typeface="Times New Roman"/>
              </a:rPr>
              <a:t> yang </a:t>
            </a:r>
            <a:r>
              <a:rPr lang="en-ID" sz="1200" dirty="0" err="1">
                <a:latin typeface="Poppins" panose="00000500000000000000" pitchFamily="2" charset="0"/>
                <a:ea typeface="Times New Roman"/>
                <a:cs typeface="Poppins" panose="00000500000000000000" pitchFamily="2" charset="0"/>
                <a:sym typeface="Times New Roman"/>
              </a:rPr>
              <a:t>dibebankan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konsumen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Pemerintah</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dapat</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memberikan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kebijakan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misalnya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pematokan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harga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diskriminasi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harga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harga</a:t>
            </a:r>
            <a:r>
              <a:rPr lang="en-ID" sz="1200" dirty="0">
                <a:latin typeface="Poppins" panose="00000500000000000000" pitchFamily="2" charset="0"/>
                <a:ea typeface="Times New Roman"/>
                <a:cs typeface="Poppins" panose="00000500000000000000" pitchFamily="2" charset="0"/>
                <a:sym typeface="Times New Roman"/>
              </a:rPr>
              <a:t> minimum, </a:t>
            </a:r>
            <a:r>
              <a:rPr lang="en-ID" sz="1200" dirty="0" err="1">
                <a:latin typeface="Poppins" panose="00000500000000000000" pitchFamily="2" charset="0"/>
                <a:ea typeface="Times New Roman"/>
                <a:cs typeface="Poppins" panose="00000500000000000000" pitchFamily="2" charset="0"/>
                <a:sym typeface="Times New Roman"/>
              </a:rPr>
              <a:t>penetapan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harga</a:t>
            </a:r>
            <a:r>
              <a:rPr lang="en-ID" sz="1200" dirty="0">
                <a:latin typeface="Poppins" panose="00000500000000000000" pitchFamily="2" charset="0"/>
                <a:ea typeface="Times New Roman"/>
                <a:cs typeface="Poppins" panose="00000500000000000000" pitchFamily="2" charset="0"/>
                <a:sym typeface="Times New Roman"/>
              </a:rPr>
              <a:t> unit, </a:t>
            </a:r>
            <a:r>
              <a:rPr lang="en-ID" sz="1200" dirty="0" err="1">
                <a:latin typeface="Poppins" panose="00000500000000000000" pitchFamily="2" charset="0"/>
                <a:ea typeface="Times New Roman"/>
                <a:cs typeface="Poppins" panose="00000500000000000000" pitchFamily="2" charset="0"/>
                <a:sym typeface="Times New Roman"/>
              </a:rPr>
              <a:t>iklan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harga</a:t>
            </a:r>
            <a:r>
              <a:rPr lang="en-ID" sz="1200" dirty="0">
                <a:latin typeface="Poppins" panose="00000500000000000000" pitchFamily="2" charset="0"/>
                <a:ea typeface="Times New Roman"/>
                <a:cs typeface="Poppins" panose="00000500000000000000" pitchFamily="2" charset="0"/>
                <a:sym typeface="Times New Roman"/>
              </a:rPr>
              <a:t> dan </a:t>
            </a:r>
            <a:r>
              <a:rPr lang="en-ID" sz="1200" dirty="0" err="1">
                <a:latin typeface="Poppins" panose="00000500000000000000" pitchFamily="2" charset="0"/>
                <a:ea typeface="Times New Roman"/>
                <a:cs typeface="Poppins" panose="00000500000000000000" pitchFamily="2" charset="0"/>
                <a:sym typeface="Times New Roman"/>
              </a:rPr>
              <a:t>kendali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harga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Dengan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banyaknya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hal</a:t>
            </a:r>
            <a:r>
              <a:rPr lang="en-ID" sz="1200" dirty="0">
                <a:latin typeface="Poppins" panose="00000500000000000000" pitchFamily="2" charset="0"/>
                <a:ea typeface="Times New Roman"/>
                <a:cs typeface="Poppins" panose="00000500000000000000" pitchFamily="2" charset="0"/>
                <a:sym typeface="Times New Roman"/>
              </a:rPr>
              <a:t> yang </a:t>
            </a:r>
            <a:r>
              <a:rPr lang="en-ID" sz="1200" dirty="0" err="1">
                <a:latin typeface="Poppins" panose="00000500000000000000" pitchFamily="2" charset="0"/>
                <a:ea typeface="Times New Roman"/>
                <a:cs typeface="Poppins" panose="00000500000000000000" pitchFamily="2" charset="0"/>
                <a:sym typeface="Times New Roman"/>
              </a:rPr>
              <a:t>mempengaruhi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penetapan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harga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maka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dalam</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penentuan</a:t>
            </a:r>
            <a:r>
              <a:rPr lang="en-ID" sz="1200" dirty="0">
                <a:latin typeface="Poppins" panose="00000500000000000000" pitchFamily="2" charset="0"/>
                <a:ea typeface="Times New Roman"/>
                <a:cs typeface="Poppins" panose="00000500000000000000" pitchFamily="2" charset="0"/>
                <a:sym typeface="Times New Roman"/>
              </a:rPr>
              <a:t> strategi, </a:t>
            </a:r>
            <a:r>
              <a:rPr lang="en-ID" sz="1200" dirty="0" err="1">
                <a:latin typeface="Poppins" panose="00000500000000000000" pitchFamily="2" charset="0"/>
                <a:ea typeface="Times New Roman"/>
                <a:cs typeface="Poppins" panose="00000500000000000000" pitchFamily="2" charset="0"/>
                <a:sym typeface="Times New Roman"/>
              </a:rPr>
              <a:t>tidak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hanya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memandang</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harga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dari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perspektif</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jangka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pendek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tetapi</a:t>
            </a:r>
            <a:r>
              <a:rPr lang="en-ID" sz="1200" dirty="0">
                <a:latin typeface="Poppins" panose="00000500000000000000" pitchFamily="2" charset="0"/>
                <a:ea typeface="Times New Roman"/>
                <a:cs typeface="Poppins" panose="00000500000000000000" pitchFamily="2" charset="0"/>
                <a:sym typeface="Times New Roman"/>
              </a:rPr>
              <a:t> juga </a:t>
            </a:r>
            <a:r>
              <a:rPr lang="en-ID" sz="1200" dirty="0" err="1">
                <a:latin typeface="Poppins" panose="00000500000000000000" pitchFamily="2" charset="0"/>
                <a:ea typeface="Times New Roman"/>
                <a:cs typeface="Poppins" panose="00000500000000000000" pitchFamily="2" charset="0"/>
                <a:sym typeface="Times New Roman"/>
              </a:rPr>
              <a:t>memperhatikan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perspektif</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jangka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panjang</a:t>
            </a:r>
            <a:r>
              <a:rPr lang="en-ID" sz="1200" dirty="0">
                <a:latin typeface="Poppins" panose="00000500000000000000" pitchFamily="2" charset="0"/>
                <a:ea typeface="Times New Roman"/>
                <a:cs typeface="Poppins" panose="00000500000000000000" pitchFamily="2" charset="0"/>
                <a:sym typeface="Times New Roman"/>
              </a:rPr>
              <a:t>.</a:t>
            </a:r>
          </a:p>
          <a:p>
            <a:pPr marL="171450" indent="-171450" algn="just">
              <a:buClr>
                <a:schemeClr val="dk1"/>
              </a:buClr>
              <a:buSzPts val="1200"/>
              <a:buFont typeface="Wingdings" panose="05000000000000000000" pitchFamily="2" charset="2"/>
              <a:buChar char="q"/>
            </a:pPr>
            <a:r>
              <a:rPr lang="en-ID" sz="1200" b="1" dirty="0" err="1">
                <a:latin typeface="Poppins" panose="00000500000000000000" pitchFamily="2" charset="0"/>
                <a:ea typeface="Times New Roman"/>
                <a:cs typeface="Poppins" panose="00000500000000000000" pitchFamily="2" charset="0"/>
                <a:sym typeface="Times New Roman"/>
              </a:rPr>
              <a:t>Distribusi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merupakan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kegiatan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distribusi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penting</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untuk</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diperhatikan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ketika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perusahaan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menjalankan</a:t>
            </a:r>
            <a:r>
              <a:rPr lang="en-ID" sz="1200" dirty="0">
                <a:latin typeface="Poppins" panose="00000500000000000000" pitchFamily="2" charset="0"/>
                <a:ea typeface="Times New Roman"/>
                <a:cs typeface="Poppins" panose="00000500000000000000" pitchFamily="2" charset="0"/>
                <a:sym typeface="Times New Roman"/>
              </a:rPr>
              <a:t> strategi </a:t>
            </a:r>
            <a:r>
              <a:rPr lang="en-ID" sz="1200" dirty="0" err="1">
                <a:latin typeface="Poppins" panose="00000500000000000000" pitchFamily="2" charset="0"/>
                <a:ea typeface="Times New Roman"/>
                <a:cs typeface="Poppins" panose="00000500000000000000" pitchFamily="2" charset="0"/>
                <a:sym typeface="Times New Roman"/>
              </a:rPr>
              <a:t>integrasi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depan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atau</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pengembangan</a:t>
            </a:r>
            <a:r>
              <a:rPr lang="en-ID" sz="1200" dirty="0">
                <a:latin typeface="Poppins" panose="00000500000000000000" pitchFamily="2" charset="0"/>
                <a:ea typeface="Times New Roman"/>
                <a:cs typeface="Poppins" panose="00000500000000000000" pitchFamily="2" charset="0"/>
                <a:sym typeface="Times New Roman"/>
              </a:rPr>
              <a:t> pasar. </a:t>
            </a:r>
            <a:r>
              <a:rPr lang="en-ID" sz="1200" dirty="0" err="1">
                <a:latin typeface="Poppins" panose="00000500000000000000" pitchFamily="2" charset="0"/>
                <a:ea typeface="Times New Roman"/>
                <a:cs typeface="Poppins" panose="00000500000000000000" pitchFamily="2" charset="0"/>
                <a:sym typeface="Times New Roman"/>
              </a:rPr>
              <a:t>Aktivitas</a:t>
            </a:r>
            <a:r>
              <a:rPr lang="en-ID" sz="1200" dirty="0">
                <a:latin typeface="Poppins" panose="00000500000000000000" pitchFamily="2" charset="0"/>
                <a:ea typeface="Times New Roman"/>
                <a:cs typeface="Poppins" panose="00000500000000000000" pitchFamily="2" charset="0"/>
                <a:sym typeface="Times New Roman"/>
              </a:rPr>
              <a:t> pada </a:t>
            </a:r>
            <a:r>
              <a:rPr lang="en-ID" sz="1200" dirty="0" err="1">
                <a:latin typeface="Poppins" panose="00000500000000000000" pitchFamily="2" charset="0"/>
                <a:ea typeface="Times New Roman"/>
                <a:cs typeface="Poppins" panose="00000500000000000000" pitchFamily="2" charset="0"/>
                <a:sym typeface="Times New Roman"/>
              </a:rPr>
              <a:t>kegiatan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distribusi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berupa</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penggudangan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saluran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distribusi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cakupan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distribusi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ruang</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lingkup</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penjualan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lokasi</a:t>
            </a:r>
            <a:r>
              <a:rPr lang="en-ID" sz="1200" dirty="0">
                <a:latin typeface="Poppins" panose="00000500000000000000" pitchFamily="2" charset="0"/>
                <a:ea typeface="Times New Roman"/>
                <a:cs typeface="Poppins" panose="00000500000000000000" pitchFamily="2" charset="0"/>
                <a:sym typeface="Times New Roman"/>
              </a:rPr>
              <a:t> dan </a:t>
            </a:r>
            <a:r>
              <a:rPr lang="en-ID" sz="1200" dirty="0" err="1">
                <a:latin typeface="Poppins" panose="00000500000000000000" pitchFamily="2" charset="0"/>
                <a:ea typeface="Times New Roman"/>
                <a:cs typeface="Poppins" panose="00000500000000000000" pitchFamily="2" charset="0"/>
                <a:sym typeface="Times New Roman"/>
              </a:rPr>
              <a:t>jumlah</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ketersediaan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transportasi</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pengangkutan</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pedagang</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besar</a:t>
            </a:r>
            <a:r>
              <a:rPr lang="en-ID" sz="1200" dirty="0">
                <a:latin typeface="Poppins" panose="00000500000000000000" pitchFamily="2" charset="0"/>
                <a:ea typeface="Times New Roman"/>
                <a:cs typeface="Poppins" panose="00000500000000000000" pitchFamily="2" charset="0"/>
                <a:sym typeface="Times New Roman"/>
              </a:rPr>
              <a:t>, dan </a:t>
            </a:r>
            <a:r>
              <a:rPr lang="en-ID" sz="1200" dirty="0" err="1">
                <a:latin typeface="Poppins" panose="00000500000000000000" pitchFamily="2" charset="0"/>
                <a:ea typeface="Times New Roman"/>
                <a:cs typeface="Poppins" panose="00000500000000000000" pitchFamily="2" charset="0"/>
                <a:sym typeface="Times New Roman"/>
              </a:rPr>
              <a:t>pedagang</a:t>
            </a:r>
            <a:r>
              <a:rPr lang="en-ID" sz="1200" dirty="0">
                <a:latin typeface="Poppins" panose="00000500000000000000" pitchFamily="2" charset="0"/>
                <a:ea typeface="Times New Roman"/>
                <a:cs typeface="Poppins" panose="00000500000000000000" pitchFamily="2" charset="0"/>
                <a:sym typeface="Times New Roman"/>
              </a:rPr>
              <a:t> </a:t>
            </a:r>
            <a:r>
              <a:rPr lang="en-ID" sz="1200" dirty="0" err="1">
                <a:latin typeface="Poppins" panose="00000500000000000000" pitchFamily="2" charset="0"/>
                <a:ea typeface="Times New Roman"/>
                <a:cs typeface="Poppins" panose="00000500000000000000" pitchFamily="2" charset="0"/>
                <a:sym typeface="Times New Roman"/>
              </a:rPr>
              <a:t>eceran</a:t>
            </a:r>
            <a:r>
              <a:rPr lang="en-ID" sz="1200" dirty="0">
                <a:latin typeface="Poppins" panose="00000500000000000000" pitchFamily="2" charset="0"/>
                <a:ea typeface="Times New Roman"/>
                <a:cs typeface="Poppins" panose="00000500000000000000" pitchFamily="2" charset="0"/>
                <a:sym typeface="Times New Roman"/>
              </a:rPr>
              <a:t>. </a:t>
            </a:r>
            <a:endParaRPr lang="en-ID" sz="1200" dirty="0">
              <a:latin typeface="Poppins" panose="00000500000000000000" pitchFamily="2" charset="0"/>
              <a:ea typeface="Calibri"/>
              <a:cs typeface="Poppins" panose="00000500000000000000" pitchFamily="2" charset="0"/>
              <a:sym typeface="Calibri"/>
            </a:endParaRPr>
          </a:p>
          <a:p>
            <a:pPr algn="just">
              <a:buClr>
                <a:schemeClr val="dk1"/>
              </a:buClr>
              <a:buSzPts val="1200"/>
            </a:pPr>
            <a:endParaRPr lang="en-ID" sz="1200" dirty="0">
              <a:latin typeface="Poppins" panose="00000500000000000000" pitchFamily="2" charset="0"/>
              <a:cs typeface="Poppins" panose="00000500000000000000" pitchFamily="2" charset="0"/>
              <a:sym typeface="Calibri"/>
            </a:endParaRPr>
          </a:p>
          <a:p>
            <a:pPr>
              <a:buClr>
                <a:schemeClr val="dk1"/>
              </a:buClr>
              <a:buSzPts val="2000"/>
            </a:pPr>
            <a:endParaRPr lang="en-ID" sz="12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39311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2050" name="Picture 2" descr="√ Manajemen Pemasaran: Materi, Pengertian, Fungsi, Tujuan, Contoh">
            <a:extLst>
              <a:ext uri="{FF2B5EF4-FFF2-40B4-BE49-F238E27FC236}">
                <a16:creationId xmlns:a16="http://schemas.microsoft.com/office/drawing/2014/main" id="{6CC379AC-8349-48F6-991C-FDBDB3DFD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0" y="1595017"/>
            <a:ext cx="4244341" cy="2385968"/>
          </a:xfrm>
          <a:prstGeom prst="rect">
            <a:avLst/>
          </a:prstGeom>
          <a:noFill/>
          <a:extLst>
            <a:ext uri="{909E8E84-426E-40DD-AFC4-6F175D3DCCD1}">
              <a14:hiddenFill xmlns:a14="http://schemas.microsoft.com/office/drawing/2010/main">
                <a:solidFill>
                  <a:srgbClr val="FFFFFF"/>
                </a:solidFill>
              </a14:hiddenFill>
            </a:ext>
          </a:extLst>
        </p:spPr>
      </p:pic>
      <p:sp>
        <p:nvSpPr>
          <p:cNvPr id="719" name="Google Shape;719;p31"/>
          <p:cNvSpPr txBox="1">
            <a:spLocks noGrp="1"/>
          </p:cNvSpPr>
          <p:nvPr>
            <p:ph type="title"/>
          </p:nvPr>
        </p:nvSpPr>
        <p:spPr>
          <a:xfrm>
            <a:off x="2909844" y="0"/>
            <a:ext cx="6006039" cy="1055832"/>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200" dirty="0"/>
              <a:t>Faktor Internal</a:t>
            </a:r>
            <a:endParaRPr sz="3200" dirty="0"/>
          </a:p>
        </p:txBody>
      </p:sp>
      <p:sp>
        <p:nvSpPr>
          <p:cNvPr id="722" name="Google Shape;722;p31"/>
          <p:cNvSpPr txBox="1">
            <a:spLocks noGrp="1"/>
          </p:cNvSpPr>
          <p:nvPr>
            <p:ph type="title" idx="4294967295"/>
          </p:nvPr>
        </p:nvSpPr>
        <p:spPr>
          <a:xfrm>
            <a:off x="6261281" y="527916"/>
            <a:ext cx="3151188" cy="49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Pemasaran</a:t>
            </a:r>
            <a:endParaRPr dirty="0"/>
          </a:p>
        </p:txBody>
      </p:sp>
      <p:cxnSp>
        <p:nvCxnSpPr>
          <p:cNvPr id="724" name="Google Shape;724;p31"/>
          <p:cNvCxnSpPr>
            <a:cxnSpLocks/>
          </p:cNvCxnSpPr>
          <p:nvPr/>
        </p:nvCxnSpPr>
        <p:spPr>
          <a:xfrm>
            <a:off x="6497522" y="527916"/>
            <a:ext cx="2340000" cy="0"/>
          </a:xfrm>
          <a:prstGeom prst="straightConnector1">
            <a:avLst/>
          </a:prstGeom>
          <a:noFill/>
          <a:ln w="19050" cap="flat" cmpd="sng">
            <a:solidFill>
              <a:schemeClr val="dk2"/>
            </a:solidFill>
            <a:prstDash val="solid"/>
            <a:round/>
            <a:headEnd type="none" w="med" len="med"/>
            <a:tailEnd type="none" w="med" len="med"/>
          </a:ln>
        </p:spPr>
      </p:cxnSp>
      <p:grpSp>
        <p:nvGrpSpPr>
          <p:cNvPr id="3" name="Group 2">
            <a:extLst>
              <a:ext uri="{FF2B5EF4-FFF2-40B4-BE49-F238E27FC236}">
                <a16:creationId xmlns:a16="http://schemas.microsoft.com/office/drawing/2014/main" id="{71BDB45C-406C-400A-985D-BD3D963185FE}"/>
              </a:ext>
            </a:extLst>
          </p:cNvPr>
          <p:cNvGrpSpPr/>
          <p:nvPr/>
        </p:nvGrpSpPr>
        <p:grpSpPr>
          <a:xfrm>
            <a:off x="6329580" y="598046"/>
            <a:ext cx="617400" cy="617400"/>
            <a:chOff x="2482944" y="2000788"/>
            <a:chExt cx="617400" cy="617400"/>
          </a:xfrm>
        </p:grpSpPr>
        <p:sp>
          <p:nvSpPr>
            <p:cNvPr id="725" name="Google Shape;725;p31"/>
            <p:cNvSpPr/>
            <p:nvPr/>
          </p:nvSpPr>
          <p:spPr>
            <a:xfrm>
              <a:off x="2482944" y="2000788"/>
              <a:ext cx="617400" cy="61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28">
              <a:extLst>
                <a:ext uri="{FF2B5EF4-FFF2-40B4-BE49-F238E27FC236}">
                  <a16:creationId xmlns:a16="http://schemas.microsoft.com/office/drawing/2014/main" id="{AD40A5B7-3EA4-45EA-8CC9-13EA097F1F9D}"/>
                </a:ext>
              </a:extLst>
            </p:cNvPr>
            <p:cNvSpPr txBox="1">
              <a:spLocks/>
            </p:cNvSpPr>
            <p:nvPr/>
          </p:nvSpPr>
          <p:spPr>
            <a:xfrm>
              <a:off x="2524508" y="2068867"/>
              <a:ext cx="519709" cy="4961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1pPr>
              <a:lvl2pPr marL="914400" marR="0" lvl="1"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2pPr>
              <a:lvl3pPr marL="1371600" marR="0" lvl="2"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3pPr>
              <a:lvl4pPr marL="1828800" marR="0" lvl="3"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4pPr>
              <a:lvl5pPr marL="2286000" marR="0" lvl="4"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5pPr>
              <a:lvl6pPr marL="2743200" marR="0" lvl="5"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6pPr>
              <a:lvl7pPr marL="3200400" marR="0" lvl="6"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7pPr>
              <a:lvl8pPr marL="3657600" marR="0" lvl="7"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8pPr>
              <a:lvl9pPr marL="4114800" marR="0" lvl="8"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9pPr>
            </a:lstStyle>
            <a:p>
              <a:pPr marL="0" indent="0">
                <a:buFont typeface="Poppins"/>
                <a:buNone/>
              </a:pPr>
              <a:r>
                <a:rPr lang="en" sz="4400" dirty="0">
                  <a:latin typeface="Caveat Brush" panose="020B0604020202020204" charset="0"/>
                </a:rPr>
                <a:t>2</a:t>
              </a:r>
            </a:p>
          </p:txBody>
        </p:sp>
      </p:grpSp>
      <p:sp>
        <p:nvSpPr>
          <p:cNvPr id="21" name="Google Shape;162;p2">
            <a:extLst>
              <a:ext uri="{FF2B5EF4-FFF2-40B4-BE49-F238E27FC236}">
                <a16:creationId xmlns:a16="http://schemas.microsoft.com/office/drawing/2014/main" id="{3080B78D-35F5-44AB-971B-C872CFABD3A3}"/>
              </a:ext>
            </a:extLst>
          </p:cNvPr>
          <p:cNvSpPr txBox="1"/>
          <p:nvPr/>
        </p:nvSpPr>
        <p:spPr>
          <a:xfrm>
            <a:off x="247427" y="4789597"/>
            <a:ext cx="10905162" cy="35390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600"/>
              </a:spcAft>
              <a:buNone/>
            </a:pPr>
            <a:r>
              <a:rPr lang="nb-NO" sz="1200" b="1" dirty="0">
                <a:solidFill>
                  <a:schemeClr val="dk1"/>
                </a:solidFill>
                <a:latin typeface="Poppins" panose="00000500000000000000" pitchFamily="2" charset="0"/>
                <a:ea typeface="Calibri"/>
                <a:cs typeface="Poppins" panose="00000500000000000000" pitchFamily="2" charset="0"/>
                <a:sym typeface="Calibri"/>
              </a:rPr>
              <a:t>Sumber : David, F.R. 2011. Strategic Management Concepts and Cases. Thirteenth Edition. Pearson Education  </a:t>
            </a:r>
            <a:endParaRPr lang="nb-NO" sz="1200" dirty="0">
              <a:solidFill>
                <a:schemeClr val="dk1"/>
              </a:solidFill>
              <a:latin typeface="Poppins" panose="00000500000000000000" pitchFamily="2" charset="0"/>
              <a:ea typeface="Calibri"/>
              <a:cs typeface="Poppins" panose="00000500000000000000" pitchFamily="2" charset="0"/>
              <a:sym typeface="Calibri"/>
            </a:endParaRPr>
          </a:p>
        </p:txBody>
      </p:sp>
      <p:sp>
        <p:nvSpPr>
          <p:cNvPr id="11" name="TextBox 10">
            <a:extLst>
              <a:ext uri="{FF2B5EF4-FFF2-40B4-BE49-F238E27FC236}">
                <a16:creationId xmlns:a16="http://schemas.microsoft.com/office/drawing/2014/main" id="{A06AF7F3-1288-4F16-AD68-A5E4205FAE7C}"/>
              </a:ext>
            </a:extLst>
          </p:cNvPr>
          <p:cNvSpPr txBox="1"/>
          <p:nvPr/>
        </p:nvSpPr>
        <p:spPr>
          <a:xfrm>
            <a:off x="4126254" y="1282783"/>
            <a:ext cx="4789629" cy="3539430"/>
          </a:xfrm>
          <a:prstGeom prst="rect">
            <a:avLst/>
          </a:prstGeom>
          <a:noFill/>
        </p:spPr>
        <p:txBody>
          <a:bodyPr wrap="square">
            <a:spAutoFit/>
          </a:bodyPr>
          <a:lstStyle/>
          <a:p>
            <a:pPr marL="285750" lvl="0" indent="-285750" algn="just" rtl="0">
              <a:spcAft>
                <a:spcPts val="0"/>
              </a:spcAft>
              <a:buClr>
                <a:schemeClr val="dk1"/>
              </a:buClr>
              <a:buSzPct val="100000"/>
              <a:buFont typeface="Wingdings" panose="05000000000000000000" pitchFamily="2" charset="2"/>
              <a:buChar char="q"/>
            </a:pPr>
            <a:r>
              <a:rPr lang="en-ID" sz="1400" b="1" dirty="0" err="1">
                <a:latin typeface="Poppins" panose="00000500000000000000" pitchFamily="2" charset="0"/>
                <a:ea typeface="Times New Roman"/>
                <a:cs typeface="Poppins" panose="00000500000000000000" pitchFamily="2" charset="0"/>
                <a:sym typeface="Times New Roman"/>
              </a:rPr>
              <a:t>Riset</a:t>
            </a:r>
            <a:r>
              <a:rPr lang="en-ID" sz="1400" b="1" dirty="0">
                <a:latin typeface="Poppins" panose="00000500000000000000" pitchFamily="2" charset="0"/>
                <a:ea typeface="Times New Roman"/>
                <a:cs typeface="Poppins" panose="00000500000000000000" pitchFamily="2" charset="0"/>
                <a:sym typeface="Times New Roman"/>
              </a:rPr>
              <a:t> </a:t>
            </a:r>
            <a:r>
              <a:rPr lang="en-ID" sz="1400" b="1" dirty="0" err="1">
                <a:latin typeface="Poppins" panose="00000500000000000000" pitchFamily="2" charset="0"/>
                <a:ea typeface="Times New Roman"/>
                <a:cs typeface="Poppins" panose="00000500000000000000" pitchFamily="2" charset="0"/>
                <a:sym typeface="Times New Roman"/>
              </a:rPr>
              <a:t>pemasaran</a:t>
            </a:r>
            <a:r>
              <a:rPr lang="en-ID" sz="1400" b="1"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merupakan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kegiatan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mengumpulkan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mencatat</a:t>
            </a:r>
            <a:r>
              <a:rPr lang="en-ID" sz="1400" dirty="0">
                <a:latin typeface="Poppins" panose="00000500000000000000" pitchFamily="2" charset="0"/>
                <a:ea typeface="Times New Roman"/>
                <a:cs typeface="Poppins" panose="00000500000000000000" pitchFamily="2" charset="0"/>
                <a:sym typeface="Times New Roman"/>
              </a:rPr>
              <a:t>, dan </a:t>
            </a:r>
            <a:r>
              <a:rPr lang="en-ID" sz="1400" dirty="0" err="1">
                <a:latin typeface="Poppins" panose="00000500000000000000" pitchFamily="2" charset="0"/>
                <a:ea typeface="Times New Roman"/>
                <a:cs typeface="Poppins" panose="00000500000000000000" pitchFamily="2" charset="0"/>
                <a:sym typeface="Times New Roman"/>
              </a:rPr>
              <a:t>menganalisis</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sistematik</a:t>
            </a:r>
            <a:r>
              <a:rPr lang="en-ID" sz="1400" dirty="0">
                <a:latin typeface="Poppins" panose="00000500000000000000" pitchFamily="2" charset="0"/>
                <a:ea typeface="Times New Roman"/>
                <a:cs typeface="Poppins" panose="00000500000000000000" pitchFamily="2" charset="0"/>
                <a:sym typeface="Times New Roman"/>
              </a:rPr>
              <a:t> data </a:t>
            </a:r>
            <a:r>
              <a:rPr lang="en-ID" sz="1400" dirty="0" err="1">
                <a:latin typeface="Poppins" panose="00000500000000000000" pitchFamily="2" charset="0"/>
                <a:ea typeface="Times New Roman"/>
                <a:cs typeface="Poppins" panose="00000500000000000000" pitchFamily="2" charset="0"/>
                <a:sym typeface="Times New Roman"/>
              </a:rPr>
              <a:t>mengenai</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masalah</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pemasaran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barang</a:t>
            </a:r>
            <a:r>
              <a:rPr lang="en-ID" sz="1400" dirty="0">
                <a:latin typeface="Poppins" panose="00000500000000000000" pitchFamily="2" charset="0"/>
                <a:ea typeface="Times New Roman"/>
                <a:cs typeface="Poppins" panose="00000500000000000000" pitchFamily="2" charset="0"/>
                <a:sym typeface="Times New Roman"/>
              </a:rPr>
              <a:t> dan </a:t>
            </a:r>
            <a:r>
              <a:rPr lang="en-ID" sz="1400" dirty="0" err="1">
                <a:latin typeface="Poppins" panose="00000500000000000000" pitchFamily="2" charset="0"/>
                <a:ea typeface="Times New Roman"/>
                <a:cs typeface="Poppins" panose="00000500000000000000" pitchFamily="2" charset="0"/>
                <a:sym typeface="Times New Roman"/>
              </a:rPr>
              <a:t>jasa</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Berbagai</a:t>
            </a:r>
            <a:r>
              <a:rPr lang="en-ID" sz="1400" dirty="0">
                <a:latin typeface="Poppins" panose="00000500000000000000" pitchFamily="2" charset="0"/>
                <a:ea typeface="Times New Roman"/>
                <a:cs typeface="Poppins" panose="00000500000000000000" pitchFamily="2" charset="0"/>
                <a:sym typeface="Times New Roman"/>
              </a:rPr>
              <a:t> instrument, </a:t>
            </a:r>
            <a:r>
              <a:rPr lang="en-ID" sz="1400" dirty="0" err="1">
                <a:latin typeface="Poppins" panose="00000500000000000000" pitchFamily="2" charset="0"/>
                <a:ea typeface="Times New Roman"/>
                <a:cs typeface="Poppins" panose="00000500000000000000" pitchFamily="2" charset="0"/>
                <a:sym typeface="Times New Roman"/>
              </a:rPr>
              <a:t>prosedur</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konsep</a:t>
            </a:r>
            <a:r>
              <a:rPr lang="en-ID" sz="1400" dirty="0">
                <a:latin typeface="Poppins" panose="00000500000000000000" pitchFamily="2" charset="0"/>
                <a:ea typeface="Times New Roman"/>
                <a:cs typeface="Poppins" panose="00000500000000000000" pitchFamily="2" charset="0"/>
                <a:sym typeface="Times New Roman"/>
              </a:rPr>
              <a:t> dan </a:t>
            </a:r>
            <a:r>
              <a:rPr lang="en-ID" sz="1400" dirty="0" err="1">
                <a:latin typeface="Poppins" panose="00000500000000000000" pitchFamily="2" charset="0"/>
                <a:ea typeface="Times New Roman"/>
                <a:cs typeface="Poppins" panose="00000500000000000000" pitchFamily="2" charset="0"/>
                <a:sym typeface="Times New Roman"/>
              </a:rPr>
              <a:t>teknik</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dapat</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digunakan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untuk</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mendapatkan</a:t>
            </a:r>
            <a:r>
              <a:rPr lang="en-ID" sz="1400" dirty="0">
                <a:latin typeface="Poppins" panose="00000500000000000000" pitchFamily="2" charset="0"/>
                <a:ea typeface="Times New Roman"/>
                <a:cs typeface="Poppins" panose="00000500000000000000" pitchFamily="2" charset="0"/>
                <a:sym typeface="Times New Roman"/>
              </a:rPr>
              <a:t> data dan </a:t>
            </a:r>
            <a:r>
              <a:rPr lang="en-ID" sz="1400" dirty="0" err="1">
                <a:latin typeface="Poppins" panose="00000500000000000000" pitchFamily="2" charset="0"/>
                <a:ea typeface="Times New Roman"/>
                <a:cs typeface="Poppins" panose="00000500000000000000" pitchFamily="2" charset="0"/>
                <a:sym typeface="Times New Roman"/>
              </a:rPr>
              <a:t>informasi</a:t>
            </a:r>
            <a:r>
              <a:rPr lang="en-ID" sz="1400" dirty="0">
                <a:latin typeface="Poppins" panose="00000500000000000000" pitchFamily="2" charset="0"/>
                <a:ea typeface="Times New Roman"/>
                <a:cs typeface="Poppins" panose="00000500000000000000" pitchFamily="2" charset="0"/>
                <a:sym typeface="Times New Roman"/>
              </a:rPr>
              <a:t> pasar. </a:t>
            </a:r>
            <a:endParaRPr lang="en-ID" dirty="0">
              <a:latin typeface="Poppins" panose="00000500000000000000" pitchFamily="2" charset="0"/>
              <a:ea typeface="Times New Roman"/>
              <a:cs typeface="Poppins" panose="00000500000000000000" pitchFamily="2" charset="0"/>
              <a:sym typeface="Calibri"/>
            </a:endParaRPr>
          </a:p>
          <a:p>
            <a:pPr marL="285750" lvl="0" indent="-285750" algn="just" rtl="0">
              <a:spcAft>
                <a:spcPts val="0"/>
              </a:spcAft>
              <a:buClr>
                <a:schemeClr val="dk1"/>
              </a:buClr>
              <a:buSzPct val="100000"/>
              <a:buFont typeface="Wingdings" panose="05000000000000000000" pitchFamily="2" charset="2"/>
              <a:buChar char="q"/>
            </a:pPr>
            <a:r>
              <a:rPr lang="en-ID" sz="1400" b="1" dirty="0" err="1">
                <a:latin typeface="Poppins" panose="00000500000000000000" pitchFamily="2" charset="0"/>
                <a:ea typeface="Times New Roman"/>
                <a:cs typeface="Poppins" panose="00000500000000000000" pitchFamily="2" charset="0"/>
                <a:sym typeface="Times New Roman"/>
              </a:rPr>
              <a:t>Analisis</a:t>
            </a:r>
            <a:r>
              <a:rPr lang="en-ID" sz="1400" b="1" dirty="0">
                <a:latin typeface="Poppins" panose="00000500000000000000" pitchFamily="2" charset="0"/>
                <a:ea typeface="Times New Roman"/>
                <a:cs typeface="Poppins" panose="00000500000000000000" pitchFamily="2" charset="0"/>
                <a:sym typeface="Times New Roman"/>
              </a:rPr>
              <a:t> </a:t>
            </a:r>
            <a:r>
              <a:rPr lang="en-ID" sz="1400" b="1" dirty="0" err="1">
                <a:latin typeface="Poppins" panose="00000500000000000000" pitchFamily="2" charset="0"/>
                <a:ea typeface="Times New Roman"/>
                <a:cs typeface="Poppins" panose="00000500000000000000" pitchFamily="2" charset="0"/>
                <a:sym typeface="Times New Roman"/>
              </a:rPr>
              <a:t>peluang</a:t>
            </a:r>
            <a:r>
              <a:rPr lang="en-ID" sz="1400" b="1"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berupa</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analisis</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biaya</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manfaat</a:t>
            </a:r>
            <a:r>
              <a:rPr lang="en-ID" sz="1400" dirty="0">
                <a:latin typeface="Poppins" panose="00000500000000000000" pitchFamily="2" charset="0"/>
                <a:ea typeface="Times New Roman"/>
                <a:cs typeface="Poppins" panose="00000500000000000000" pitchFamily="2" charset="0"/>
                <a:sym typeface="Times New Roman"/>
              </a:rPr>
              <a:t> dan </a:t>
            </a:r>
            <a:r>
              <a:rPr lang="en-ID" sz="1400" dirty="0" err="1">
                <a:latin typeface="Poppins" panose="00000500000000000000" pitchFamily="2" charset="0"/>
                <a:ea typeface="Times New Roman"/>
                <a:cs typeface="Poppins" panose="00000500000000000000" pitchFamily="2" charset="0"/>
                <a:sym typeface="Times New Roman"/>
              </a:rPr>
              <a:t>risiko</a:t>
            </a:r>
            <a:r>
              <a:rPr lang="en-ID" sz="1400" dirty="0">
                <a:latin typeface="Poppins" panose="00000500000000000000" pitchFamily="2" charset="0"/>
                <a:ea typeface="Times New Roman"/>
                <a:cs typeface="Poppins" panose="00000500000000000000" pitchFamily="2" charset="0"/>
                <a:sym typeface="Times New Roman"/>
              </a:rPr>
              <a:t> yang </a:t>
            </a:r>
            <a:r>
              <a:rPr lang="en-ID" sz="1400" dirty="0" err="1">
                <a:latin typeface="Poppins" panose="00000500000000000000" pitchFamily="2" charset="0"/>
                <a:ea typeface="Times New Roman"/>
                <a:cs typeface="Poppins" panose="00000500000000000000" pitchFamily="2" charset="0"/>
                <a:sym typeface="Times New Roman"/>
              </a:rPr>
              <a:t>berkaitan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dengan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keputusan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pemasaran</a:t>
            </a:r>
            <a:endParaRPr lang="en-ID" dirty="0">
              <a:latin typeface="Poppins" panose="00000500000000000000" pitchFamily="2" charset="0"/>
              <a:ea typeface="Times New Roman"/>
              <a:cs typeface="Poppins" panose="00000500000000000000" pitchFamily="2" charset="0"/>
              <a:sym typeface="Calibri"/>
            </a:endParaRPr>
          </a:p>
          <a:p>
            <a:pPr marL="285750" lvl="0" indent="-285750" algn="just" rtl="0">
              <a:spcAft>
                <a:spcPts val="0"/>
              </a:spcAft>
              <a:buClr>
                <a:schemeClr val="dk1"/>
              </a:buClr>
              <a:buSzPct val="100000"/>
              <a:buFont typeface="Wingdings" panose="05000000000000000000" pitchFamily="2" charset="2"/>
              <a:buChar char="q"/>
            </a:pPr>
            <a:r>
              <a:rPr lang="en-ID" sz="1400" b="1" dirty="0" err="1">
                <a:latin typeface="Poppins" panose="00000500000000000000" pitchFamily="2" charset="0"/>
                <a:ea typeface="Times New Roman"/>
                <a:cs typeface="Poppins" panose="00000500000000000000" pitchFamily="2" charset="0"/>
                <a:sym typeface="Times New Roman"/>
              </a:rPr>
              <a:t>Tanggung</a:t>
            </a:r>
            <a:r>
              <a:rPr lang="en-ID" sz="1400" b="1" dirty="0">
                <a:latin typeface="Poppins" panose="00000500000000000000" pitchFamily="2" charset="0"/>
                <a:ea typeface="Times New Roman"/>
                <a:cs typeface="Poppins" panose="00000500000000000000" pitchFamily="2" charset="0"/>
                <a:sym typeface="Times New Roman"/>
              </a:rPr>
              <a:t> </a:t>
            </a:r>
            <a:r>
              <a:rPr lang="en-ID" sz="1400" b="1" dirty="0" err="1">
                <a:latin typeface="Poppins" panose="00000500000000000000" pitchFamily="2" charset="0"/>
                <a:ea typeface="Times New Roman"/>
                <a:cs typeface="Poppins" panose="00000500000000000000" pitchFamily="2" charset="0"/>
                <a:sym typeface="Times New Roman"/>
              </a:rPr>
              <a:t>jawab</a:t>
            </a:r>
            <a:r>
              <a:rPr lang="en-ID" sz="1400" b="1" dirty="0">
                <a:latin typeface="Poppins" panose="00000500000000000000" pitchFamily="2" charset="0"/>
                <a:ea typeface="Times New Roman"/>
                <a:cs typeface="Poppins" panose="00000500000000000000" pitchFamily="2" charset="0"/>
                <a:sym typeface="Times New Roman"/>
              </a:rPr>
              <a:t> </a:t>
            </a:r>
            <a:r>
              <a:rPr lang="en-ID" sz="1400" b="1" dirty="0" err="1">
                <a:latin typeface="Poppins" panose="00000500000000000000" pitchFamily="2" charset="0"/>
                <a:ea typeface="Times New Roman"/>
                <a:cs typeface="Poppins" panose="00000500000000000000" pitchFamily="2" charset="0"/>
                <a:sym typeface="Times New Roman"/>
              </a:rPr>
              <a:t>sosial</a:t>
            </a:r>
            <a:r>
              <a:rPr lang="en-ID" sz="1400" b="1"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mencakup</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aktivitas</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menawarkan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barang</a:t>
            </a:r>
            <a:r>
              <a:rPr lang="en-ID" sz="1400" dirty="0">
                <a:latin typeface="Poppins" panose="00000500000000000000" pitchFamily="2" charset="0"/>
                <a:ea typeface="Times New Roman"/>
                <a:cs typeface="Poppins" panose="00000500000000000000" pitchFamily="2" charset="0"/>
                <a:sym typeface="Times New Roman"/>
              </a:rPr>
              <a:t> dan </a:t>
            </a:r>
            <a:r>
              <a:rPr lang="en-ID" sz="1400" dirty="0" err="1">
                <a:latin typeface="Poppins" panose="00000500000000000000" pitchFamily="2" charset="0"/>
                <a:ea typeface="Times New Roman"/>
                <a:cs typeface="Poppins" panose="00000500000000000000" pitchFamily="2" charset="0"/>
                <a:sym typeface="Times New Roman"/>
              </a:rPr>
              <a:t>jasa</a:t>
            </a:r>
            <a:r>
              <a:rPr lang="en-ID" sz="1400" dirty="0">
                <a:latin typeface="Poppins" panose="00000500000000000000" pitchFamily="2" charset="0"/>
                <a:ea typeface="Times New Roman"/>
                <a:cs typeface="Poppins" panose="00000500000000000000" pitchFamily="2" charset="0"/>
                <a:sym typeface="Times New Roman"/>
              </a:rPr>
              <a:t> yang </a:t>
            </a:r>
            <a:r>
              <a:rPr lang="en-ID" sz="1400" dirty="0" err="1">
                <a:latin typeface="Poppins" panose="00000500000000000000" pitchFamily="2" charset="0"/>
                <a:ea typeface="Times New Roman"/>
                <a:cs typeface="Poppins" panose="00000500000000000000" pitchFamily="2" charset="0"/>
                <a:sym typeface="Times New Roman"/>
              </a:rPr>
              <a:t>aman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dengan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harga</a:t>
            </a:r>
            <a:r>
              <a:rPr lang="en-ID" sz="1400" dirty="0">
                <a:latin typeface="Poppins" panose="00000500000000000000" pitchFamily="2" charset="0"/>
                <a:ea typeface="Times New Roman"/>
                <a:cs typeface="Poppins" panose="00000500000000000000" pitchFamily="2" charset="0"/>
                <a:sym typeface="Times New Roman"/>
              </a:rPr>
              <a:t> yang </a:t>
            </a:r>
            <a:r>
              <a:rPr lang="en-ID" sz="1400" dirty="0" err="1">
                <a:latin typeface="Poppins" panose="00000500000000000000" pitchFamily="2" charset="0"/>
                <a:ea typeface="Times New Roman"/>
                <a:cs typeface="Poppins" panose="00000500000000000000" pitchFamily="2" charset="0"/>
                <a:sym typeface="Times New Roman"/>
              </a:rPr>
              <a:t>wajar</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Kebijakan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sosial</a:t>
            </a:r>
            <a:r>
              <a:rPr lang="en-ID" sz="1400" dirty="0">
                <a:latin typeface="Poppins" panose="00000500000000000000" pitchFamily="2" charset="0"/>
                <a:ea typeface="Times New Roman"/>
                <a:cs typeface="Poppins" panose="00000500000000000000" pitchFamily="2" charset="0"/>
                <a:sym typeface="Times New Roman"/>
              </a:rPr>
              <a:t> yang </a:t>
            </a:r>
            <a:r>
              <a:rPr lang="en-ID" sz="1400" dirty="0" err="1">
                <a:latin typeface="Poppins" panose="00000500000000000000" pitchFamily="2" charset="0"/>
                <a:ea typeface="Times New Roman"/>
                <a:cs typeface="Poppins" panose="00000500000000000000" pitchFamily="2" charset="0"/>
                <a:sym typeface="Times New Roman"/>
              </a:rPr>
              <a:t>jelas</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dapat</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menjadi</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faktor</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kekuatan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bagi</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perusahaan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atau</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organisasi</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tetapi</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sebaliknya</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jika</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kebijakan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sosial</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buruk</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maka</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akan</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menjadi</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faktor</a:t>
            </a:r>
            <a:r>
              <a:rPr lang="en-ID" sz="1400" dirty="0">
                <a:latin typeface="Poppins" panose="00000500000000000000" pitchFamily="2" charset="0"/>
                <a:ea typeface="Times New Roman"/>
                <a:cs typeface="Poppins" panose="00000500000000000000" pitchFamily="2" charset="0"/>
                <a:sym typeface="Times New Roman"/>
              </a:rPr>
              <a:t> </a:t>
            </a:r>
            <a:r>
              <a:rPr lang="en-ID" sz="1400" dirty="0" err="1">
                <a:latin typeface="Poppins" panose="00000500000000000000" pitchFamily="2" charset="0"/>
                <a:ea typeface="Times New Roman"/>
                <a:cs typeface="Poppins" panose="00000500000000000000" pitchFamily="2" charset="0"/>
                <a:sym typeface="Times New Roman"/>
              </a:rPr>
              <a:t>kelemahan</a:t>
            </a:r>
            <a:r>
              <a:rPr lang="en-ID" sz="1400" dirty="0">
                <a:latin typeface="Poppins" panose="00000500000000000000" pitchFamily="2" charset="0"/>
                <a:ea typeface="Times New Roman"/>
                <a:cs typeface="Poppins" panose="00000500000000000000" pitchFamily="2" charset="0"/>
                <a:sym typeface="Times New Roman"/>
              </a:rPr>
              <a:t>. </a:t>
            </a:r>
            <a:endParaRPr lang="en-ID" sz="1400" dirty="0">
              <a:latin typeface="Poppins" panose="00000500000000000000" pitchFamily="2" charset="0"/>
              <a:ea typeface="Calibri"/>
              <a:cs typeface="Poppins" panose="00000500000000000000" pitchFamily="2" charset="0"/>
              <a:sym typeface="Calibri"/>
            </a:endParaRPr>
          </a:p>
        </p:txBody>
      </p:sp>
    </p:spTree>
    <p:extLst>
      <p:ext uri="{BB962C8B-B14F-4D97-AF65-F5344CB8AC3E}">
        <p14:creationId xmlns:p14="http://schemas.microsoft.com/office/powerpoint/2010/main" val="4137697646"/>
      </p:ext>
    </p:extLst>
  </p:cSld>
  <p:clrMapOvr>
    <a:masterClrMapping/>
  </p:clrMapOvr>
</p:sld>
</file>

<file path=ppt/theme/theme1.xml><?xml version="1.0" encoding="utf-8"?>
<a:theme xmlns:a="http://schemas.openxmlformats.org/drawingml/2006/main" name="Eco-Friendly Minitheme by Slidesgo">
  <a:themeElements>
    <a:clrScheme name="Simple Light">
      <a:dk1>
        <a:srgbClr val="000000"/>
      </a:dk1>
      <a:lt1>
        <a:srgbClr val="FFFFFF"/>
      </a:lt1>
      <a:dk2>
        <a:srgbClr val="57A3A3"/>
      </a:dk2>
      <a:lt2>
        <a:srgbClr val="ABDFD1"/>
      </a:lt2>
      <a:accent1>
        <a:srgbClr val="FFE8E6"/>
      </a:accent1>
      <a:accent2>
        <a:srgbClr val="FFCCAB"/>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co-Friendly Minitheme by Slidesgo">
  <a:themeElements>
    <a:clrScheme name="Simple Light">
      <a:dk1>
        <a:srgbClr val="000000"/>
      </a:dk1>
      <a:lt1>
        <a:srgbClr val="FFFFFF"/>
      </a:lt1>
      <a:dk2>
        <a:srgbClr val="57A3A3"/>
      </a:dk2>
      <a:lt2>
        <a:srgbClr val="ABDFD1"/>
      </a:lt2>
      <a:accent1>
        <a:srgbClr val="FFE8E6"/>
      </a:accent1>
      <a:accent2>
        <a:srgbClr val="FFCCAB"/>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2928</Words>
  <Application>Microsoft Office PowerPoint</Application>
  <PresentationFormat>On-screen Show (16:9)</PresentationFormat>
  <Paragraphs>180</Paragraphs>
  <Slides>28</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Caveat Brush</vt:lpstr>
      <vt:lpstr>Arial</vt:lpstr>
      <vt:lpstr>Times New Roman</vt:lpstr>
      <vt:lpstr>Arial Black</vt:lpstr>
      <vt:lpstr>Wingdings</vt:lpstr>
      <vt:lpstr>Poppins</vt:lpstr>
      <vt:lpstr>Corbel</vt:lpstr>
      <vt:lpstr>Eco-Friendly Minitheme by Slidesgo</vt:lpstr>
      <vt:lpstr>1_Eco-Friendly Minitheme by Slidesgo</vt:lpstr>
      <vt:lpstr>Faktor  Internal-Eksternal</vt:lpstr>
      <vt:lpstr>Tahapan Proses Perencanaan Strategis</vt:lpstr>
      <vt:lpstr>Faktor Internal</vt:lpstr>
      <vt:lpstr>Faktor Internal</vt:lpstr>
      <vt:lpstr>Faktor Internal</vt:lpstr>
      <vt:lpstr>Faktor Internal</vt:lpstr>
      <vt:lpstr>Faktor Internal</vt:lpstr>
      <vt:lpstr>Faktor Internal</vt:lpstr>
      <vt:lpstr>Faktor Internal</vt:lpstr>
      <vt:lpstr>Faktor Internal</vt:lpstr>
      <vt:lpstr>Faktor Internal</vt:lpstr>
      <vt:lpstr>Faktor Internal</vt:lpstr>
      <vt:lpstr>PowerPoint Presentation</vt:lpstr>
      <vt:lpstr>Langkah Penyusunan Tabel IFE </vt:lpstr>
      <vt:lpstr>Langkah Penyusunan Tabel IFE </vt:lpstr>
      <vt:lpstr>Faktor Eksternal</vt:lpstr>
      <vt:lpstr>Faktor Eksternal</vt:lpstr>
      <vt:lpstr>Faktor Eksternal</vt:lpstr>
      <vt:lpstr>Faktor Eksternal</vt:lpstr>
      <vt:lpstr>Faktor Eksternal</vt:lpstr>
      <vt:lpstr>Faktor Eksternal</vt:lpstr>
      <vt:lpstr>Faktor Eksternal</vt:lpstr>
      <vt:lpstr>PowerPoint Presentation</vt:lpstr>
      <vt:lpstr>Langkah Penyusunan Tabel EFE </vt:lpstr>
      <vt:lpstr>Langkah Penyusunan Tabel EFE </vt:lpstr>
      <vt:lpstr>Contoh Faktor-Faktor Internal</vt:lpstr>
      <vt:lpstr>Contoh Faktor-Faktor Eksternal</vt:lpstr>
      <vt:lpstr>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Faktor  Internal-Eksternal</dc:title>
  <dc:creator>Candra</dc:creator>
  <cp:lastModifiedBy>Noor Viana</cp:lastModifiedBy>
  <cp:revision>34</cp:revision>
  <dcterms:modified xsi:type="dcterms:W3CDTF">2021-11-04T07:20:40Z</dcterms:modified>
</cp:coreProperties>
</file>